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3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702" r:id="rId4"/>
    <p:sldMasterId id="2147483714" r:id="rId5"/>
  </p:sldMasterIdLst>
  <p:notesMasterIdLst>
    <p:notesMasterId r:id="rId36"/>
  </p:notesMasterIdLst>
  <p:sldIdLst>
    <p:sldId id="11585" r:id="rId6"/>
    <p:sldId id="259" r:id="rId7"/>
    <p:sldId id="264" r:id="rId8"/>
    <p:sldId id="11561" r:id="rId9"/>
    <p:sldId id="11586" r:id="rId10"/>
    <p:sldId id="11564" r:id="rId11"/>
    <p:sldId id="11565" r:id="rId12"/>
    <p:sldId id="11568" r:id="rId13"/>
    <p:sldId id="11569" r:id="rId14"/>
    <p:sldId id="11570" r:id="rId15"/>
    <p:sldId id="11566" r:id="rId16"/>
    <p:sldId id="11571" r:id="rId17"/>
    <p:sldId id="11572" r:id="rId18"/>
    <p:sldId id="11573" r:id="rId19"/>
    <p:sldId id="11574" r:id="rId20"/>
    <p:sldId id="11557" r:id="rId21"/>
    <p:sldId id="11575" r:id="rId22"/>
    <p:sldId id="11576" r:id="rId23"/>
    <p:sldId id="11577" r:id="rId24"/>
    <p:sldId id="11578" r:id="rId25"/>
    <p:sldId id="11579" r:id="rId26"/>
    <p:sldId id="808" r:id="rId27"/>
    <p:sldId id="806" r:id="rId28"/>
    <p:sldId id="809" r:id="rId29"/>
    <p:sldId id="11580" r:id="rId30"/>
    <p:sldId id="810" r:id="rId31"/>
    <p:sldId id="11581" r:id="rId32"/>
    <p:sldId id="11582" r:id="rId33"/>
    <p:sldId id="11583" r:id="rId34"/>
    <p:sldId id="1158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3617D-DE35-431F-9490-6F8D2D258215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4D530-978F-4A68-9A2E-5391F6A14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7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111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2" name="Google Shape;1090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3" name="Google Shape;1090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415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g11a1a2aa2d3_0_1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9" name="Google Shape;3809;g11a1a2aa2d3_0_1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044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55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758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29302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63300-84CF-487C-8FA5-CF6DBAAF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0C3A55-A1DA-40F6-AA54-C5F6AD99C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83C1EC-92E0-4401-8BA2-9C930B083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B45DF5-EE32-4128-A239-15515989A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7D8731D-0B1E-4617-A523-716DA7D33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76733D-96D2-464D-999F-1CFB982CC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9606B-1FB4-45B5-802D-D79F3108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ED9FDED-03FD-4ACA-A5D2-8E72F4A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60436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32A10-1890-4012-9557-C3228502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4B3A02E-2C7B-416E-9E9A-AA17EDE9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877476C-4C98-4D31-805C-FB546A69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E61F00-ADA6-41F0-9CBF-062BF5DD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929443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974B89-9D3C-4B11-BFAC-00B12AACA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F7A01F-16DC-4271-9163-603DC8EB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4B5988-0A61-4324-AC85-123A75D9A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699102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B776ED-6332-499F-A510-202AA67E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6A2E8-5045-4518-AF9D-8FB129DAA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B2D7A7-5F13-48E8-88BE-6CB0A4FB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72E07-5683-4744-BD13-5753DADD9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B5290A-F425-45F3-9E56-7D065E370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7CDACB-CA36-4D9C-9C8A-81A6414D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186282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5DBAE9-5A80-4BBF-BE2A-CD8D29C9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867C28-013F-4B9D-9A54-54109F53A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D8878E6-51B0-485A-8262-6AE32A36B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24F2A2-1E2A-4C92-9B62-52826469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1A2A51-DA88-45AE-B070-95FF3D94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CF88B7-695A-4564-BE4C-93B99EC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111985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AD2BEC-48A8-47E7-B9FC-43C85E9F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9E9E81-C02B-42A9-96F1-689AD239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AE4E2B-1E73-41B0-B161-0C02B9A7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3F3BFE-390A-44C7-9FA2-3ED96DC7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5D0D4A-B7A2-42FC-81A9-7B6DB6BCB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4905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FAE9DAA-C1C6-40E4-9F4B-44E665AE7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897D10-2400-40B2-ACCF-5357112D8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6F1F44-AE81-492F-A017-E60E2B97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487E45-48E0-43C6-8C56-6C80E0EA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EB30BD-EDDB-4B65-BBFB-50BC4134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699441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3"/>
          <p:cNvGrpSpPr/>
          <p:nvPr/>
        </p:nvGrpSpPr>
        <p:grpSpPr>
          <a:xfrm>
            <a:off x="11161546" y="1638527"/>
            <a:ext cx="1510057" cy="3822519"/>
            <a:chOff x="-221497" y="1179358"/>
            <a:chExt cx="1179732" cy="2866889"/>
          </a:xfrm>
        </p:grpSpPr>
        <p:grpSp>
          <p:nvGrpSpPr>
            <p:cNvPr id="94" name="Google Shape;94;p3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95" name="Google Shape;95;p3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96" name="Google Shape;96;p3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4" name="Google Shape;104;p3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5" name="Google Shape;105;p3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106" name="Google Shape;106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" name="Google Shape;110;p3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5" name="Google Shape;115;p3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116" name="Google Shape;116;p3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" name="Google Shape;118;p3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3" name="Google Shape;123;p3"/>
          <p:cNvSpPr/>
          <p:nvPr/>
        </p:nvSpPr>
        <p:spPr>
          <a:xfrm>
            <a:off x="434" y="5385867"/>
            <a:ext cx="12267205" cy="1517592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/>
        </p:nvSpPr>
        <p:spPr>
          <a:xfrm>
            <a:off x="-233" y="0"/>
            <a:ext cx="12191972" cy="1203267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25" name="Google Shape;125;p3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26" name="Google Shape;126;p3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2" name="Google Shape;132;p3"/>
          <p:cNvSpPr txBox="1">
            <a:spLocks noGrp="1"/>
          </p:cNvSpPr>
          <p:nvPr>
            <p:ph type="title"/>
          </p:nvPr>
        </p:nvSpPr>
        <p:spPr>
          <a:xfrm>
            <a:off x="4502684" y="2801184"/>
            <a:ext cx="31868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3" name="Google Shape;133;p3"/>
          <p:cNvSpPr txBox="1">
            <a:spLocks noGrp="1"/>
          </p:cNvSpPr>
          <p:nvPr>
            <p:ph type="title" idx="2" hasCustomPrompt="1"/>
          </p:nvPr>
        </p:nvSpPr>
        <p:spPr>
          <a:xfrm>
            <a:off x="4196433" y="1638533"/>
            <a:ext cx="3799200" cy="9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4" name="Google Shape;134;p3"/>
          <p:cNvSpPr txBox="1">
            <a:spLocks noGrp="1"/>
          </p:cNvSpPr>
          <p:nvPr>
            <p:ph type="subTitle" idx="1"/>
          </p:nvPr>
        </p:nvSpPr>
        <p:spPr>
          <a:xfrm>
            <a:off x="4196433" y="4409384"/>
            <a:ext cx="3799200" cy="6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"/>
          <p:cNvSpPr/>
          <p:nvPr/>
        </p:nvSpPr>
        <p:spPr>
          <a:xfrm flipH="1">
            <a:off x="367" y="6231867"/>
            <a:ext cx="12267200" cy="67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3"/>
          <p:cNvGrpSpPr/>
          <p:nvPr/>
        </p:nvGrpSpPr>
        <p:grpSpPr>
          <a:xfrm>
            <a:off x="38942" y="2932675"/>
            <a:ext cx="1829071" cy="2607992"/>
            <a:chOff x="29206" y="2199506"/>
            <a:chExt cx="1371803" cy="1955994"/>
          </a:xfrm>
        </p:grpSpPr>
        <p:sp>
          <p:nvSpPr>
            <p:cNvPr id="137" name="Google Shape;137;p3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15" name="Google Shape;215;p3"/>
          <p:cNvGrpSpPr/>
          <p:nvPr/>
        </p:nvGrpSpPr>
        <p:grpSpPr>
          <a:xfrm flipH="1">
            <a:off x="8980834" y="2754926"/>
            <a:ext cx="4785492" cy="3389757"/>
            <a:chOff x="-1087803" y="2066179"/>
            <a:chExt cx="3366272" cy="2542318"/>
          </a:xfrm>
        </p:grpSpPr>
        <p:grpSp>
          <p:nvGrpSpPr>
            <p:cNvPr id="216" name="Google Shape;216;p3"/>
            <p:cNvGrpSpPr/>
            <p:nvPr/>
          </p:nvGrpSpPr>
          <p:grpSpPr>
            <a:xfrm>
              <a:off x="1130863" y="2392357"/>
              <a:ext cx="309388" cy="358787"/>
              <a:chOff x="7482936" y="3436295"/>
              <a:chExt cx="450871" cy="522861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7482936" y="3607177"/>
                <a:ext cx="450871" cy="35197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26" extrusionOk="0">
                    <a:moveTo>
                      <a:pt x="2354" y="0"/>
                    </a:moveTo>
                    <a:cubicBezTo>
                      <a:pt x="2124" y="0"/>
                      <a:pt x="1897" y="66"/>
                      <a:pt x="1691" y="187"/>
                    </a:cubicBezTo>
                    <a:cubicBezTo>
                      <a:pt x="1691" y="187"/>
                      <a:pt x="1383" y="38"/>
                      <a:pt x="1031" y="38"/>
                    </a:cubicBezTo>
                    <a:cubicBezTo>
                      <a:pt x="719" y="38"/>
                      <a:pt x="371" y="155"/>
                      <a:pt x="172" y="596"/>
                    </a:cubicBezTo>
                    <a:cubicBezTo>
                      <a:pt x="1" y="966"/>
                      <a:pt x="14" y="1402"/>
                      <a:pt x="185" y="1771"/>
                    </a:cubicBezTo>
                    <a:cubicBezTo>
                      <a:pt x="344" y="2115"/>
                      <a:pt x="568" y="2419"/>
                      <a:pt x="833" y="2683"/>
                    </a:cubicBezTo>
                    <a:cubicBezTo>
                      <a:pt x="833" y="2683"/>
                      <a:pt x="1189" y="2825"/>
                      <a:pt x="1626" y="2825"/>
                    </a:cubicBezTo>
                    <a:cubicBezTo>
                      <a:pt x="1917" y="2825"/>
                      <a:pt x="2243" y="2762"/>
                      <a:pt x="2523" y="2551"/>
                    </a:cubicBezTo>
                    <a:cubicBezTo>
                      <a:pt x="3619" y="1719"/>
                      <a:pt x="3553" y="913"/>
                      <a:pt x="3131" y="372"/>
                    </a:cubicBezTo>
                    <a:cubicBezTo>
                      <a:pt x="2959" y="147"/>
                      <a:pt x="2708" y="2"/>
                      <a:pt x="2417" y="2"/>
                    </a:cubicBezTo>
                    <a:cubicBezTo>
                      <a:pt x="2396" y="1"/>
                      <a:pt x="2375" y="0"/>
                      <a:pt x="2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7505978" y="3607302"/>
                <a:ext cx="427829" cy="35185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2825" extrusionOk="0">
                    <a:moveTo>
                      <a:pt x="2232" y="1"/>
                    </a:moveTo>
                    <a:cubicBezTo>
                      <a:pt x="2206" y="14"/>
                      <a:pt x="2166" y="40"/>
                      <a:pt x="2166" y="40"/>
                    </a:cubicBezTo>
                    <a:cubicBezTo>
                      <a:pt x="2166" y="40"/>
                      <a:pt x="2774" y="1044"/>
                      <a:pt x="1942" y="1757"/>
                    </a:cubicBezTo>
                    <a:cubicBezTo>
                      <a:pt x="1678" y="1979"/>
                      <a:pt x="1373" y="2055"/>
                      <a:pt x="1078" y="2055"/>
                    </a:cubicBezTo>
                    <a:cubicBezTo>
                      <a:pt x="634" y="2055"/>
                      <a:pt x="215" y="1882"/>
                      <a:pt x="0" y="1770"/>
                    </a:cubicBezTo>
                    <a:lnTo>
                      <a:pt x="0" y="1770"/>
                    </a:lnTo>
                    <a:cubicBezTo>
                      <a:pt x="159" y="2114"/>
                      <a:pt x="383" y="2418"/>
                      <a:pt x="648" y="2682"/>
                    </a:cubicBezTo>
                    <a:cubicBezTo>
                      <a:pt x="648" y="2682"/>
                      <a:pt x="1004" y="2824"/>
                      <a:pt x="1441" y="2824"/>
                    </a:cubicBezTo>
                    <a:cubicBezTo>
                      <a:pt x="1732" y="2824"/>
                      <a:pt x="2058" y="2761"/>
                      <a:pt x="2338" y="2550"/>
                    </a:cubicBezTo>
                    <a:cubicBezTo>
                      <a:pt x="3434" y="1718"/>
                      <a:pt x="3368" y="912"/>
                      <a:pt x="2946" y="371"/>
                    </a:cubicBezTo>
                    <a:cubicBezTo>
                      <a:pt x="2774" y="146"/>
                      <a:pt x="2523" y="1"/>
                      <a:pt x="2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7570121" y="3475777"/>
                <a:ext cx="123429" cy="1678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48" extrusionOk="0">
                    <a:moveTo>
                      <a:pt x="212" y="0"/>
                    </a:moveTo>
                    <a:lnTo>
                      <a:pt x="1" y="119"/>
                    </a:lnTo>
                    <a:cubicBezTo>
                      <a:pt x="344" y="489"/>
                      <a:pt x="634" y="885"/>
                      <a:pt x="859" y="1334"/>
                    </a:cubicBezTo>
                    <a:lnTo>
                      <a:pt x="991" y="1347"/>
                    </a:lnTo>
                    <a:cubicBezTo>
                      <a:pt x="951" y="793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7573359" y="3436295"/>
                <a:ext cx="238264" cy="208995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678" extrusionOk="0">
                    <a:moveTo>
                      <a:pt x="1718" y="0"/>
                    </a:moveTo>
                    <a:lnTo>
                      <a:pt x="1718" y="0"/>
                    </a:lnTo>
                    <a:cubicBezTo>
                      <a:pt x="1718" y="0"/>
                      <a:pt x="1718" y="0"/>
                      <a:pt x="1718" y="0"/>
                    </a:cubicBezTo>
                    <a:cubicBezTo>
                      <a:pt x="1" y="1017"/>
                      <a:pt x="991" y="1678"/>
                      <a:pt x="991" y="1678"/>
                    </a:cubicBezTo>
                    <a:cubicBezTo>
                      <a:pt x="1912" y="1585"/>
                      <a:pt x="1719" y="0"/>
                      <a:pt x="17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 flipH="1">
              <a:off x="-1087803" y="2066179"/>
              <a:ext cx="3366272" cy="2542318"/>
              <a:chOff x="1180400" y="3235525"/>
              <a:chExt cx="954375" cy="72077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2076475" y="3793825"/>
                <a:ext cx="16525" cy="14002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01" extrusionOk="0">
                    <a:moveTo>
                      <a:pt x="0" y="1"/>
                    </a:moveTo>
                    <a:lnTo>
                      <a:pt x="436" y="5600"/>
                    </a:lnTo>
                    <a:lnTo>
                      <a:pt x="660" y="5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D8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3" name="Google Shape;223;p3"/>
              <p:cNvGrpSpPr/>
              <p:nvPr/>
            </p:nvGrpSpPr>
            <p:grpSpPr>
              <a:xfrm>
                <a:off x="1180400" y="3235525"/>
                <a:ext cx="954375" cy="720775"/>
                <a:chOff x="1180400" y="3235525"/>
                <a:chExt cx="954375" cy="720775"/>
              </a:xfrm>
            </p:grpSpPr>
            <p:sp>
              <p:nvSpPr>
                <p:cNvPr id="224" name="Google Shape;224;p3"/>
                <p:cNvSpPr/>
                <p:nvPr/>
              </p:nvSpPr>
              <p:spPr>
                <a:xfrm>
                  <a:off x="1362328" y="3382121"/>
                  <a:ext cx="8596" cy="24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23" extrusionOk="0">
                      <a:moveTo>
                        <a:pt x="0" y="0"/>
                      </a:moveTo>
                      <a:lnTo>
                        <a:pt x="0" y="423"/>
                      </a:lnTo>
                      <a:lnTo>
                        <a:pt x="344" y="423"/>
                      </a:lnTo>
                      <a:lnTo>
                        <a:pt x="344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" name="Google Shape;225;p3"/>
                <p:cNvSpPr/>
                <p:nvPr/>
              </p:nvSpPr>
              <p:spPr>
                <a:xfrm>
                  <a:off x="1328976" y="3407100"/>
                  <a:ext cx="75300" cy="20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1678" extrusionOk="0">
                      <a:moveTo>
                        <a:pt x="1202" y="1"/>
                      </a:moveTo>
                      <a:lnTo>
                        <a:pt x="1202" y="1268"/>
                      </a:lnTo>
                      <a:lnTo>
                        <a:pt x="53" y="1625"/>
                      </a:lnTo>
                      <a:lnTo>
                        <a:pt x="0" y="1678"/>
                      </a:lnTo>
                      <a:lnTo>
                        <a:pt x="3012" y="1678"/>
                      </a:lnTo>
                      <a:lnTo>
                        <a:pt x="2959" y="1625"/>
                      </a:lnTo>
                      <a:lnTo>
                        <a:pt x="1810" y="1268"/>
                      </a:lnTo>
                      <a:lnTo>
                        <a:pt x="18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" name="Google Shape;226;p3"/>
                <p:cNvSpPr/>
                <p:nvPr/>
              </p:nvSpPr>
              <p:spPr>
                <a:xfrm>
                  <a:off x="1325675" y="3429650"/>
                  <a:ext cx="81900" cy="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" h="133" extrusionOk="0">
                      <a:moveTo>
                        <a:pt x="132" y="1"/>
                      </a:moveTo>
                      <a:lnTo>
                        <a:pt x="0" y="133"/>
                      </a:lnTo>
                      <a:lnTo>
                        <a:pt x="3276" y="133"/>
                      </a:lnTo>
                      <a:lnTo>
                        <a:pt x="3144" y="1"/>
                      </a:lnTo>
                      <a:close/>
                    </a:path>
                  </a:pathLst>
                </a:custGeom>
                <a:solidFill>
                  <a:srgbClr val="1A24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" name="Google Shape;227;p3"/>
                <p:cNvSpPr/>
                <p:nvPr/>
              </p:nvSpPr>
              <p:spPr>
                <a:xfrm>
                  <a:off x="1333925" y="3235525"/>
                  <a:ext cx="115575" cy="1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" h="5931" extrusionOk="0">
                      <a:moveTo>
                        <a:pt x="2576" y="159"/>
                      </a:moveTo>
                      <a:cubicBezTo>
                        <a:pt x="3830" y="766"/>
                        <a:pt x="4504" y="2153"/>
                        <a:pt x="4187" y="3500"/>
                      </a:cubicBezTo>
                      <a:cubicBezTo>
                        <a:pt x="3885" y="4851"/>
                        <a:pt x="2698" y="5811"/>
                        <a:pt x="1310" y="5811"/>
                      </a:cubicBezTo>
                      <a:cubicBezTo>
                        <a:pt x="1301" y="5811"/>
                        <a:pt x="1291" y="5811"/>
                        <a:pt x="1282" y="5811"/>
                      </a:cubicBezTo>
                      <a:cubicBezTo>
                        <a:pt x="899" y="5811"/>
                        <a:pt x="516" y="5745"/>
                        <a:pt x="159" y="5587"/>
                      </a:cubicBezTo>
                      <a:lnTo>
                        <a:pt x="2576" y="159"/>
                      </a:lnTo>
                      <a:close/>
                      <a:moveTo>
                        <a:pt x="2523" y="0"/>
                      </a:moveTo>
                      <a:lnTo>
                        <a:pt x="1" y="5653"/>
                      </a:lnTo>
                      <a:lnTo>
                        <a:pt x="53" y="5679"/>
                      </a:lnTo>
                      <a:cubicBezTo>
                        <a:pt x="450" y="5851"/>
                        <a:pt x="859" y="5930"/>
                        <a:pt x="1282" y="5930"/>
                      </a:cubicBezTo>
                      <a:cubicBezTo>
                        <a:pt x="2747" y="5930"/>
                        <a:pt x="4002" y="4926"/>
                        <a:pt x="4306" y="3500"/>
                      </a:cubicBezTo>
                      <a:cubicBezTo>
                        <a:pt x="4623" y="2074"/>
                        <a:pt x="3896" y="634"/>
                        <a:pt x="2576" y="27"/>
                      </a:cubicBezTo>
                      <a:lnTo>
                        <a:pt x="25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" name="Google Shape;228;p3"/>
                <p:cNvSpPr/>
                <p:nvPr/>
              </p:nvSpPr>
              <p:spPr>
                <a:xfrm>
                  <a:off x="1290025" y="3239725"/>
                  <a:ext cx="152225" cy="13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5338" extrusionOk="0">
                      <a:moveTo>
                        <a:pt x="3046" y="0"/>
                      </a:moveTo>
                      <a:cubicBezTo>
                        <a:pt x="2560" y="0"/>
                        <a:pt x="2068" y="134"/>
                        <a:pt x="1624" y="414"/>
                      </a:cubicBezTo>
                      <a:cubicBezTo>
                        <a:pt x="383" y="1193"/>
                        <a:pt x="0" y="2830"/>
                        <a:pt x="779" y="4085"/>
                      </a:cubicBezTo>
                      <a:cubicBezTo>
                        <a:pt x="1283" y="4896"/>
                        <a:pt x="2151" y="5337"/>
                        <a:pt x="3041" y="5337"/>
                      </a:cubicBezTo>
                      <a:cubicBezTo>
                        <a:pt x="3528" y="5337"/>
                        <a:pt x="4020" y="5206"/>
                        <a:pt x="4464" y="4930"/>
                      </a:cubicBezTo>
                      <a:cubicBezTo>
                        <a:pt x="5705" y="4151"/>
                        <a:pt x="6088" y="2500"/>
                        <a:pt x="5309" y="1259"/>
                      </a:cubicBezTo>
                      <a:cubicBezTo>
                        <a:pt x="4805" y="447"/>
                        <a:pt x="3936" y="0"/>
                        <a:pt x="304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" name="Google Shape;229;p3"/>
                <p:cNvSpPr/>
                <p:nvPr/>
              </p:nvSpPr>
              <p:spPr>
                <a:xfrm>
                  <a:off x="1325350" y="3240150"/>
                  <a:ext cx="63400" cy="1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4570" extrusionOk="0">
                      <a:moveTo>
                        <a:pt x="1426" y="0"/>
                      </a:moveTo>
                      <a:cubicBezTo>
                        <a:pt x="1017" y="27"/>
                        <a:pt x="634" y="159"/>
                        <a:pt x="291" y="357"/>
                      </a:cubicBezTo>
                      <a:lnTo>
                        <a:pt x="132" y="621"/>
                      </a:lnTo>
                      <a:lnTo>
                        <a:pt x="0" y="832"/>
                      </a:lnTo>
                      <a:lnTo>
                        <a:pt x="53" y="832"/>
                      </a:lnTo>
                      <a:lnTo>
                        <a:pt x="145" y="740"/>
                      </a:lnTo>
                      <a:lnTo>
                        <a:pt x="291" y="529"/>
                      </a:lnTo>
                      <a:lnTo>
                        <a:pt x="145" y="832"/>
                      </a:lnTo>
                      <a:lnTo>
                        <a:pt x="27" y="964"/>
                      </a:lnTo>
                      <a:lnTo>
                        <a:pt x="145" y="1123"/>
                      </a:lnTo>
                      <a:lnTo>
                        <a:pt x="423" y="1413"/>
                      </a:lnTo>
                      <a:lnTo>
                        <a:pt x="489" y="1625"/>
                      </a:lnTo>
                      <a:lnTo>
                        <a:pt x="740" y="1823"/>
                      </a:lnTo>
                      <a:lnTo>
                        <a:pt x="647" y="1968"/>
                      </a:lnTo>
                      <a:lnTo>
                        <a:pt x="423" y="2100"/>
                      </a:lnTo>
                      <a:lnTo>
                        <a:pt x="264" y="2377"/>
                      </a:lnTo>
                      <a:cubicBezTo>
                        <a:pt x="264" y="2377"/>
                        <a:pt x="594" y="2932"/>
                        <a:pt x="594" y="2959"/>
                      </a:cubicBezTo>
                      <a:cubicBezTo>
                        <a:pt x="594" y="2985"/>
                        <a:pt x="528" y="3289"/>
                        <a:pt x="528" y="3289"/>
                      </a:cubicBezTo>
                      <a:lnTo>
                        <a:pt x="304" y="3817"/>
                      </a:lnTo>
                      <a:lnTo>
                        <a:pt x="225" y="4292"/>
                      </a:lnTo>
                      <a:lnTo>
                        <a:pt x="330" y="4570"/>
                      </a:lnTo>
                      <a:lnTo>
                        <a:pt x="423" y="4517"/>
                      </a:lnTo>
                      <a:lnTo>
                        <a:pt x="489" y="4306"/>
                      </a:lnTo>
                      <a:lnTo>
                        <a:pt x="687" y="4094"/>
                      </a:lnTo>
                      <a:lnTo>
                        <a:pt x="1308" y="3936"/>
                      </a:lnTo>
                      <a:lnTo>
                        <a:pt x="1519" y="3685"/>
                      </a:lnTo>
                      <a:lnTo>
                        <a:pt x="1743" y="3685"/>
                      </a:lnTo>
                      <a:lnTo>
                        <a:pt x="2113" y="3487"/>
                      </a:lnTo>
                      <a:lnTo>
                        <a:pt x="2179" y="3342"/>
                      </a:lnTo>
                      <a:lnTo>
                        <a:pt x="2443" y="3223"/>
                      </a:lnTo>
                      <a:lnTo>
                        <a:pt x="2536" y="3104"/>
                      </a:lnTo>
                      <a:lnTo>
                        <a:pt x="2113" y="2853"/>
                      </a:lnTo>
                      <a:lnTo>
                        <a:pt x="2087" y="2708"/>
                      </a:lnTo>
                      <a:lnTo>
                        <a:pt x="1875" y="2668"/>
                      </a:lnTo>
                      <a:lnTo>
                        <a:pt x="1875" y="2404"/>
                      </a:lnTo>
                      <a:lnTo>
                        <a:pt x="1638" y="2259"/>
                      </a:lnTo>
                      <a:lnTo>
                        <a:pt x="1374" y="1876"/>
                      </a:lnTo>
                      <a:lnTo>
                        <a:pt x="1057" y="1691"/>
                      </a:lnTo>
                      <a:lnTo>
                        <a:pt x="740" y="1744"/>
                      </a:lnTo>
                      <a:lnTo>
                        <a:pt x="594" y="1638"/>
                      </a:lnTo>
                      <a:lnTo>
                        <a:pt x="568" y="1479"/>
                      </a:lnTo>
                      <a:lnTo>
                        <a:pt x="634" y="1400"/>
                      </a:lnTo>
                      <a:lnTo>
                        <a:pt x="634" y="1308"/>
                      </a:lnTo>
                      <a:lnTo>
                        <a:pt x="515" y="1189"/>
                      </a:lnTo>
                      <a:lnTo>
                        <a:pt x="727" y="1083"/>
                      </a:lnTo>
                      <a:lnTo>
                        <a:pt x="594" y="1057"/>
                      </a:lnTo>
                      <a:lnTo>
                        <a:pt x="423" y="1123"/>
                      </a:lnTo>
                      <a:lnTo>
                        <a:pt x="330" y="1057"/>
                      </a:lnTo>
                      <a:lnTo>
                        <a:pt x="489" y="819"/>
                      </a:lnTo>
                      <a:lnTo>
                        <a:pt x="660" y="727"/>
                      </a:lnTo>
                      <a:lnTo>
                        <a:pt x="872" y="740"/>
                      </a:lnTo>
                      <a:lnTo>
                        <a:pt x="1017" y="793"/>
                      </a:lnTo>
                      <a:lnTo>
                        <a:pt x="1004" y="938"/>
                      </a:lnTo>
                      <a:lnTo>
                        <a:pt x="951" y="1096"/>
                      </a:lnTo>
                      <a:lnTo>
                        <a:pt x="1096" y="1096"/>
                      </a:lnTo>
                      <a:lnTo>
                        <a:pt x="1202" y="819"/>
                      </a:lnTo>
                      <a:lnTo>
                        <a:pt x="1479" y="740"/>
                      </a:lnTo>
                      <a:lnTo>
                        <a:pt x="1651" y="608"/>
                      </a:lnTo>
                      <a:lnTo>
                        <a:pt x="1809" y="647"/>
                      </a:lnTo>
                      <a:lnTo>
                        <a:pt x="1994" y="542"/>
                      </a:lnTo>
                      <a:lnTo>
                        <a:pt x="1994" y="423"/>
                      </a:lnTo>
                      <a:lnTo>
                        <a:pt x="1598" y="423"/>
                      </a:lnTo>
                      <a:lnTo>
                        <a:pt x="1321" y="251"/>
                      </a:lnTo>
                      <a:lnTo>
                        <a:pt x="142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" name="Google Shape;230;p3"/>
                <p:cNvSpPr/>
                <p:nvPr/>
              </p:nvSpPr>
              <p:spPr>
                <a:xfrm>
                  <a:off x="1347450" y="3270200"/>
                  <a:ext cx="14900" cy="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357" extrusionOk="0">
                      <a:moveTo>
                        <a:pt x="1" y="0"/>
                      </a:moveTo>
                      <a:lnTo>
                        <a:pt x="173" y="145"/>
                      </a:lnTo>
                      <a:lnTo>
                        <a:pt x="331" y="238"/>
                      </a:lnTo>
                      <a:lnTo>
                        <a:pt x="503" y="357"/>
                      </a:lnTo>
                      <a:lnTo>
                        <a:pt x="595" y="357"/>
                      </a:lnTo>
                      <a:lnTo>
                        <a:pt x="384" y="198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" name="Google Shape;231;p3"/>
                <p:cNvSpPr/>
                <p:nvPr/>
              </p:nvSpPr>
              <p:spPr>
                <a:xfrm>
                  <a:off x="1364300" y="3240150"/>
                  <a:ext cx="2312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635" extrusionOk="0">
                      <a:moveTo>
                        <a:pt x="1" y="0"/>
                      </a:moveTo>
                      <a:lnTo>
                        <a:pt x="1" y="132"/>
                      </a:lnTo>
                      <a:lnTo>
                        <a:pt x="93" y="238"/>
                      </a:lnTo>
                      <a:lnTo>
                        <a:pt x="133" y="357"/>
                      </a:lnTo>
                      <a:lnTo>
                        <a:pt x="516" y="397"/>
                      </a:lnTo>
                      <a:lnTo>
                        <a:pt x="753" y="476"/>
                      </a:lnTo>
                      <a:lnTo>
                        <a:pt x="872" y="634"/>
                      </a:lnTo>
                      <a:lnTo>
                        <a:pt x="925" y="595"/>
                      </a:lnTo>
                      <a:lnTo>
                        <a:pt x="925" y="357"/>
                      </a:lnTo>
                      <a:lnTo>
                        <a:pt x="793" y="264"/>
                      </a:lnTo>
                      <a:lnTo>
                        <a:pt x="727" y="159"/>
                      </a:lnTo>
                      <a:lnTo>
                        <a:pt x="634" y="159"/>
                      </a:lnTo>
                      <a:lnTo>
                        <a:pt x="463" y="278"/>
                      </a:lnTo>
                      <a:lnTo>
                        <a:pt x="317" y="278"/>
                      </a:lnTo>
                      <a:lnTo>
                        <a:pt x="357" y="198"/>
                      </a:lnTo>
                      <a:lnTo>
                        <a:pt x="291" y="80"/>
                      </a:lnTo>
                      <a:lnTo>
                        <a:pt x="502" y="80"/>
                      </a:lnTo>
                      <a:lnTo>
                        <a:pt x="555" y="40"/>
                      </a:lnTo>
                      <a:cubicBezTo>
                        <a:pt x="397" y="14"/>
                        <a:pt x="238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" name="Google Shape;232;p3"/>
                <p:cNvSpPr/>
                <p:nvPr/>
              </p:nvSpPr>
              <p:spPr>
                <a:xfrm>
                  <a:off x="1420100" y="3273825"/>
                  <a:ext cx="7275" cy="1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503" extrusionOk="0">
                      <a:moveTo>
                        <a:pt x="159" y="0"/>
                      </a:moveTo>
                      <a:lnTo>
                        <a:pt x="106" y="40"/>
                      </a:lnTo>
                      <a:lnTo>
                        <a:pt x="66" y="159"/>
                      </a:lnTo>
                      <a:lnTo>
                        <a:pt x="0" y="212"/>
                      </a:lnTo>
                      <a:lnTo>
                        <a:pt x="132" y="502"/>
                      </a:lnTo>
                      <a:lnTo>
                        <a:pt x="185" y="502"/>
                      </a:lnTo>
                      <a:lnTo>
                        <a:pt x="185" y="370"/>
                      </a:lnTo>
                      <a:lnTo>
                        <a:pt x="291" y="251"/>
                      </a:lnTo>
                      <a:cubicBezTo>
                        <a:pt x="251" y="172"/>
                        <a:pt x="212" y="80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" name="Google Shape;233;p3"/>
                <p:cNvSpPr/>
                <p:nvPr/>
              </p:nvSpPr>
              <p:spPr>
                <a:xfrm>
                  <a:off x="1412500" y="3287350"/>
                  <a:ext cx="20500" cy="6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2616" extrusionOk="0">
                      <a:moveTo>
                        <a:pt x="489" y="1"/>
                      </a:moveTo>
                      <a:lnTo>
                        <a:pt x="304" y="146"/>
                      </a:lnTo>
                      <a:lnTo>
                        <a:pt x="146" y="265"/>
                      </a:lnTo>
                      <a:lnTo>
                        <a:pt x="146" y="331"/>
                      </a:lnTo>
                      <a:lnTo>
                        <a:pt x="1" y="476"/>
                      </a:lnTo>
                      <a:lnTo>
                        <a:pt x="67" y="899"/>
                      </a:lnTo>
                      <a:lnTo>
                        <a:pt x="120" y="1229"/>
                      </a:lnTo>
                      <a:lnTo>
                        <a:pt x="304" y="1335"/>
                      </a:lnTo>
                      <a:lnTo>
                        <a:pt x="529" y="1388"/>
                      </a:lnTo>
                      <a:lnTo>
                        <a:pt x="582" y="1559"/>
                      </a:lnTo>
                      <a:lnTo>
                        <a:pt x="489" y="2048"/>
                      </a:lnTo>
                      <a:lnTo>
                        <a:pt x="133" y="2391"/>
                      </a:lnTo>
                      <a:lnTo>
                        <a:pt x="80" y="2616"/>
                      </a:lnTo>
                      <a:cubicBezTo>
                        <a:pt x="555" y="2114"/>
                        <a:pt x="819" y="1454"/>
                        <a:pt x="819" y="767"/>
                      </a:cubicBezTo>
                      <a:cubicBezTo>
                        <a:pt x="819" y="529"/>
                        <a:pt x="780" y="291"/>
                        <a:pt x="727" y="67"/>
                      </a:cubicBezTo>
                      <a:lnTo>
                        <a:pt x="582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" name="Google Shape;234;p3"/>
                <p:cNvSpPr/>
                <p:nvPr/>
              </p:nvSpPr>
              <p:spPr>
                <a:xfrm>
                  <a:off x="1206475" y="3882975"/>
                  <a:ext cx="928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32" h="2933" extrusionOk="0">
                      <a:moveTo>
                        <a:pt x="37086" y="2096"/>
                      </a:moveTo>
                      <a:cubicBezTo>
                        <a:pt x="37109" y="2102"/>
                        <a:pt x="37123" y="2105"/>
                        <a:pt x="37128" y="2105"/>
                      </a:cubicBezTo>
                      <a:cubicBezTo>
                        <a:pt x="37131" y="2105"/>
                        <a:pt x="37130" y="2103"/>
                        <a:pt x="37124" y="2100"/>
                      </a:cubicBezTo>
                      <a:cubicBezTo>
                        <a:pt x="37121" y="2098"/>
                        <a:pt x="37108" y="2097"/>
                        <a:pt x="37086" y="2096"/>
                      </a:cubicBezTo>
                      <a:close/>
                      <a:moveTo>
                        <a:pt x="29993" y="0"/>
                      </a:moveTo>
                      <a:cubicBezTo>
                        <a:pt x="29372" y="0"/>
                        <a:pt x="1" y="529"/>
                        <a:pt x="1" y="529"/>
                      </a:cubicBezTo>
                      <a:lnTo>
                        <a:pt x="6802" y="2932"/>
                      </a:lnTo>
                      <a:cubicBezTo>
                        <a:pt x="6802" y="2932"/>
                        <a:pt x="33787" y="2092"/>
                        <a:pt x="36845" y="2092"/>
                      </a:cubicBezTo>
                      <a:cubicBezTo>
                        <a:pt x="36960" y="2092"/>
                        <a:pt x="37041" y="2093"/>
                        <a:pt x="37086" y="2096"/>
                      </a:cubicBezTo>
                      <a:lnTo>
                        <a:pt x="37086" y="2096"/>
                      </a:lnTo>
                      <a:cubicBezTo>
                        <a:pt x="36514" y="1945"/>
                        <a:pt x="30574" y="0"/>
                        <a:pt x="299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" name="Google Shape;235;p3"/>
                <p:cNvSpPr/>
                <p:nvPr/>
              </p:nvSpPr>
              <p:spPr>
                <a:xfrm>
                  <a:off x="1906100" y="3448150"/>
                  <a:ext cx="50200" cy="4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" h="17433" extrusionOk="0">
                      <a:moveTo>
                        <a:pt x="0" y="0"/>
                      </a:moveTo>
                      <a:lnTo>
                        <a:pt x="1387" y="17433"/>
                      </a:lnTo>
                      <a:lnTo>
                        <a:pt x="2008" y="17433"/>
                      </a:lnTo>
                      <a:lnTo>
                        <a:pt x="200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" name="Google Shape;236;p3"/>
                <p:cNvSpPr/>
                <p:nvPr/>
              </p:nvSpPr>
              <p:spPr>
                <a:xfrm>
                  <a:off x="1195925" y="3443200"/>
                  <a:ext cx="236425" cy="3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" h="15518" extrusionOk="0">
                      <a:moveTo>
                        <a:pt x="317" y="0"/>
                      </a:moveTo>
                      <a:lnTo>
                        <a:pt x="0" y="13497"/>
                      </a:lnTo>
                      <a:lnTo>
                        <a:pt x="9284" y="15518"/>
                      </a:lnTo>
                      <a:lnTo>
                        <a:pt x="9456" y="304"/>
                      </a:lnTo>
                      <a:lnTo>
                        <a:pt x="31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1421425" y="3457050"/>
                  <a:ext cx="681475" cy="36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9" h="14581" extrusionOk="0">
                      <a:moveTo>
                        <a:pt x="0" y="1"/>
                      </a:moveTo>
                      <a:lnTo>
                        <a:pt x="0" y="14581"/>
                      </a:lnTo>
                      <a:lnTo>
                        <a:pt x="27259" y="13432"/>
                      </a:lnTo>
                      <a:lnTo>
                        <a:pt x="2725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1421425" y="3457050"/>
                  <a:ext cx="52175" cy="49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9653" extrusionOk="0">
                      <a:moveTo>
                        <a:pt x="0" y="1"/>
                      </a:moveTo>
                      <a:lnTo>
                        <a:pt x="0" y="19652"/>
                      </a:lnTo>
                      <a:lnTo>
                        <a:pt x="621" y="19652"/>
                      </a:lnTo>
                      <a:lnTo>
                        <a:pt x="20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2049725" y="3457050"/>
                  <a:ext cx="53175" cy="4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9072" extrusionOk="0">
                      <a:moveTo>
                        <a:pt x="0" y="1"/>
                      </a:moveTo>
                      <a:lnTo>
                        <a:pt x="1506" y="19071"/>
                      </a:lnTo>
                      <a:lnTo>
                        <a:pt x="2127" y="19071"/>
                      </a:lnTo>
                      <a:lnTo>
                        <a:pt x="212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1197575" y="3432625"/>
                  <a:ext cx="52175" cy="4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8543" extrusionOk="0">
                      <a:moveTo>
                        <a:pt x="0" y="1"/>
                      </a:moveTo>
                      <a:lnTo>
                        <a:pt x="0" y="18543"/>
                      </a:lnTo>
                      <a:lnTo>
                        <a:pt x="621" y="18543"/>
                      </a:lnTo>
                      <a:lnTo>
                        <a:pt x="20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1180400" y="3419100"/>
                  <a:ext cx="241050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2" h="1519" extrusionOk="0">
                      <a:moveTo>
                        <a:pt x="0" y="0"/>
                      </a:moveTo>
                      <a:lnTo>
                        <a:pt x="0" y="898"/>
                      </a:lnTo>
                      <a:lnTo>
                        <a:pt x="9641" y="1519"/>
                      </a:lnTo>
                      <a:lnTo>
                        <a:pt x="9641" y="3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1421425" y="3428000"/>
                  <a:ext cx="710525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1" h="1163" extrusionOk="0">
                      <a:moveTo>
                        <a:pt x="0" y="1"/>
                      </a:moveTo>
                      <a:lnTo>
                        <a:pt x="0" y="1163"/>
                      </a:lnTo>
                      <a:lnTo>
                        <a:pt x="28421" y="1163"/>
                      </a:lnTo>
                      <a:lnTo>
                        <a:pt x="284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1421425" y="3457050"/>
                  <a:ext cx="681475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9" h="7001" extrusionOk="0">
                      <a:moveTo>
                        <a:pt x="0" y="1"/>
                      </a:moveTo>
                      <a:lnTo>
                        <a:pt x="0" y="1401"/>
                      </a:lnTo>
                      <a:lnTo>
                        <a:pt x="27259" y="7000"/>
                      </a:lnTo>
                      <a:lnTo>
                        <a:pt x="2725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3"/>
                <p:cNvSpPr/>
                <p:nvPr/>
              </p:nvSpPr>
              <p:spPr>
                <a:xfrm>
                  <a:off x="1206475" y="3778300"/>
                  <a:ext cx="15875" cy="1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4716" extrusionOk="0">
                      <a:moveTo>
                        <a:pt x="635" y="1"/>
                      </a:moveTo>
                      <a:lnTo>
                        <a:pt x="1" y="4716"/>
                      </a:lnTo>
                      <a:lnTo>
                        <a:pt x="265" y="4716"/>
                      </a:lnTo>
                      <a:lnTo>
                        <a:pt x="63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5" name="Google Shape;245;p3"/>
                <p:cNvSpPr/>
                <p:nvPr/>
              </p:nvSpPr>
              <p:spPr>
                <a:xfrm>
                  <a:off x="1431650" y="3849300"/>
                  <a:ext cx="13225" cy="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3963" extrusionOk="0">
                      <a:moveTo>
                        <a:pt x="529" y="0"/>
                      </a:moveTo>
                      <a:lnTo>
                        <a:pt x="1" y="3962"/>
                      </a:lnTo>
                      <a:lnTo>
                        <a:pt x="212" y="3962"/>
                      </a:ln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6" name="Google Shape;246;p3"/>
                <p:cNvSpPr/>
                <p:nvPr/>
              </p:nvSpPr>
              <p:spPr>
                <a:xfrm>
                  <a:off x="1197575" y="3442525"/>
                  <a:ext cx="223875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" h="1982" extrusionOk="0">
                      <a:moveTo>
                        <a:pt x="0" y="1"/>
                      </a:moveTo>
                      <a:lnTo>
                        <a:pt x="0" y="331"/>
                      </a:lnTo>
                      <a:lnTo>
                        <a:pt x="8954" y="1982"/>
                      </a:lnTo>
                      <a:lnTo>
                        <a:pt x="8954" y="58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47" name="Google Shape;247;p3"/>
          <p:cNvGrpSpPr/>
          <p:nvPr/>
        </p:nvGrpSpPr>
        <p:grpSpPr>
          <a:xfrm>
            <a:off x="-249" y="1390051"/>
            <a:ext cx="1571484" cy="1181933"/>
            <a:chOff x="-787" y="1042538"/>
            <a:chExt cx="1178613" cy="886450"/>
          </a:xfrm>
        </p:grpSpPr>
        <p:sp>
          <p:nvSpPr>
            <p:cNvPr id="248" name="Google Shape;248;p3"/>
            <p:cNvSpPr/>
            <p:nvPr/>
          </p:nvSpPr>
          <p:spPr>
            <a:xfrm>
              <a:off x="-175" y="1151288"/>
              <a:ext cx="1178000" cy="777700"/>
            </a:xfrm>
            <a:custGeom>
              <a:avLst/>
              <a:gdLst/>
              <a:ahLst/>
              <a:cxnLst/>
              <a:rect l="l" t="t" r="r" b="b"/>
              <a:pathLst>
                <a:path w="47120" h="31108" extrusionOk="0">
                  <a:moveTo>
                    <a:pt x="1" y="0"/>
                  </a:moveTo>
                  <a:lnTo>
                    <a:pt x="1" y="31107"/>
                  </a:lnTo>
                  <a:lnTo>
                    <a:pt x="47119" y="3110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787" y="1042538"/>
              <a:ext cx="1178000" cy="110925"/>
            </a:xfrm>
            <a:custGeom>
              <a:avLst/>
              <a:gdLst/>
              <a:ahLst/>
              <a:cxnLst/>
              <a:rect l="l" t="t" r="r" b="b"/>
              <a:pathLst>
                <a:path w="47120" h="4437" extrusionOk="0">
                  <a:moveTo>
                    <a:pt x="1" y="0"/>
                  </a:moveTo>
                  <a:lnTo>
                    <a:pt x="1" y="4437"/>
                  </a:lnTo>
                  <a:lnTo>
                    <a:pt x="47119" y="443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413375" y="1081363"/>
              <a:ext cx="349675" cy="36175"/>
            </a:xfrm>
            <a:custGeom>
              <a:avLst/>
              <a:gdLst/>
              <a:ahLst/>
              <a:cxnLst/>
              <a:rect l="l" t="t" r="r" b="b"/>
              <a:pathLst>
                <a:path w="13987" h="1447" extrusionOk="0">
                  <a:moveTo>
                    <a:pt x="1" y="0"/>
                  </a:moveTo>
                  <a:lnTo>
                    <a:pt x="1" y="1447"/>
                  </a:lnTo>
                  <a:lnTo>
                    <a:pt x="13987" y="1447"/>
                  </a:lnTo>
                  <a:lnTo>
                    <a:pt x="139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999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269900" y="1251363"/>
              <a:ext cx="127825" cy="123000"/>
            </a:xfrm>
            <a:custGeom>
              <a:avLst/>
              <a:gdLst/>
              <a:ahLst/>
              <a:cxnLst/>
              <a:rect l="l" t="t" r="r" b="b"/>
              <a:pathLst>
                <a:path w="5113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13" y="4919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387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0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7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999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269900" y="1403263"/>
              <a:ext cx="127825" cy="123025"/>
            </a:xfrm>
            <a:custGeom>
              <a:avLst/>
              <a:gdLst/>
              <a:ahLst/>
              <a:cxnLst/>
              <a:rect l="l" t="t" r="r" b="b"/>
              <a:pathLst>
                <a:path w="5113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13" y="4920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4387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0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7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999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269900" y="1555188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13" y="4872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387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0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7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999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269900" y="1707113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13" y="4871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387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0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7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2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86" y="0"/>
                    <a:pt x="0" y="338"/>
                    <a:pt x="0" y="772"/>
                  </a:cubicBezTo>
                  <a:cubicBezTo>
                    <a:pt x="0" y="1206"/>
                    <a:pt x="386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1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55" y="1476"/>
                    <a:pt x="859" y="1551"/>
                    <a:pt x="1055" y="1551"/>
                  </a:cubicBezTo>
                  <a:cubicBezTo>
                    <a:pt x="1460" y="1551"/>
                    <a:pt x="1833" y="1228"/>
                    <a:pt x="1833" y="773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81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39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81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134" y="0"/>
                  </a:moveTo>
                  <a:cubicBezTo>
                    <a:pt x="1110" y="0"/>
                    <a:pt x="1086" y="2"/>
                    <a:pt x="1061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55" y="1479"/>
                    <a:pt x="859" y="1555"/>
                    <a:pt x="1055" y="1555"/>
                  </a:cubicBezTo>
                  <a:cubicBezTo>
                    <a:pt x="1460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94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94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94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94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99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38" y="0"/>
                    <a:pt x="0" y="338"/>
                    <a:pt x="0" y="772"/>
                  </a:cubicBezTo>
                  <a:cubicBezTo>
                    <a:pt x="0" y="1206"/>
                    <a:pt x="338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98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8"/>
                    <a:pt x="1833" y="773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98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98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087" y="0"/>
                  </a:moveTo>
                  <a:cubicBezTo>
                    <a:pt x="1062" y="0"/>
                    <a:pt x="1038" y="2"/>
                    <a:pt x="1013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40" y="1479"/>
                    <a:pt x="838" y="1555"/>
                    <a:pt x="1033" y="1555"/>
                  </a:cubicBezTo>
                  <a:cubicBezTo>
                    <a:pt x="1438" y="1555"/>
                    <a:pt x="1833" y="1231"/>
                    <a:pt x="1833" y="776"/>
                  </a:cubicBezTo>
                  <a:cubicBezTo>
                    <a:pt x="1833" y="367"/>
                    <a:pt x="1490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4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9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4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1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64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64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9" y="4"/>
                    <a:pt x="1" y="824"/>
                    <a:pt x="483" y="1306"/>
                  </a:cubicBezTo>
                  <a:cubicBezTo>
                    <a:pt x="640" y="1479"/>
                    <a:pt x="838" y="1555"/>
                    <a:pt x="1034" y="1555"/>
                  </a:cubicBezTo>
                  <a:cubicBezTo>
                    <a:pt x="1439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60" y="1551"/>
                    <a:pt x="1055" y="1551"/>
                  </a:cubicBezTo>
                  <a:cubicBezTo>
                    <a:pt x="1461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7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7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60" y="1555"/>
                    <a:pt x="1055" y="1555"/>
                  </a:cubicBezTo>
                  <a:cubicBezTo>
                    <a:pt x="1461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30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56" y="1475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0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30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30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59" y="1555"/>
                    <a:pt x="1055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3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87" y="0"/>
                    <a:pt x="1" y="820"/>
                    <a:pt x="531" y="1302"/>
                  </a:cubicBezTo>
                  <a:cubicBezTo>
                    <a:pt x="688" y="1475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3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87" y="1"/>
                    <a:pt x="1" y="820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3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6" y="2"/>
                    <a:pt x="1062" y="4"/>
                  </a:cubicBezTo>
                  <a:cubicBezTo>
                    <a:pt x="338" y="4"/>
                    <a:pt x="1" y="824"/>
                    <a:pt x="531" y="1306"/>
                  </a:cubicBezTo>
                  <a:cubicBezTo>
                    <a:pt x="688" y="1479"/>
                    <a:pt x="881" y="1555"/>
                    <a:pt x="1070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99332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4" y="724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4927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3" y="724"/>
                  </a:lnTo>
                  <a:lnTo>
                    <a:pt x="53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9078302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5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5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318" name="Google Shape;318;p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319" name="Google Shape;319;p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5"/>
          <p:cNvSpPr txBox="1">
            <a:spLocks noGrp="1"/>
          </p:cNvSpPr>
          <p:nvPr>
            <p:ph type="subTitle" idx="1"/>
          </p:nvPr>
        </p:nvSpPr>
        <p:spPr>
          <a:xfrm>
            <a:off x="1813600" y="3686967"/>
            <a:ext cx="3691600" cy="3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326" name="Google Shape;326;p5"/>
          <p:cNvSpPr txBox="1">
            <a:spLocks noGrp="1"/>
          </p:cNvSpPr>
          <p:nvPr>
            <p:ph type="subTitle" idx="2"/>
          </p:nvPr>
        </p:nvSpPr>
        <p:spPr>
          <a:xfrm>
            <a:off x="6686767" y="3686967"/>
            <a:ext cx="3691600" cy="3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327" name="Google Shape;327;p5"/>
          <p:cNvSpPr txBox="1">
            <a:spLocks noGrp="1"/>
          </p:cNvSpPr>
          <p:nvPr>
            <p:ph type="subTitle" idx="3"/>
          </p:nvPr>
        </p:nvSpPr>
        <p:spPr>
          <a:xfrm>
            <a:off x="1813600" y="4191733"/>
            <a:ext cx="3691600" cy="1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"/>
          <p:cNvSpPr txBox="1">
            <a:spLocks noGrp="1"/>
          </p:cNvSpPr>
          <p:nvPr>
            <p:ph type="subTitle" idx="4"/>
          </p:nvPr>
        </p:nvSpPr>
        <p:spPr>
          <a:xfrm>
            <a:off x="6686767" y="4191733"/>
            <a:ext cx="3691600" cy="1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5"/>
          <p:cNvGrpSpPr/>
          <p:nvPr/>
        </p:nvGrpSpPr>
        <p:grpSpPr>
          <a:xfrm>
            <a:off x="10694634" y="2893800"/>
            <a:ext cx="1298767" cy="3468067"/>
            <a:chOff x="8020975" y="2170350"/>
            <a:chExt cx="974075" cy="2601050"/>
          </a:xfrm>
        </p:grpSpPr>
        <p:sp>
          <p:nvSpPr>
            <p:cNvPr id="330" name="Google Shape;330;p5"/>
            <p:cNvSpPr/>
            <p:nvPr/>
          </p:nvSpPr>
          <p:spPr>
            <a:xfrm>
              <a:off x="8194424" y="4665200"/>
              <a:ext cx="732600" cy="106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" name="Google Shape;331;p5"/>
            <p:cNvGrpSpPr/>
            <p:nvPr/>
          </p:nvGrpSpPr>
          <p:grpSpPr>
            <a:xfrm>
              <a:off x="8020975" y="2170350"/>
              <a:ext cx="974075" cy="2541375"/>
              <a:chOff x="8020975" y="2170350"/>
              <a:chExt cx="974075" cy="2541375"/>
            </a:xfrm>
          </p:grpSpPr>
          <p:sp>
            <p:nvSpPr>
              <p:cNvPr id="332" name="Google Shape;332;p5"/>
              <p:cNvSpPr/>
              <p:nvPr/>
            </p:nvSpPr>
            <p:spPr>
              <a:xfrm>
                <a:off x="8268125" y="4072150"/>
                <a:ext cx="588750" cy="639575"/>
              </a:xfrm>
              <a:custGeom>
                <a:avLst/>
                <a:gdLst/>
                <a:ahLst/>
                <a:cxnLst/>
                <a:rect l="l" t="t" r="r" b="b"/>
                <a:pathLst>
                  <a:path w="23550" h="25583" extrusionOk="0">
                    <a:moveTo>
                      <a:pt x="20335" y="0"/>
                    </a:moveTo>
                    <a:cubicBezTo>
                      <a:pt x="20207" y="0"/>
                      <a:pt x="20076" y="6"/>
                      <a:pt x="19941" y="16"/>
                    </a:cubicBezTo>
                    <a:cubicBezTo>
                      <a:pt x="19253" y="37"/>
                      <a:pt x="18543" y="120"/>
                      <a:pt x="17855" y="120"/>
                    </a:cubicBezTo>
                    <a:lnTo>
                      <a:pt x="5632" y="120"/>
                    </a:lnTo>
                    <a:cubicBezTo>
                      <a:pt x="5236" y="120"/>
                      <a:pt x="4652" y="162"/>
                      <a:pt x="4256" y="162"/>
                    </a:cubicBezTo>
                    <a:lnTo>
                      <a:pt x="3714" y="162"/>
                    </a:lnTo>
                    <a:cubicBezTo>
                      <a:pt x="3332" y="132"/>
                      <a:pt x="2950" y="112"/>
                      <a:pt x="2560" y="112"/>
                    </a:cubicBezTo>
                    <a:cubicBezTo>
                      <a:pt x="2417" y="112"/>
                      <a:pt x="2274" y="115"/>
                      <a:pt x="2128" y="120"/>
                    </a:cubicBezTo>
                    <a:cubicBezTo>
                      <a:pt x="1398" y="162"/>
                      <a:pt x="731" y="350"/>
                      <a:pt x="376" y="1080"/>
                    </a:cubicBezTo>
                    <a:cubicBezTo>
                      <a:pt x="1" y="1831"/>
                      <a:pt x="189" y="3103"/>
                      <a:pt x="168" y="3916"/>
                    </a:cubicBezTo>
                    <a:cubicBezTo>
                      <a:pt x="168" y="4813"/>
                      <a:pt x="168" y="5731"/>
                      <a:pt x="189" y="6649"/>
                    </a:cubicBezTo>
                    <a:cubicBezTo>
                      <a:pt x="209" y="6774"/>
                      <a:pt x="189" y="6899"/>
                      <a:pt x="209" y="7024"/>
                    </a:cubicBezTo>
                    <a:cubicBezTo>
                      <a:pt x="230" y="7129"/>
                      <a:pt x="230" y="7233"/>
                      <a:pt x="230" y="7337"/>
                    </a:cubicBezTo>
                    <a:cubicBezTo>
                      <a:pt x="355" y="10132"/>
                      <a:pt x="710" y="12927"/>
                      <a:pt x="1294" y="15659"/>
                    </a:cubicBezTo>
                    <a:cubicBezTo>
                      <a:pt x="1586" y="17286"/>
                      <a:pt x="2066" y="18850"/>
                      <a:pt x="2733" y="20352"/>
                    </a:cubicBezTo>
                    <a:cubicBezTo>
                      <a:pt x="3130" y="21228"/>
                      <a:pt x="3651" y="22042"/>
                      <a:pt x="4256" y="22751"/>
                    </a:cubicBezTo>
                    <a:cubicBezTo>
                      <a:pt x="5048" y="23689"/>
                      <a:pt x="6070" y="24399"/>
                      <a:pt x="7218" y="24795"/>
                    </a:cubicBezTo>
                    <a:cubicBezTo>
                      <a:pt x="7718" y="24983"/>
                      <a:pt x="8115" y="25233"/>
                      <a:pt x="8636" y="25316"/>
                    </a:cubicBezTo>
                    <a:cubicBezTo>
                      <a:pt x="9283" y="25462"/>
                      <a:pt x="9950" y="25525"/>
                      <a:pt x="10638" y="25567"/>
                    </a:cubicBezTo>
                    <a:cubicBezTo>
                      <a:pt x="10994" y="25577"/>
                      <a:pt x="11350" y="25583"/>
                      <a:pt x="11706" y="25583"/>
                    </a:cubicBezTo>
                    <a:cubicBezTo>
                      <a:pt x="12728" y="25583"/>
                      <a:pt x="13753" y="25540"/>
                      <a:pt x="14789" y="25462"/>
                    </a:cubicBezTo>
                    <a:cubicBezTo>
                      <a:pt x="16270" y="25358"/>
                      <a:pt x="17417" y="25129"/>
                      <a:pt x="18564" y="24148"/>
                    </a:cubicBezTo>
                    <a:cubicBezTo>
                      <a:pt x="19148" y="23627"/>
                      <a:pt x="19503" y="23043"/>
                      <a:pt x="19920" y="22542"/>
                    </a:cubicBezTo>
                    <a:cubicBezTo>
                      <a:pt x="20629" y="21583"/>
                      <a:pt x="21192" y="20540"/>
                      <a:pt x="21609" y="19414"/>
                    </a:cubicBezTo>
                    <a:cubicBezTo>
                      <a:pt x="22444" y="17224"/>
                      <a:pt x="22840" y="14867"/>
                      <a:pt x="23049" y="12531"/>
                    </a:cubicBezTo>
                    <a:cubicBezTo>
                      <a:pt x="23215" y="10674"/>
                      <a:pt x="23299" y="8818"/>
                      <a:pt x="23278" y="6941"/>
                    </a:cubicBezTo>
                    <a:cubicBezTo>
                      <a:pt x="23278" y="6837"/>
                      <a:pt x="23278" y="6691"/>
                      <a:pt x="23299" y="6565"/>
                    </a:cubicBezTo>
                    <a:cubicBezTo>
                      <a:pt x="23278" y="5835"/>
                      <a:pt x="23257" y="5126"/>
                      <a:pt x="23215" y="4417"/>
                    </a:cubicBezTo>
                    <a:cubicBezTo>
                      <a:pt x="23132" y="2853"/>
                      <a:pt x="23549" y="558"/>
                      <a:pt x="21693" y="141"/>
                    </a:cubicBezTo>
                    <a:cubicBezTo>
                      <a:pt x="21380" y="58"/>
                      <a:pt x="21046" y="16"/>
                      <a:pt x="20713" y="16"/>
                    </a:cubicBezTo>
                    <a:cubicBezTo>
                      <a:pt x="20587" y="6"/>
                      <a:pt x="20462" y="0"/>
                      <a:pt x="20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8237375" y="4072425"/>
                <a:ext cx="642425" cy="206750"/>
              </a:xfrm>
              <a:custGeom>
                <a:avLst/>
                <a:gdLst/>
                <a:ahLst/>
                <a:cxnLst/>
                <a:rect l="l" t="t" r="r" b="b"/>
                <a:pathLst>
                  <a:path w="25697" h="8270" extrusionOk="0">
                    <a:moveTo>
                      <a:pt x="22248" y="0"/>
                    </a:moveTo>
                    <a:cubicBezTo>
                      <a:pt x="22153" y="0"/>
                      <a:pt x="22058" y="2"/>
                      <a:pt x="21963" y="5"/>
                    </a:cubicBezTo>
                    <a:lnTo>
                      <a:pt x="21943" y="5"/>
                    </a:lnTo>
                    <a:cubicBezTo>
                      <a:pt x="21671" y="26"/>
                      <a:pt x="21421" y="26"/>
                      <a:pt x="21150" y="47"/>
                    </a:cubicBezTo>
                    <a:cubicBezTo>
                      <a:pt x="20608" y="89"/>
                      <a:pt x="20065" y="130"/>
                      <a:pt x="19523" y="130"/>
                    </a:cubicBezTo>
                    <a:lnTo>
                      <a:pt x="6278" y="130"/>
                    </a:lnTo>
                    <a:cubicBezTo>
                      <a:pt x="5903" y="130"/>
                      <a:pt x="5382" y="172"/>
                      <a:pt x="4964" y="172"/>
                    </a:cubicBezTo>
                    <a:lnTo>
                      <a:pt x="4798" y="172"/>
                    </a:lnTo>
                    <a:cubicBezTo>
                      <a:pt x="4718" y="176"/>
                      <a:pt x="4635" y="178"/>
                      <a:pt x="4550" y="178"/>
                    </a:cubicBezTo>
                    <a:cubicBezTo>
                      <a:pt x="4188" y="178"/>
                      <a:pt x="3780" y="147"/>
                      <a:pt x="3358" y="130"/>
                    </a:cubicBezTo>
                    <a:cubicBezTo>
                      <a:pt x="3201" y="124"/>
                      <a:pt x="3042" y="120"/>
                      <a:pt x="2884" y="120"/>
                    </a:cubicBezTo>
                    <a:cubicBezTo>
                      <a:pt x="1949" y="120"/>
                      <a:pt x="1033" y="269"/>
                      <a:pt x="605" y="1090"/>
                    </a:cubicBezTo>
                    <a:cubicBezTo>
                      <a:pt x="209" y="1841"/>
                      <a:pt x="397" y="3113"/>
                      <a:pt x="376" y="3926"/>
                    </a:cubicBezTo>
                    <a:cubicBezTo>
                      <a:pt x="376" y="4844"/>
                      <a:pt x="0" y="6429"/>
                      <a:pt x="1043" y="6867"/>
                    </a:cubicBezTo>
                    <a:cubicBezTo>
                      <a:pt x="1189" y="6909"/>
                      <a:pt x="1314" y="6972"/>
                      <a:pt x="1439" y="7013"/>
                    </a:cubicBezTo>
                    <a:cubicBezTo>
                      <a:pt x="2691" y="7472"/>
                      <a:pt x="4130" y="7639"/>
                      <a:pt x="5402" y="7827"/>
                    </a:cubicBezTo>
                    <a:cubicBezTo>
                      <a:pt x="7694" y="8125"/>
                      <a:pt x="9998" y="8270"/>
                      <a:pt x="12304" y="8270"/>
                    </a:cubicBezTo>
                    <a:cubicBezTo>
                      <a:pt x="13062" y="8270"/>
                      <a:pt x="13821" y="8254"/>
                      <a:pt x="14580" y="8223"/>
                    </a:cubicBezTo>
                    <a:cubicBezTo>
                      <a:pt x="15977" y="8181"/>
                      <a:pt x="17396" y="8077"/>
                      <a:pt x="18772" y="7910"/>
                    </a:cubicBezTo>
                    <a:cubicBezTo>
                      <a:pt x="20086" y="7764"/>
                      <a:pt x="21379" y="7576"/>
                      <a:pt x="22652" y="7305"/>
                    </a:cubicBezTo>
                    <a:cubicBezTo>
                      <a:pt x="23257" y="7201"/>
                      <a:pt x="23924" y="7159"/>
                      <a:pt x="24508" y="6930"/>
                    </a:cubicBezTo>
                    <a:cubicBezTo>
                      <a:pt x="24571" y="6930"/>
                      <a:pt x="24612" y="6909"/>
                      <a:pt x="24654" y="6888"/>
                    </a:cubicBezTo>
                    <a:cubicBezTo>
                      <a:pt x="24883" y="6805"/>
                      <a:pt x="25071" y="6638"/>
                      <a:pt x="25217" y="6450"/>
                    </a:cubicBezTo>
                    <a:cubicBezTo>
                      <a:pt x="25572" y="5908"/>
                      <a:pt x="25363" y="5136"/>
                      <a:pt x="25342" y="4406"/>
                    </a:cubicBezTo>
                    <a:cubicBezTo>
                      <a:pt x="25238" y="2863"/>
                      <a:pt x="25697" y="568"/>
                      <a:pt x="23695" y="151"/>
                    </a:cubicBezTo>
                    <a:cubicBezTo>
                      <a:pt x="23223" y="46"/>
                      <a:pt x="22736" y="0"/>
                      <a:pt x="222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8676425" y="4078800"/>
                <a:ext cx="448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793" extrusionOk="0">
                    <a:moveTo>
                      <a:pt x="1294" y="0"/>
                    </a:moveTo>
                    <a:cubicBezTo>
                      <a:pt x="1210" y="0"/>
                      <a:pt x="1127" y="21"/>
                      <a:pt x="1043" y="21"/>
                    </a:cubicBezTo>
                    <a:lnTo>
                      <a:pt x="772" y="42"/>
                    </a:lnTo>
                    <a:cubicBezTo>
                      <a:pt x="668" y="63"/>
                      <a:pt x="564" y="63"/>
                      <a:pt x="459" y="84"/>
                    </a:cubicBezTo>
                    <a:cubicBezTo>
                      <a:pt x="355" y="105"/>
                      <a:pt x="251" y="167"/>
                      <a:pt x="167" y="209"/>
                    </a:cubicBezTo>
                    <a:cubicBezTo>
                      <a:pt x="63" y="272"/>
                      <a:pt x="0" y="376"/>
                      <a:pt x="21" y="501"/>
                    </a:cubicBezTo>
                    <a:cubicBezTo>
                      <a:pt x="42" y="605"/>
                      <a:pt x="126" y="689"/>
                      <a:pt x="230" y="730"/>
                    </a:cubicBezTo>
                    <a:lnTo>
                      <a:pt x="209" y="730"/>
                    </a:lnTo>
                    <a:cubicBezTo>
                      <a:pt x="313" y="772"/>
                      <a:pt x="418" y="793"/>
                      <a:pt x="543" y="793"/>
                    </a:cubicBezTo>
                    <a:cubicBezTo>
                      <a:pt x="626" y="793"/>
                      <a:pt x="710" y="793"/>
                      <a:pt x="793" y="772"/>
                    </a:cubicBezTo>
                    <a:lnTo>
                      <a:pt x="1064" y="751"/>
                    </a:lnTo>
                    <a:cubicBezTo>
                      <a:pt x="1168" y="751"/>
                      <a:pt x="1294" y="730"/>
                      <a:pt x="1398" y="710"/>
                    </a:cubicBezTo>
                    <a:cubicBezTo>
                      <a:pt x="1794" y="605"/>
                      <a:pt x="1711" y="0"/>
                      <a:pt x="1294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283250" y="4052200"/>
                <a:ext cx="5574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380" extrusionOk="0">
                    <a:moveTo>
                      <a:pt x="11160" y="1"/>
                    </a:moveTo>
                    <a:cubicBezTo>
                      <a:pt x="5007" y="1"/>
                      <a:pt x="1" y="752"/>
                      <a:pt x="1" y="1690"/>
                    </a:cubicBezTo>
                    <a:cubicBezTo>
                      <a:pt x="1" y="2629"/>
                      <a:pt x="5007" y="3380"/>
                      <a:pt x="11160" y="3380"/>
                    </a:cubicBezTo>
                    <a:cubicBezTo>
                      <a:pt x="17313" y="3380"/>
                      <a:pt x="22298" y="2629"/>
                      <a:pt x="22298" y="1690"/>
                    </a:cubicBezTo>
                    <a:cubicBezTo>
                      <a:pt x="22298" y="752"/>
                      <a:pt x="17313" y="1"/>
                      <a:pt x="11160" y="1"/>
                    </a:cubicBezTo>
                    <a:close/>
                  </a:path>
                </a:pathLst>
              </a:custGeom>
              <a:solidFill>
                <a:srgbClr val="9965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8283250" y="4051675"/>
                <a:ext cx="5574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380" extrusionOk="0">
                    <a:moveTo>
                      <a:pt x="10555" y="1"/>
                    </a:moveTo>
                    <a:cubicBezTo>
                      <a:pt x="10200" y="1"/>
                      <a:pt x="9866" y="22"/>
                      <a:pt x="9533" y="22"/>
                    </a:cubicBezTo>
                    <a:lnTo>
                      <a:pt x="9366" y="22"/>
                    </a:lnTo>
                    <a:cubicBezTo>
                      <a:pt x="9011" y="22"/>
                      <a:pt x="8636" y="43"/>
                      <a:pt x="8323" y="43"/>
                    </a:cubicBezTo>
                    <a:cubicBezTo>
                      <a:pt x="7989" y="63"/>
                      <a:pt x="7656" y="84"/>
                      <a:pt x="7343" y="105"/>
                    </a:cubicBezTo>
                    <a:cubicBezTo>
                      <a:pt x="6926" y="126"/>
                      <a:pt x="6508" y="147"/>
                      <a:pt x="6112" y="168"/>
                    </a:cubicBezTo>
                    <a:cubicBezTo>
                      <a:pt x="2483" y="460"/>
                      <a:pt x="1" y="1044"/>
                      <a:pt x="1" y="1690"/>
                    </a:cubicBezTo>
                    <a:cubicBezTo>
                      <a:pt x="1" y="2399"/>
                      <a:pt x="2754" y="3004"/>
                      <a:pt x="6696" y="3255"/>
                    </a:cubicBezTo>
                    <a:cubicBezTo>
                      <a:pt x="7092" y="3296"/>
                      <a:pt x="7510" y="3317"/>
                      <a:pt x="7948" y="3338"/>
                    </a:cubicBezTo>
                    <a:lnTo>
                      <a:pt x="8907" y="3359"/>
                    </a:lnTo>
                    <a:lnTo>
                      <a:pt x="9741" y="3380"/>
                    </a:lnTo>
                    <a:lnTo>
                      <a:pt x="13266" y="3380"/>
                    </a:lnTo>
                    <a:cubicBezTo>
                      <a:pt x="18397" y="3234"/>
                      <a:pt x="22298" y="2545"/>
                      <a:pt x="22298" y="1711"/>
                    </a:cubicBezTo>
                    <a:cubicBezTo>
                      <a:pt x="22298" y="898"/>
                      <a:pt x="18460" y="209"/>
                      <a:pt x="13371" y="43"/>
                    </a:cubicBezTo>
                    <a:lnTo>
                      <a:pt x="12891" y="22"/>
                    </a:lnTo>
                    <a:lnTo>
                      <a:pt x="12223" y="1"/>
                    </a:lnTo>
                    <a:close/>
                  </a:path>
                </a:pathLst>
              </a:custGeom>
              <a:solidFill>
                <a:srgbClr val="754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8258750" y="4054425"/>
                <a:ext cx="60332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3187" extrusionOk="0">
                    <a:moveTo>
                      <a:pt x="13099" y="0"/>
                    </a:moveTo>
                    <a:cubicBezTo>
                      <a:pt x="13083" y="0"/>
                      <a:pt x="13068" y="6"/>
                      <a:pt x="13057" y="16"/>
                    </a:cubicBezTo>
                    <a:lnTo>
                      <a:pt x="9532" y="16"/>
                    </a:lnTo>
                    <a:cubicBezTo>
                      <a:pt x="9345" y="37"/>
                      <a:pt x="9178" y="37"/>
                      <a:pt x="9011" y="37"/>
                    </a:cubicBezTo>
                    <a:lnTo>
                      <a:pt x="8656" y="37"/>
                    </a:lnTo>
                    <a:lnTo>
                      <a:pt x="8427" y="58"/>
                    </a:lnTo>
                    <a:lnTo>
                      <a:pt x="7885" y="58"/>
                    </a:lnTo>
                    <a:cubicBezTo>
                      <a:pt x="7676" y="58"/>
                      <a:pt x="7447" y="79"/>
                      <a:pt x="7238" y="99"/>
                    </a:cubicBezTo>
                    <a:lnTo>
                      <a:pt x="6612" y="99"/>
                    </a:lnTo>
                    <a:lnTo>
                      <a:pt x="5757" y="162"/>
                    </a:lnTo>
                    <a:lnTo>
                      <a:pt x="5590" y="183"/>
                    </a:lnTo>
                    <a:lnTo>
                      <a:pt x="5444" y="183"/>
                    </a:lnTo>
                    <a:cubicBezTo>
                      <a:pt x="4422" y="287"/>
                      <a:pt x="3525" y="391"/>
                      <a:pt x="2754" y="537"/>
                    </a:cubicBezTo>
                    <a:lnTo>
                      <a:pt x="2608" y="558"/>
                    </a:lnTo>
                    <a:lnTo>
                      <a:pt x="2441" y="579"/>
                    </a:lnTo>
                    <a:cubicBezTo>
                      <a:pt x="918" y="871"/>
                      <a:pt x="0" y="1226"/>
                      <a:pt x="0" y="1622"/>
                    </a:cubicBezTo>
                    <a:cubicBezTo>
                      <a:pt x="0" y="2060"/>
                      <a:pt x="1252" y="2477"/>
                      <a:pt x="3296" y="2769"/>
                    </a:cubicBezTo>
                    <a:lnTo>
                      <a:pt x="3484" y="2811"/>
                    </a:lnTo>
                    <a:lnTo>
                      <a:pt x="3651" y="2832"/>
                    </a:lnTo>
                    <a:cubicBezTo>
                      <a:pt x="3901" y="2853"/>
                      <a:pt x="4151" y="2894"/>
                      <a:pt x="4401" y="2915"/>
                    </a:cubicBezTo>
                    <a:cubicBezTo>
                      <a:pt x="4568" y="2936"/>
                      <a:pt x="4735" y="2957"/>
                      <a:pt x="4902" y="2978"/>
                    </a:cubicBezTo>
                    <a:cubicBezTo>
                      <a:pt x="5403" y="3019"/>
                      <a:pt x="5945" y="3082"/>
                      <a:pt x="6508" y="3124"/>
                    </a:cubicBezTo>
                    <a:lnTo>
                      <a:pt x="6842" y="3124"/>
                    </a:lnTo>
                    <a:lnTo>
                      <a:pt x="7238" y="3145"/>
                    </a:lnTo>
                    <a:cubicBezTo>
                      <a:pt x="7280" y="3155"/>
                      <a:pt x="7332" y="3155"/>
                      <a:pt x="7381" y="3155"/>
                    </a:cubicBezTo>
                    <a:cubicBezTo>
                      <a:pt x="7431" y="3155"/>
                      <a:pt x="7478" y="3155"/>
                      <a:pt x="7509" y="3165"/>
                    </a:cubicBezTo>
                    <a:cubicBezTo>
                      <a:pt x="7551" y="3186"/>
                      <a:pt x="7614" y="3186"/>
                      <a:pt x="7676" y="3186"/>
                    </a:cubicBezTo>
                    <a:lnTo>
                      <a:pt x="14517" y="3186"/>
                    </a:lnTo>
                    <a:cubicBezTo>
                      <a:pt x="14726" y="3186"/>
                      <a:pt x="14955" y="3165"/>
                      <a:pt x="15164" y="3165"/>
                    </a:cubicBezTo>
                    <a:lnTo>
                      <a:pt x="15665" y="3165"/>
                    </a:lnTo>
                    <a:cubicBezTo>
                      <a:pt x="16144" y="3145"/>
                      <a:pt x="16582" y="3124"/>
                      <a:pt x="17020" y="3103"/>
                    </a:cubicBezTo>
                    <a:lnTo>
                      <a:pt x="17145" y="3103"/>
                    </a:lnTo>
                    <a:lnTo>
                      <a:pt x="17312" y="3082"/>
                    </a:lnTo>
                    <a:lnTo>
                      <a:pt x="17855" y="3082"/>
                    </a:lnTo>
                    <a:cubicBezTo>
                      <a:pt x="19169" y="2999"/>
                      <a:pt x="20483" y="2832"/>
                      <a:pt x="21776" y="2602"/>
                    </a:cubicBezTo>
                    <a:cubicBezTo>
                      <a:pt x="21818" y="2602"/>
                      <a:pt x="21880" y="2581"/>
                      <a:pt x="21943" y="2581"/>
                    </a:cubicBezTo>
                    <a:lnTo>
                      <a:pt x="22110" y="2540"/>
                    </a:lnTo>
                    <a:cubicBezTo>
                      <a:pt x="23403" y="2269"/>
                      <a:pt x="24133" y="1956"/>
                      <a:pt x="24133" y="1601"/>
                    </a:cubicBezTo>
                    <a:cubicBezTo>
                      <a:pt x="24133" y="1288"/>
                      <a:pt x="23570" y="1017"/>
                      <a:pt x="22527" y="725"/>
                    </a:cubicBezTo>
                    <a:lnTo>
                      <a:pt x="22381" y="683"/>
                    </a:lnTo>
                    <a:cubicBezTo>
                      <a:pt x="22318" y="663"/>
                      <a:pt x="22276" y="663"/>
                      <a:pt x="22214" y="642"/>
                    </a:cubicBezTo>
                    <a:cubicBezTo>
                      <a:pt x="21004" y="391"/>
                      <a:pt x="19753" y="225"/>
                      <a:pt x="18501" y="120"/>
                    </a:cubicBezTo>
                    <a:lnTo>
                      <a:pt x="18355" y="99"/>
                    </a:lnTo>
                    <a:lnTo>
                      <a:pt x="17813" y="99"/>
                    </a:lnTo>
                    <a:cubicBezTo>
                      <a:pt x="17802" y="110"/>
                      <a:pt x="17787" y="115"/>
                      <a:pt x="17769" y="115"/>
                    </a:cubicBezTo>
                    <a:cubicBezTo>
                      <a:pt x="17750" y="115"/>
                      <a:pt x="17729" y="110"/>
                      <a:pt x="17709" y="99"/>
                    </a:cubicBezTo>
                    <a:lnTo>
                      <a:pt x="17396" y="99"/>
                    </a:lnTo>
                    <a:cubicBezTo>
                      <a:pt x="16916" y="79"/>
                      <a:pt x="16395" y="58"/>
                      <a:pt x="15873" y="16"/>
                    </a:cubicBezTo>
                    <a:lnTo>
                      <a:pt x="13183" y="16"/>
                    </a:lnTo>
                    <a:cubicBezTo>
                      <a:pt x="13172" y="6"/>
                      <a:pt x="13167" y="0"/>
                      <a:pt x="13162" y="0"/>
                    </a:cubicBezTo>
                    <a:cubicBezTo>
                      <a:pt x="13156" y="0"/>
                      <a:pt x="13151" y="6"/>
                      <a:pt x="13141" y="16"/>
                    </a:cubicBezTo>
                    <a:cubicBezTo>
                      <a:pt x="13130" y="6"/>
                      <a:pt x="13115" y="0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36450" y="4072825"/>
                <a:ext cx="543350" cy="63890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25556" extrusionOk="0">
                    <a:moveTo>
                      <a:pt x="17708" y="1"/>
                    </a:moveTo>
                    <a:cubicBezTo>
                      <a:pt x="17542" y="1"/>
                      <a:pt x="17375" y="10"/>
                      <a:pt x="17208" y="10"/>
                    </a:cubicBezTo>
                    <a:cubicBezTo>
                      <a:pt x="17208" y="31"/>
                      <a:pt x="17187" y="31"/>
                      <a:pt x="17187" y="52"/>
                    </a:cubicBezTo>
                    <a:cubicBezTo>
                      <a:pt x="16791" y="823"/>
                      <a:pt x="16645" y="1637"/>
                      <a:pt x="16457" y="2638"/>
                    </a:cubicBezTo>
                    <a:cubicBezTo>
                      <a:pt x="16123" y="4453"/>
                      <a:pt x="15560" y="6205"/>
                      <a:pt x="14809" y="7894"/>
                    </a:cubicBezTo>
                    <a:cubicBezTo>
                      <a:pt x="13745" y="10272"/>
                      <a:pt x="12265" y="12441"/>
                      <a:pt x="10450" y="14318"/>
                    </a:cubicBezTo>
                    <a:cubicBezTo>
                      <a:pt x="7592" y="17238"/>
                      <a:pt x="3963" y="19303"/>
                      <a:pt x="0" y="20325"/>
                    </a:cubicBezTo>
                    <a:cubicBezTo>
                      <a:pt x="397" y="21201"/>
                      <a:pt x="918" y="22015"/>
                      <a:pt x="1523" y="22724"/>
                    </a:cubicBezTo>
                    <a:cubicBezTo>
                      <a:pt x="2315" y="23662"/>
                      <a:pt x="3337" y="24372"/>
                      <a:pt x="4485" y="24768"/>
                    </a:cubicBezTo>
                    <a:cubicBezTo>
                      <a:pt x="4985" y="24956"/>
                      <a:pt x="5382" y="25206"/>
                      <a:pt x="5903" y="25289"/>
                    </a:cubicBezTo>
                    <a:cubicBezTo>
                      <a:pt x="6550" y="25435"/>
                      <a:pt x="7217" y="25498"/>
                      <a:pt x="7905" y="25540"/>
                    </a:cubicBezTo>
                    <a:cubicBezTo>
                      <a:pt x="8261" y="25550"/>
                      <a:pt x="8617" y="25556"/>
                      <a:pt x="8973" y="25556"/>
                    </a:cubicBezTo>
                    <a:cubicBezTo>
                      <a:pt x="9995" y="25556"/>
                      <a:pt x="11020" y="25513"/>
                      <a:pt x="12056" y="25435"/>
                    </a:cubicBezTo>
                    <a:cubicBezTo>
                      <a:pt x="13537" y="25331"/>
                      <a:pt x="14684" y="25102"/>
                      <a:pt x="15831" y="24121"/>
                    </a:cubicBezTo>
                    <a:cubicBezTo>
                      <a:pt x="16415" y="23600"/>
                      <a:pt x="16770" y="23016"/>
                      <a:pt x="17187" y="22515"/>
                    </a:cubicBezTo>
                    <a:cubicBezTo>
                      <a:pt x="17896" y="21556"/>
                      <a:pt x="18459" y="20513"/>
                      <a:pt x="18876" y="19387"/>
                    </a:cubicBezTo>
                    <a:cubicBezTo>
                      <a:pt x="19711" y="17176"/>
                      <a:pt x="20107" y="14840"/>
                      <a:pt x="20316" y="12483"/>
                    </a:cubicBezTo>
                    <a:cubicBezTo>
                      <a:pt x="20482" y="10647"/>
                      <a:pt x="20566" y="8770"/>
                      <a:pt x="20545" y="6914"/>
                    </a:cubicBezTo>
                    <a:cubicBezTo>
                      <a:pt x="20608" y="6914"/>
                      <a:pt x="20649" y="6893"/>
                      <a:pt x="20691" y="6872"/>
                    </a:cubicBezTo>
                    <a:cubicBezTo>
                      <a:pt x="20920" y="6789"/>
                      <a:pt x="21108" y="6622"/>
                      <a:pt x="21254" y="6434"/>
                    </a:cubicBezTo>
                    <a:cubicBezTo>
                      <a:pt x="21609" y="5892"/>
                      <a:pt x="21400" y="5120"/>
                      <a:pt x="21358" y="4411"/>
                    </a:cubicBezTo>
                    <a:cubicBezTo>
                      <a:pt x="21275" y="2847"/>
                      <a:pt x="21734" y="573"/>
                      <a:pt x="19732" y="135"/>
                    </a:cubicBezTo>
                    <a:cubicBezTo>
                      <a:pt x="19245" y="48"/>
                      <a:pt x="18758" y="5"/>
                      <a:pt x="18272" y="5"/>
                    </a:cubicBezTo>
                    <a:cubicBezTo>
                      <a:pt x="18174" y="5"/>
                      <a:pt x="18077" y="7"/>
                      <a:pt x="17980" y="10"/>
                    </a:cubicBezTo>
                    <a:lnTo>
                      <a:pt x="17959" y="10"/>
                    </a:lnTo>
                    <a:cubicBezTo>
                      <a:pt x="17875" y="3"/>
                      <a:pt x="17792" y="1"/>
                      <a:pt x="177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8435125" y="4665425"/>
                <a:ext cx="277825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1113" h="1038" extrusionOk="0">
                    <a:moveTo>
                      <a:pt x="10925" y="0"/>
                    </a:moveTo>
                    <a:cubicBezTo>
                      <a:pt x="10716" y="0"/>
                      <a:pt x="10508" y="63"/>
                      <a:pt x="10299" y="146"/>
                    </a:cubicBezTo>
                    <a:cubicBezTo>
                      <a:pt x="10090" y="209"/>
                      <a:pt x="9882" y="250"/>
                      <a:pt x="9673" y="292"/>
                    </a:cubicBezTo>
                    <a:cubicBezTo>
                      <a:pt x="9214" y="396"/>
                      <a:pt x="8776" y="480"/>
                      <a:pt x="8318" y="542"/>
                    </a:cubicBezTo>
                    <a:cubicBezTo>
                      <a:pt x="7661" y="603"/>
                      <a:pt x="7004" y="642"/>
                      <a:pt x="6348" y="642"/>
                    </a:cubicBezTo>
                    <a:cubicBezTo>
                      <a:pt x="6108" y="642"/>
                      <a:pt x="5867" y="637"/>
                      <a:pt x="5627" y="626"/>
                    </a:cubicBezTo>
                    <a:cubicBezTo>
                      <a:pt x="4730" y="605"/>
                      <a:pt x="3854" y="542"/>
                      <a:pt x="2957" y="459"/>
                    </a:cubicBezTo>
                    <a:cubicBezTo>
                      <a:pt x="2019" y="376"/>
                      <a:pt x="1059" y="355"/>
                      <a:pt x="141" y="209"/>
                    </a:cubicBezTo>
                    <a:cubicBezTo>
                      <a:pt x="134" y="207"/>
                      <a:pt x="128" y="207"/>
                      <a:pt x="122" y="207"/>
                    </a:cubicBezTo>
                    <a:cubicBezTo>
                      <a:pt x="32" y="207"/>
                      <a:pt x="1" y="337"/>
                      <a:pt x="79" y="376"/>
                    </a:cubicBezTo>
                    <a:lnTo>
                      <a:pt x="100" y="355"/>
                    </a:lnTo>
                    <a:cubicBezTo>
                      <a:pt x="997" y="605"/>
                      <a:pt x="1914" y="772"/>
                      <a:pt x="2853" y="834"/>
                    </a:cubicBezTo>
                    <a:cubicBezTo>
                      <a:pt x="3791" y="939"/>
                      <a:pt x="4730" y="1001"/>
                      <a:pt x="5689" y="1022"/>
                    </a:cubicBezTo>
                    <a:cubicBezTo>
                      <a:pt x="5919" y="1033"/>
                      <a:pt x="6151" y="1038"/>
                      <a:pt x="6384" y="1038"/>
                    </a:cubicBezTo>
                    <a:cubicBezTo>
                      <a:pt x="7084" y="1038"/>
                      <a:pt x="7796" y="991"/>
                      <a:pt x="8484" y="897"/>
                    </a:cubicBezTo>
                    <a:cubicBezTo>
                      <a:pt x="8943" y="855"/>
                      <a:pt x="9381" y="772"/>
                      <a:pt x="9840" y="668"/>
                    </a:cubicBezTo>
                    <a:cubicBezTo>
                      <a:pt x="10216" y="584"/>
                      <a:pt x="10737" y="522"/>
                      <a:pt x="11029" y="250"/>
                    </a:cubicBezTo>
                    <a:cubicBezTo>
                      <a:pt x="11112" y="146"/>
                      <a:pt x="11050" y="0"/>
                      <a:pt x="10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>
                <a:off x="8300475" y="4293100"/>
                <a:ext cx="21400" cy="7892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3157" extrusionOk="0">
                    <a:moveTo>
                      <a:pt x="459" y="1"/>
                    </a:moveTo>
                    <a:cubicBezTo>
                      <a:pt x="407" y="1"/>
                      <a:pt x="355" y="22"/>
                      <a:pt x="313" y="63"/>
                    </a:cubicBezTo>
                    <a:lnTo>
                      <a:pt x="271" y="63"/>
                    </a:lnTo>
                    <a:cubicBezTo>
                      <a:pt x="167" y="147"/>
                      <a:pt x="84" y="272"/>
                      <a:pt x="42" y="418"/>
                    </a:cubicBezTo>
                    <a:cubicBezTo>
                      <a:pt x="21" y="564"/>
                      <a:pt x="0" y="710"/>
                      <a:pt x="21" y="877"/>
                    </a:cubicBezTo>
                    <a:lnTo>
                      <a:pt x="21" y="1628"/>
                    </a:lnTo>
                    <a:cubicBezTo>
                      <a:pt x="21" y="1878"/>
                      <a:pt x="42" y="2149"/>
                      <a:pt x="104" y="2420"/>
                    </a:cubicBezTo>
                    <a:cubicBezTo>
                      <a:pt x="125" y="2525"/>
                      <a:pt x="167" y="2650"/>
                      <a:pt x="209" y="2775"/>
                    </a:cubicBezTo>
                    <a:cubicBezTo>
                      <a:pt x="250" y="2900"/>
                      <a:pt x="271" y="3067"/>
                      <a:pt x="417" y="3129"/>
                    </a:cubicBezTo>
                    <a:cubicBezTo>
                      <a:pt x="452" y="3147"/>
                      <a:pt x="490" y="3157"/>
                      <a:pt x="527" y="3157"/>
                    </a:cubicBezTo>
                    <a:cubicBezTo>
                      <a:pt x="580" y="3157"/>
                      <a:pt x="631" y="3137"/>
                      <a:pt x="668" y="3088"/>
                    </a:cubicBezTo>
                    <a:cubicBezTo>
                      <a:pt x="793" y="3004"/>
                      <a:pt x="772" y="2879"/>
                      <a:pt x="793" y="2733"/>
                    </a:cubicBezTo>
                    <a:cubicBezTo>
                      <a:pt x="814" y="2608"/>
                      <a:pt x="834" y="2483"/>
                      <a:pt x="834" y="2358"/>
                    </a:cubicBezTo>
                    <a:cubicBezTo>
                      <a:pt x="855" y="2107"/>
                      <a:pt x="855" y="1836"/>
                      <a:pt x="834" y="1586"/>
                    </a:cubicBezTo>
                    <a:cubicBezTo>
                      <a:pt x="814" y="1315"/>
                      <a:pt x="814" y="1085"/>
                      <a:pt x="814" y="835"/>
                    </a:cubicBezTo>
                    <a:cubicBezTo>
                      <a:pt x="834" y="689"/>
                      <a:pt x="834" y="543"/>
                      <a:pt x="793" y="418"/>
                    </a:cubicBezTo>
                    <a:cubicBezTo>
                      <a:pt x="772" y="293"/>
                      <a:pt x="688" y="168"/>
                      <a:pt x="605" y="63"/>
                    </a:cubicBezTo>
                    <a:cubicBezTo>
                      <a:pt x="563" y="22"/>
                      <a:pt x="511" y="1"/>
                      <a:pt x="4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06200" y="4392250"/>
                <a:ext cx="72500" cy="1932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7728" extrusionOk="0">
                    <a:moveTo>
                      <a:pt x="530" y="1"/>
                    </a:moveTo>
                    <a:cubicBezTo>
                      <a:pt x="432" y="1"/>
                      <a:pt x="331" y="48"/>
                      <a:pt x="272" y="144"/>
                    </a:cubicBezTo>
                    <a:lnTo>
                      <a:pt x="293" y="144"/>
                    </a:lnTo>
                    <a:cubicBezTo>
                      <a:pt x="1" y="707"/>
                      <a:pt x="293" y="1541"/>
                      <a:pt x="376" y="2125"/>
                    </a:cubicBezTo>
                    <a:cubicBezTo>
                      <a:pt x="522" y="2793"/>
                      <a:pt x="668" y="3481"/>
                      <a:pt x="877" y="4148"/>
                    </a:cubicBezTo>
                    <a:cubicBezTo>
                      <a:pt x="1064" y="4795"/>
                      <a:pt x="1294" y="5421"/>
                      <a:pt x="1544" y="6046"/>
                    </a:cubicBezTo>
                    <a:cubicBezTo>
                      <a:pt x="1815" y="6672"/>
                      <a:pt x="2045" y="7298"/>
                      <a:pt x="2629" y="7715"/>
                    </a:cubicBezTo>
                    <a:cubicBezTo>
                      <a:pt x="2650" y="7724"/>
                      <a:pt x="2673" y="7728"/>
                      <a:pt x="2696" y="7728"/>
                    </a:cubicBezTo>
                    <a:cubicBezTo>
                      <a:pt x="2786" y="7728"/>
                      <a:pt x="2879" y="7664"/>
                      <a:pt x="2879" y="7548"/>
                    </a:cubicBezTo>
                    <a:cubicBezTo>
                      <a:pt x="2900" y="6902"/>
                      <a:pt x="2629" y="6338"/>
                      <a:pt x="2378" y="5754"/>
                    </a:cubicBezTo>
                    <a:cubicBezTo>
                      <a:pt x="2149" y="5170"/>
                      <a:pt x="1919" y="4482"/>
                      <a:pt x="1732" y="3836"/>
                    </a:cubicBezTo>
                    <a:cubicBezTo>
                      <a:pt x="1523" y="3189"/>
                      <a:pt x="1377" y="2584"/>
                      <a:pt x="1231" y="1938"/>
                    </a:cubicBezTo>
                    <a:cubicBezTo>
                      <a:pt x="1169" y="1625"/>
                      <a:pt x="1106" y="1312"/>
                      <a:pt x="1064" y="999"/>
                    </a:cubicBezTo>
                    <a:cubicBezTo>
                      <a:pt x="1043" y="686"/>
                      <a:pt x="939" y="352"/>
                      <a:pt x="731" y="81"/>
                    </a:cubicBezTo>
                    <a:cubicBezTo>
                      <a:pt x="677" y="28"/>
                      <a:pt x="604" y="1"/>
                      <a:pt x="5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8020975" y="3064075"/>
                <a:ext cx="492775" cy="1072100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42884" extrusionOk="0">
                    <a:moveTo>
                      <a:pt x="981" y="1"/>
                    </a:moveTo>
                    <a:lnTo>
                      <a:pt x="981" y="1"/>
                    </a:lnTo>
                    <a:cubicBezTo>
                      <a:pt x="0" y="5737"/>
                      <a:pt x="2420" y="11514"/>
                      <a:pt x="5340" y="16582"/>
                    </a:cubicBezTo>
                    <a:cubicBezTo>
                      <a:pt x="8260" y="21630"/>
                      <a:pt x="11785" y="26469"/>
                      <a:pt x="13328" y="32100"/>
                    </a:cubicBezTo>
                    <a:cubicBezTo>
                      <a:pt x="13412" y="32455"/>
                      <a:pt x="13516" y="32810"/>
                      <a:pt x="13600" y="33185"/>
                    </a:cubicBezTo>
                    <a:cubicBezTo>
                      <a:pt x="13620" y="33310"/>
                      <a:pt x="13641" y="33435"/>
                      <a:pt x="13683" y="33581"/>
                    </a:cubicBezTo>
                    <a:cubicBezTo>
                      <a:pt x="13725" y="33706"/>
                      <a:pt x="13746" y="33852"/>
                      <a:pt x="13787" y="33998"/>
                    </a:cubicBezTo>
                    <a:cubicBezTo>
                      <a:pt x="13975" y="34854"/>
                      <a:pt x="14142" y="35709"/>
                      <a:pt x="14309" y="36585"/>
                    </a:cubicBezTo>
                    <a:cubicBezTo>
                      <a:pt x="14330" y="36647"/>
                      <a:pt x="14350" y="36731"/>
                      <a:pt x="14371" y="36793"/>
                    </a:cubicBezTo>
                    <a:cubicBezTo>
                      <a:pt x="14580" y="37836"/>
                      <a:pt x="14809" y="38858"/>
                      <a:pt x="15101" y="39859"/>
                    </a:cubicBezTo>
                    <a:cubicBezTo>
                      <a:pt x="15143" y="39964"/>
                      <a:pt x="15164" y="40068"/>
                      <a:pt x="15206" y="40172"/>
                    </a:cubicBezTo>
                    <a:cubicBezTo>
                      <a:pt x="15226" y="40235"/>
                      <a:pt x="15247" y="40297"/>
                      <a:pt x="15268" y="40360"/>
                    </a:cubicBezTo>
                    <a:cubicBezTo>
                      <a:pt x="15372" y="40694"/>
                      <a:pt x="15477" y="41007"/>
                      <a:pt x="15602" y="41340"/>
                    </a:cubicBezTo>
                    <a:cubicBezTo>
                      <a:pt x="15727" y="41695"/>
                      <a:pt x="15936" y="42237"/>
                      <a:pt x="16186" y="42821"/>
                    </a:cubicBezTo>
                    <a:lnTo>
                      <a:pt x="16353" y="42821"/>
                    </a:lnTo>
                    <a:lnTo>
                      <a:pt x="16770" y="42842"/>
                    </a:lnTo>
                    <a:cubicBezTo>
                      <a:pt x="16812" y="42852"/>
                      <a:pt x="16859" y="42852"/>
                      <a:pt x="16903" y="42852"/>
                    </a:cubicBezTo>
                    <a:cubicBezTo>
                      <a:pt x="16947" y="42852"/>
                      <a:pt x="16989" y="42852"/>
                      <a:pt x="17020" y="42863"/>
                    </a:cubicBezTo>
                    <a:cubicBezTo>
                      <a:pt x="17083" y="42884"/>
                      <a:pt x="17125" y="42884"/>
                      <a:pt x="17187" y="42884"/>
                    </a:cubicBezTo>
                    <a:lnTo>
                      <a:pt x="19690" y="42884"/>
                    </a:lnTo>
                    <a:cubicBezTo>
                      <a:pt x="19711" y="42717"/>
                      <a:pt x="19690" y="42550"/>
                      <a:pt x="19690" y="42383"/>
                    </a:cubicBezTo>
                    <a:cubicBezTo>
                      <a:pt x="19607" y="41465"/>
                      <a:pt x="19481" y="40548"/>
                      <a:pt x="19294" y="39630"/>
                    </a:cubicBezTo>
                    <a:cubicBezTo>
                      <a:pt x="19023" y="38274"/>
                      <a:pt x="18668" y="36939"/>
                      <a:pt x="18230" y="35625"/>
                    </a:cubicBezTo>
                    <a:cubicBezTo>
                      <a:pt x="18167" y="35417"/>
                      <a:pt x="18105" y="35208"/>
                      <a:pt x="18042" y="35000"/>
                    </a:cubicBezTo>
                    <a:cubicBezTo>
                      <a:pt x="17980" y="34812"/>
                      <a:pt x="17917" y="34603"/>
                      <a:pt x="17834" y="34395"/>
                    </a:cubicBezTo>
                    <a:lnTo>
                      <a:pt x="17792" y="34270"/>
                    </a:lnTo>
                    <a:cubicBezTo>
                      <a:pt x="17604" y="33727"/>
                      <a:pt x="17417" y="33206"/>
                      <a:pt x="17229" y="32684"/>
                    </a:cubicBezTo>
                    <a:lnTo>
                      <a:pt x="17125" y="32372"/>
                    </a:lnTo>
                    <a:cubicBezTo>
                      <a:pt x="16540" y="30766"/>
                      <a:pt x="15956" y="29180"/>
                      <a:pt x="15331" y="27595"/>
                    </a:cubicBezTo>
                    <a:cubicBezTo>
                      <a:pt x="15289" y="27491"/>
                      <a:pt x="15247" y="27366"/>
                      <a:pt x="15206" y="27261"/>
                    </a:cubicBezTo>
                    <a:cubicBezTo>
                      <a:pt x="15164" y="27178"/>
                      <a:pt x="15122" y="27074"/>
                      <a:pt x="15080" y="26990"/>
                    </a:cubicBezTo>
                    <a:cubicBezTo>
                      <a:pt x="14580" y="25718"/>
                      <a:pt x="14058" y="24467"/>
                      <a:pt x="13516" y="23236"/>
                    </a:cubicBezTo>
                    <a:cubicBezTo>
                      <a:pt x="13391" y="22965"/>
                      <a:pt x="13266" y="22715"/>
                      <a:pt x="13162" y="22485"/>
                    </a:cubicBezTo>
                    <a:cubicBezTo>
                      <a:pt x="13078" y="22256"/>
                      <a:pt x="12974" y="22026"/>
                      <a:pt x="12849" y="21797"/>
                    </a:cubicBezTo>
                    <a:cubicBezTo>
                      <a:pt x="12724" y="21526"/>
                      <a:pt x="12598" y="21234"/>
                      <a:pt x="12473" y="20983"/>
                    </a:cubicBezTo>
                    <a:cubicBezTo>
                      <a:pt x="12369" y="20775"/>
                      <a:pt x="12265" y="20566"/>
                      <a:pt x="12181" y="20399"/>
                    </a:cubicBezTo>
                    <a:cubicBezTo>
                      <a:pt x="12098" y="20212"/>
                      <a:pt x="12014" y="20024"/>
                      <a:pt x="11910" y="19857"/>
                    </a:cubicBezTo>
                    <a:cubicBezTo>
                      <a:pt x="11389" y="18793"/>
                      <a:pt x="10825" y="17750"/>
                      <a:pt x="10221" y="16728"/>
                    </a:cubicBezTo>
                    <a:cubicBezTo>
                      <a:pt x="7009" y="11201"/>
                      <a:pt x="2795" y="6133"/>
                      <a:pt x="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8144025" y="2627125"/>
                <a:ext cx="367125" cy="1509050"/>
              </a:xfrm>
              <a:custGeom>
                <a:avLst/>
                <a:gdLst/>
                <a:ahLst/>
                <a:cxnLst/>
                <a:rect l="l" t="t" r="r" b="b"/>
                <a:pathLst>
                  <a:path w="14685" h="60362" extrusionOk="0">
                    <a:moveTo>
                      <a:pt x="84" y="0"/>
                    </a:moveTo>
                    <a:cubicBezTo>
                      <a:pt x="1336" y="2920"/>
                      <a:pt x="1" y="5903"/>
                      <a:pt x="63" y="8969"/>
                    </a:cubicBezTo>
                    <a:cubicBezTo>
                      <a:pt x="105" y="11847"/>
                      <a:pt x="627" y="14705"/>
                      <a:pt x="1211" y="17520"/>
                    </a:cubicBezTo>
                    <a:cubicBezTo>
                      <a:pt x="1899" y="20858"/>
                      <a:pt x="3442" y="23945"/>
                      <a:pt x="4569" y="27157"/>
                    </a:cubicBezTo>
                    <a:cubicBezTo>
                      <a:pt x="5570" y="30118"/>
                      <a:pt x="6237" y="33164"/>
                      <a:pt x="6905" y="36209"/>
                    </a:cubicBezTo>
                    <a:lnTo>
                      <a:pt x="7134" y="37252"/>
                    </a:lnTo>
                    <a:cubicBezTo>
                      <a:pt x="7176" y="37460"/>
                      <a:pt x="7218" y="37648"/>
                      <a:pt x="7259" y="37857"/>
                    </a:cubicBezTo>
                    <a:cubicBezTo>
                      <a:pt x="7322" y="38086"/>
                      <a:pt x="7364" y="38295"/>
                      <a:pt x="7405" y="38503"/>
                    </a:cubicBezTo>
                    <a:cubicBezTo>
                      <a:pt x="8594" y="43989"/>
                      <a:pt x="9804" y="49495"/>
                      <a:pt x="11014" y="55001"/>
                    </a:cubicBezTo>
                    <a:lnTo>
                      <a:pt x="11222" y="55961"/>
                    </a:lnTo>
                    <a:cubicBezTo>
                      <a:pt x="11306" y="56357"/>
                      <a:pt x="11389" y="56753"/>
                      <a:pt x="11472" y="57150"/>
                    </a:cubicBezTo>
                    <a:cubicBezTo>
                      <a:pt x="11493" y="57191"/>
                      <a:pt x="11493" y="57212"/>
                      <a:pt x="11493" y="57233"/>
                    </a:cubicBezTo>
                    <a:cubicBezTo>
                      <a:pt x="11598" y="57692"/>
                      <a:pt x="11681" y="58130"/>
                      <a:pt x="11785" y="58568"/>
                    </a:cubicBezTo>
                    <a:cubicBezTo>
                      <a:pt x="11910" y="59173"/>
                      <a:pt x="12077" y="59778"/>
                      <a:pt x="12265" y="60362"/>
                    </a:cubicBezTo>
                    <a:lnTo>
                      <a:pt x="14685" y="60362"/>
                    </a:lnTo>
                    <a:cubicBezTo>
                      <a:pt x="14685" y="59235"/>
                      <a:pt x="14539" y="58109"/>
                      <a:pt x="14267" y="57025"/>
                    </a:cubicBezTo>
                    <a:cubicBezTo>
                      <a:pt x="14121" y="56357"/>
                      <a:pt x="13955" y="55711"/>
                      <a:pt x="13767" y="55064"/>
                    </a:cubicBezTo>
                    <a:cubicBezTo>
                      <a:pt x="13621" y="54522"/>
                      <a:pt x="13475" y="54000"/>
                      <a:pt x="13350" y="53479"/>
                    </a:cubicBezTo>
                    <a:cubicBezTo>
                      <a:pt x="13287" y="53228"/>
                      <a:pt x="13225" y="52978"/>
                      <a:pt x="13141" y="52707"/>
                    </a:cubicBezTo>
                    <a:cubicBezTo>
                      <a:pt x="13058" y="52415"/>
                      <a:pt x="12995" y="52123"/>
                      <a:pt x="12933" y="51831"/>
                    </a:cubicBezTo>
                    <a:cubicBezTo>
                      <a:pt x="12912" y="51768"/>
                      <a:pt x="12891" y="51706"/>
                      <a:pt x="12870" y="51643"/>
                    </a:cubicBezTo>
                    <a:cubicBezTo>
                      <a:pt x="12724" y="51122"/>
                      <a:pt x="12599" y="50580"/>
                      <a:pt x="12474" y="50037"/>
                    </a:cubicBezTo>
                    <a:cubicBezTo>
                      <a:pt x="11222" y="45073"/>
                      <a:pt x="10117" y="40088"/>
                      <a:pt x="9157" y="35062"/>
                    </a:cubicBezTo>
                    <a:cubicBezTo>
                      <a:pt x="9136" y="34957"/>
                      <a:pt x="9116" y="34832"/>
                      <a:pt x="9095" y="34749"/>
                    </a:cubicBezTo>
                    <a:cubicBezTo>
                      <a:pt x="9074" y="34665"/>
                      <a:pt x="9053" y="34582"/>
                      <a:pt x="9053" y="34498"/>
                    </a:cubicBezTo>
                    <a:cubicBezTo>
                      <a:pt x="8427" y="31266"/>
                      <a:pt x="7885" y="28033"/>
                      <a:pt x="7384" y="24800"/>
                    </a:cubicBezTo>
                    <a:cubicBezTo>
                      <a:pt x="6967" y="22005"/>
                      <a:pt x="6592" y="19189"/>
                      <a:pt x="5674" y="16519"/>
                    </a:cubicBezTo>
                    <a:cubicBezTo>
                      <a:pt x="5319" y="15518"/>
                      <a:pt x="4902" y="14538"/>
                      <a:pt x="4506" y="13578"/>
                    </a:cubicBezTo>
                    <a:cubicBezTo>
                      <a:pt x="4443" y="13432"/>
                      <a:pt x="4402" y="13307"/>
                      <a:pt x="4339" y="13182"/>
                    </a:cubicBezTo>
                    <a:cubicBezTo>
                      <a:pt x="4297" y="13057"/>
                      <a:pt x="4235" y="12911"/>
                      <a:pt x="4193" y="12786"/>
                    </a:cubicBezTo>
                    <a:cubicBezTo>
                      <a:pt x="3651" y="11534"/>
                      <a:pt x="3192" y="10220"/>
                      <a:pt x="2879" y="8885"/>
                    </a:cubicBezTo>
                    <a:cubicBezTo>
                      <a:pt x="2191" y="5799"/>
                      <a:pt x="1398" y="292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251975" y="2753825"/>
                <a:ext cx="308725" cy="1382875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55315" extrusionOk="0">
                    <a:moveTo>
                      <a:pt x="1273" y="1"/>
                    </a:moveTo>
                    <a:cubicBezTo>
                      <a:pt x="960" y="939"/>
                      <a:pt x="689" y="1919"/>
                      <a:pt x="501" y="2900"/>
                    </a:cubicBezTo>
                    <a:cubicBezTo>
                      <a:pt x="480" y="3046"/>
                      <a:pt x="438" y="3171"/>
                      <a:pt x="417" y="3296"/>
                    </a:cubicBezTo>
                    <a:cubicBezTo>
                      <a:pt x="397" y="3421"/>
                      <a:pt x="376" y="3546"/>
                      <a:pt x="355" y="3671"/>
                    </a:cubicBezTo>
                    <a:cubicBezTo>
                      <a:pt x="125" y="5027"/>
                      <a:pt x="21" y="6383"/>
                      <a:pt x="21" y="7760"/>
                    </a:cubicBezTo>
                    <a:cubicBezTo>
                      <a:pt x="21" y="7906"/>
                      <a:pt x="0" y="8031"/>
                      <a:pt x="21" y="8177"/>
                    </a:cubicBezTo>
                    <a:cubicBezTo>
                      <a:pt x="42" y="8323"/>
                      <a:pt x="42" y="8469"/>
                      <a:pt x="42" y="8615"/>
                    </a:cubicBezTo>
                    <a:cubicBezTo>
                      <a:pt x="84" y="9720"/>
                      <a:pt x="188" y="10805"/>
                      <a:pt x="397" y="11889"/>
                    </a:cubicBezTo>
                    <a:cubicBezTo>
                      <a:pt x="751" y="13933"/>
                      <a:pt x="1398" y="15894"/>
                      <a:pt x="1773" y="17938"/>
                    </a:cubicBezTo>
                    <a:cubicBezTo>
                      <a:pt x="2420" y="21338"/>
                      <a:pt x="2336" y="24842"/>
                      <a:pt x="2733" y="28304"/>
                    </a:cubicBezTo>
                    <a:cubicBezTo>
                      <a:pt x="2962" y="30265"/>
                      <a:pt x="3317" y="32205"/>
                      <a:pt x="3776" y="34144"/>
                    </a:cubicBezTo>
                    <a:cubicBezTo>
                      <a:pt x="3817" y="34374"/>
                      <a:pt x="3880" y="34582"/>
                      <a:pt x="3942" y="34853"/>
                    </a:cubicBezTo>
                    <a:cubicBezTo>
                      <a:pt x="4005" y="35125"/>
                      <a:pt x="4068" y="35417"/>
                      <a:pt x="4130" y="35667"/>
                    </a:cubicBezTo>
                    <a:cubicBezTo>
                      <a:pt x="4464" y="37043"/>
                      <a:pt x="4839" y="38399"/>
                      <a:pt x="5194" y="39755"/>
                    </a:cubicBezTo>
                    <a:cubicBezTo>
                      <a:pt x="5632" y="41403"/>
                      <a:pt x="6195" y="43113"/>
                      <a:pt x="6737" y="44844"/>
                    </a:cubicBezTo>
                    <a:cubicBezTo>
                      <a:pt x="6821" y="45115"/>
                      <a:pt x="6904" y="45386"/>
                      <a:pt x="6967" y="45637"/>
                    </a:cubicBezTo>
                    <a:cubicBezTo>
                      <a:pt x="7071" y="45970"/>
                      <a:pt x="7175" y="46304"/>
                      <a:pt x="7280" y="46638"/>
                    </a:cubicBezTo>
                    <a:cubicBezTo>
                      <a:pt x="7822" y="48411"/>
                      <a:pt x="8239" y="50225"/>
                      <a:pt x="8531" y="52082"/>
                    </a:cubicBezTo>
                    <a:cubicBezTo>
                      <a:pt x="8573" y="52395"/>
                      <a:pt x="8615" y="52707"/>
                      <a:pt x="8656" y="53020"/>
                    </a:cubicBezTo>
                    <a:cubicBezTo>
                      <a:pt x="8677" y="53271"/>
                      <a:pt x="8698" y="53500"/>
                      <a:pt x="8719" y="53709"/>
                    </a:cubicBezTo>
                    <a:lnTo>
                      <a:pt x="8719" y="53917"/>
                    </a:lnTo>
                    <a:lnTo>
                      <a:pt x="8719" y="54480"/>
                    </a:lnTo>
                    <a:cubicBezTo>
                      <a:pt x="8698" y="54751"/>
                      <a:pt x="8677" y="55023"/>
                      <a:pt x="8677" y="55315"/>
                    </a:cubicBezTo>
                    <a:lnTo>
                      <a:pt x="12223" y="55315"/>
                    </a:lnTo>
                    <a:cubicBezTo>
                      <a:pt x="12265" y="55064"/>
                      <a:pt x="12306" y="54793"/>
                      <a:pt x="12306" y="54543"/>
                    </a:cubicBezTo>
                    <a:cubicBezTo>
                      <a:pt x="12348" y="54042"/>
                      <a:pt x="12348" y="53521"/>
                      <a:pt x="12306" y="53083"/>
                    </a:cubicBezTo>
                    <a:cubicBezTo>
                      <a:pt x="12306" y="52728"/>
                      <a:pt x="12285" y="52353"/>
                      <a:pt x="12244" y="51977"/>
                    </a:cubicBezTo>
                    <a:cubicBezTo>
                      <a:pt x="12160" y="51060"/>
                      <a:pt x="12035" y="50121"/>
                      <a:pt x="11868" y="49203"/>
                    </a:cubicBezTo>
                    <a:cubicBezTo>
                      <a:pt x="11639" y="47973"/>
                      <a:pt x="11326" y="46742"/>
                      <a:pt x="10971" y="45532"/>
                    </a:cubicBezTo>
                    <a:cubicBezTo>
                      <a:pt x="10971" y="45470"/>
                      <a:pt x="10951" y="45407"/>
                      <a:pt x="10930" y="45345"/>
                    </a:cubicBezTo>
                    <a:cubicBezTo>
                      <a:pt x="10492" y="43843"/>
                      <a:pt x="10012" y="42341"/>
                      <a:pt x="9532" y="40860"/>
                    </a:cubicBezTo>
                    <a:cubicBezTo>
                      <a:pt x="9449" y="40610"/>
                      <a:pt x="9365" y="40360"/>
                      <a:pt x="9303" y="40130"/>
                    </a:cubicBezTo>
                    <a:cubicBezTo>
                      <a:pt x="9219" y="39838"/>
                      <a:pt x="9115" y="39546"/>
                      <a:pt x="9032" y="39275"/>
                    </a:cubicBezTo>
                    <a:lnTo>
                      <a:pt x="8990" y="39087"/>
                    </a:lnTo>
                    <a:cubicBezTo>
                      <a:pt x="8927" y="38941"/>
                      <a:pt x="8886" y="38795"/>
                      <a:pt x="8844" y="38629"/>
                    </a:cubicBezTo>
                    <a:cubicBezTo>
                      <a:pt x="8823" y="38587"/>
                      <a:pt x="8802" y="38524"/>
                      <a:pt x="8802" y="38483"/>
                    </a:cubicBezTo>
                    <a:cubicBezTo>
                      <a:pt x="8740" y="38274"/>
                      <a:pt x="8677" y="38065"/>
                      <a:pt x="8615" y="37857"/>
                    </a:cubicBezTo>
                    <a:cubicBezTo>
                      <a:pt x="8031" y="35938"/>
                      <a:pt x="7592" y="33957"/>
                      <a:pt x="7342" y="31933"/>
                    </a:cubicBezTo>
                    <a:cubicBezTo>
                      <a:pt x="7238" y="31057"/>
                      <a:pt x="7175" y="30181"/>
                      <a:pt x="7134" y="29284"/>
                    </a:cubicBezTo>
                    <a:cubicBezTo>
                      <a:pt x="7113" y="28826"/>
                      <a:pt x="7113" y="28408"/>
                      <a:pt x="7092" y="27908"/>
                    </a:cubicBezTo>
                    <a:cubicBezTo>
                      <a:pt x="7071" y="27428"/>
                      <a:pt x="7071" y="26928"/>
                      <a:pt x="7071" y="26448"/>
                    </a:cubicBezTo>
                    <a:cubicBezTo>
                      <a:pt x="7050" y="24091"/>
                      <a:pt x="7050" y="21755"/>
                      <a:pt x="6654" y="19461"/>
                    </a:cubicBezTo>
                    <a:cubicBezTo>
                      <a:pt x="6633" y="19335"/>
                      <a:pt x="6612" y="19231"/>
                      <a:pt x="6591" y="19127"/>
                    </a:cubicBezTo>
                    <a:cubicBezTo>
                      <a:pt x="6570" y="18960"/>
                      <a:pt x="6529" y="18772"/>
                      <a:pt x="6487" y="18605"/>
                    </a:cubicBezTo>
                    <a:cubicBezTo>
                      <a:pt x="6445" y="18355"/>
                      <a:pt x="6383" y="18126"/>
                      <a:pt x="6320" y="17875"/>
                    </a:cubicBezTo>
                    <a:cubicBezTo>
                      <a:pt x="6299" y="17813"/>
                      <a:pt x="6278" y="17729"/>
                      <a:pt x="6258" y="17646"/>
                    </a:cubicBezTo>
                    <a:cubicBezTo>
                      <a:pt x="6195" y="17354"/>
                      <a:pt x="6112" y="17041"/>
                      <a:pt x="6028" y="16791"/>
                    </a:cubicBezTo>
                    <a:cubicBezTo>
                      <a:pt x="5945" y="16541"/>
                      <a:pt x="5882" y="16290"/>
                      <a:pt x="5799" y="16040"/>
                    </a:cubicBezTo>
                    <a:cubicBezTo>
                      <a:pt x="4088" y="10680"/>
                      <a:pt x="1022" y="5590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8248850" y="2724625"/>
                <a:ext cx="315500" cy="1412075"/>
              </a:xfrm>
              <a:custGeom>
                <a:avLst/>
                <a:gdLst/>
                <a:ahLst/>
                <a:cxnLst/>
                <a:rect l="l" t="t" r="r" b="b"/>
                <a:pathLst>
                  <a:path w="12620" h="56483" extrusionOk="0">
                    <a:moveTo>
                      <a:pt x="1606" y="1"/>
                    </a:moveTo>
                    <a:lnTo>
                      <a:pt x="1252" y="1043"/>
                    </a:lnTo>
                    <a:cubicBezTo>
                      <a:pt x="1001" y="1815"/>
                      <a:pt x="772" y="2608"/>
                      <a:pt x="584" y="3421"/>
                    </a:cubicBezTo>
                    <a:cubicBezTo>
                      <a:pt x="563" y="3567"/>
                      <a:pt x="522" y="3713"/>
                      <a:pt x="501" y="3859"/>
                    </a:cubicBezTo>
                    <a:cubicBezTo>
                      <a:pt x="459" y="4005"/>
                      <a:pt x="438" y="4109"/>
                      <a:pt x="417" y="4235"/>
                    </a:cubicBezTo>
                    <a:cubicBezTo>
                      <a:pt x="146" y="5632"/>
                      <a:pt x="0" y="7050"/>
                      <a:pt x="0" y="8490"/>
                    </a:cubicBezTo>
                    <a:lnTo>
                      <a:pt x="0" y="8886"/>
                    </a:lnTo>
                    <a:lnTo>
                      <a:pt x="0" y="9303"/>
                    </a:lnTo>
                    <a:cubicBezTo>
                      <a:pt x="21" y="10554"/>
                      <a:pt x="146" y="11806"/>
                      <a:pt x="376" y="13036"/>
                    </a:cubicBezTo>
                    <a:cubicBezTo>
                      <a:pt x="563" y="14079"/>
                      <a:pt x="834" y="15122"/>
                      <a:pt x="1085" y="16144"/>
                    </a:cubicBezTo>
                    <a:cubicBezTo>
                      <a:pt x="1335" y="17104"/>
                      <a:pt x="1564" y="18084"/>
                      <a:pt x="1752" y="19064"/>
                    </a:cubicBezTo>
                    <a:cubicBezTo>
                      <a:pt x="2107" y="21150"/>
                      <a:pt x="2315" y="23236"/>
                      <a:pt x="2399" y="25342"/>
                    </a:cubicBezTo>
                    <a:cubicBezTo>
                      <a:pt x="2482" y="26677"/>
                      <a:pt x="2566" y="28075"/>
                      <a:pt x="2712" y="29430"/>
                    </a:cubicBezTo>
                    <a:cubicBezTo>
                      <a:pt x="2920" y="31182"/>
                      <a:pt x="3212" y="32914"/>
                      <a:pt x="3609" y="34645"/>
                    </a:cubicBezTo>
                    <a:cubicBezTo>
                      <a:pt x="3650" y="34833"/>
                      <a:pt x="3692" y="35041"/>
                      <a:pt x="3734" y="35229"/>
                    </a:cubicBezTo>
                    <a:cubicBezTo>
                      <a:pt x="3734" y="35250"/>
                      <a:pt x="3734" y="35271"/>
                      <a:pt x="3755" y="35312"/>
                    </a:cubicBezTo>
                    <a:cubicBezTo>
                      <a:pt x="3817" y="35542"/>
                      <a:pt x="3859" y="35792"/>
                      <a:pt x="3921" y="36021"/>
                    </a:cubicBezTo>
                    <a:cubicBezTo>
                      <a:pt x="4318" y="37669"/>
                      <a:pt x="4735" y="39296"/>
                      <a:pt x="5173" y="40902"/>
                    </a:cubicBezTo>
                    <a:cubicBezTo>
                      <a:pt x="5527" y="42237"/>
                      <a:pt x="5965" y="43572"/>
                      <a:pt x="6403" y="44990"/>
                    </a:cubicBezTo>
                    <a:cubicBezTo>
                      <a:pt x="6633" y="45720"/>
                      <a:pt x="6862" y="46471"/>
                      <a:pt x="7092" y="47201"/>
                    </a:cubicBezTo>
                    <a:lnTo>
                      <a:pt x="7384" y="48202"/>
                    </a:lnTo>
                    <a:cubicBezTo>
                      <a:pt x="7551" y="48765"/>
                      <a:pt x="7697" y="49349"/>
                      <a:pt x="7843" y="49912"/>
                    </a:cubicBezTo>
                    <a:cubicBezTo>
                      <a:pt x="7843" y="49933"/>
                      <a:pt x="7843" y="49933"/>
                      <a:pt x="7843" y="49933"/>
                    </a:cubicBezTo>
                    <a:cubicBezTo>
                      <a:pt x="8072" y="50809"/>
                      <a:pt x="8260" y="51665"/>
                      <a:pt x="8406" y="52520"/>
                    </a:cubicBezTo>
                    <a:cubicBezTo>
                      <a:pt x="8448" y="52749"/>
                      <a:pt x="8468" y="52958"/>
                      <a:pt x="8510" y="53187"/>
                    </a:cubicBezTo>
                    <a:cubicBezTo>
                      <a:pt x="8552" y="53479"/>
                      <a:pt x="8594" y="53792"/>
                      <a:pt x="8614" y="54063"/>
                    </a:cubicBezTo>
                    <a:cubicBezTo>
                      <a:pt x="8635" y="54355"/>
                      <a:pt x="8656" y="54585"/>
                      <a:pt x="8677" y="54835"/>
                    </a:cubicBezTo>
                    <a:cubicBezTo>
                      <a:pt x="8677" y="54877"/>
                      <a:pt x="8677" y="54939"/>
                      <a:pt x="8677" y="54981"/>
                    </a:cubicBezTo>
                    <a:lnTo>
                      <a:pt x="8677" y="55711"/>
                    </a:lnTo>
                    <a:cubicBezTo>
                      <a:pt x="8677" y="55982"/>
                      <a:pt x="8656" y="56170"/>
                      <a:pt x="8656" y="56420"/>
                    </a:cubicBezTo>
                    <a:lnTo>
                      <a:pt x="8969" y="56420"/>
                    </a:lnTo>
                    <a:lnTo>
                      <a:pt x="8969" y="56107"/>
                    </a:lnTo>
                    <a:cubicBezTo>
                      <a:pt x="8969" y="56003"/>
                      <a:pt x="8969" y="55836"/>
                      <a:pt x="8990" y="55711"/>
                    </a:cubicBezTo>
                    <a:lnTo>
                      <a:pt x="8990" y="55627"/>
                    </a:lnTo>
                    <a:cubicBezTo>
                      <a:pt x="8990" y="55440"/>
                      <a:pt x="8990" y="55252"/>
                      <a:pt x="8990" y="55085"/>
                    </a:cubicBezTo>
                    <a:lnTo>
                      <a:pt x="8990" y="54814"/>
                    </a:lnTo>
                    <a:cubicBezTo>
                      <a:pt x="8969" y="54272"/>
                      <a:pt x="8906" y="53729"/>
                      <a:pt x="8823" y="53166"/>
                    </a:cubicBezTo>
                    <a:cubicBezTo>
                      <a:pt x="8489" y="50914"/>
                      <a:pt x="7843" y="48578"/>
                      <a:pt x="7133" y="46304"/>
                    </a:cubicBezTo>
                    <a:cubicBezTo>
                      <a:pt x="7050" y="46054"/>
                      <a:pt x="6967" y="45762"/>
                      <a:pt x="6862" y="45491"/>
                    </a:cubicBezTo>
                    <a:cubicBezTo>
                      <a:pt x="6800" y="45303"/>
                      <a:pt x="6758" y="45094"/>
                      <a:pt x="6695" y="44907"/>
                    </a:cubicBezTo>
                    <a:cubicBezTo>
                      <a:pt x="6695" y="44865"/>
                      <a:pt x="6675" y="44844"/>
                      <a:pt x="6654" y="44802"/>
                    </a:cubicBezTo>
                    <a:cubicBezTo>
                      <a:pt x="6216" y="43426"/>
                      <a:pt x="5819" y="42112"/>
                      <a:pt x="5465" y="40819"/>
                    </a:cubicBezTo>
                    <a:cubicBezTo>
                      <a:pt x="5194" y="39776"/>
                      <a:pt x="4902" y="38691"/>
                      <a:pt x="4631" y="37627"/>
                    </a:cubicBezTo>
                    <a:lnTo>
                      <a:pt x="4401" y="36710"/>
                    </a:lnTo>
                    <a:cubicBezTo>
                      <a:pt x="4339" y="36459"/>
                      <a:pt x="4276" y="36188"/>
                      <a:pt x="4213" y="35917"/>
                    </a:cubicBezTo>
                    <a:cubicBezTo>
                      <a:pt x="3671" y="33769"/>
                      <a:pt x="3275" y="31600"/>
                      <a:pt x="3025" y="29389"/>
                    </a:cubicBezTo>
                    <a:cubicBezTo>
                      <a:pt x="2858" y="28054"/>
                      <a:pt x="2774" y="26677"/>
                      <a:pt x="2691" y="25342"/>
                    </a:cubicBezTo>
                    <a:cubicBezTo>
                      <a:pt x="2566" y="23257"/>
                      <a:pt x="2441" y="21108"/>
                      <a:pt x="2044" y="19023"/>
                    </a:cubicBezTo>
                    <a:cubicBezTo>
                      <a:pt x="1877" y="18021"/>
                      <a:pt x="1627" y="17041"/>
                      <a:pt x="1377" y="16082"/>
                    </a:cubicBezTo>
                    <a:cubicBezTo>
                      <a:pt x="1126" y="15060"/>
                      <a:pt x="855" y="14017"/>
                      <a:pt x="668" y="12995"/>
                    </a:cubicBezTo>
                    <a:cubicBezTo>
                      <a:pt x="501" y="12035"/>
                      <a:pt x="396" y="11097"/>
                      <a:pt x="334" y="10137"/>
                    </a:cubicBezTo>
                    <a:cubicBezTo>
                      <a:pt x="334" y="9991"/>
                      <a:pt x="334" y="9845"/>
                      <a:pt x="313" y="9678"/>
                    </a:cubicBezTo>
                    <a:cubicBezTo>
                      <a:pt x="313" y="9532"/>
                      <a:pt x="313" y="9386"/>
                      <a:pt x="313" y="9261"/>
                    </a:cubicBezTo>
                    <a:cubicBezTo>
                      <a:pt x="292" y="7926"/>
                      <a:pt x="376" y="6591"/>
                      <a:pt x="584" y="5277"/>
                    </a:cubicBezTo>
                    <a:cubicBezTo>
                      <a:pt x="584" y="5173"/>
                      <a:pt x="605" y="5048"/>
                      <a:pt x="626" y="4923"/>
                    </a:cubicBezTo>
                    <a:lnTo>
                      <a:pt x="688" y="4547"/>
                    </a:lnTo>
                    <a:cubicBezTo>
                      <a:pt x="855" y="3734"/>
                      <a:pt x="1043" y="2941"/>
                      <a:pt x="1272" y="2149"/>
                    </a:cubicBezTo>
                    <a:cubicBezTo>
                      <a:pt x="1356" y="5736"/>
                      <a:pt x="2733" y="9178"/>
                      <a:pt x="4067" y="12536"/>
                    </a:cubicBezTo>
                    <a:cubicBezTo>
                      <a:pt x="4777" y="14288"/>
                      <a:pt x="5486" y="16103"/>
                      <a:pt x="6028" y="17938"/>
                    </a:cubicBezTo>
                    <a:cubicBezTo>
                      <a:pt x="6111" y="18209"/>
                      <a:pt x="6195" y="18480"/>
                      <a:pt x="6257" y="18751"/>
                    </a:cubicBezTo>
                    <a:cubicBezTo>
                      <a:pt x="6341" y="19064"/>
                      <a:pt x="6403" y="19377"/>
                      <a:pt x="6466" y="19690"/>
                    </a:cubicBezTo>
                    <a:cubicBezTo>
                      <a:pt x="6487" y="19690"/>
                      <a:pt x="6487" y="19690"/>
                      <a:pt x="6466" y="19711"/>
                    </a:cubicBezTo>
                    <a:cubicBezTo>
                      <a:pt x="6508" y="19899"/>
                      <a:pt x="6549" y="20086"/>
                      <a:pt x="6591" y="20274"/>
                    </a:cubicBezTo>
                    <a:cubicBezTo>
                      <a:pt x="6612" y="20399"/>
                      <a:pt x="6633" y="20503"/>
                      <a:pt x="6654" y="20608"/>
                    </a:cubicBezTo>
                    <a:cubicBezTo>
                      <a:pt x="6716" y="21067"/>
                      <a:pt x="6779" y="21525"/>
                      <a:pt x="6841" y="21963"/>
                    </a:cubicBezTo>
                    <a:cubicBezTo>
                      <a:pt x="6967" y="23215"/>
                      <a:pt x="7029" y="24445"/>
                      <a:pt x="7050" y="25697"/>
                    </a:cubicBezTo>
                    <a:cubicBezTo>
                      <a:pt x="7050" y="26260"/>
                      <a:pt x="7071" y="26823"/>
                      <a:pt x="7071" y="27366"/>
                    </a:cubicBezTo>
                    <a:lnTo>
                      <a:pt x="7071" y="27574"/>
                    </a:lnTo>
                    <a:cubicBezTo>
                      <a:pt x="7071" y="28054"/>
                      <a:pt x="7071" y="28554"/>
                      <a:pt x="7092" y="29055"/>
                    </a:cubicBezTo>
                    <a:cubicBezTo>
                      <a:pt x="7092" y="30390"/>
                      <a:pt x="7175" y="31746"/>
                      <a:pt x="7321" y="33080"/>
                    </a:cubicBezTo>
                    <a:cubicBezTo>
                      <a:pt x="7613" y="35291"/>
                      <a:pt x="8114" y="37481"/>
                      <a:pt x="8781" y="39609"/>
                    </a:cubicBezTo>
                    <a:cubicBezTo>
                      <a:pt x="8844" y="39817"/>
                      <a:pt x="8906" y="40026"/>
                      <a:pt x="8969" y="40235"/>
                    </a:cubicBezTo>
                    <a:lnTo>
                      <a:pt x="9032" y="40443"/>
                    </a:lnTo>
                    <a:lnTo>
                      <a:pt x="9178" y="40881"/>
                    </a:lnTo>
                    <a:cubicBezTo>
                      <a:pt x="9219" y="41006"/>
                      <a:pt x="9261" y="41152"/>
                      <a:pt x="9282" y="41277"/>
                    </a:cubicBezTo>
                    <a:cubicBezTo>
                      <a:pt x="9365" y="41507"/>
                      <a:pt x="9449" y="41757"/>
                      <a:pt x="9511" y="41987"/>
                    </a:cubicBezTo>
                    <a:cubicBezTo>
                      <a:pt x="9595" y="42237"/>
                      <a:pt x="9657" y="42425"/>
                      <a:pt x="9720" y="42654"/>
                    </a:cubicBezTo>
                    <a:cubicBezTo>
                      <a:pt x="9720" y="42675"/>
                      <a:pt x="9741" y="42696"/>
                      <a:pt x="9762" y="42717"/>
                    </a:cubicBezTo>
                    <a:cubicBezTo>
                      <a:pt x="10158" y="43947"/>
                      <a:pt x="10533" y="45199"/>
                      <a:pt x="10909" y="46450"/>
                    </a:cubicBezTo>
                    <a:cubicBezTo>
                      <a:pt x="10930" y="46513"/>
                      <a:pt x="10950" y="46575"/>
                      <a:pt x="10971" y="46659"/>
                    </a:cubicBezTo>
                    <a:cubicBezTo>
                      <a:pt x="11451" y="48327"/>
                      <a:pt x="11826" y="50017"/>
                      <a:pt x="12098" y="51748"/>
                    </a:cubicBezTo>
                    <a:cubicBezTo>
                      <a:pt x="12139" y="52186"/>
                      <a:pt x="12202" y="52624"/>
                      <a:pt x="12244" y="53062"/>
                    </a:cubicBezTo>
                    <a:lnTo>
                      <a:pt x="12244" y="53104"/>
                    </a:lnTo>
                    <a:cubicBezTo>
                      <a:pt x="12306" y="53959"/>
                      <a:pt x="12327" y="54835"/>
                      <a:pt x="12285" y="55711"/>
                    </a:cubicBezTo>
                    <a:cubicBezTo>
                      <a:pt x="12264" y="55961"/>
                      <a:pt x="12244" y="56232"/>
                      <a:pt x="12181" y="56483"/>
                    </a:cubicBezTo>
                    <a:lnTo>
                      <a:pt x="12515" y="56483"/>
                    </a:lnTo>
                    <a:cubicBezTo>
                      <a:pt x="12536" y="56378"/>
                      <a:pt x="12556" y="56253"/>
                      <a:pt x="12556" y="56149"/>
                    </a:cubicBezTo>
                    <a:cubicBezTo>
                      <a:pt x="12577" y="55982"/>
                      <a:pt x="12598" y="55857"/>
                      <a:pt x="12598" y="55711"/>
                    </a:cubicBezTo>
                    <a:cubicBezTo>
                      <a:pt x="12619" y="55419"/>
                      <a:pt x="12619" y="55127"/>
                      <a:pt x="12619" y="54835"/>
                    </a:cubicBezTo>
                    <a:cubicBezTo>
                      <a:pt x="12619" y="54272"/>
                      <a:pt x="12598" y="53667"/>
                      <a:pt x="12536" y="53104"/>
                    </a:cubicBezTo>
                    <a:cubicBezTo>
                      <a:pt x="12431" y="51873"/>
                      <a:pt x="12244" y="50663"/>
                      <a:pt x="11993" y="49474"/>
                    </a:cubicBezTo>
                    <a:cubicBezTo>
                      <a:pt x="11785" y="48515"/>
                      <a:pt x="11534" y="47556"/>
                      <a:pt x="11263" y="46596"/>
                    </a:cubicBezTo>
                    <a:cubicBezTo>
                      <a:pt x="11242" y="46554"/>
                      <a:pt x="11242" y="46513"/>
                      <a:pt x="11222" y="46471"/>
                    </a:cubicBezTo>
                    <a:cubicBezTo>
                      <a:pt x="10846" y="45157"/>
                      <a:pt x="10450" y="43885"/>
                      <a:pt x="10033" y="42612"/>
                    </a:cubicBezTo>
                    <a:cubicBezTo>
                      <a:pt x="9887" y="42133"/>
                      <a:pt x="9720" y="41653"/>
                      <a:pt x="9574" y="41173"/>
                    </a:cubicBezTo>
                    <a:cubicBezTo>
                      <a:pt x="9490" y="40902"/>
                      <a:pt x="9407" y="40610"/>
                      <a:pt x="9324" y="40339"/>
                    </a:cubicBezTo>
                    <a:lnTo>
                      <a:pt x="9324" y="40339"/>
                    </a:lnTo>
                    <a:cubicBezTo>
                      <a:pt x="9324" y="40339"/>
                      <a:pt x="9324" y="40339"/>
                      <a:pt x="9324" y="40339"/>
                    </a:cubicBezTo>
                    <a:cubicBezTo>
                      <a:pt x="9279" y="40184"/>
                      <a:pt x="9235" y="40047"/>
                      <a:pt x="9191" y="39909"/>
                    </a:cubicBezTo>
                    <a:lnTo>
                      <a:pt x="9191" y="39909"/>
                    </a:lnTo>
                    <a:cubicBezTo>
                      <a:pt x="9156" y="39790"/>
                      <a:pt x="9123" y="39670"/>
                      <a:pt x="9094" y="39546"/>
                    </a:cubicBezTo>
                    <a:cubicBezTo>
                      <a:pt x="9052" y="39442"/>
                      <a:pt x="9032" y="39359"/>
                      <a:pt x="9011" y="39254"/>
                    </a:cubicBezTo>
                    <a:cubicBezTo>
                      <a:pt x="8987" y="39194"/>
                      <a:pt x="8970" y="39148"/>
                      <a:pt x="8955" y="39108"/>
                    </a:cubicBezTo>
                    <a:lnTo>
                      <a:pt x="8955" y="39108"/>
                    </a:lnTo>
                    <a:cubicBezTo>
                      <a:pt x="8946" y="39075"/>
                      <a:pt x="8937" y="39042"/>
                      <a:pt x="8927" y="39004"/>
                    </a:cubicBezTo>
                    <a:cubicBezTo>
                      <a:pt x="8927" y="38983"/>
                      <a:pt x="8927" y="38963"/>
                      <a:pt x="8907" y="38942"/>
                    </a:cubicBezTo>
                    <a:lnTo>
                      <a:pt x="8907" y="38942"/>
                    </a:lnTo>
                    <a:cubicBezTo>
                      <a:pt x="8907" y="38942"/>
                      <a:pt x="8907" y="38942"/>
                      <a:pt x="8906" y="38941"/>
                    </a:cubicBezTo>
                    <a:cubicBezTo>
                      <a:pt x="8889" y="38884"/>
                      <a:pt x="8872" y="38827"/>
                      <a:pt x="8855" y="38771"/>
                    </a:cubicBezTo>
                    <a:lnTo>
                      <a:pt x="8855" y="38771"/>
                    </a:lnTo>
                    <a:cubicBezTo>
                      <a:pt x="8817" y="38631"/>
                      <a:pt x="8784" y="38484"/>
                      <a:pt x="8740" y="38337"/>
                    </a:cubicBezTo>
                    <a:cubicBezTo>
                      <a:pt x="8239" y="36605"/>
                      <a:pt x="7864" y="34833"/>
                      <a:pt x="7634" y="33039"/>
                    </a:cubicBezTo>
                    <a:cubicBezTo>
                      <a:pt x="7571" y="32642"/>
                      <a:pt x="7551" y="32225"/>
                      <a:pt x="7509" y="31829"/>
                    </a:cubicBezTo>
                    <a:cubicBezTo>
                      <a:pt x="7467" y="31328"/>
                      <a:pt x="7446" y="30849"/>
                      <a:pt x="7425" y="30369"/>
                    </a:cubicBezTo>
                    <a:lnTo>
                      <a:pt x="7425" y="30369"/>
                    </a:lnTo>
                    <a:cubicBezTo>
                      <a:pt x="7425" y="30369"/>
                      <a:pt x="7425" y="30369"/>
                      <a:pt x="7425" y="30369"/>
                    </a:cubicBezTo>
                    <a:cubicBezTo>
                      <a:pt x="7405" y="29889"/>
                      <a:pt x="7384" y="29472"/>
                      <a:pt x="7384" y="29013"/>
                    </a:cubicBezTo>
                    <a:cubicBezTo>
                      <a:pt x="7363" y="28450"/>
                      <a:pt x="7363" y="27908"/>
                      <a:pt x="7363" y="27345"/>
                    </a:cubicBezTo>
                    <a:cubicBezTo>
                      <a:pt x="7342" y="25009"/>
                      <a:pt x="7321" y="22568"/>
                      <a:pt x="6883" y="20191"/>
                    </a:cubicBezTo>
                    <a:cubicBezTo>
                      <a:pt x="6841" y="20024"/>
                      <a:pt x="6800" y="19836"/>
                      <a:pt x="6758" y="19669"/>
                    </a:cubicBezTo>
                    <a:cubicBezTo>
                      <a:pt x="6716" y="19440"/>
                      <a:pt x="6675" y="19210"/>
                      <a:pt x="6612" y="18981"/>
                    </a:cubicBezTo>
                    <a:cubicBezTo>
                      <a:pt x="6549" y="18751"/>
                      <a:pt x="6508" y="18564"/>
                      <a:pt x="6445" y="18355"/>
                    </a:cubicBezTo>
                    <a:cubicBezTo>
                      <a:pt x="6403" y="18209"/>
                      <a:pt x="6362" y="18042"/>
                      <a:pt x="6320" y="17875"/>
                    </a:cubicBezTo>
                    <a:cubicBezTo>
                      <a:pt x="6237" y="17625"/>
                      <a:pt x="6174" y="17354"/>
                      <a:pt x="6091" y="17104"/>
                    </a:cubicBezTo>
                    <a:cubicBezTo>
                      <a:pt x="6007" y="16833"/>
                      <a:pt x="5924" y="16645"/>
                      <a:pt x="5861" y="16415"/>
                    </a:cubicBezTo>
                    <a:cubicBezTo>
                      <a:pt x="5402" y="15039"/>
                      <a:pt x="4860" y="13704"/>
                      <a:pt x="4339" y="12390"/>
                    </a:cubicBezTo>
                    <a:cubicBezTo>
                      <a:pt x="2879" y="8761"/>
                      <a:pt x="1377" y="5006"/>
                      <a:pt x="1564" y="1085"/>
                    </a:cubicBezTo>
                    <a:lnTo>
                      <a:pt x="160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8225900" y="2434700"/>
                <a:ext cx="361375" cy="1702000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68080" extrusionOk="0">
                    <a:moveTo>
                      <a:pt x="0" y="1"/>
                    </a:moveTo>
                    <a:cubicBezTo>
                      <a:pt x="126" y="293"/>
                      <a:pt x="230" y="564"/>
                      <a:pt x="313" y="856"/>
                    </a:cubicBezTo>
                    <a:cubicBezTo>
                      <a:pt x="1627" y="4589"/>
                      <a:pt x="2065" y="8323"/>
                      <a:pt x="1481" y="12223"/>
                    </a:cubicBezTo>
                    <a:cubicBezTo>
                      <a:pt x="1335" y="13308"/>
                      <a:pt x="1314" y="14392"/>
                      <a:pt x="1419" y="15456"/>
                    </a:cubicBezTo>
                    <a:cubicBezTo>
                      <a:pt x="1440" y="15644"/>
                      <a:pt x="1460" y="15811"/>
                      <a:pt x="1481" y="15998"/>
                    </a:cubicBezTo>
                    <a:cubicBezTo>
                      <a:pt x="1481" y="16165"/>
                      <a:pt x="1523" y="16332"/>
                      <a:pt x="1544" y="16499"/>
                    </a:cubicBezTo>
                    <a:cubicBezTo>
                      <a:pt x="1878" y="18918"/>
                      <a:pt x="2608" y="21296"/>
                      <a:pt x="3129" y="23674"/>
                    </a:cubicBezTo>
                    <a:cubicBezTo>
                      <a:pt x="4130" y="28221"/>
                      <a:pt x="5152" y="32580"/>
                      <a:pt x="5423" y="37211"/>
                    </a:cubicBezTo>
                    <a:cubicBezTo>
                      <a:pt x="5507" y="38420"/>
                      <a:pt x="5590" y="39630"/>
                      <a:pt x="5695" y="40861"/>
                    </a:cubicBezTo>
                    <a:cubicBezTo>
                      <a:pt x="5736" y="41382"/>
                      <a:pt x="5778" y="41903"/>
                      <a:pt x="5820" y="42446"/>
                    </a:cubicBezTo>
                    <a:cubicBezTo>
                      <a:pt x="5882" y="42967"/>
                      <a:pt x="5924" y="43530"/>
                      <a:pt x="5987" y="44052"/>
                    </a:cubicBezTo>
                    <a:cubicBezTo>
                      <a:pt x="6237" y="46617"/>
                      <a:pt x="6550" y="49162"/>
                      <a:pt x="6925" y="51706"/>
                    </a:cubicBezTo>
                    <a:cubicBezTo>
                      <a:pt x="6946" y="51915"/>
                      <a:pt x="6988" y="52103"/>
                      <a:pt x="7009" y="52332"/>
                    </a:cubicBezTo>
                    <a:cubicBezTo>
                      <a:pt x="7050" y="52582"/>
                      <a:pt x="7092" y="52812"/>
                      <a:pt x="7134" y="53041"/>
                    </a:cubicBezTo>
                    <a:cubicBezTo>
                      <a:pt x="7321" y="54397"/>
                      <a:pt x="7551" y="55753"/>
                      <a:pt x="7801" y="57129"/>
                    </a:cubicBezTo>
                    <a:cubicBezTo>
                      <a:pt x="7864" y="57547"/>
                      <a:pt x="7947" y="57964"/>
                      <a:pt x="8010" y="58381"/>
                    </a:cubicBezTo>
                    <a:cubicBezTo>
                      <a:pt x="8114" y="58881"/>
                      <a:pt x="8197" y="59361"/>
                      <a:pt x="8302" y="59841"/>
                    </a:cubicBezTo>
                    <a:cubicBezTo>
                      <a:pt x="8615" y="61509"/>
                      <a:pt x="8969" y="63178"/>
                      <a:pt x="9345" y="64826"/>
                    </a:cubicBezTo>
                    <a:cubicBezTo>
                      <a:pt x="9407" y="65118"/>
                      <a:pt x="9449" y="65389"/>
                      <a:pt x="9532" y="65702"/>
                    </a:cubicBezTo>
                    <a:cubicBezTo>
                      <a:pt x="9616" y="66036"/>
                      <a:pt x="9678" y="66348"/>
                      <a:pt x="9762" y="66661"/>
                    </a:cubicBezTo>
                    <a:cubicBezTo>
                      <a:pt x="9804" y="66870"/>
                      <a:pt x="9845" y="67078"/>
                      <a:pt x="9908" y="67266"/>
                    </a:cubicBezTo>
                    <a:cubicBezTo>
                      <a:pt x="9908" y="67287"/>
                      <a:pt x="9908" y="67308"/>
                      <a:pt x="9908" y="67329"/>
                    </a:cubicBezTo>
                    <a:cubicBezTo>
                      <a:pt x="9970" y="67579"/>
                      <a:pt x="10033" y="67829"/>
                      <a:pt x="10116" y="68059"/>
                    </a:cubicBezTo>
                    <a:lnTo>
                      <a:pt x="10596" y="68059"/>
                    </a:lnTo>
                    <a:lnTo>
                      <a:pt x="10972" y="68080"/>
                    </a:lnTo>
                    <a:lnTo>
                      <a:pt x="14225" y="68080"/>
                    </a:lnTo>
                    <a:cubicBezTo>
                      <a:pt x="14246" y="68059"/>
                      <a:pt x="14246" y="68038"/>
                      <a:pt x="14267" y="68017"/>
                    </a:cubicBezTo>
                    <a:cubicBezTo>
                      <a:pt x="14288" y="67934"/>
                      <a:pt x="14288" y="67871"/>
                      <a:pt x="14309" y="67808"/>
                    </a:cubicBezTo>
                    <a:cubicBezTo>
                      <a:pt x="14330" y="67725"/>
                      <a:pt x="14350" y="67642"/>
                      <a:pt x="14371" y="67537"/>
                    </a:cubicBezTo>
                    <a:cubicBezTo>
                      <a:pt x="14392" y="67412"/>
                      <a:pt x="14413" y="67266"/>
                      <a:pt x="14434" y="67120"/>
                    </a:cubicBezTo>
                    <a:cubicBezTo>
                      <a:pt x="14455" y="66828"/>
                      <a:pt x="14455" y="66536"/>
                      <a:pt x="14434" y="66244"/>
                    </a:cubicBezTo>
                    <a:cubicBezTo>
                      <a:pt x="14455" y="66223"/>
                      <a:pt x="14455" y="66223"/>
                      <a:pt x="14434" y="66223"/>
                    </a:cubicBezTo>
                    <a:cubicBezTo>
                      <a:pt x="14434" y="65931"/>
                      <a:pt x="14413" y="65639"/>
                      <a:pt x="14371" y="65368"/>
                    </a:cubicBezTo>
                    <a:cubicBezTo>
                      <a:pt x="14371" y="65264"/>
                      <a:pt x="14350" y="65160"/>
                      <a:pt x="14350" y="65076"/>
                    </a:cubicBezTo>
                    <a:cubicBezTo>
                      <a:pt x="14330" y="64972"/>
                      <a:pt x="14309" y="64888"/>
                      <a:pt x="14309" y="64784"/>
                    </a:cubicBezTo>
                    <a:cubicBezTo>
                      <a:pt x="14288" y="64742"/>
                      <a:pt x="14288" y="64680"/>
                      <a:pt x="14288" y="64638"/>
                    </a:cubicBezTo>
                    <a:lnTo>
                      <a:pt x="14225" y="64117"/>
                    </a:lnTo>
                    <a:cubicBezTo>
                      <a:pt x="14163" y="63741"/>
                      <a:pt x="14121" y="63366"/>
                      <a:pt x="14058" y="62990"/>
                    </a:cubicBezTo>
                    <a:cubicBezTo>
                      <a:pt x="13975" y="62427"/>
                      <a:pt x="13871" y="61843"/>
                      <a:pt x="13766" y="61259"/>
                    </a:cubicBezTo>
                    <a:cubicBezTo>
                      <a:pt x="13725" y="61009"/>
                      <a:pt x="13683" y="60779"/>
                      <a:pt x="13641" y="60508"/>
                    </a:cubicBezTo>
                    <a:cubicBezTo>
                      <a:pt x="13600" y="60258"/>
                      <a:pt x="13558" y="60029"/>
                      <a:pt x="13495" y="59778"/>
                    </a:cubicBezTo>
                    <a:cubicBezTo>
                      <a:pt x="13349" y="58965"/>
                      <a:pt x="13182" y="58172"/>
                      <a:pt x="13016" y="57359"/>
                    </a:cubicBezTo>
                    <a:cubicBezTo>
                      <a:pt x="12870" y="56671"/>
                      <a:pt x="12724" y="55961"/>
                      <a:pt x="12578" y="55252"/>
                    </a:cubicBezTo>
                    <a:lnTo>
                      <a:pt x="12515" y="55065"/>
                    </a:lnTo>
                    <a:cubicBezTo>
                      <a:pt x="11848" y="52019"/>
                      <a:pt x="11138" y="48974"/>
                      <a:pt x="10534" y="45929"/>
                    </a:cubicBezTo>
                    <a:cubicBezTo>
                      <a:pt x="10513" y="45825"/>
                      <a:pt x="10492" y="45720"/>
                      <a:pt x="10471" y="45616"/>
                    </a:cubicBezTo>
                    <a:cubicBezTo>
                      <a:pt x="10450" y="45491"/>
                      <a:pt x="10429" y="45387"/>
                      <a:pt x="10408" y="45282"/>
                    </a:cubicBezTo>
                    <a:cubicBezTo>
                      <a:pt x="10137" y="43843"/>
                      <a:pt x="9887" y="42404"/>
                      <a:pt x="9678" y="40944"/>
                    </a:cubicBezTo>
                    <a:cubicBezTo>
                      <a:pt x="9282" y="38274"/>
                      <a:pt x="9094" y="35584"/>
                      <a:pt x="9115" y="32893"/>
                    </a:cubicBezTo>
                    <a:lnTo>
                      <a:pt x="9115" y="32538"/>
                    </a:lnTo>
                    <a:cubicBezTo>
                      <a:pt x="9136" y="31829"/>
                      <a:pt x="9157" y="31120"/>
                      <a:pt x="9178" y="30411"/>
                    </a:cubicBezTo>
                    <a:lnTo>
                      <a:pt x="9178" y="30244"/>
                    </a:lnTo>
                    <a:cubicBezTo>
                      <a:pt x="9178" y="30223"/>
                      <a:pt x="9178" y="30202"/>
                      <a:pt x="9178" y="30182"/>
                    </a:cubicBezTo>
                    <a:lnTo>
                      <a:pt x="9178" y="29931"/>
                    </a:lnTo>
                    <a:cubicBezTo>
                      <a:pt x="9199" y="29014"/>
                      <a:pt x="9199" y="28096"/>
                      <a:pt x="9136" y="27199"/>
                    </a:cubicBezTo>
                    <a:cubicBezTo>
                      <a:pt x="9115" y="27032"/>
                      <a:pt x="9115" y="26886"/>
                      <a:pt x="9094" y="26719"/>
                    </a:cubicBezTo>
                    <a:cubicBezTo>
                      <a:pt x="9094" y="26677"/>
                      <a:pt x="9074" y="26615"/>
                      <a:pt x="9074" y="26573"/>
                    </a:cubicBezTo>
                    <a:cubicBezTo>
                      <a:pt x="9053" y="26365"/>
                      <a:pt x="9032" y="26135"/>
                      <a:pt x="8990" y="25927"/>
                    </a:cubicBezTo>
                    <a:cubicBezTo>
                      <a:pt x="8990" y="25906"/>
                      <a:pt x="8990" y="25885"/>
                      <a:pt x="8990" y="25885"/>
                    </a:cubicBezTo>
                    <a:cubicBezTo>
                      <a:pt x="8761" y="24362"/>
                      <a:pt x="8260" y="22902"/>
                      <a:pt x="7843" y="21421"/>
                    </a:cubicBezTo>
                    <a:cubicBezTo>
                      <a:pt x="7780" y="21275"/>
                      <a:pt x="7739" y="21109"/>
                      <a:pt x="7697" y="20942"/>
                    </a:cubicBezTo>
                    <a:cubicBezTo>
                      <a:pt x="7655" y="20775"/>
                      <a:pt x="7593" y="20608"/>
                      <a:pt x="7551" y="20441"/>
                    </a:cubicBezTo>
                    <a:cubicBezTo>
                      <a:pt x="7363" y="19753"/>
                      <a:pt x="7217" y="19064"/>
                      <a:pt x="7113" y="18355"/>
                    </a:cubicBezTo>
                    <a:cubicBezTo>
                      <a:pt x="6571" y="14518"/>
                      <a:pt x="6904" y="11201"/>
                      <a:pt x="5799" y="7864"/>
                    </a:cubicBezTo>
                    <a:cubicBezTo>
                      <a:pt x="5757" y="7760"/>
                      <a:pt x="5715" y="7614"/>
                      <a:pt x="5674" y="7489"/>
                    </a:cubicBezTo>
                    <a:cubicBezTo>
                      <a:pt x="5632" y="7384"/>
                      <a:pt x="5590" y="7280"/>
                      <a:pt x="5549" y="7155"/>
                    </a:cubicBezTo>
                    <a:cubicBezTo>
                      <a:pt x="5173" y="6195"/>
                      <a:pt x="4673" y="5278"/>
                      <a:pt x="4068" y="4423"/>
                    </a:cubicBezTo>
                    <a:cubicBezTo>
                      <a:pt x="3192" y="3213"/>
                      <a:pt x="1398" y="2087"/>
                      <a:pt x="459" y="772"/>
                    </a:cubicBezTo>
                    <a:cubicBezTo>
                      <a:pt x="272" y="543"/>
                      <a:pt x="126" y="27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62525" y="2410725"/>
                <a:ext cx="225275" cy="1725450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69018" extrusionOk="0">
                    <a:moveTo>
                      <a:pt x="1481" y="0"/>
                    </a:moveTo>
                    <a:lnTo>
                      <a:pt x="1481" y="0"/>
                    </a:lnTo>
                    <a:cubicBezTo>
                      <a:pt x="834" y="2670"/>
                      <a:pt x="417" y="5402"/>
                      <a:pt x="230" y="8156"/>
                    </a:cubicBezTo>
                    <a:cubicBezTo>
                      <a:pt x="230" y="8260"/>
                      <a:pt x="209" y="8364"/>
                      <a:pt x="209" y="8468"/>
                    </a:cubicBezTo>
                    <a:cubicBezTo>
                      <a:pt x="209" y="8594"/>
                      <a:pt x="188" y="8740"/>
                      <a:pt x="188" y="8865"/>
                    </a:cubicBezTo>
                    <a:cubicBezTo>
                      <a:pt x="0" y="12744"/>
                      <a:pt x="84" y="16665"/>
                      <a:pt x="459" y="20545"/>
                    </a:cubicBezTo>
                    <a:cubicBezTo>
                      <a:pt x="709" y="23590"/>
                      <a:pt x="1210" y="26635"/>
                      <a:pt x="1544" y="29681"/>
                    </a:cubicBezTo>
                    <a:cubicBezTo>
                      <a:pt x="1564" y="29931"/>
                      <a:pt x="1585" y="30160"/>
                      <a:pt x="1627" y="30452"/>
                    </a:cubicBezTo>
                    <a:cubicBezTo>
                      <a:pt x="1648" y="30744"/>
                      <a:pt x="1669" y="31015"/>
                      <a:pt x="1690" y="31307"/>
                    </a:cubicBezTo>
                    <a:cubicBezTo>
                      <a:pt x="1773" y="32350"/>
                      <a:pt x="1836" y="33414"/>
                      <a:pt x="1836" y="34457"/>
                    </a:cubicBezTo>
                    <a:cubicBezTo>
                      <a:pt x="1856" y="39275"/>
                      <a:pt x="855" y="44135"/>
                      <a:pt x="1752" y="48869"/>
                    </a:cubicBezTo>
                    <a:cubicBezTo>
                      <a:pt x="2211" y="51226"/>
                      <a:pt x="3108" y="53479"/>
                      <a:pt x="3671" y="55815"/>
                    </a:cubicBezTo>
                    <a:cubicBezTo>
                      <a:pt x="4005" y="57338"/>
                      <a:pt x="4234" y="58881"/>
                      <a:pt x="4339" y="60445"/>
                    </a:cubicBezTo>
                    <a:lnTo>
                      <a:pt x="4339" y="60487"/>
                    </a:lnTo>
                    <a:cubicBezTo>
                      <a:pt x="4359" y="60675"/>
                      <a:pt x="4380" y="60862"/>
                      <a:pt x="4380" y="61071"/>
                    </a:cubicBezTo>
                    <a:cubicBezTo>
                      <a:pt x="4401" y="61154"/>
                      <a:pt x="4401" y="61238"/>
                      <a:pt x="4401" y="61363"/>
                    </a:cubicBezTo>
                    <a:cubicBezTo>
                      <a:pt x="4422" y="61467"/>
                      <a:pt x="4422" y="61551"/>
                      <a:pt x="4422" y="61697"/>
                    </a:cubicBezTo>
                    <a:cubicBezTo>
                      <a:pt x="4443" y="61864"/>
                      <a:pt x="4464" y="62010"/>
                      <a:pt x="4464" y="62176"/>
                    </a:cubicBezTo>
                    <a:cubicBezTo>
                      <a:pt x="4526" y="63345"/>
                      <a:pt x="4589" y="64533"/>
                      <a:pt x="4672" y="65722"/>
                    </a:cubicBezTo>
                    <a:cubicBezTo>
                      <a:pt x="4735" y="66807"/>
                      <a:pt x="4818" y="67912"/>
                      <a:pt x="4964" y="68997"/>
                    </a:cubicBezTo>
                    <a:lnTo>
                      <a:pt x="5131" y="68997"/>
                    </a:lnTo>
                    <a:lnTo>
                      <a:pt x="5507" y="69018"/>
                    </a:lnTo>
                    <a:lnTo>
                      <a:pt x="8072" y="69018"/>
                    </a:lnTo>
                    <a:cubicBezTo>
                      <a:pt x="8176" y="68747"/>
                      <a:pt x="8260" y="68455"/>
                      <a:pt x="8364" y="68183"/>
                    </a:cubicBezTo>
                    <a:cubicBezTo>
                      <a:pt x="8385" y="68100"/>
                      <a:pt x="8385" y="68037"/>
                      <a:pt x="8427" y="67933"/>
                    </a:cubicBezTo>
                    <a:cubicBezTo>
                      <a:pt x="8447" y="67829"/>
                      <a:pt x="8468" y="67725"/>
                      <a:pt x="8510" y="67641"/>
                    </a:cubicBezTo>
                    <a:cubicBezTo>
                      <a:pt x="8531" y="67537"/>
                      <a:pt x="8573" y="67412"/>
                      <a:pt x="8593" y="67307"/>
                    </a:cubicBezTo>
                    <a:cubicBezTo>
                      <a:pt x="8677" y="66932"/>
                      <a:pt x="8739" y="66577"/>
                      <a:pt x="8802" y="66202"/>
                    </a:cubicBezTo>
                    <a:cubicBezTo>
                      <a:pt x="8802" y="66160"/>
                      <a:pt x="8802" y="66139"/>
                      <a:pt x="8802" y="66119"/>
                    </a:cubicBezTo>
                    <a:cubicBezTo>
                      <a:pt x="8823" y="66014"/>
                      <a:pt x="8823" y="65889"/>
                      <a:pt x="8844" y="65785"/>
                    </a:cubicBezTo>
                    <a:cubicBezTo>
                      <a:pt x="8844" y="65743"/>
                      <a:pt x="8844" y="65681"/>
                      <a:pt x="8865" y="65639"/>
                    </a:cubicBezTo>
                    <a:cubicBezTo>
                      <a:pt x="8885" y="65597"/>
                      <a:pt x="8885" y="65555"/>
                      <a:pt x="8885" y="65514"/>
                    </a:cubicBezTo>
                    <a:lnTo>
                      <a:pt x="8885" y="65389"/>
                    </a:lnTo>
                    <a:cubicBezTo>
                      <a:pt x="8906" y="65138"/>
                      <a:pt x="8948" y="64867"/>
                      <a:pt x="8948" y="64617"/>
                    </a:cubicBezTo>
                    <a:cubicBezTo>
                      <a:pt x="9011" y="63470"/>
                      <a:pt x="8969" y="62343"/>
                      <a:pt x="8844" y="61217"/>
                    </a:cubicBezTo>
                    <a:cubicBezTo>
                      <a:pt x="8802" y="60842"/>
                      <a:pt x="8760" y="60466"/>
                      <a:pt x="8698" y="60112"/>
                    </a:cubicBezTo>
                    <a:cubicBezTo>
                      <a:pt x="8656" y="59840"/>
                      <a:pt x="8614" y="59590"/>
                      <a:pt x="8552" y="59319"/>
                    </a:cubicBezTo>
                    <a:cubicBezTo>
                      <a:pt x="8531" y="59194"/>
                      <a:pt x="8510" y="59069"/>
                      <a:pt x="8489" y="58944"/>
                    </a:cubicBezTo>
                    <a:cubicBezTo>
                      <a:pt x="8406" y="58485"/>
                      <a:pt x="8301" y="58047"/>
                      <a:pt x="8197" y="57630"/>
                    </a:cubicBezTo>
                    <a:cubicBezTo>
                      <a:pt x="8114" y="57233"/>
                      <a:pt x="8009" y="56816"/>
                      <a:pt x="7905" y="56420"/>
                    </a:cubicBezTo>
                    <a:cubicBezTo>
                      <a:pt x="7905" y="56420"/>
                      <a:pt x="7905" y="56399"/>
                      <a:pt x="7905" y="56399"/>
                    </a:cubicBezTo>
                    <a:cubicBezTo>
                      <a:pt x="7843" y="56170"/>
                      <a:pt x="7759" y="55898"/>
                      <a:pt x="7697" y="55648"/>
                    </a:cubicBezTo>
                    <a:cubicBezTo>
                      <a:pt x="7634" y="55440"/>
                      <a:pt x="7592" y="55252"/>
                      <a:pt x="7530" y="55064"/>
                    </a:cubicBezTo>
                    <a:cubicBezTo>
                      <a:pt x="6883" y="52832"/>
                      <a:pt x="6153" y="50601"/>
                      <a:pt x="5611" y="48348"/>
                    </a:cubicBezTo>
                    <a:cubicBezTo>
                      <a:pt x="5444" y="47743"/>
                      <a:pt x="5319" y="47138"/>
                      <a:pt x="5194" y="46533"/>
                    </a:cubicBezTo>
                    <a:lnTo>
                      <a:pt x="5131" y="46221"/>
                    </a:lnTo>
                    <a:cubicBezTo>
                      <a:pt x="5110" y="46116"/>
                      <a:pt x="5089" y="46012"/>
                      <a:pt x="5069" y="45908"/>
                    </a:cubicBezTo>
                    <a:cubicBezTo>
                      <a:pt x="4714" y="44135"/>
                      <a:pt x="4464" y="42362"/>
                      <a:pt x="4276" y="40589"/>
                    </a:cubicBezTo>
                    <a:cubicBezTo>
                      <a:pt x="4005" y="37878"/>
                      <a:pt x="3859" y="35145"/>
                      <a:pt x="3775" y="32413"/>
                    </a:cubicBezTo>
                    <a:cubicBezTo>
                      <a:pt x="3775" y="32058"/>
                      <a:pt x="3755" y="31725"/>
                      <a:pt x="3755" y="31391"/>
                    </a:cubicBezTo>
                    <a:lnTo>
                      <a:pt x="3755" y="31224"/>
                    </a:lnTo>
                    <a:cubicBezTo>
                      <a:pt x="3755" y="31203"/>
                      <a:pt x="3755" y="31182"/>
                      <a:pt x="3755" y="31161"/>
                    </a:cubicBezTo>
                    <a:lnTo>
                      <a:pt x="3755" y="31141"/>
                    </a:lnTo>
                    <a:lnTo>
                      <a:pt x="3755" y="30890"/>
                    </a:lnTo>
                    <a:cubicBezTo>
                      <a:pt x="3734" y="30411"/>
                      <a:pt x="3713" y="29889"/>
                      <a:pt x="3713" y="29472"/>
                    </a:cubicBezTo>
                    <a:lnTo>
                      <a:pt x="3713" y="28158"/>
                    </a:lnTo>
                    <a:lnTo>
                      <a:pt x="3713" y="27803"/>
                    </a:lnTo>
                    <a:lnTo>
                      <a:pt x="3713" y="27678"/>
                    </a:lnTo>
                    <a:cubicBezTo>
                      <a:pt x="3713" y="27616"/>
                      <a:pt x="3713" y="27574"/>
                      <a:pt x="3713" y="27532"/>
                    </a:cubicBezTo>
                    <a:lnTo>
                      <a:pt x="3713" y="27178"/>
                    </a:lnTo>
                    <a:cubicBezTo>
                      <a:pt x="3734" y="26531"/>
                      <a:pt x="3734" y="25905"/>
                      <a:pt x="3755" y="25280"/>
                    </a:cubicBezTo>
                    <a:lnTo>
                      <a:pt x="3755" y="25092"/>
                    </a:lnTo>
                    <a:cubicBezTo>
                      <a:pt x="3775" y="24320"/>
                      <a:pt x="3817" y="23528"/>
                      <a:pt x="3838" y="22756"/>
                    </a:cubicBezTo>
                    <a:lnTo>
                      <a:pt x="3838" y="22526"/>
                    </a:lnTo>
                    <a:cubicBezTo>
                      <a:pt x="3880" y="21546"/>
                      <a:pt x="3921" y="20566"/>
                      <a:pt x="3921" y="19585"/>
                    </a:cubicBezTo>
                    <a:lnTo>
                      <a:pt x="3921" y="19398"/>
                    </a:lnTo>
                    <a:cubicBezTo>
                      <a:pt x="3942" y="18271"/>
                      <a:pt x="3942" y="17124"/>
                      <a:pt x="3901" y="15998"/>
                    </a:cubicBezTo>
                    <a:cubicBezTo>
                      <a:pt x="3796" y="13161"/>
                      <a:pt x="3191" y="10596"/>
                      <a:pt x="2586" y="7947"/>
                    </a:cubicBezTo>
                    <a:cubicBezTo>
                      <a:pt x="2524" y="7738"/>
                      <a:pt x="2482" y="7509"/>
                      <a:pt x="2420" y="7280"/>
                    </a:cubicBezTo>
                    <a:cubicBezTo>
                      <a:pt x="2378" y="7071"/>
                      <a:pt x="2315" y="6842"/>
                      <a:pt x="2274" y="6612"/>
                    </a:cubicBezTo>
                    <a:cubicBezTo>
                      <a:pt x="2086" y="5861"/>
                      <a:pt x="1940" y="5090"/>
                      <a:pt x="1773" y="4318"/>
                    </a:cubicBezTo>
                    <a:cubicBezTo>
                      <a:pt x="1502" y="2879"/>
                      <a:pt x="1418" y="1439"/>
                      <a:pt x="1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8414150" y="2180775"/>
                <a:ext cx="200250" cy="195540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78216" extrusionOk="0">
                    <a:moveTo>
                      <a:pt x="2420" y="0"/>
                    </a:moveTo>
                    <a:lnTo>
                      <a:pt x="2420" y="0"/>
                    </a:lnTo>
                    <a:cubicBezTo>
                      <a:pt x="563" y="1606"/>
                      <a:pt x="396" y="4380"/>
                      <a:pt x="375" y="6841"/>
                    </a:cubicBezTo>
                    <a:cubicBezTo>
                      <a:pt x="355" y="9824"/>
                      <a:pt x="375" y="12807"/>
                      <a:pt x="375" y="15789"/>
                    </a:cubicBezTo>
                    <a:lnTo>
                      <a:pt x="375" y="16478"/>
                    </a:lnTo>
                    <a:lnTo>
                      <a:pt x="375" y="17166"/>
                    </a:lnTo>
                    <a:cubicBezTo>
                      <a:pt x="375" y="21171"/>
                      <a:pt x="355" y="25175"/>
                      <a:pt x="250" y="29180"/>
                    </a:cubicBezTo>
                    <a:cubicBezTo>
                      <a:pt x="229" y="29680"/>
                      <a:pt x="209" y="30181"/>
                      <a:pt x="188" y="30682"/>
                    </a:cubicBezTo>
                    <a:cubicBezTo>
                      <a:pt x="188" y="30828"/>
                      <a:pt x="209" y="30953"/>
                      <a:pt x="188" y="31120"/>
                    </a:cubicBezTo>
                    <a:cubicBezTo>
                      <a:pt x="188" y="31266"/>
                      <a:pt x="188" y="31391"/>
                      <a:pt x="188" y="31516"/>
                    </a:cubicBezTo>
                    <a:cubicBezTo>
                      <a:pt x="83" y="34603"/>
                      <a:pt x="0" y="37669"/>
                      <a:pt x="21" y="40735"/>
                    </a:cubicBezTo>
                    <a:lnTo>
                      <a:pt x="21" y="41444"/>
                    </a:lnTo>
                    <a:cubicBezTo>
                      <a:pt x="42" y="41757"/>
                      <a:pt x="42" y="42049"/>
                      <a:pt x="42" y="42341"/>
                    </a:cubicBezTo>
                    <a:cubicBezTo>
                      <a:pt x="83" y="44677"/>
                      <a:pt x="209" y="46992"/>
                      <a:pt x="459" y="49307"/>
                    </a:cubicBezTo>
                    <a:cubicBezTo>
                      <a:pt x="521" y="49787"/>
                      <a:pt x="584" y="50308"/>
                      <a:pt x="626" y="50767"/>
                    </a:cubicBezTo>
                    <a:cubicBezTo>
                      <a:pt x="688" y="51226"/>
                      <a:pt x="751" y="51664"/>
                      <a:pt x="834" y="52123"/>
                    </a:cubicBezTo>
                    <a:cubicBezTo>
                      <a:pt x="939" y="52853"/>
                      <a:pt x="1064" y="53583"/>
                      <a:pt x="1189" y="54292"/>
                    </a:cubicBezTo>
                    <a:cubicBezTo>
                      <a:pt x="1481" y="55836"/>
                      <a:pt x="1836" y="57379"/>
                      <a:pt x="2148" y="58902"/>
                    </a:cubicBezTo>
                    <a:cubicBezTo>
                      <a:pt x="2190" y="59048"/>
                      <a:pt x="2211" y="59194"/>
                      <a:pt x="2232" y="59319"/>
                    </a:cubicBezTo>
                    <a:cubicBezTo>
                      <a:pt x="2253" y="59402"/>
                      <a:pt x="2274" y="59465"/>
                      <a:pt x="2274" y="59527"/>
                    </a:cubicBezTo>
                    <a:cubicBezTo>
                      <a:pt x="2336" y="59819"/>
                      <a:pt x="2399" y="60111"/>
                      <a:pt x="2440" y="60403"/>
                    </a:cubicBezTo>
                    <a:cubicBezTo>
                      <a:pt x="2545" y="60967"/>
                      <a:pt x="2649" y="61530"/>
                      <a:pt x="2732" y="62093"/>
                    </a:cubicBezTo>
                    <a:cubicBezTo>
                      <a:pt x="2774" y="62385"/>
                      <a:pt x="2816" y="62677"/>
                      <a:pt x="2837" y="62990"/>
                    </a:cubicBezTo>
                    <a:lnTo>
                      <a:pt x="2837" y="63011"/>
                    </a:lnTo>
                    <a:cubicBezTo>
                      <a:pt x="2878" y="63261"/>
                      <a:pt x="2899" y="63490"/>
                      <a:pt x="2920" y="63720"/>
                    </a:cubicBezTo>
                    <a:cubicBezTo>
                      <a:pt x="3045" y="65076"/>
                      <a:pt x="3087" y="66452"/>
                      <a:pt x="3150" y="67808"/>
                    </a:cubicBezTo>
                    <a:cubicBezTo>
                      <a:pt x="3170" y="68246"/>
                      <a:pt x="3170" y="68663"/>
                      <a:pt x="3191" y="69080"/>
                    </a:cubicBezTo>
                    <a:lnTo>
                      <a:pt x="3191" y="69226"/>
                    </a:lnTo>
                    <a:cubicBezTo>
                      <a:pt x="3212" y="69727"/>
                      <a:pt x="3233" y="70206"/>
                      <a:pt x="3275" y="70707"/>
                    </a:cubicBezTo>
                    <a:cubicBezTo>
                      <a:pt x="3337" y="72105"/>
                      <a:pt x="3504" y="73502"/>
                      <a:pt x="3754" y="74879"/>
                    </a:cubicBezTo>
                    <a:cubicBezTo>
                      <a:pt x="3859" y="75421"/>
                      <a:pt x="3984" y="75963"/>
                      <a:pt x="4151" y="76505"/>
                    </a:cubicBezTo>
                    <a:cubicBezTo>
                      <a:pt x="4318" y="77089"/>
                      <a:pt x="4526" y="77653"/>
                      <a:pt x="4776" y="78216"/>
                    </a:cubicBezTo>
                    <a:lnTo>
                      <a:pt x="7196" y="78216"/>
                    </a:lnTo>
                    <a:cubicBezTo>
                      <a:pt x="7196" y="78195"/>
                      <a:pt x="7196" y="78195"/>
                      <a:pt x="7196" y="78174"/>
                    </a:cubicBezTo>
                    <a:cubicBezTo>
                      <a:pt x="7238" y="78091"/>
                      <a:pt x="7259" y="77986"/>
                      <a:pt x="7279" y="77882"/>
                    </a:cubicBezTo>
                    <a:cubicBezTo>
                      <a:pt x="7279" y="77861"/>
                      <a:pt x="7300" y="77819"/>
                      <a:pt x="7300" y="77799"/>
                    </a:cubicBezTo>
                    <a:cubicBezTo>
                      <a:pt x="7300" y="77778"/>
                      <a:pt x="7321" y="77736"/>
                      <a:pt x="7321" y="77715"/>
                    </a:cubicBezTo>
                    <a:cubicBezTo>
                      <a:pt x="7321" y="77694"/>
                      <a:pt x="7321" y="77694"/>
                      <a:pt x="7321" y="77694"/>
                    </a:cubicBezTo>
                    <a:cubicBezTo>
                      <a:pt x="7342" y="77632"/>
                      <a:pt x="7342" y="77611"/>
                      <a:pt x="7363" y="77527"/>
                    </a:cubicBezTo>
                    <a:cubicBezTo>
                      <a:pt x="7384" y="77423"/>
                      <a:pt x="7405" y="77340"/>
                      <a:pt x="7425" y="77235"/>
                    </a:cubicBezTo>
                    <a:cubicBezTo>
                      <a:pt x="7446" y="77131"/>
                      <a:pt x="7467" y="77048"/>
                      <a:pt x="7488" y="76923"/>
                    </a:cubicBezTo>
                    <a:cubicBezTo>
                      <a:pt x="7509" y="76797"/>
                      <a:pt x="7551" y="76693"/>
                      <a:pt x="7571" y="76568"/>
                    </a:cubicBezTo>
                    <a:cubicBezTo>
                      <a:pt x="7634" y="76234"/>
                      <a:pt x="7676" y="75901"/>
                      <a:pt x="7717" y="75567"/>
                    </a:cubicBezTo>
                    <a:cubicBezTo>
                      <a:pt x="7759" y="75337"/>
                      <a:pt x="7801" y="75108"/>
                      <a:pt x="7822" y="74879"/>
                    </a:cubicBezTo>
                    <a:cubicBezTo>
                      <a:pt x="7884" y="74336"/>
                      <a:pt x="7926" y="73794"/>
                      <a:pt x="7968" y="73231"/>
                    </a:cubicBezTo>
                    <a:cubicBezTo>
                      <a:pt x="8009" y="72501"/>
                      <a:pt x="8009" y="71771"/>
                      <a:pt x="8009" y="71020"/>
                    </a:cubicBezTo>
                    <a:cubicBezTo>
                      <a:pt x="8009" y="70770"/>
                      <a:pt x="8009" y="70498"/>
                      <a:pt x="7989" y="70248"/>
                    </a:cubicBezTo>
                    <a:cubicBezTo>
                      <a:pt x="7989" y="70081"/>
                      <a:pt x="7968" y="69914"/>
                      <a:pt x="7968" y="69748"/>
                    </a:cubicBezTo>
                    <a:lnTo>
                      <a:pt x="7968" y="69560"/>
                    </a:lnTo>
                    <a:cubicBezTo>
                      <a:pt x="7968" y="69539"/>
                      <a:pt x="7968" y="69518"/>
                      <a:pt x="7968" y="69497"/>
                    </a:cubicBezTo>
                    <a:cubicBezTo>
                      <a:pt x="7926" y="68913"/>
                      <a:pt x="7905" y="68308"/>
                      <a:pt x="7843" y="67704"/>
                    </a:cubicBezTo>
                    <a:cubicBezTo>
                      <a:pt x="7822" y="67537"/>
                      <a:pt x="7801" y="67370"/>
                      <a:pt x="7801" y="67203"/>
                    </a:cubicBezTo>
                    <a:cubicBezTo>
                      <a:pt x="7780" y="67057"/>
                      <a:pt x="7780" y="66890"/>
                      <a:pt x="7759" y="66744"/>
                    </a:cubicBezTo>
                    <a:cubicBezTo>
                      <a:pt x="7613" y="65180"/>
                      <a:pt x="7405" y="63616"/>
                      <a:pt x="7196" y="62051"/>
                    </a:cubicBezTo>
                    <a:cubicBezTo>
                      <a:pt x="7175" y="61905"/>
                      <a:pt x="7154" y="61759"/>
                      <a:pt x="7133" y="61613"/>
                    </a:cubicBezTo>
                    <a:cubicBezTo>
                      <a:pt x="7113" y="61509"/>
                      <a:pt x="7092" y="61405"/>
                      <a:pt x="7092" y="61321"/>
                    </a:cubicBezTo>
                    <a:cubicBezTo>
                      <a:pt x="7050" y="61071"/>
                      <a:pt x="7029" y="60841"/>
                      <a:pt x="6987" y="60591"/>
                    </a:cubicBezTo>
                    <a:cubicBezTo>
                      <a:pt x="6841" y="59444"/>
                      <a:pt x="6695" y="58297"/>
                      <a:pt x="6570" y="57171"/>
                    </a:cubicBezTo>
                    <a:cubicBezTo>
                      <a:pt x="6362" y="55147"/>
                      <a:pt x="6216" y="53124"/>
                      <a:pt x="6111" y="51080"/>
                    </a:cubicBezTo>
                    <a:cubicBezTo>
                      <a:pt x="6090" y="50454"/>
                      <a:pt x="6070" y="49787"/>
                      <a:pt x="6049" y="49140"/>
                    </a:cubicBezTo>
                    <a:lnTo>
                      <a:pt x="6049" y="49015"/>
                    </a:lnTo>
                    <a:cubicBezTo>
                      <a:pt x="6007" y="47493"/>
                      <a:pt x="5986" y="45949"/>
                      <a:pt x="5986" y="44427"/>
                    </a:cubicBezTo>
                    <a:cubicBezTo>
                      <a:pt x="5965" y="42466"/>
                      <a:pt x="5986" y="40526"/>
                      <a:pt x="5986" y="38587"/>
                    </a:cubicBezTo>
                    <a:lnTo>
                      <a:pt x="5986" y="38441"/>
                    </a:lnTo>
                    <a:cubicBezTo>
                      <a:pt x="6007" y="36730"/>
                      <a:pt x="6007" y="35020"/>
                      <a:pt x="6007" y="33310"/>
                    </a:cubicBezTo>
                    <a:lnTo>
                      <a:pt x="6007" y="33226"/>
                    </a:lnTo>
                    <a:lnTo>
                      <a:pt x="6007" y="32705"/>
                    </a:lnTo>
                    <a:lnTo>
                      <a:pt x="6007" y="32058"/>
                    </a:lnTo>
                    <a:cubicBezTo>
                      <a:pt x="5986" y="31036"/>
                      <a:pt x="5986" y="29993"/>
                      <a:pt x="5944" y="28971"/>
                    </a:cubicBezTo>
                    <a:cubicBezTo>
                      <a:pt x="5944" y="28658"/>
                      <a:pt x="5924" y="28366"/>
                      <a:pt x="5924" y="28053"/>
                    </a:cubicBezTo>
                    <a:cubicBezTo>
                      <a:pt x="5924" y="27782"/>
                      <a:pt x="5903" y="27532"/>
                      <a:pt x="5903" y="27261"/>
                    </a:cubicBezTo>
                    <a:cubicBezTo>
                      <a:pt x="5882" y="26969"/>
                      <a:pt x="5882" y="26677"/>
                      <a:pt x="5861" y="26385"/>
                    </a:cubicBezTo>
                    <a:cubicBezTo>
                      <a:pt x="5861" y="26260"/>
                      <a:pt x="5861" y="26093"/>
                      <a:pt x="5840" y="26009"/>
                    </a:cubicBezTo>
                    <a:cubicBezTo>
                      <a:pt x="5819" y="25926"/>
                      <a:pt x="5819" y="25843"/>
                      <a:pt x="5819" y="25759"/>
                    </a:cubicBezTo>
                    <a:lnTo>
                      <a:pt x="5819" y="25592"/>
                    </a:lnTo>
                    <a:cubicBezTo>
                      <a:pt x="5673" y="22443"/>
                      <a:pt x="5340" y="19314"/>
                      <a:pt x="4818" y="16186"/>
                    </a:cubicBezTo>
                    <a:cubicBezTo>
                      <a:pt x="4756" y="15914"/>
                      <a:pt x="4714" y="15643"/>
                      <a:pt x="4651" y="15351"/>
                    </a:cubicBezTo>
                    <a:cubicBezTo>
                      <a:pt x="4610" y="15122"/>
                      <a:pt x="4568" y="14872"/>
                      <a:pt x="4505" y="14621"/>
                    </a:cubicBezTo>
                    <a:cubicBezTo>
                      <a:pt x="4338" y="13766"/>
                      <a:pt x="4151" y="12911"/>
                      <a:pt x="3942" y="12056"/>
                    </a:cubicBezTo>
                    <a:cubicBezTo>
                      <a:pt x="2941" y="8093"/>
                      <a:pt x="1481" y="3984"/>
                      <a:pt x="2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8548675" y="2808575"/>
                <a:ext cx="156450" cy="1327075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53083" extrusionOk="0">
                    <a:moveTo>
                      <a:pt x="2816" y="1"/>
                    </a:moveTo>
                    <a:cubicBezTo>
                      <a:pt x="2795" y="42"/>
                      <a:pt x="2774" y="63"/>
                      <a:pt x="2754" y="105"/>
                    </a:cubicBezTo>
                    <a:cubicBezTo>
                      <a:pt x="2754" y="126"/>
                      <a:pt x="2733" y="126"/>
                      <a:pt x="2733" y="147"/>
                    </a:cubicBezTo>
                    <a:cubicBezTo>
                      <a:pt x="2691" y="251"/>
                      <a:pt x="2649" y="334"/>
                      <a:pt x="2608" y="439"/>
                    </a:cubicBezTo>
                    <a:cubicBezTo>
                      <a:pt x="2190" y="1356"/>
                      <a:pt x="1857" y="2316"/>
                      <a:pt x="1565" y="3275"/>
                    </a:cubicBezTo>
                    <a:cubicBezTo>
                      <a:pt x="1544" y="3379"/>
                      <a:pt x="1523" y="3463"/>
                      <a:pt x="1481" y="3567"/>
                    </a:cubicBezTo>
                    <a:lnTo>
                      <a:pt x="1419" y="3859"/>
                    </a:lnTo>
                    <a:cubicBezTo>
                      <a:pt x="1273" y="4402"/>
                      <a:pt x="1147" y="4923"/>
                      <a:pt x="1043" y="5465"/>
                    </a:cubicBezTo>
                    <a:cubicBezTo>
                      <a:pt x="939" y="5966"/>
                      <a:pt x="855" y="6487"/>
                      <a:pt x="772" y="7009"/>
                    </a:cubicBezTo>
                    <a:cubicBezTo>
                      <a:pt x="730" y="7342"/>
                      <a:pt x="689" y="7697"/>
                      <a:pt x="647" y="8052"/>
                    </a:cubicBezTo>
                    <a:lnTo>
                      <a:pt x="647" y="8198"/>
                    </a:lnTo>
                    <a:cubicBezTo>
                      <a:pt x="563" y="8865"/>
                      <a:pt x="522" y="9553"/>
                      <a:pt x="480" y="10242"/>
                    </a:cubicBezTo>
                    <a:cubicBezTo>
                      <a:pt x="438" y="11264"/>
                      <a:pt x="417" y="12265"/>
                      <a:pt x="417" y="13287"/>
                    </a:cubicBezTo>
                    <a:lnTo>
                      <a:pt x="417" y="13495"/>
                    </a:lnTo>
                    <a:cubicBezTo>
                      <a:pt x="417" y="14121"/>
                      <a:pt x="438" y="14768"/>
                      <a:pt x="459" y="15393"/>
                    </a:cubicBezTo>
                    <a:cubicBezTo>
                      <a:pt x="501" y="16687"/>
                      <a:pt x="543" y="17959"/>
                      <a:pt x="605" y="19294"/>
                    </a:cubicBezTo>
                    <a:cubicBezTo>
                      <a:pt x="668" y="20629"/>
                      <a:pt x="709" y="21964"/>
                      <a:pt x="730" y="23257"/>
                    </a:cubicBezTo>
                    <a:lnTo>
                      <a:pt x="730" y="25968"/>
                    </a:lnTo>
                    <a:cubicBezTo>
                      <a:pt x="730" y="26656"/>
                      <a:pt x="709" y="27366"/>
                      <a:pt x="689" y="28075"/>
                    </a:cubicBezTo>
                    <a:cubicBezTo>
                      <a:pt x="605" y="31558"/>
                      <a:pt x="376" y="35041"/>
                      <a:pt x="271" y="38545"/>
                    </a:cubicBezTo>
                    <a:cubicBezTo>
                      <a:pt x="251" y="38775"/>
                      <a:pt x="251" y="39004"/>
                      <a:pt x="251" y="39234"/>
                    </a:cubicBezTo>
                    <a:cubicBezTo>
                      <a:pt x="251" y="39234"/>
                      <a:pt x="251" y="39254"/>
                      <a:pt x="251" y="39275"/>
                    </a:cubicBezTo>
                    <a:lnTo>
                      <a:pt x="251" y="39317"/>
                    </a:lnTo>
                    <a:cubicBezTo>
                      <a:pt x="230" y="39463"/>
                      <a:pt x="251" y="39609"/>
                      <a:pt x="230" y="39734"/>
                    </a:cubicBezTo>
                    <a:cubicBezTo>
                      <a:pt x="230" y="39838"/>
                      <a:pt x="230" y="39943"/>
                      <a:pt x="230" y="40047"/>
                    </a:cubicBezTo>
                    <a:lnTo>
                      <a:pt x="230" y="40235"/>
                    </a:lnTo>
                    <a:cubicBezTo>
                      <a:pt x="188" y="40819"/>
                      <a:pt x="167" y="41465"/>
                      <a:pt x="125" y="42133"/>
                    </a:cubicBezTo>
                    <a:cubicBezTo>
                      <a:pt x="105" y="42237"/>
                      <a:pt x="125" y="42320"/>
                      <a:pt x="105" y="42425"/>
                    </a:cubicBezTo>
                    <a:cubicBezTo>
                      <a:pt x="105" y="42529"/>
                      <a:pt x="105" y="42654"/>
                      <a:pt x="105" y="42758"/>
                    </a:cubicBezTo>
                    <a:cubicBezTo>
                      <a:pt x="42" y="43843"/>
                      <a:pt x="0" y="44969"/>
                      <a:pt x="0" y="46096"/>
                    </a:cubicBezTo>
                    <a:cubicBezTo>
                      <a:pt x="21" y="46367"/>
                      <a:pt x="21" y="46638"/>
                      <a:pt x="21" y="46930"/>
                    </a:cubicBezTo>
                    <a:cubicBezTo>
                      <a:pt x="42" y="47410"/>
                      <a:pt x="63" y="47910"/>
                      <a:pt x="105" y="48348"/>
                    </a:cubicBezTo>
                    <a:cubicBezTo>
                      <a:pt x="146" y="48786"/>
                      <a:pt x="188" y="49224"/>
                      <a:pt x="251" y="49662"/>
                    </a:cubicBezTo>
                    <a:cubicBezTo>
                      <a:pt x="251" y="49683"/>
                      <a:pt x="251" y="49683"/>
                      <a:pt x="251" y="49704"/>
                    </a:cubicBezTo>
                    <a:cubicBezTo>
                      <a:pt x="313" y="50079"/>
                      <a:pt x="376" y="50434"/>
                      <a:pt x="459" y="50809"/>
                    </a:cubicBezTo>
                    <a:cubicBezTo>
                      <a:pt x="501" y="51018"/>
                      <a:pt x="563" y="51268"/>
                      <a:pt x="626" y="51456"/>
                    </a:cubicBezTo>
                    <a:cubicBezTo>
                      <a:pt x="668" y="51644"/>
                      <a:pt x="730" y="51811"/>
                      <a:pt x="793" y="51998"/>
                    </a:cubicBezTo>
                    <a:cubicBezTo>
                      <a:pt x="814" y="52082"/>
                      <a:pt x="855" y="52165"/>
                      <a:pt x="897" y="52249"/>
                    </a:cubicBezTo>
                    <a:cubicBezTo>
                      <a:pt x="918" y="52332"/>
                      <a:pt x="939" y="52415"/>
                      <a:pt x="981" y="52478"/>
                    </a:cubicBezTo>
                    <a:cubicBezTo>
                      <a:pt x="1043" y="52645"/>
                      <a:pt x="1127" y="52833"/>
                      <a:pt x="1210" y="52999"/>
                    </a:cubicBezTo>
                    <a:cubicBezTo>
                      <a:pt x="1210" y="52999"/>
                      <a:pt x="1210" y="53020"/>
                      <a:pt x="1231" y="53020"/>
                    </a:cubicBezTo>
                    <a:lnTo>
                      <a:pt x="1252" y="53083"/>
                    </a:lnTo>
                    <a:lnTo>
                      <a:pt x="2920" y="53083"/>
                    </a:lnTo>
                    <a:cubicBezTo>
                      <a:pt x="3129" y="53083"/>
                      <a:pt x="3358" y="53062"/>
                      <a:pt x="3567" y="53062"/>
                    </a:cubicBezTo>
                    <a:lnTo>
                      <a:pt x="3630" y="52895"/>
                    </a:lnTo>
                    <a:cubicBezTo>
                      <a:pt x="3650" y="52833"/>
                      <a:pt x="3671" y="52770"/>
                      <a:pt x="3692" y="52707"/>
                    </a:cubicBezTo>
                    <a:cubicBezTo>
                      <a:pt x="3713" y="52624"/>
                      <a:pt x="3734" y="52541"/>
                      <a:pt x="3755" y="52478"/>
                    </a:cubicBezTo>
                    <a:cubicBezTo>
                      <a:pt x="3984" y="51602"/>
                      <a:pt x="4172" y="50705"/>
                      <a:pt x="4318" y="49808"/>
                    </a:cubicBezTo>
                    <a:cubicBezTo>
                      <a:pt x="4547" y="48369"/>
                      <a:pt x="4672" y="47013"/>
                      <a:pt x="4777" y="46471"/>
                    </a:cubicBezTo>
                    <a:cubicBezTo>
                      <a:pt x="4860" y="45929"/>
                      <a:pt x="4944" y="45386"/>
                      <a:pt x="5006" y="44844"/>
                    </a:cubicBezTo>
                    <a:cubicBezTo>
                      <a:pt x="5048" y="44594"/>
                      <a:pt x="5090" y="44364"/>
                      <a:pt x="5131" y="44072"/>
                    </a:cubicBezTo>
                    <a:cubicBezTo>
                      <a:pt x="5173" y="43760"/>
                      <a:pt x="5215" y="43488"/>
                      <a:pt x="5236" y="43176"/>
                    </a:cubicBezTo>
                    <a:cubicBezTo>
                      <a:pt x="5528" y="41152"/>
                      <a:pt x="5736" y="39129"/>
                      <a:pt x="5903" y="37085"/>
                    </a:cubicBezTo>
                    <a:cubicBezTo>
                      <a:pt x="5924" y="36835"/>
                      <a:pt x="5945" y="36605"/>
                      <a:pt x="5966" y="36376"/>
                    </a:cubicBezTo>
                    <a:cubicBezTo>
                      <a:pt x="5986" y="36126"/>
                      <a:pt x="5986" y="35896"/>
                      <a:pt x="6007" y="35646"/>
                    </a:cubicBezTo>
                    <a:cubicBezTo>
                      <a:pt x="6174" y="33289"/>
                      <a:pt x="6258" y="30932"/>
                      <a:pt x="6237" y="28554"/>
                    </a:cubicBezTo>
                    <a:cubicBezTo>
                      <a:pt x="6237" y="28262"/>
                      <a:pt x="6237" y="27991"/>
                      <a:pt x="6174" y="27678"/>
                    </a:cubicBezTo>
                    <a:lnTo>
                      <a:pt x="6174" y="27407"/>
                    </a:lnTo>
                    <a:cubicBezTo>
                      <a:pt x="6174" y="27199"/>
                      <a:pt x="6174" y="26990"/>
                      <a:pt x="6174" y="26782"/>
                    </a:cubicBezTo>
                    <a:lnTo>
                      <a:pt x="6174" y="26469"/>
                    </a:lnTo>
                    <a:cubicBezTo>
                      <a:pt x="6153" y="26135"/>
                      <a:pt x="6153" y="25801"/>
                      <a:pt x="6132" y="25468"/>
                    </a:cubicBezTo>
                    <a:lnTo>
                      <a:pt x="6132" y="25363"/>
                    </a:lnTo>
                    <a:cubicBezTo>
                      <a:pt x="6049" y="23507"/>
                      <a:pt x="5903" y="21651"/>
                      <a:pt x="5674" y="19815"/>
                    </a:cubicBezTo>
                    <a:lnTo>
                      <a:pt x="5674" y="19690"/>
                    </a:lnTo>
                    <a:cubicBezTo>
                      <a:pt x="5590" y="18939"/>
                      <a:pt x="5486" y="18209"/>
                      <a:pt x="5382" y="17458"/>
                    </a:cubicBezTo>
                    <a:lnTo>
                      <a:pt x="5382" y="17437"/>
                    </a:lnTo>
                    <a:lnTo>
                      <a:pt x="5319" y="17145"/>
                    </a:lnTo>
                    <a:cubicBezTo>
                      <a:pt x="4964" y="14809"/>
                      <a:pt x="4485" y="12473"/>
                      <a:pt x="4047" y="10137"/>
                    </a:cubicBezTo>
                    <a:cubicBezTo>
                      <a:pt x="3963" y="9658"/>
                      <a:pt x="3859" y="9199"/>
                      <a:pt x="3776" y="8719"/>
                    </a:cubicBezTo>
                    <a:cubicBezTo>
                      <a:pt x="3671" y="8135"/>
                      <a:pt x="3588" y="7551"/>
                      <a:pt x="3484" y="6967"/>
                    </a:cubicBezTo>
                    <a:cubicBezTo>
                      <a:pt x="3233" y="5403"/>
                      <a:pt x="3025" y="3838"/>
                      <a:pt x="2900" y="2274"/>
                    </a:cubicBezTo>
                    <a:cubicBezTo>
                      <a:pt x="2879" y="1815"/>
                      <a:pt x="2858" y="1335"/>
                      <a:pt x="2837" y="856"/>
                    </a:cubicBezTo>
                    <a:cubicBezTo>
                      <a:pt x="2816" y="585"/>
                      <a:pt x="2816" y="293"/>
                      <a:pt x="28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8494450" y="2310075"/>
                <a:ext cx="176275" cy="1825075"/>
              </a:xfrm>
              <a:custGeom>
                <a:avLst/>
                <a:gdLst/>
                <a:ahLst/>
                <a:cxnLst/>
                <a:rect l="l" t="t" r="r" b="b"/>
                <a:pathLst>
                  <a:path w="7051" h="73003" extrusionOk="0">
                    <a:moveTo>
                      <a:pt x="4318" y="1"/>
                    </a:moveTo>
                    <a:lnTo>
                      <a:pt x="4318" y="1"/>
                    </a:lnTo>
                    <a:cubicBezTo>
                      <a:pt x="2399" y="2295"/>
                      <a:pt x="1690" y="5361"/>
                      <a:pt x="1523" y="8323"/>
                    </a:cubicBezTo>
                    <a:cubicBezTo>
                      <a:pt x="1481" y="8698"/>
                      <a:pt x="1460" y="9074"/>
                      <a:pt x="1460" y="9470"/>
                    </a:cubicBezTo>
                    <a:lnTo>
                      <a:pt x="1460" y="9491"/>
                    </a:lnTo>
                    <a:cubicBezTo>
                      <a:pt x="1460" y="9720"/>
                      <a:pt x="1460" y="9971"/>
                      <a:pt x="1460" y="10221"/>
                    </a:cubicBezTo>
                    <a:lnTo>
                      <a:pt x="1460" y="11097"/>
                    </a:lnTo>
                    <a:cubicBezTo>
                      <a:pt x="1481" y="13141"/>
                      <a:pt x="1585" y="15206"/>
                      <a:pt x="1481" y="17250"/>
                    </a:cubicBezTo>
                    <a:cubicBezTo>
                      <a:pt x="1335" y="20107"/>
                      <a:pt x="772" y="22902"/>
                      <a:pt x="417" y="25739"/>
                    </a:cubicBezTo>
                    <a:cubicBezTo>
                      <a:pt x="0" y="28888"/>
                      <a:pt x="21" y="31954"/>
                      <a:pt x="167" y="35000"/>
                    </a:cubicBezTo>
                    <a:cubicBezTo>
                      <a:pt x="209" y="35813"/>
                      <a:pt x="250" y="36627"/>
                      <a:pt x="292" y="37419"/>
                    </a:cubicBezTo>
                    <a:cubicBezTo>
                      <a:pt x="313" y="37711"/>
                      <a:pt x="334" y="38003"/>
                      <a:pt x="355" y="38316"/>
                    </a:cubicBezTo>
                    <a:cubicBezTo>
                      <a:pt x="376" y="38837"/>
                      <a:pt x="417" y="39359"/>
                      <a:pt x="438" y="39880"/>
                    </a:cubicBezTo>
                    <a:cubicBezTo>
                      <a:pt x="459" y="40297"/>
                      <a:pt x="480" y="40715"/>
                      <a:pt x="501" y="41111"/>
                    </a:cubicBezTo>
                    <a:cubicBezTo>
                      <a:pt x="605" y="43009"/>
                      <a:pt x="668" y="44907"/>
                      <a:pt x="605" y="46826"/>
                    </a:cubicBezTo>
                    <a:lnTo>
                      <a:pt x="605" y="47222"/>
                    </a:lnTo>
                    <a:lnTo>
                      <a:pt x="605" y="47243"/>
                    </a:lnTo>
                    <a:lnTo>
                      <a:pt x="605" y="47827"/>
                    </a:lnTo>
                    <a:lnTo>
                      <a:pt x="626" y="48307"/>
                    </a:lnTo>
                    <a:cubicBezTo>
                      <a:pt x="730" y="50142"/>
                      <a:pt x="980" y="51957"/>
                      <a:pt x="1356" y="53751"/>
                    </a:cubicBezTo>
                    <a:cubicBezTo>
                      <a:pt x="1377" y="53813"/>
                      <a:pt x="1377" y="53876"/>
                      <a:pt x="1398" y="53959"/>
                    </a:cubicBezTo>
                    <a:cubicBezTo>
                      <a:pt x="1731" y="55649"/>
                      <a:pt x="2107" y="57338"/>
                      <a:pt x="2420" y="59048"/>
                    </a:cubicBezTo>
                    <a:lnTo>
                      <a:pt x="2420" y="59069"/>
                    </a:lnTo>
                    <a:cubicBezTo>
                      <a:pt x="2420" y="59111"/>
                      <a:pt x="2440" y="59174"/>
                      <a:pt x="2440" y="59215"/>
                    </a:cubicBezTo>
                    <a:cubicBezTo>
                      <a:pt x="2503" y="59632"/>
                      <a:pt x="2566" y="60029"/>
                      <a:pt x="2628" y="60425"/>
                    </a:cubicBezTo>
                    <a:cubicBezTo>
                      <a:pt x="2628" y="60446"/>
                      <a:pt x="2628" y="60446"/>
                      <a:pt x="2628" y="60446"/>
                    </a:cubicBezTo>
                    <a:cubicBezTo>
                      <a:pt x="2691" y="60863"/>
                      <a:pt x="2732" y="61280"/>
                      <a:pt x="2795" y="61697"/>
                    </a:cubicBezTo>
                    <a:cubicBezTo>
                      <a:pt x="2878" y="62511"/>
                      <a:pt x="2920" y="63345"/>
                      <a:pt x="2920" y="64158"/>
                    </a:cubicBezTo>
                    <a:lnTo>
                      <a:pt x="2920" y="65076"/>
                    </a:lnTo>
                    <a:lnTo>
                      <a:pt x="2920" y="65097"/>
                    </a:lnTo>
                    <a:lnTo>
                      <a:pt x="2920" y="65514"/>
                    </a:lnTo>
                    <a:lnTo>
                      <a:pt x="2920" y="65973"/>
                    </a:lnTo>
                    <a:cubicBezTo>
                      <a:pt x="2878" y="67204"/>
                      <a:pt x="2878" y="68413"/>
                      <a:pt x="2941" y="69623"/>
                    </a:cubicBezTo>
                    <a:cubicBezTo>
                      <a:pt x="2983" y="70186"/>
                      <a:pt x="3066" y="70749"/>
                      <a:pt x="3170" y="71292"/>
                    </a:cubicBezTo>
                    <a:cubicBezTo>
                      <a:pt x="3212" y="71417"/>
                      <a:pt x="3233" y="71521"/>
                      <a:pt x="3254" y="71625"/>
                    </a:cubicBezTo>
                    <a:cubicBezTo>
                      <a:pt x="3275" y="71730"/>
                      <a:pt x="3316" y="71834"/>
                      <a:pt x="3337" y="71917"/>
                    </a:cubicBezTo>
                    <a:cubicBezTo>
                      <a:pt x="3379" y="72063"/>
                      <a:pt x="3421" y="72209"/>
                      <a:pt x="3462" y="72355"/>
                    </a:cubicBezTo>
                    <a:cubicBezTo>
                      <a:pt x="3483" y="72418"/>
                      <a:pt x="3504" y="72501"/>
                      <a:pt x="3546" y="72564"/>
                    </a:cubicBezTo>
                    <a:cubicBezTo>
                      <a:pt x="3567" y="72627"/>
                      <a:pt x="3588" y="72668"/>
                      <a:pt x="3629" y="72731"/>
                    </a:cubicBezTo>
                    <a:cubicBezTo>
                      <a:pt x="3650" y="72773"/>
                      <a:pt x="3671" y="72814"/>
                      <a:pt x="3713" y="72856"/>
                    </a:cubicBezTo>
                    <a:cubicBezTo>
                      <a:pt x="3734" y="72898"/>
                      <a:pt x="3755" y="72919"/>
                      <a:pt x="3775" y="72939"/>
                    </a:cubicBezTo>
                    <a:cubicBezTo>
                      <a:pt x="3796" y="72960"/>
                      <a:pt x="3817" y="72981"/>
                      <a:pt x="3838" y="73002"/>
                    </a:cubicBezTo>
                    <a:lnTo>
                      <a:pt x="4881" y="73002"/>
                    </a:lnTo>
                    <a:lnTo>
                      <a:pt x="4943" y="72960"/>
                    </a:lnTo>
                    <a:cubicBezTo>
                      <a:pt x="5215" y="72731"/>
                      <a:pt x="5423" y="72460"/>
                      <a:pt x="5569" y="72147"/>
                    </a:cubicBezTo>
                    <a:cubicBezTo>
                      <a:pt x="5611" y="72063"/>
                      <a:pt x="5632" y="72001"/>
                      <a:pt x="5673" y="71917"/>
                    </a:cubicBezTo>
                    <a:cubicBezTo>
                      <a:pt x="5694" y="71834"/>
                      <a:pt x="5736" y="71751"/>
                      <a:pt x="5757" y="71667"/>
                    </a:cubicBezTo>
                    <a:cubicBezTo>
                      <a:pt x="5778" y="71605"/>
                      <a:pt x="5799" y="71542"/>
                      <a:pt x="5799" y="71500"/>
                    </a:cubicBezTo>
                    <a:cubicBezTo>
                      <a:pt x="5945" y="70916"/>
                      <a:pt x="6070" y="70311"/>
                      <a:pt x="6195" y="69707"/>
                    </a:cubicBezTo>
                    <a:cubicBezTo>
                      <a:pt x="6403" y="68559"/>
                      <a:pt x="6570" y="67371"/>
                      <a:pt x="6716" y="66202"/>
                    </a:cubicBezTo>
                    <a:cubicBezTo>
                      <a:pt x="6737" y="65973"/>
                      <a:pt x="6758" y="65744"/>
                      <a:pt x="6779" y="65535"/>
                    </a:cubicBezTo>
                    <a:cubicBezTo>
                      <a:pt x="6800" y="65347"/>
                      <a:pt x="6821" y="65160"/>
                      <a:pt x="6821" y="64972"/>
                    </a:cubicBezTo>
                    <a:lnTo>
                      <a:pt x="6821" y="64847"/>
                    </a:lnTo>
                    <a:cubicBezTo>
                      <a:pt x="6841" y="64638"/>
                      <a:pt x="6862" y="64430"/>
                      <a:pt x="6883" y="64242"/>
                    </a:cubicBezTo>
                    <a:cubicBezTo>
                      <a:pt x="6883" y="64096"/>
                      <a:pt x="6904" y="63950"/>
                      <a:pt x="6904" y="63804"/>
                    </a:cubicBezTo>
                    <a:cubicBezTo>
                      <a:pt x="6925" y="63616"/>
                      <a:pt x="6925" y="63408"/>
                      <a:pt x="6946" y="63241"/>
                    </a:cubicBezTo>
                    <a:cubicBezTo>
                      <a:pt x="6946" y="63074"/>
                      <a:pt x="6967" y="62928"/>
                      <a:pt x="6967" y="62761"/>
                    </a:cubicBezTo>
                    <a:lnTo>
                      <a:pt x="6967" y="62698"/>
                    </a:lnTo>
                    <a:lnTo>
                      <a:pt x="6967" y="62573"/>
                    </a:lnTo>
                    <a:lnTo>
                      <a:pt x="6967" y="62511"/>
                    </a:lnTo>
                    <a:cubicBezTo>
                      <a:pt x="6987" y="62156"/>
                      <a:pt x="7008" y="61822"/>
                      <a:pt x="7008" y="61489"/>
                    </a:cubicBezTo>
                    <a:lnTo>
                      <a:pt x="7008" y="61468"/>
                    </a:lnTo>
                    <a:cubicBezTo>
                      <a:pt x="7029" y="61072"/>
                      <a:pt x="7050" y="60675"/>
                      <a:pt x="7050" y="60300"/>
                    </a:cubicBezTo>
                    <a:lnTo>
                      <a:pt x="7050" y="59778"/>
                    </a:lnTo>
                    <a:lnTo>
                      <a:pt x="7050" y="59257"/>
                    </a:lnTo>
                    <a:cubicBezTo>
                      <a:pt x="7050" y="57964"/>
                      <a:pt x="7050" y="56671"/>
                      <a:pt x="7008" y="55357"/>
                    </a:cubicBezTo>
                    <a:lnTo>
                      <a:pt x="7008" y="54689"/>
                    </a:lnTo>
                    <a:cubicBezTo>
                      <a:pt x="7008" y="54501"/>
                      <a:pt x="7008" y="54293"/>
                      <a:pt x="7008" y="54084"/>
                    </a:cubicBezTo>
                    <a:lnTo>
                      <a:pt x="7008" y="54043"/>
                    </a:lnTo>
                    <a:lnTo>
                      <a:pt x="7008" y="53563"/>
                    </a:lnTo>
                    <a:lnTo>
                      <a:pt x="7008" y="53021"/>
                    </a:lnTo>
                    <a:cubicBezTo>
                      <a:pt x="7008" y="52770"/>
                      <a:pt x="6987" y="52520"/>
                      <a:pt x="6987" y="52270"/>
                    </a:cubicBezTo>
                    <a:cubicBezTo>
                      <a:pt x="6967" y="51331"/>
                      <a:pt x="6946" y="50393"/>
                      <a:pt x="6925" y="49454"/>
                    </a:cubicBezTo>
                    <a:lnTo>
                      <a:pt x="6925" y="49266"/>
                    </a:lnTo>
                    <a:cubicBezTo>
                      <a:pt x="6800" y="44386"/>
                      <a:pt x="6654" y="39484"/>
                      <a:pt x="6383" y="34603"/>
                    </a:cubicBezTo>
                    <a:cubicBezTo>
                      <a:pt x="6362" y="34520"/>
                      <a:pt x="6362" y="34457"/>
                      <a:pt x="6362" y="34395"/>
                    </a:cubicBezTo>
                    <a:cubicBezTo>
                      <a:pt x="6257" y="32476"/>
                      <a:pt x="6132" y="30578"/>
                      <a:pt x="5965" y="28659"/>
                    </a:cubicBezTo>
                    <a:cubicBezTo>
                      <a:pt x="5819" y="26740"/>
                      <a:pt x="5632" y="24821"/>
                      <a:pt x="5423" y="22902"/>
                    </a:cubicBezTo>
                    <a:cubicBezTo>
                      <a:pt x="5319" y="22026"/>
                      <a:pt x="5215" y="21171"/>
                      <a:pt x="5110" y="20295"/>
                    </a:cubicBezTo>
                    <a:cubicBezTo>
                      <a:pt x="5048" y="19920"/>
                      <a:pt x="5006" y="19523"/>
                      <a:pt x="4964" y="19127"/>
                    </a:cubicBezTo>
                    <a:cubicBezTo>
                      <a:pt x="4923" y="18731"/>
                      <a:pt x="4860" y="18355"/>
                      <a:pt x="4818" y="17959"/>
                    </a:cubicBezTo>
                    <a:cubicBezTo>
                      <a:pt x="4067" y="11973"/>
                      <a:pt x="3421" y="5945"/>
                      <a:pt x="4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8610200" y="2749650"/>
                <a:ext cx="310275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12411" h="55357" extrusionOk="0">
                    <a:moveTo>
                      <a:pt x="11013" y="1"/>
                    </a:moveTo>
                    <a:lnTo>
                      <a:pt x="11013" y="1"/>
                    </a:lnTo>
                    <a:cubicBezTo>
                      <a:pt x="11076" y="1502"/>
                      <a:pt x="10930" y="3004"/>
                      <a:pt x="10596" y="4464"/>
                    </a:cubicBezTo>
                    <a:cubicBezTo>
                      <a:pt x="10575" y="4527"/>
                      <a:pt x="10575" y="4568"/>
                      <a:pt x="10555" y="4631"/>
                    </a:cubicBezTo>
                    <a:cubicBezTo>
                      <a:pt x="9762" y="8073"/>
                      <a:pt x="8135" y="11389"/>
                      <a:pt x="6925" y="14789"/>
                    </a:cubicBezTo>
                    <a:cubicBezTo>
                      <a:pt x="6842" y="14997"/>
                      <a:pt x="6779" y="15206"/>
                      <a:pt x="6696" y="15456"/>
                    </a:cubicBezTo>
                    <a:cubicBezTo>
                      <a:pt x="6612" y="15686"/>
                      <a:pt x="6529" y="15936"/>
                      <a:pt x="6466" y="16165"/>
                    </a:cubicBezTo>
                    <a:cubicBezTo>
                      <a:pt x="6154" y="17146"/>
                      <a:pt x="5903" y="18147"/>
                      <a:pt x="5695" y="19148"/>
                    </a:cubicBezTo>
                    <a:cubicBezTo>
                      <a:pt x="4923" y="23340"/>
                      <a:pt x="5465" y="27699"/>
                      <a:pt x="4965" y="31954"/>
                    </a:cubicBezTo>
                    <a:cubicBezTo>
                      <a:pt x="4819" y="33102"/>
                      <a:pt x="4610" y="34249"/>
                      <a:pt x="4339" y="35375"/>
                    </a:cubicBezTo>
                    <a:lnTo>
                      <a:pt x="4172" y="36105"/>
                    </a:lnTo>
                    <a:cubicBezTo>
                      <a:pt x="4109" y="36314"/>
                      <a:pt x="4047" y="36543"/>
                      <a:pt x="4005" y="36752"/>
                    </a:cubicBezTo>
                    <a:cubicBezTo>
                      <a:pt x="3817" y="37377"/>
                      <a:pt x="3651" y="38024"/>
                      <a:pt x="3463" y="38650"/>
                    </a:cubicBezTo>
                    <a:cubicBezTo>
                      <a:pt x="3171" y="39630"/>
                      <a:pt x="2837" y="40610"/>
                      <a:pt x="2524" y="41591"/>
                    </a:cubicBezTo>
                    <a:cubicBezTo>
                      <a:pt x="2483" y="41757"/>
                      <a:pt x="2420" y="41924"/>
                      <a:pt x="2378" y="42091"/>
                    </a:cubicBezTo>
                    <a:cubicBezTo>
                      <a:pt x="2316" y="42279"/>
                      <a:pt x="2253" y="42446"/>
                      <a:pt x="2211" y="42613"/>
                    </a:cubicBezTo>
                    <a:cubicBezTo>
                      <a:pt x="1607" y="44511"/>
                      <a:pt x="1023" y="46388"/>
                      <a:pt x="605" y="48286"/>
                    </a:cubicBezTo>
                    <a:cubicBezTo>
                      <a:pt x="605" y="48327"/>
                      <a:pt x="605" y="48369"/>
                      <a:pt x="605" y="48390"/>
                    </a:cubicBezTo>
                    <a:cubicBezTo>
                      <a:pt x="585" y="48432"/>
                      <a:pt x="564" y="48494"/>
                      <a:pt x="564" y="48536"/>
                    </a:cubicBezTo>
                    <a:cubicBezTo>
                      <a:pt x="522" y="48745"/>
                      <a:pt x="480" y="48974"/>
                      <a:pt x="439" y="49183"/>
                    </a:cubicBezTo>
                    <a:cubicBezTo>
                      <a:pt x="439" y="49204"/>
                      <a:pt x="439" y="49204"/>
                      <a:pt x="439" y="49204"/>
                    </a:cubicBezTo>
                    <a:cubicBezTo>
                      <a:pt x="355" y="49621"/>
                      <a:pt x="293" y="50017"/>
                      <a:pt x="230" y="50413"/>
                    </a:cubicBezTo>
                    <a:cubicBezTo>
                      <a:pt x="230" y="50434"/>
                      <a:pt x="230" y="50434"/>
                      <a:pt x="230" y="50455"/>
                    </a:cubicBezTo>
                    <a:cubicBezTo>
                      <a:pt x="147" y="50976"/>
                      <a:pt x="105" y="51519"/>
                      <a:pt x="63" y="52040"/>
                    </a:cubicBezTo>
                    <a:cubicBezTo>
                      <a:pt x="42" y="52061"/>
                      <a:pt x="42" y="52082"/>
                      <a:pt x="63" y="52103"/>
                    </a:cubicBezTo>
                    <a:cubicBezTo>
                      <a:pt x="42" y="52290"/>
                      <a:pt x="21" y="52499"/>
                      <a:pt x="21" y="52708"/>
                    </a:cubicBezTo>
                    <a:cubicBezTo>
                      <a:pt x="1" y="52833"/>
                      <a:pt x="1" y="52979"/>
                      <a:pt x="1" y="53104"/>
                    </a:cubicBezTo>
                    <a:lnTo>
                      <a:pt x="1" y="53187"/>
                    </a:lnTo>
                    <a:lnTo>
                      <a:pt x="1" y="53813"/>
                    </a:lnTo>
                    <a:cubicBezTo>
                      <a:pt x="1" y="54084"/>
                      <a:pt x="1" y="54355"/>
                      <a:pt x="21" y="54626"/>
                    </a:cubicBezTo>
                    <a:cubicBezTo>
                      <a:pt x="21" y="54731"/>
                      <a:pt x="42" y="54856"/>
                      <a:pt x="42" y="54981"/>
                    </a:cubicBezTo>
                    <a:cubicBezTo>
                      <a:pt x="63" y="55064"/>
                      <a:pt x="84" y="55148"/>
                      <a:pt x="84" y="55252"/>
                    </a:cubicBezTo>
                    <a:cubicBezTo>
                      <a:pt x="105" y="55294"/>
                      <a:pt x="105" y="55336"/>
                      <a:pt x="105" y="55356"/>
                    </a:cubicBezTo>
                    <a:lnTo>
                      <a:pt x="439" y="55356"/>
                    </a:lnTo>
                    <a:cubicBezTo>
                      <a:pt x="668" y="55356"/>
                      <a:pt x="877" y="55336"/>
                      <a:pt x="1106" y="55336"/>
                    </a:cubicBezTo>
                    <a:lnTo>
                      <a:pt x="1607" y="55336"/>
                    </a:lnTo>
                    <a:cubicBezTo>
                      <a:pt x="2065" y="55315"/>
                      <a:pt x="2524" y="55294"/>
                      <a:pt x="2962" y="55273"/>
                    </a:cubicBezTo>
                    <a:lnTo>
                      <a:pt x="3087" y="55273"/>
                    </a:lnTo>
                    <a:lnTo>
                      <a:pt x="3233" y="55252"/>
                    </a:lnTo>
                    <a:lnTo>
                      <a:pt x="3651" y="55252"/>
                    </a:lnTo>
                    <a:lnTo>
                      <a:pt x="3651" y="55231"/>
                    </a:lnTo>
                    <a:cubicBezTo>
                      <a:pt x="3651" y="55231"/>
                      <a:pt x="3651" y="55210"/>
                      <a:pt x="3651" y="55210"/>
                    </a:cubicBezTo>
                    <a:lnTo>
                      <a:pt x="3651" y="54960"/>
                    </a:lnTo>
                    <a:cubicBezTo>
                      <a:pt x="3630" y="54856"/>
                      <a:pt x="3630" y="54731"/>
                      <a:pt x="3630" y="54626"/>
                    </a:cubicBezTo>
                    <a:cubicBezTo>
                      <a:pt x="3630" y="54314"/>
                      <a:pt x="3609" y="54042"/>
                      <a:pt x="3630" y="53792"/>
                    </a:cubicBezTo>
                    <a:cubicBezTo>
                      <a:pt x="3671" y="53292"/>
                      <a:pt x="3713" y="52791"/>
                      <a:pt x="3797" y="52270"/>
                    </a:cubicBezTo>
                    <a:cubicBezTo>
                      <a:pt x="3817" y="52103"/>
                      <a:pt x="3838" y="51915"/>
                      <a:pt x="3859" y="51748"/>
                    </a:cubicBezTo>
                    <a:cubicBezTo>
                      <a:pt x="3880" y="51665"/>
                      <a:pt x="3901" y="51602"/>
                      <a:pt x="3901" y="51540"/>
                    </a:cubicBezTo>
                    <a:cubicBezTo>
                      <a:pt x="3922" y="51435"/>
                      <a:pt x="3922" y="51331"/>
                      <a:pt x="3963" y="51227"/>
                    </a:cubicBezTo>
                    <a:cubicBezTo>
                      <a:pt x="4005" y="50976"/>
                      <a:pt x="4047" y="50705"/>
                      <a:pt x="4109" y="50455"/>
                    </a:cubicBezTo>
                    <a:cubicBezTo>
                      <a:pt x="4151" y="50226"/>
                      <a:pt x="4214" y="49996"/>
                      <a:pt x="4255" y="49788"/>
                    </a:cubicBezTo>
                    <a:cubicBezTo>
                      <a:pt x="4652" y="48056"/>
                      <a:pt x="5173" y="46325"/>
                      <a:pt x="5716" y="44615"/>
                    </a:cubicBezTo>
                    <a:cubicBezTo>
                      <a:pt x="5841" y="44239"/>
                      <a:pt x="5966" y="43822"/>
                      <a:pt x="6070" y="43468"/>
                    </a:cubicBezTo>
                    <a:cubicBezTo>
                      <a:pt x="6174" y="43113"/>
                      <a:pt x="6300" y="42759"/>
                      <a:pt x="6404" y="42425"/>
                    </a:cubicBezTo>
                    <a:cubicBezTo>
                      <a:pt x="6404" y="42404"/>
                      <a:pt x="6404" y="42404"/>
                      <a:pt x="6404" y="42404"/>
                    </a:cubicBezTo>
                    <a:cubicBezTo>
                      <a:pt x="6654" y="41570"/>
                      <a:pt x="6904" y="40756"/>
                      <a:pt x="7113" y="39943"/>
                    </a:cubicBezTo>
                    <a:lnTo>
                      <a:pt x="7134" y="39859"/>
                    </a:lnTo>
                    <a:cubicBezTo>
                      <a:pt x="7155" y="39797"/>
                      <a:pt x="7176" y="39755"/>
                      <a:pt x="7176" y="39713"/>
                    </a:cubicBezTo>
                    <a:cubicBezTo>
                      <a:pt x="8177" y="35980"/>
                      <a:pt x="9178" y="32226"/>
                      <a:pt x="9595" y="28409"/>
                    </a:cubicBezTo>
                    <a:cubicBezTo>
                      <a:pt x="9741" y="27178"/>
                      <a:pt x="9824" y="25947"/>
                      <a:pt x="9887" y="24696"/>
                    </a:cubicBezTo>
                    <a:cubicBezTo>
                      <a:pt x="9908" y="24300"/>
                      <a:pt x="9950" y="23924"/>
                      <a:pt x="9970" y="23528"/>
                    </a:cubicBezTo>
                    <a:cubicBezTo>
                      <a:pt x="9991" y="23111"/>
                      <a:pt x="10012" y="22694"/>
                      <a:pt x="10054" y="22297"/>
                    </a:cubicBezTo>
                    <a:cubicBezTo>
                      <a:pt x="10137" y="20858"/>
                      <a:pt x="10304" y="19440"/>
                      <a:pt x="10575" y="18042"/>
                    </a:cubicBezTo>
                    <a:cubicBezTo>
                      <a:pt x="10951" y="15998"/>
                      <a:pt x="11577" y="14017"/>
                      <a:pt x="11952" y="11994"/>
                    </a:cubicBezTo>
                    <a:cubicBezTo>
                      <a:pt x="12369" y="9616"/>
                      <a:pt x="12411" y="7197"/>
                      <a:pt x="12098" y="4819"/>
                    </a:cubicBezTo>
                    <a:cubicBezTo>
                      <a:pt x="12098" y="4631"/>
                      <a:pt x="12056" y="4464"/>
                      <a:pt x="12035" y="4297"/>
                    </a:cubicBezTo>
                    <a:cubicBezTo>
                      <a:pt x="12015" y="4110"/>
                      <a:pt x="11994" y="3922"/>
                      <a:pt x="11952" y="3755"/>
                    </a:cubicBezTo>
                    <a:cubicBezTo>
                      <a:pt x="11743" y="2483"/>
                      <a:pt x="11431" y="1231"/>
                      <a:pt x="1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8589875" y="2440450"/>
                <a:ext cx="360850" cy="1694175"/>
              </a:xfrm>
              <a:custGeom>
                <a:avLst/>
                <a:gdLst/>
                <a:ahLst/>
                <a:cxnLst/>
                <a:rect l="l" t="t" r="r" b="b"/>
                <a:pathLst>
                  <a:path w="14434" h="67767" extrusionOk="0">
                    <a:moveTo>
                      <a:pt x="14434" y="0"/>
                    </a:moveTo>
                    <a:lnTo>
                      <a:pt x="14434" y="0"/>
                    </a:lnTo>
                    <a:cubicBezTo>
                      <a:pt x="13808" y="1627"/>
                      <a:pt x="11430" y="2962"/>
                      <a:pt x="10387" y="4443"/>
                    </a:cubicBezTo>
                    <a:cubicBezTo>
                      <a:pt x="9782" y="5277"/>
                      <a:pt x="9282" y="6195"/>
                      <a:pt x="8885" y="7175"/>
                    </a:cubicBezTo>
                    <a:cubicBezTo>
                      <a:pt x="8844" y="7279"/>
                      <a:pt x="8823" y="7384"/>
                      <a:pt x="8760" y="7509"/>
                    </a:cubicBezTo>
                    <a:cubicBezTo>
                      <a:pt x="8719" y="7634"/>
                      <a:pt x="8677" y="7759"/>
                      <a:pt x="8635" y="7884"/>
                    </a:cubicBezTo>
                    <a:cubicBezTo>
                      <a:pt x="7530" y="11201"/>
                      <a:pt x="7884" y="14538"/>
                      <a:pt x="7321" y="18355"/>
                    </a:cubicBezTo>
                    <a:cubicBezTo>
                      <a:pt x="7029" y="20399"/>
                      <a:pt x="6278" y="22318"/>
                      <a:pt x="5757" y="24320"/>
                    </a:cubicBezTo>
                    <a:cubicBezTo>
                      <a:pt x="5715" y="24529"/>
                      <a:pt x="5653" y="24737"/>
                      <a:pt x="5611" y="24967"/>
                    </a:cubicBezTo>
                    <a:cubicBezTo>
                      <a:pt x="5548" y="25259"/>
                      <a:pt x="5506" y="25530"/>
                      <a:pt x="5444" y="25822"/>
                    </a:cubicBezTo>
                    <a:cubicBezTo>
                      <a:pt x="5444" y="25843"/>
                      <a:pt x="5444" y="25863"/>
                      <a:pt x="5444" y="25884"/>
                    </a:cubicBezTo>
                    <a:cubicBezTo>
                      <a:pt x="5444" y="25905"/>
                      <a:pt x="5444" y="25926"/>
                      <a:pt x="5444" y="25926"/>
                    </a:cubicBezTo>
                    <a:cubicBezTo>
                      <a:pt x="5381" y="26364"/>
                      <a:pt x="5340" y="26781"/>
                      <a:pt x="5319" y="27198"/>
                    </a:cubicBezTo>
                    <a:cubicBezTo>
                      <a:pt x="5256" y="28095"/>
                      <a:pt x="5235" y="29013"/>
                      <a:pt x="5256" y="29931"/>
                    </a:cubicBezTo>
                    <a:cubicBezTo>
                      <a:pt x="5277" y="30640"/>
                      <a:pt x="5319" y="31349"/>
                      <a:pt x="5319" y="32058"/>
                    </a:cubicBezTo>
                    <a:cubicBezTo>
                      <a:pt x="5340" y="32204"/>
                      <a:pt x="5340" y="32371"/>
                      <a:pt x="5340" y="32496"/>
                    </a:cubicBezTo>
                    <a:lnTo>
                      <a:pt x="5340" y="32913"/>
                    </a:lnTo>
                    <a:cubicBezTo>
                      <a:pt x="5360" y="34457"/>
                      <a:pt x="5298" y="36000"/>
                      <a:pt x="5173" y="37523"/>
                    </a:cubicBezTo>
                    <a:cubicBezTo>
                      <a:pt x="5027" y="39150"/>
                      <a:pt x="4818" y="40756"/>
                      <a:pt x="4568" y="42383"/>
                    </a:cubicBezTo>
                    <a:cubicBezTo>
                      <a:pt x="4213" y="44531"/>
                      <a:pt x="3796" y="46679"/>
                      <a:pt x="3316" y="48807"/>
                    </a:cubicBezTo>
                    <a:cubicBezTo>
                      <a:pt x="3275" y="49015"/>
                      <a:pt x="3233" y="49245"/>
                      <a:pt x="3191" y="49453"/>
                    </a:cubicBezTo>
                    <a:cubicBezTo>
                      <a:pt x="3129" y="49662"/>
                      <a:pt x="3087" y="49870"/>
                      <a:pt x="3045" y="50100"/>
                    </a:cubicBezTo>
                    <a:cubicBezTo>
                      <a:pt x="2816" y="51122"/>
                      <a:pt x="2586" y="52144"/>
                      <a:pt x="2357" y="53187"/>
                    </a:cubicBezTo>
                    <a:cubicBezTo>
                      <a:pt x="2336" y="53249"/>
                      <a:pt x="2315" y="53354"/>
                      <a:pt x="2294" y="53437"/>
                    </a:cubicBezTo>
                    <a:cubicBezTo>
                      <a:pt x="2044" y="54543"/>
                      <a:pt x="1815" y="55627"/>
                      <a:pt x="1564" y="56712"/>
                    </a:cubicBezTo>
                    <a:cubicBezTo>
                      <a:pt x="1564" y="56733"/>
                      <a:pt x="1564" y="56733"/>
                      <a:pt x="1564" y="56733"/>
                    </a:cubicBezTo>
                    <a:cubicBezTo>
                      <a:pt x="1564" y="56795"/>
                      <a:pt x="1544" y="56879"/>
                      <a:pt x="1523" y="56941"/>
                    </a:cubicBezTo>
                    <a:cubicBezTo>
                      <a:pt x="1481" y="57129"/>
                      <a:pt x="1439" y="57337"/>
                      <a:pt x="1398" y="57525"/>
                    </a:cubicBezTo>
                    <a:lnTo>
                      <a:pt x="1231" y="58339"/>
                    </a:lnTo>
                    <a:cubicBezTo>
                      <a:pt x="1231" y="58401"/>
                      <a:pt x="1210" y="58443"/>
                      <a:pt x="1210" y="58505"/>
                    </a:cubicBezTo>
                    <a:cubicBezTo>
                      <a:pt x="1168" y="58672"/>
                      <a:pt x="1147" y="58839"/>
                      <a:pt x="1106" y="59027"/>
                    </a:cubicBezTo>
                    <a:cubicBezTo>
                      <a:pt x="1106" y="59069"/>
                      <a:pt x="1085" y="59110"/>
                      <a:pt x="1085" y="59152"/>
                    </a:cubicBezTo>
                    <a:cubicBezTo>
                      <a:pt x="1064" y="59194"/>
                      <a:pt x="1064" y="59235"/>
                      <a:pt x="1064" y="59277"/>
                    </a:cubicBezTo>
                    <a:cubicBezTo>
                      <a:pt x="1022" y="59465"/>
                      <a:pt x="980" y="59632"/>
                      <a:pt x="960" y="59799"/>
                    </a:cubicBezTo>
                    <a:cubicBezTo>
                      <a:pt x="897" y="60049"/>
                      <a:pt x="855" y="60299"/>
                      <a:pt x="814" y="60570"/>
                    </a:cubicBezTo>
                    <a:cubicBezTo>
                      <a:pt x="605" y="61759"/>
                      <a:pt x="396" y="62948"/>
                      <a:pt x="250" y="64137"/>
                    </a:cubicBezTo>
                    <a:cubicBezTo>
                      <a:pt x="230" y="64220"/>
                      <a:pt x="230" y="64262"/>
                      <a:pt x="209" y="64387"/>
                    </a:cubicBezTo>
                    <a:cubicBezTo>
                      <a:pt x="188" y="64533"/>
                      <a:pt x="167" y="64700"/>
                      <a:pt x="167" y="64784"/>
                    </a:cubicBezTo>
                    <a:cubicBezTo>
                      <a:pt x="146" y="64888"/>
                      <a:pt x="125" y="64971"/>
                      <a:pt x="125" y="65076"/>
                    </a:cubicBezTo>
                    <a:cubicBezTo>
                      <a:pt x="104" y="65159"/>
                      <a:pt x="84" y="65263"/>
                      <a:pt x="84" y="65368"/>
                    </a:cubicBezTo>
                    <a:cubicBezTo>
                      <a:pt x="84" y="65368"/>
                      <a:pt x="84" y="65368"/>
                      <a:pt x="84" y="65388"/>
                    </a:cubicBezTo>
                    <a:cubicBezTo>
                      <a:pt x="63" y="65576"/>
                      <a:pt x="63" y="65743"/>
                      <a:pt x="42" y="65931"/>
                    </a:cubicBezTo>
                    <a:cubicBezTo>
                      <a:pt x="21" y="66139"/>
                      <a:pt x="21" y="66348"/>
                      <a:pt x="21" y="66536"/>
                    </a:cubicBezTo>
                    <a:cubicBezTo>
                      <a:pt x="0" y="66807"/>
                      <a:pt x="21" y="67078"/>
                      <a:pt x="63" y="67349"/>
                    </a:cubicBezTo>
                    <a:cubicBezTo>
                      <a:pt x="63" y="67370"/>
                      <a:pt x="63" y="67412"/>
                      <a:pt x="84" y="67432"/>
                    </a:cubicBezTo>
                    <a:cubicBezTo>
                      <a:pt x="84" y="67495"/>
                      <a:pt x="104" y="67558"/>
                      <a:pt x="125" y="67620"/>
                    </a:cubicBezTo>
                    <a:cubicBezTo>
                      <a:pt x="125" y="67641"/>
                      <a:pt x="125" y="67662"/>
                      <a:pt x="125" y="67704"/>
                    </a:cubicBezTo>
                    <a:cubicBezTo>
                      <a:pt x="146" y="67724"/>
                      <a:pt x="146" y="67745"/>
                      <a:pt x="146" y="67766"/>
                    </a:cubicBezTo>
                    <a:lnTo>
                      <a:pt x="1272" y="67766"/>
                    </a:lnTo>
                    <a:cubicBezTo>
                      <a:pt x="1481" y="67766"/>
                      <a:pt x="1710" y="67745"/>
                      <a:pt x="1919" y="67745"/>
                    </a:cubicBezTo>
                    <a:lnTo>
                      <a:pt x="2440" y="67745"/>
                    </a:lnTo>
                    <a:cubicBezTo>
                      <a:pt x="2899" y="67724"/>
                      <a:pt x="3337" y="67704"/>
                      <a:pt x="3775" y="67662"/>
                    </a:cubicBezTo>
                    <a:lnTo>
                      <a:pt x="4464" y="67662"/>
                    </a:lnTo>
                    <a:cubicBezTo>
                      <a:pt x="4464" y="67641"/>
                      <a:pt x="4464" y="67620"/>
                      <a:pt x="4464" y="67599"/>
                    </a:cubicBezTo>
                    <a:cubicBezTo>
                      <a:pt x="4484" y="67516"/>
                      <a:pt x="4526" y="67412"/>
                      <a:pt x="4547" y="67307"/>
                    </a:cubicBezTo>
                    <a:cubicBezTo>
                      <a:pt x="4568" y="67224"/>
                      <a:pt x="4589" y="67120"/>
                      <a:pt x="4610" y="67036"/>
                    </a:cubicBezTo>
                    <a:cubicBezTo>
                      <a:pt x="4756" y="66452"/>
                      <a:pt x="4881" y="65868"/>
                      <a:pt x="5027" y="65263"/>
                    </a:cubicBezTo>
                    <a:cubicBezTo>
                      <a:pt x="5068" y="65096"/>
                      <a:pt x="5110" y="64909"/>
                      <a:pt x="5131" y="64721"/>
                    </a:cubicBezTo>
                    <a:cubicBezTo>
                      <a:pt x="5173" y="64575"/>
                      <a:pt x="5194" y="64450"/>
                      <a:pt x="5235" y="64325"/>
                    </a:cubicBezTo>
                    <a:cubicBezTo>
                      <a:pt x="5256" y="64241"/>
                      <a:pt x="5277" y="64179"/>
                      <a:pt x="5277" y="64095"/>
                    </a:cubicBezTo>
                    <a:cubicBezTo>
                      <a:pt x="5653" y="62448"/>
                      <a:pt x="5986" y="60800"/>
                      <a:pt x="6299" y="59131"/>
                    </a:cubicBezTo>
                    <a:cubicBezTo>
                      <a:pt x="6299" y="59069"/>
                      <a:pt x="6320" y="59006"/>
                      <a:pt x="6341" y="58923"/>
                    </a:cubicBezTo>
                    <a:cubicBezTo>
                      <a:pt x="6466" y="58297"/>
                      <a:pt x="6570" y="57629"/>
                      <a:pt x="6695" y="56983"/>
                    </a:cubicBezTo>
                    <a:cubicBezTo>
                      <a:pt x="6758" y="56607"/>
                      <a:pt x="6821" y="56211"/>
                      <a:pt x="6883" y="55836"/>
                    </a:cubicBezTo>
                    <a:cubicBezTo>
                      <a:pt x="6946" y="55481"/>
                      <a:pt x="7008" y="55106"/>
                      <a:pt x="7071" y="54730"/>
                    </a:cubicBezTo>
                    <a:cubicBezTo>
                      <a:pt x="7530" y="51977"/>
                      <a:pt x="7905" y="49203"/>
                      <a:pt x="8218" y="46429"/>
                    </a:cubicBezTo>
                    <a:cubicBezTo>
                      <a:pt x="8260" y="46200"/>
                      <a:pt x="8260" y="45991"/>
                      <a:pt x="8301" y="45762"/>
                    </a:cubicBezTo>
                    <a:cubicBezTo>
                      <a:pt x="8322" y="45532"/>
                      <a:pt x="8343" y="45303"/>
                      <a:pt x="8385" y="45073"/>
                    </a:cubicBezTo>
                    <a:cubicBezTo>
                      <a:pt x="8656" y="42466"/>
                      <a:pt x="8865" y="39859"/>
                      <a:pt x="9031" y="37231"/>
                    </a:cubicBezTo>
                    <a:cubicBezTo>
                      <a:pt x="9323" y="32621"/>
                      <a:pt x="10345" y="28241"/>
                      <a:pt x="11326" y="23715"/>
                    </a:cubicBezTo>
                    <a:cubicBezTo>
                      <a:pt x="11785" y="21588"/>
                      <a:pt x="12431" y="19439"/>
                      <a:pt x="12807" y="17270"/>
                    </a:cubicBezTo>
                    <a:cubicBezTo>
                      <a:pt x="12848" y="17082"/>
                      <a:pt x="12869" y="16916"/>
                      <a:pt x="12890" y="16749"/>
                    </a:cubicBezTo>
                    <a:cubicBezTo>
                      <a:pt x="12911" y="16561"/>
                      <a:pt x="12953" y="16394"/>
                      <a:pt x="12974" y="16206"/>
                    </a:cubicBezTo>
                    <a:cubicBezTo>
                      <a:pt x="13140" y="14892"/>
                      <a:pt x="13140" y="13558"/>
                      <a:pt x="12974" y="12264"/>
                    </a:cubicBezTo>
                    <a:cubicBezTo>
                      <a:pt x="12348" y="8051"/>
                      <a:pt x="12911" y="4067"/>
                      <a:pt x="14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8588825" y="2417500"/>
                <a:ext cx="225800" cy="1718150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68726" extrusionOk="0">
                    <a:moveTo>
                      <a:pt x="7572" y="0"/>
                    </a:moveTo>
                    <a:lnTo>
                      <a:pt x="7572" y="0"/>
                    </a:lnTo>
                    <a:cubicBezTo>
                      <a:pt x="7634" y="1460"/>
                      <a:pt x="7530" y="2900"/>
                      <a:pt x="7259" y="4318"/>
                    </a:cubicBezTo>
                    <a:cubicBezTo>
                      <a:pt x="6591" y="7759"/>
                      <a:pt x="5611" y="10909"/>
                      <a:pt x="5256" y="14350"/>
                    </a:cubicBezTo>
                    <a:cubicBezTo>
                      <a:pt x="5236" y="14601"/>
                      <a:pt x="5215" y="14830"/>
                      <a:pt x="5194" y="15080"/>
                    </a:cubicBezTo>
                    <a:cubicBezTo>
                      <a:pt x="5173" y="15393"/>
                      <a:pt x="5131" y="15685"/>
                      <a:pt x="5131" y="15998"/>
                    </a:cubicBezTo>
                    <a:lnTo>
                      <a:pt x="5131" y="16019"/>
                    </a:lnTo>
                    <a:cubicBezTo>
                      <a:pt x="5006" y="19648"/>
                      <a:pt x="5277" y="23277"/>
                      <a:pt x="5340" y="26907"/>
                    </a:cubicBezTo>
                    <a:cubicBezTo>
                      <a:pt x="5361" y="27324"/>
                      <a:pt x="5361" y="27720"/>
                      <a:pt x="5361" y="28158"/>
                    </a:cubicBezTo>
                    <a:cubicBezTo>
                      <a:pt x="5361" y="28617"/>
                      <a:pt x="5340" y="29013"/>
                      <a:pt x="5340" y="29493"/>
                    </a:cubicBezTo>
                    <a:cubicBezTo>
                      <a:pt x="5340" y="29952"/>
                      <a:pt x="5319" y="30432"/>
                      <a:pt x="5319" y="30890"/>
                    </a:cubicBezTo>
                    <a:cubicBezTo>
                      <a:pt x="5298" y="31766"/>
                      <a:pt x="5256" y="32622"/>
                      <a:pt x="5236" y="33498"/>
                    </a:cubicBezTo>
                    <a:cubicBezTo>
                      <a:pt x="5131" y="36376"/>
                      <a:pt x="4944" y="39275"/>
                      <a:pt x="4589" y="42133"/>
                    </a:cubicBezTo>
                    <a:cubicBezTo>
                      <a:pt x="4318" y="44239"/>
                      <a:pt x="3942" y="46325"/>
                      <a:pt x="3442" y="48369"/>
                    </a:cubicBezTo>
                    <a:cubicBezTo>
                      <a:pt x="3421" y="48494"/>
                      <a:pt x="3379" y="48619"/>
                      <a:pt x="3358" y="48744"/>
                    </a:cubicBezTo>
                    <a:cubicBezTo>
                      <a:pt x="3317" y="48911"/>
                      <a:pt x="3254" y="49099"/>
                      <a:pt x="3212" y="49266"/>
                    </a:cubicBezTo>
                    <a:cubicBezTo>
                      <a:pt x="3171" y="49454"/>
                      <a:pt x="3129" y="49620"/>
                      <a:pt x="3066" y="49787"/>
                    </a:cubicBezTo>
                    <a:cubicBezTo>
                      <a:pt x="2670" y="51226"/>
                      <a:pt x="2232" y="52666"/>
                      <a:pt x="1815" y="54084"/>
                    </a:cubicBezTo>
                    <a:cubicBezTo>
                      <a:pt x="1773" y="54167"/>
                      <a:pt x="1752" y="54272"/>
                      <a:pt x="1732" y="54355"/>
                    </a:cubicBezTo>
                    <a:cubicBezTo>
                      <a:pt x="1648" y="54626"/>
                      <a:pt x="1565" y="54918"/>
                      <a:pt x="1481" y="55210"/>
                    </a:cubicBezTo>
                    <a:cubicBezTo>
                      <a:pt x="1440" y="55315"/>
                      <a:pt x="1419" y="55440"/>
                      <a:pt x="1377" y="55586"/>
                    </a:cubicBezTo>
                    <a:cubicBezTo>
                      <a:pt x="1335" y="55711"/>
                      <a:pt x="1314" y="55857"/>
                      <a:pt x="1273" y="56003"/>
                    </a:cubicBezTo>
                    <a:cubicBezTo>
                      <a:pt x="1231" y="56149"/>
                      <a:pt x="1189" y="56274"/>
                      <a:pt x="1148" y="56420"/>
                    </a:cubicBezTo>
                    <a:cubicBezTo>
                      <a:pt x="1064" y="56712"/>
                      <a:pt x="1002" y="57025"/>
                      <a:pt x="918" y="57317"/>
                    </a:cubicBezTo>
                    <a:cubicBezTo>
                      <a:pt x="876" y="57463"/>
                      <a:pt x="856" y="57609"/>
                      <a:pt x="814" y="57776"/>
                    </a:cubicBezTo>
                    <a:cubicBezTo>
                      <a:pt x="772" y="57943"/>
                      <a:pt x="730" y="58089"/>
                      <a:pt x="710" y="58255"/>
                    </a:cubicBezTo>
                    <a:cubicBezTo>
                      <a:pt x="647" y="58485"/>
                      <a:pt x="605" y="58714"/>
                      <a:pt x="564" y="58944"/>
                    </a:cubicBezTo>
                    <a:cubicBezTo>
                      <a:pt x="146" y="60967"/>
                      <a:pt x="0" y="63053"/>
                      <a:pt x="167" y="65118"/>
                    </a:cubicBezTo>
                    <a:cubicBezTo>
                      <a:pt x="167" y="65201"/>
                      <a:pt x="188" y="65284"/>
                      <a:pt x="188" y="65368"/>
                    </a:cubicBezTo>
                    <a:cubicBezTo>
                      <a:pt x="188" y="65514"/>
                      <a:pt x="209" y="65639"/>
                      <a:pt x="230" y="65764"/>
                    </a:cubicBezTo>
                    <a:cubicBezTo>
                      <a:pt x="251" y="65973"/>
                      <a:pt x="272" y="66160"/>
                      <a:pt x="313" y="66348"/>
                    </a:cubicBezTo>
                    <a:cubicBezTo>
                      <a:pt x="355" y="66598"/>
                      <a:pt x="397" y="66828"/>
                      <a:pt x="438" y="67057"/>
                    </a:cubicBezTo>
                    <a:cubicBezTo>
                      <a:pt x="459" y="67162"/>
                      <a:pt x="480" y="67266"/>
                      <a:pt x="522" y="67370"/>
                    </a:cubicBezTo>
                    <a:cubicBezTo>
                      <a:pt x="522" y="67391"/>
                      <a:pt x="522" y="67412"/>
                      <a:pt x="522" y="67433"/>
                    </a:cubicBezTo>
                    <a:lnTo>
                      <a:pt x="584" y="67620"/>
                    </a:lnTo>
                    <a:cubicBezTo>
                      <a:pt x="584" y="67662"/>
                      <a:pt x="605" y="67704"/>
                      <a:pt x="605" y="67746"/>
                    </a:cubicBezTo>
                    <a:cubicBezTo>
                      <a:pt x="626" y="67787"/>
                      <a:pt x="626" y="67850"/>
                      <a:pt x="647" y="67892"/>
                    </a:cubicBezTo>
                    <a:cubicBezTo>
                      <a:pt x="689" y="68038"/>
                      <a:pt x="730" y="68204"/>
                      <a:pt x="793" y="68350"/>
                    </a:cubicBezTo>
                    <a:cubicBezTo>
                      <a:pt x="814" y="68455"/>
                      <a:pt x="856" y="68559"/>
                      <a:pt x="897" y="68663"/>
                    </a:cubicBezTo>
                    <a:cubicBezTo>
                      <a:pt x="897" y="68663"/>
                      <a:pt x="897" y="68684"/>
                      <a:pt x="897" y="68705"/>
                    </a:cubicBezTo>
                    <a:cubicBezTo>
                      <a:pt x="897" y="68705"/>
                      <a:pt x="897" y="68705"/>
                      <a:pt x="897" y="68726"/>
                    </a:cubicBezTo>
                    <a:lnTo>
                      <a:pt x="1314" y="68726"/>
                    </a:lnTo>
                    <a:cubicBezTo>
                      <a:pt x="1544" y="68705"/>
                      <a:pt x="1752" y="68705"/>
                      <a:pt x="1961" y="68705"/>
                    </a:cubicBezTo>
                    <a:lnTo>
                      <a:pt x="2482" y="68705"/>
                    </a:lnTo>
                    <a:cubicBezTo>
                      <a:pt x="2941" y="68684"/>
                      <a:pt x="3379" y="68642"/>
                      <a:pt x="3817" y="68622"/>
                    </a:cubicBezTo>
                    <a:lnTo>
                      <a:pt x="3963" y="68622"/>
                    </a:lnTo>
                    <a:lnTo>
                      <a:pt x="4109" y="68601"/>
                    </a:lnTo>
                    <a:cubicBezTo>
                      <a:pt x="4130" y="68580"/>
                      <a:pt x="4130" y="68538"/>
                      <a:pt x="4130" y="68496"/>
                    </a:cubicBezTo>
                    <a:cubicBezTo>
                      <a:pt x="4255" y="67537"/>
                      <a:pt x="4318" y="66557"/>
                      <a:pt x="4380" y="65576"/>
                    </a:cubicBezTo>
                    <a:cubicBezTo>
                      <a:pt x="4506" y="63762"/>
                      <a:pt x="4568" y="61947"/>
                      <a:pt x="4735" y="60153"/>
                    </a:cubicBezTo>
                    <a:cubicBezTo>
                      <a:pt x="4756" y="59799"/>
                      <a:pt x="4798" y="59444"/>
                      <a:pt x="4839" y="59090"/>
                    </a:cubicBezTo>
                    <a:cubicBezTo>
                      <a:pt x="4881" y="58714"/>
                      <a:pt x="4944" y="58318"/>
                      <a:pt x="4985" y="57922"/>
                    </a:cubicBezTo>
                    <a:cubicBezTo>
                      <a:pt x="5090" y="57213"/>
                      <a:pt x="5236" y="56503"/>
                      <a:pt x="5382" y="55794"/>
                    </a:cubicBezTo>
                    <a:cubicBezTo>
                      <a:pt x="5674" y="54564"/>
                      <a:pt x="6070" y="53333"/>
                      <a:pt x="6425" y="52102"/>
                    </a:cubicBezTo>
                    <a:cubicBezTo>
                      <a:pt x="6591" y="51602"/>
                      <a:pt x="6737" y="51101"/>
                      <a:pt x="6883" y="50580"/>
                    </a:cubicBezTo>
                    <a:cubicBezTo>
                      <a:pt x="6988" y="50204"/>
                      <a:pt x="7071" y="49808"/>
                      <a:pt x="7155" y="49433"/>
                    </a:cubicBezTo>
                    <a:cubicBezTo>
                      <a:pt x="7217" y="49245"/>
                      <a:pt x="7238" y="49057"/>
                      <a:pt x="7280" y="48849"/>
                    </a:cubicBezTo>
                    <a:cubicBezTo>
                      <a:pt x="8177" y="44114"/>
                      <a:pt x="7175" y="39254"/>
                      <a:pt x="7196" y="34436"/>
                    </a:cubicBezTo>
                    <a:cubicBezTo>
                      <a:pt x="7217" y="32809"/>
                      <a:pt x="7321" y="31203"/>
                      <a:pt x="7509" y="29576"/>
                    </a:cubicBezTo>
                    <a:cubicBezTo>
                      <a:pt x="7530" y="29326"/>
                      <a:pt x="7551" y="29055"/>
                      <a:pt x="7593" y="28826"/>
                    </a:cubicBezTo>
                    <a:cubicBezTo>
                      <a:pt x="7613" y="28596"/>
                      <a:pt x="7634" y="28367"/>
                      <a:pt x="7676" y="28137"/>
                    </a:cubicBezTo>
                    <a:cubicBezTo>
                      <a:pt x="7989" y="25613"/>
                      <a:pt x="8364" y="23069"/>
                      <a:pt x="8594" y="20524"/>
                    </a:cubicBezTo>
                    <a:cubicBezTo>
                      <a:pt x="8948" y="16645"/>
                      <a:pt x="9032" y="12765"/>
                      <a:pt x="8844" y="8865"/>
                    </a:cubicBezTo>
                    <a:cubicBezTo>
                      <a:pt x="8844" y="8740"/>
                      <a:pt x="8844" y="8594"/>
                      <a:pt x="8823" y="8469"/>
                    </a:cubicBezTo>
                    <a:cubicBezTo>
                      <a:pt x="8823" y="8343"/>
                      <a:pt x="8802" y="8218"/>
                      <a:pt x="8802" y="8114"/>
                    </a:cubicBezTo>
                    <a:cubicBezTo>
                      <a:pt x="8615" y="5382"/>
                      <a:pt x="8197" y="2670"/>
                      <a:pt x="7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8466800" y="2808050"/>
                <a:ext cx="155950" cy="1327600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53104" extrusionOk="0">
                    <a:moveTo>
                      <a:pt x="3463" y="1"/>
                    </a:moveTo>
                    <a:lnTo>
                      <a:pt x="3463" y="42"/>
                    </a:lnTo>
                    <a:cubicBezTo>
                      <a:pt x="3463" y="293"/>
                      <a:pt x="3442" y="501"/>
                      <a:pt x="3442" y="793"/>
                    </a:cubicBezTo>
                    <a:cubicBezTo>
                      <a:pt x="3442" y="1085"/>
                      <a:pt x="3421" y="1377"/>
                      <a:pt x="3400" y="1648"/>
                    </a:cubicBezTo>
                    <a:cubicBezTo>
                      <a:pt x="3171" y="5924"/>
                      <a:pt x="2191" y="10137"/>
                      <a:pt x="1419" y="14351"/>
                    </a:cubicBezTo>
                    <a:cubicBezTo>
                      <a:pt x="1377" y="14580"/>
                      <a:pt x="1336" y="14810"/>
                      <a:pt x="1294" y="15039"/>
                    </a:cubicBezTo>
                    <a:cubicBezTo>
                      <a:pt x="1252" y="15268"/>
                      <a:pt x="1210" y="15498"/>
                      <a:pt x="1169" y="15727"/>
                    </a:cubicBezTo>
                    <a:cubicBezTo>
                      <a:pt x="1064" y="16290"/>
                      <a:pt x="960" y="16874"/>
                      <a:pt x="877" y="17458"/>
                    </a:cubicBezTo>
                    <a:cubicBezTo>
                      <a:pt x="564" y="19523"/>
                      <a:pt x="334" y="21588"/>
                      <a:pt x="209" y="23674"/>
                    </a:cubicBezTo>
                    <a:cubicBezTo>
                      <a:pt x="188" y="24008"/>
                      <a:pt x="168" y="24362"/>
                      <a:pt x="147" y="24675"/>
                    </a:cubicBezTo>
                    <a:cubicBezTo>
                      <a:pt x="126" y="24988"/>
                      <a:pt x="105" y="25322"/>
                      <a:pt x="105" y="25635"/>
                    </a:cubicBezTo>
                    <a:cubicBezTo>
                      <a:pt x="84" y="25760"/>
                      <a:pt x="84" y="25885"/>
                      <a:pt x="84" y="26010"/>
                    </a:cubicBezTo>
                    <a:lnTo>
                      <a:pt x="84" y="26344"/>
                    </a:lnTo>
                    <a:cubicBezTo>
                      <a:pt x="1" y="28638"/>
                      <a:pt x="22" y="30912"/>
                      <a:pt x="126" y="33206"/>
                    </a:cubicBezTo>
                    <a:cubicBezTo>
                      <a:pt x="126" y="33248"/>
                      <a:pt x="126" y="33289"/>
                      <a:pt x="126" y="33331"/>
                    </a:cubicBezTo>
                    <a:cubicBezTo>
                      <a:pt x="147" y="33623"/>
                      <a:pt x="147" y="33915"/>
                      <a:pt x="168" y="34186"/>
                    </a:cubicBezTo>
                    <a:cubicBezTo>
                      <a:pt x="188" y="34478"/>
                      <a:pt x="209" y="34749"/>
                      <a:pt x="230" y="35041"/>
                    </a:cubicBezTo>
                    <a:cubicBezTo>
                      <a:pt x="230" y="35146"/>
                      <a:pt x="230" y="35292"/>
                      <a:pt x="251" y="35375"/>
                    </a:cubicBezTo>
                    <a:cubicBezTo>
                      <a:pt x="251" y="35458"/>
                      <a:pt x="251" y="35542"/>
                      <a:pt x="251" y="35625"/>
                    </a:cubicBezTo>
                    <a:cubicBezTo>
                      <a:pt x="272" y="35876"/>
                      <a:pt x="293" y="36126"/>
                      <a:pt x="314" y="36355"/>
                    </a:cubicBezTo>
                    <a:cubicBezTo>
                      <a:pt x="334" y="36585"/>
                      <a:pt x="334" y="36814"/>
                      <a:pt x="355" y="37064"/>
                    </a:cubicBezTo>
                    <a:cubicBezTo>
                      <a:pt x="501" y="38817"/>
                      <a:pt x="689" y="40589"/>
                      <a:pt x="918" y="42341"/>
                    </a:cubicBezTo>
                    <a:cubicBezTo>
                      <a:pt x="981" y="42884"/>
                      <a:pt x="1044" y="43426"/>
                      <a:pt x="1127" y="43968"/>
                    </a:cubicBezTo>
                    <a:cubicBezTo>
                      <a:pt x="1210" y="44490"/>
                      <a:pt x="1273" y="45032"/>
                      <a:pt x="1356" y="45574"/>
                    </a:cubicBezTo>
                    <a:cubicBezTo>
                      <a:pt x="1398" y="45866"/>
                      <a:pt x="1461" y="46158"/>
                      <a:pt x="1502" y="46450"/>
                    </a:cubicBezTo>
                    <a:cubicBezTo>
                      <a:pt x="1586" y="46993"/>
                      <a:pt x="1711" y="48307"/>
                      <a:pt x="1940" y="49725"/>
                    </a:cubicBezTo>
                    <a:cubicBezTo>
                      <a:pt x="2003" y="50226"/>
                      <a:pt x="2107" y="50747"/>
                      <a:pt x="2212" y="51248"/>
                    </a:cubicBezTo>
                    <a:cubicBezTo>
                      <a:pt x="2337" y="51873"/>
                      <a:pt x="2504" y="52499"/>
                      <a:pt x="2712" y="53104"/>
                    </a:cubicBezTo>
                    <a:lnTo>
                      <a:pt x="5007" y="53104"/>
                    </a:lnTo>
                    <a:lnTo>
                      <a:pt x="5048" y="53020"/>
                    </a:lnTo>
                    <a:cubicBezTo>
                      <a:pt x="5048" y="53000"/>
                      <a:pt x="5069" y="52979"/>
                      <a:pt x="5069" y="52958"/>
                    </a:cubicBezTo>
                    <a:cubicBezTo>
                      <a:pt x="5111" y="52874"/>
                      <a:pt x="5153" y="52791"/>
                      <a:pt x="5173" y="52708"/>
                    </a:cubicBezTo>
                    <a:cubicBezTo>
                      <a:pt x="5194" y="52708"/>
                      <a:pt x="5194" y="52687"/>
                      <a:pt x="5194" y="52666"/>
                    </a:cubicBezTo>
                    <a:cubicBezTo>
                      <a:pt x="5215" y="52645"/>
                      <a:pt x="5236" y="52603"/>
                      <a:pt x="5236" y="52582"/>
                    </a:cubicBezTo>
                    <a:lnTo>
                      <a:pt x="5257" y="52520"/>
                    </a:lnTo>
                    <a:cubicBezTo>
                      <a:pt x="5278" y="52499"/>
                      <a:pt x="5278" y="52478"/>
                      <a:pt x="5278" y="52457"/>
                    </a:cubicBezTo>
                    <a:cubicBezTo>
                      <a:pt x="5319" y="52395"/>
                      <a:pt x="5340" y="52332"/>
                      <a:pt x="5361" y="52249"/>
                    </a:cubicBezTo>
                    <a:cubicBezTo>
                      <a:pt x="5361" y="52249"/>
                      <a:pt x="5361" y="52249"/>
                      <a:pt x="5361" y="52228"/>
                    </a:cubicBezTo>
                    <a:cubicBezTo>
                      <a:pt x="5403" y="52165"/>
                      <a:pt x="5424" y="52082"/>
                      <a:pt x="5445" y="51998"/>
                    </a:cubicBezTo>
                    <a:cubicBezTo>
                      <a:pt x="5486" y="51915"/>
                      <a:pt x="5528" y="51811"/>
                      <a:pt x="5549" y="51727"/>
                    </a:cubicBezTo>
                    <a:cubicBezTo>
                      <a:pt x="5570" y="51644"/>
                      <a:pt x="5591" y="51581"/>
                      <a:pt x="5611" y="51498"/>
                    </a:cubicBezTo>
                    <a:cubicBezTo>
                      <a:pt x="5611" y="51477"/>
                      <a:pt x="5611" y="51456"/>
                      <a:pt x="5632" y="51435"/>
                    </a:cubicBezTo>
                    <a:cubicBezTo>
                      <a:pt x="5674" y="51248"/>
                      <a:pt x="5737" y="51060"/>
                      <a:pt x="5778" y="50851"/>
                    </a:cubicBezTo>
                    <a:cubicBezTo>
                      <a:pt x="5862" y="50497"/>
                      <a:pt x="5924" y="50142"/>
                      <a:pt x="5987" y="49767"/>
                    </a:cubicBezTo>
                    <a:lnTo>
                      <a:pt x="5987" y="49725"/>
                    </a:lnTo>
                    <a:lnTo>
                      <a:pt x="5987" y="49704"/>
                    </a:lnTo>
                    <a:cubicBezTo>
                      <a:pt x="6049" y="49287"/>
                      <a:pt x="6091" y="48870"/>
                      <a:pt x="6133" y="48390"/>
                    </a:cubicBezTo>
                    <a:cubicBezTo>
                      <a:pt x="6175" y="47931"/>
                      <a:pt x="6195" y="47452"/>
                      <a:pt x="6195" y="46951"/>
                    </a:cubicBezTo>
                    <a:cubicBezTo>
                      <a:pt x="6216" y="46784"/>
                      <a:pt x="6216" y="46596"/>
                      <a:pt x="6216" y="46409"/>
                    </a:cubicBezTo>
                    <a:lnTo>
                      <a:pt x="6216" y="46283"/>
                    </a:lnTo>
                    <a:lnTo>
                      <a:pt x="6216" y="46137"/>
                    </a:lnTo>
                    <a:lnTo>
                      <a:pt x="6216" y="46054"/>
                    </a:lnTo>
                    <a:cubicBezTo>
                      <a:pt x="6216" y="45574"/>
                      <a:pt x="6216" y="45095"/>
                      <a:pt x="6237" y="44594"/>
                    </a:cubicBezTo>
                    <a:lnTo>
                      <a:pt x="6237" y="44344"/>
                    </a:lnTo>
                    <a:lnTo>
                      <a:pt x="6237" y="44323"/>
                    </a:lnTo>
                    <a:cubicBezTo>
                      <a:pt x="6216" y="44093"/>
                      <a:pt x="6216" y="43885"/>
                      <a:pt x="6216" y="43655"/>
                    </a:cubicBezTo>
                    <a:lnTo>
                      <a:pt x="6216" y="43384"/>
                    </a:lnTo>
                    <a:cubicBezTo>
                      <a:pt x="6195" y="43259"/>
                      <a:pt x="6195" y="43155"/>
                      <a:pt x="6195" y="43030"/>
                    </a:cubicBezTo>
                    <a:cubicBezTo>
                      <a:pt x="6154" y="42425"/>
                      <a:pt x="6133" y="41841"/>
                      <a:pt x="6091" y="41278"/>
                    </a:cubicBezTo>
                    <a:cubicBezTo>
                      <a:pt x="6091" y="41090"/>
                      <a:pt x="6091" y="40923"/>
                      <a:pt x="6070" y="40756"/>
                    </a:cubicBezTo>
                    <a:cubicBezTo>
                      <a:pt x="6070" y="40589"/>
                      <a:pt x="6049" y="40423"/>
                      <a:pt x="6049" y="40256"/>
                    </a:cubicBezTo>
                    <a:cubicBezTo>
                      <a:pt x="6029" y="39943"/>
                      <a:pt x="6008" y="39609"/>
                      <a:pt x="6008" y="39317"/>
                    </a:cubicBezTo>
                    <a:cubicBezTo>
                      <a:pt x="6008" y="39192"/>
                      <a:pt x="6008" y="39067"/>
                      <a:pt x="6008" y="38942"/>
                    </a:cubicBezTo>
                    <a:cubicBezTo>
                      <a:pt x="6008" y="38629"/>
                      <a:pt x="5987" y="38337"/>
                      <a:pt x="5987" y="38045"/>
                    </a:cubicBezTo>
                    <a:lnTo>
                      <a:pt x="5945" y="37190"/>
                    </a:lnTo>
                    <a:cubicBezTo>
                      <a:pt x="5862" y="34895"/>
                      <a:pt x="5737" y="32622"/>
                      <a:pt x="5653" y="30348"/>
                    </a:cubicBezTo>
                    <a:lnTo>
                      <a:pt x="5611" y="29556"/>
                    </a:lnTo>
                    <a:cubicBezTo>
                      <a:pt x="5591" y="28951"/>
                      <a:pt x="5570" y="28325"/>
                      <a:pt x="5549" y="27699"/>
                    </a:cubicBezTo>
                    <a:cubicBezTo>
                      <a:pt x="5549" y="27074"/>
                      <a:pt x="5528" y="26406"/>
                      <a:pt x="5528" y="25760"/>
                    </a:cubicBezTo>
                    <a:lnTo>
                      <a:pt x="5528" y="25739"/>
                    </a:lnTo>
                    <a:lnTo>
                      <a:pt x="5528" y="24988"/>
                    </a:lnTo>
                    <a:cubicBezTo>
                      <a:pt x="5507" y="24425"/>
                      <a:pt x="5528" y="23841"/>
                      <a:pt x="5528" y="23278"/>
                    </a:cubicBezTo>
                    <a:cubicBezTo>
                      <a:pt x="5549" y="21380"/>
                      <a:pt x="5653" y="19461"/>
                      <a:pt x="5737" y="17542"/>
                    </a:cubicBezTo>
                    <a:cubicBezTo>
                      <a:pt x="5820" y="15519"/>
                      <a:pt x="5883" y="13516"/>
                      <a:pt x="5820" y="11514"/>
                    </a:cubicBezTo>
                    <a:cubicBezTo>
                      <a:pt x="5820" y="10993"/>
                      <a:pt x="5799" y="10471"/>
                      <a:pt x="5757" y="9950"/>
                    </a:cubicBezTo>
                    <a:cubicBezTo>
                      <a:pt x="5737" y="9387"/>
                      <a:pt x="5695" y="8823"/>
                      <a:pt x="5632" y="8281"/>
                    </a:cubicBezTo>
                    <a:lnTo>
                      <a:pt x="5632" y="8260"/>
                    </a:lnTo>
                    <a:cubicBezTo>
                      <a:pt x="5507" y="6925"/>
                      <a:pt x="5278" y="5591"/>
                      <a:pt x="4965" y="4277"/>
                    </a:cubicBezTo>
                    <a:cubicBezTo>
                      <a:pt x="4944" y="4214"/>
                      <a:pt x="4944" y="4130"/>
                      <a:pt x="4923" y="4047"/>
                    </a:cubicBezTo>
                    <a:cubicBezTo>
                      <a:pt x="4881" y="3880"/>
                      <a:pt x="4819" y="3734"/>
                      <a:pt x="4777" y="3567"/>
                    </a:cubicBezTo>
                    <a:cubicBezTo>
                      <a:pt x="4735" y="3400"/>
                      <a:pt x="4694" y="3254"/>
                      <a:pt x="4652" y="3088"/>
                    </a:cubicBezTo>
                    <a:cubicBezTo>
                      <a:pt x="4631" y="3025"/>
                      <a:pt x="4610" y="2942"/>
                      <a:pt x="4568" y="2858"/>
                    </a:cubicBezTo>
                    <a:cubicBezTo>
                      <a:pt x="4527" y="2712"/>
                      <a:pt x="4485" y="2587"/>
                      <a:pt x="4443" y="2441"/>
                    </a:cubicBezTo>
                    <a:cubicBezTo>
                      <a:pt x="4381" y="2274"/>
                      <a:pt x="4318" y="2107"/>
                      <a:pt x="4256" y="1920"/>
                    </a:cubicBezTo>
                    <a:cubicBezTo>
                      <a:pt x="4235" y="1857"/>
                      <a:pt x="4214" y="1815"/>
                      <a:pt x="4193" y="1753"/>
                    </a:cubicBezTo>
                    <a:cubicBezTo>
                      <a:pt x="4110" y="1523"/>
                      <a:pt x="4026" y="1273"/>
                      <a:pt x="3922" y="1064"/>
                    </a:cubicBezTo>
                    <a:cubicBezTo>
                      <a:pt x="3880" y="918"/>
                      <a:pt x="3818" y="793"/>
                      <a:pt x="3755" y="668"/>
                    </a:cubicBezTo>
                    <a:cubicBezTo>
                      <a:pt x="3692" y="522"/>
                      <a:pt x="3651" y="397"/>
                      <a:pt x="3588" y="272"/>
                    </a:cubicBezTo>
                    <a:lnTo>
                      <a:pt x="3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8630525" y="2992125"/>
                <a:ext cx="364525" cy="11414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45658" extrusionOk="0">
                    <a:moveTo>
                      <a:pt x="14580" y="0"/>
                    </a:moveTo>
                    <a:cubicBezTo>
                      <a:pt x="11452" y="3442"/>
                      <a:pt x="10326" y="7968"/>
                      <a:pt x="9387" y="12577"/>
                    </a:cubicBezTo>
                    <a:cubicBezTo>
                      <a:pt x="9303" y="12974"/>
                      <a:pt x="9220" y="13370"/>
                      <a:pt x="9157" y="13766"/>
                    </a:cubicBezTo>
                    <a:cubicBezTo>
                      <a:pt x="9074" y="14163"/>
                      <a:pt x="8991" y="14559"/>
                      <a:pt x="8928" y="14955"/>
                    </a:cubicBezTo>
                    <a:cubicBezTo>
                      <a:pt x="8594" y="16666"/>
                      <a:pt x="8240" y="18397"/>
                      <a:pt x="7802" y="20044"/>
                    </a:cubicBezTo>
                    <a:cubicBezTo>
                      <a:pt x="7531" y="21046"/>
                      <a:pt x="7218" y="22026"/>
                      <a:pt x="6884" y="23006"/>
                    </a:cubicBezTo>
                    <a:cubicBezTo>
                      <a:pt x="6821" y="23215"/>
                      <a:pt x="6738" y="23444"/>
                      <a:pt x="6655" y="23653"/>
                    </a:cubicBezTo>
                    <a:cubicBezTo>
                      <a:pt x="6592" y="23861"/>
                      <a:pt x="6509" y="24070"/>
                      <a:pt x="6446" y="24279"/>
                    </a:cubicBezTo>
                    <a:cubicBezTo>
                      <a:pt x="6175" y="25009"/>
                      <a:pt x="5904" y="25718"/>
                      <a:pt x="5633" y="26448"/>
                    </a:cubicBezTo>
                    <a:cubicBezTo>
                      <a:pt x="5487" y="26802"/>
                      <a:pt x="5341" y="27178"/>
                      <a:pt x="5195" y="27553"/>
                    </a:cubicBezTo>
                    <a:cubicBezTo>
                      <a:pt x="5007" y="28033"/>
                      <a:pt x="4798" y="28533"/>
                      <a:pt x="4611" y="29034"/>
                    </a:cubicBezTo>
                    <a:cubicBezTo>
                      <a:pt x="4193" y="30077"/>
                      <a:pt x="3776" y="31120"/>
                      <a:pt x="3380" y="32184"/>
                    </a:cubicBezTo>
                    <a:lnTo>
                      <a:pt x="3213" y="32642"/>
                    </a:lnTo>
                    <a:cubicBezTo>
                      <a:pt x="3150" y="32788"/>
                      <a:pt x="3109" y="32934"/>
                      <a:pt x="3046" y="33080"/>
                    </a:cubicBezTo>
                    <a:cubicBezTo>
                      <a:pt x="2671" y="34123"/>
                      <a:pt x="2316" y="35166"/>
                      <a:pt x="1982" y="36230"/>
                    </a:cubicBezTo>
                    <a:cubicBezTo>
                      <a:pt x="1941" y="36376"/>
                      <a:pt x="1899" y="36522"/>
                      <a:pt x="1836" y="36668"/>
                    </a:cubicBezTo>
                    <a:cubicBezTo>
                      <a:pt x="1753" y="36981"/>
                      <a:pt x="1607" y="37335"/>
                      <a:pt x="1482" y="37690"/>
                    </a:cubicBezTo>
                    <a:cubicBezTo>
                      <a:pt x="1419" y="37878"/>
                      <a:pt x="1357" y="38044"/>
                      <a:pt x="1273" y="38253"/>
                    </a:cubicBezTo>
                    <a:cubicBezTo>
                      <a:pt x="1211" y="38441"/>
                      <a:pt x="1127" y="38649"/>
                      <a:pt x="1065" y="38858"/>
                    </a:cubicBezTo>
                    <a:cubicBezTo>
                      <a:pt x="627" y="40005"/>
                      <a:pt x="314" y="41194"/>
                      <a:pt x="105" y="42383"/>
                    </a:cubicBezTo>
                    <a:cubicBezTo>
                      <a:pt x="1" y="43050"/>
                      <a:pt x="1" y="43697"/>
                      <a:pt x="105" y="44343"/>
                    </a:cubicBezTo>
                    <a:cubicBezTo>
                      <a:pt x="126" y="44448"/>
                      <a:pt x="147" y="44552"/>
                      <a:pt x="168" y="44615"/>
                    </a:cubicBezTo>
                    <a:cubicBezTo>
                      <a:pt x="189" y="44698"/>
                      <a:pt x="210" y="44781"/>
                      <a:pt x="230" y="44844"/>
                    </a:cubicBezTo>
                    <a:cubicBezTo>
                      <a:pt x="272" y="45011"/>
                      <a:pt x="335" y="45157"/>
                      <a:pt x="418" y="45303"/>
                    </a:cubicBezTo>
                    <a:cubicBezTo>
                      <a:pt x="439" y="45386"/>
                      <a:pt x="481" y="45449"/>
                      <a:pt x="502" y="45491"/>
                    </a:cubicBezTo>
                    <a:cubicBezTo>
                      <a:pt x="543" y="45553"/>
                      <a:pt x="585" y="45616"/>
                      <a:pt x="627" y="45657"/>
                    </a:cubicBezTo>
                    <a:lnTo>
                      <a:pt x="794" y="45657"/>
                    </a:lnTo>
                    <a:cubicBezTo>
                      <a:pt x="1252" y="45637"/>
                      <a:pt x="1711" y="45616"/>
                      <a:pt x="2149" y="45595"/>
                    </a:cubicBezTo>
                    <a:lnTo>
                      <a:pt x="2274" y="45595"/>
                    </a:lnTo>
                    <a:lnTo>
                      <a:pt x="2441" y="45574"/>
                    </a:lnTo>
                    <a:lnTo>
                      <a:pt x="2984" y="45574"/>
                    </a:lnTo>
                    <a:cubicBezTo>
                      <a:pt x="4298" y="45491"/>
                      <a:pt x="5591" y="45324"/>
                      <a:pt x="6884" y="45094"/>
                    </a:cubicBezTo>
                    <a:cubicBezTo>
                      <a:pt x="6947" y="45094"/>
                      <a:pt x="7009" y="45073"/>
                      <a:pt x="7072" y="45053"/>
                    </a:cubicBezTo>
                    <a:cubicBezTo>
                      <a:pt x="7259" y="44469"/>
                      <a:pt x="7426" y="43843"/>
                      <a:pt x="7531" y="43217"/>
                    </a:cubicBezTo>
                    <a:cubicBezTo>
                      <a:pt x="7635" y="42779"/>
                      <a:pt x="7697" y="42341"/>
                      <a:pt x="7802" y="41924"/>
                    </a:cubicBezTo>
                    <a:cubicBezTo>
                      <a:pt x="10117" y="31454"/>
                      <a:pt x="11765" y="20858"/>
                      <a:pt x="12745" y="10179"/>
                    </a:cubicBezTo>
                    <a:cubicBezTo>
                      <a:pt x="13058" y="6737"/>
                      <a:pt x="13329" y="3212"/>
                      <a:pt x="14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8580475" y="2411250"/>
                <a:ext cx="151250" cy="17218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8872" extrusionOk="0">
                    <a:moveTo>
                      <a:pt x="4318" y="0"/>
                    </a:moveTo>
                    <a:cubicBezTo>
                      <a:pt x="1753" y="2920"/>
                      <a:pt x="1586" y="7154"/>
                      <a:pt x="1544" y="11034"/>
                    </a:cubicBezTo>
                    <a:cubicBezTo>
                      <a:pt x="1544" y="11972"/>
                      <a:pt x="1523" y="12911"/>
                      <a:pt x="1523" y="13870"/>
                    </a:cubicBezTo>
                    <a:lnTo>
                      <a:pt x="1523" y="13891"/>
                    </a:lnTo>
                    <a:lnTo>
                      <a:pt x="1523" y="15059"/>
                    </a:lnTo>
                    <a:lnTo>
                      <a:pt x="1523" y="15998"/>
                    </a:lnTo>
                    <a:lnTo>
                      <a:pt x="1523" y="16186"/>
                    </a:lnTo>
                    <a:cubicBezTo>
                      <a:pt x="1482" y="25113"/>
                      <a:pt x="1440" y="34019"/>
                      <a:pt x="1044" y="42925"/>
                    </a:cubicBezTo>
                    <a:cubicBezTo>
                      <a:pt x="1023" y="43133"/>
                      <a:pt x="1023" y="43363"/>
                      <a:pt x="1002" y="43571"/>
                    </a:cubicBezTo>
                    <a:cubicBezTo>
                      <a:pt x="981" y="44030"/>
                      <a:pt x="960" y="44510"/>
                      <a:pt x="939" y="44969"/>
                    </a:cubicBezTo>
                    <a:cubicBezTo>
                      <a:pt x="877" y="46074"/>
                      <a:pt x="814" y="47180"/>
                      <a:pt x="752" y="48264"/>
                    </a:cubicBezTo>
                    <a:lnTo>
                      <a:pt x="752" y="48285"/>
                    </a:lnTo>
                    <a:cubicBezTo>
                      <a:pt x="689" y="49307"/>
                      <a:pt x="626" y="50329"/>
                      <a:pt x="543" y="51351"/>
                    </a:cubicBezTo>
                    <a:lnTo>
                      <a:pt x="480" y="52060"/>
                    </a:lnTo>
                    <a:cubicBezTo>
                      <a:pt x="480" y="52165"/>
                      <a:pt x="460" y="52248"/>
                      <a:pt x="460" y="52352"/>
                    </a:cubicBezTo>
                    <a:cubicBezTo>
                      <a:pt x="460" y="52498"/>
                      <a:pt x="439" y="52644"/>
                      <a:pt x="439" y="52790"/>
                    </a:cubicBezTo>
                    <a:cubicBezTo>
                      <a:pt x="293" y="54480"/>
                      <a:pt x="105" y="56816"/>
                      <a:pt x="42" y="59256"/>
                    </a:cubicBezTo>
                    <a:cubicBezTo>
                      <a:pt x="21" y="59507"/>
                      <a:pt x="21" y="59778"/>
                      <a:pt x="21" y="60028"/>
                    </a:cubicBezTo>
                    <a:lnTo>
                      <a:pt x="21" y="61113"/>
                    </a:lnTo>
                    <a:lnTo>
                      <a:pt x="21" y="61133"/>
                    </a:lnTo>
                    <a:cubicBezTo>
                      <a:pt x="1" y="62301"/>
                      <a:pt x="42" y="63470"/>
                      <a:pt x="126" y="64554"/>
                    </a:cubicBezTo>
                    <a:lnTo>
                      <a:pt x="126" y="64658"/>
                    </a:lnTo>
                    <a:lnTo>
                      <a:pt x="126" y="64679"/>
                    </a:lnTo>
                    <a:cubicBezTo>
                      <a:pt x="147" y="64930"/>
                      <a:pt x="167" y="65180"/>
                      <a:pt x="209" y="65430"/>
                    </a:cubicBezTo>
                    <a:cubicBezTo>
                      <a:pt x="209" y="65472"/>
                      <a:pt x="209" y="65514"/>
                      <a:pt x="209" y="65555"/>
                    </a:cubicBezTo>
                    <a:cubicBezTo>
                      <a:pt x="230" y="65722"/>
                      <a:pt x="251" y="65868"/>
                      <a:pt x="272" y="66014"/>
                    </a:cubicBezTo>
                    <a:cubicBezTo>
                      <a:pt x="293" y="66202"/>
                      <a:pt x="334" y="66369"/>
                      <a:pt x="355" y="66536"/>
                    </a:cubicBezTo>
                    <a:cubicBezTo>
                      <a:pt x="376" y="66598"/>
                      <a:pt x="397" y="66661"/>
                      <a:pt x="397" y="66723"/>
                    </a:cubicBezTo>
                    <a:cubicBezTo>
                      <a:pt x="418" y="66848"/>
                      <a:pt x="439" y="66974"/>
                      <a:pt x="460" y="67099"/>
                    </a:cubicBezTo>
                    <a:cubicBezTo>
                      <a:pt x="501" y="67286"/>
                      <a:pt x="543" y="67474"/>
                      <a:pt x="585" y="67662"/>
                    </a:cubicBezTo>
                    <a:cubicBezTo>
                      <a:pt x="606" y="67745"/>
                      <a:pt x="626" y="67829"/>
                      <a:pt x="668" y="67912"/>
                    </a:cubicBezTo>
                    <a:cubicBezTo>
                      <a:pt x="668" y="67954"/>
                      <a:pt x="689" y="67975"/>
                      <a:pt x="689" y="68016"/>
                    </a:cubicBezTo>
                    <a:cubicBezTo>
                      <a:pt x="710" y="68079"/>
                      <a:pt x="731" y="68142"/>
                      <a:pt x="752" y="68204"/>
                    </a:cubicBezTo>
                    <a:cubicBezTo>
                      <a:pt x="752" y="68225"/>
                      <a:pt x="752" y="68225"/>
                      <a:pt x="772" y="68246"/>
                    </a:cubicBezTo>
                    <a:cubicBezTo>
                      <a:pt x="793" y="68308"/>
                      <a:pt x="814" y="68392"/>
                      <a:pt x="835" y="68454"/>
                    </a:cubicBezTo>
                    <a:cubicBezTo>
                      <a:pt x="856" y="68517"/>
                      <a:pt x="898" y="68580"/>
                      <a:pt x="918" y="68642"/>
                    </a:cubicBezTo>
                    <a:cubicBezTo>
                      <a:pt x="939" y="68726"/>
                      <a:pt x="1002" y="68809"/>
                      <a:pt x="1064" y="68872"/>
                    </a:cubicBezTo>
                    <a:lnTo>
                      <a:pt x="1690" y="68872"/>
                    </a:lnTo>
                    <a:cubicBezTo>
                      <a:pt x="1920" y="68872"/>
                      <a:pt x="2128" y="68851"/>
                      <a:pt x="2358" y="68851"/>
                    </a:cubicBezTo>
                    <a:lnTo>
                      <a:pt x="2858" y="68851"/>
                    </a:lnTo>
                    <a:cubicBezTo>
                      <a:pt x="3317" y="68830"/>
                      <a:pt x="3776" y="68809"/>
                      <a:pt x="4214" y="68788"/>
                    </a:cubicBezTo>
                    <a:lnTo>
                      <a:pt x="4339" y="68788"/>
                    </a:lnTo>
                    <a:lnTo>
                      <a:pt x="4485" y="68767"/>
                    </a:lnTo>
                    <a:lnTo>
                      <a:pt x="4652" y="68767"/>
                    </a:lnTo>
                    <a:cubicBezTo>
                      <a:pt x="4673" y="68746"/>
                      <a:pt x="4694" y="68726"/>
                      <a:pt x="4735" y="68705"/>
                    </a:cubicBezTo>
                    <a:cubicBezTo>
                      <a:pt x="4777" y="68621"/>
                      <a:pt x="4840" y="68559"/>
                      <a:pt x="4881" y="68475"/>
                    </a:cubicBezTo>
                    <a:cubicBezTo>
                      <a:pt x="4923" y="68350"/>
                      <a:pt x="4986" y="68225"/>
                      <a:pt x="5006" y="68100"/>
                    </a:cubicBezTo>
                    <a:cubicBezTo>
                      <a:pt x="5152" y="67516"/>
                      <a:pt x="5236" y="66932"/>
                      <a:pt x="5278" y="66348"/>
                    </a:cubicBezTo>
                    <a:cubicBezTo>
                      <a:pt x="5278" y="66160"/>
                      <a:pt x="5298" y="65952"/>
                      <a:pt x="5319" y="65806"/>
                    </a:cubicBezTo>
                    <a:cubicBezTo>
                      <a:pt x="5319" y="65639"/>
                      <a:pt x="5319" y="65472"/>
                      <a:pt x="5319" y="65305"/>
                    </a:cubicBezTo>
                    <a:lnTo>
                      <a:pt x="5319" y="65055"/>
                    </a:lnTo>
                    <a:lnTo>
                      <a:pt x="5319" y="64742"/>
                    </a:lnTo>
                    <a:lnTo>
                      <a:pt x="5319" y="63949"/>
                    </a:lnTo>
                    <a:lnTo>
                      <a:pt x="5319" y="63240"/>
                    </a:lnTo>
                    <a:cubicBezTo>
                      <a:pt x="5298" y="62239"/>
                      <a:pt x="5257" y="61238"/>
                      <a:pt x="5236" y="60403"/>
                    </a:cubicBezTo>
                    <a:lnTo>
                      <a:pt x="5236" y="60383"/>
                    </a:lnTo>
                    <a:cubicBezTo>
                      <a:pt x="5215" y="60070"/>
                      <a:pt x="5194" y="59799"/>
                      <a:pt x="5194" y="59527"/>
                    </a:cubicBezTo>
                    <a:lnTo>
                      <a:pt x="5194" y="59298"/>
                    </a:lnTo>
                    <a:lnTo>
                      <a:pt x="5194" y="59194"/>
                    </a:lnTo>
                    <a:lnTo>
                      <a:pt x="5194" y="59110"/>
                    </a:lnTo>
                    <a:lnTo>
                      <a:pt x="5194" y="58505"/>
                    </a:lnTo>
                    <a:lnTo>
                      <a:pt x="5194" y="58130"/>
                    </a:lnTo>
                    <a:cubicBezTo>
                      <a:pt x="5215" y="57546"/>
                      <a:pt x="5236" y="56962"/>
                      <a:pt x="5257" y="56378"/>
                    </a:cubicBezTo>
                    <a:cubicBezTo>
                      <a:pt x="5257" y="56211"/>
                      <a:pt x="5257" y="56065"/>
                      <a:pt x="5257" y="55898"/>
                    </a:cubicBezTo>
                    <a:lnTo>
                      <a:pt x="5257" y="55419"/>
                    </a:lnTo>
                    <a:cubicBezTo>
                      <a:pt x="5298" y="53750"/>
                      <a:pt x="5361" y="52060"/>
                      <a:pt x="5403" y="50371"/>
                    </a:cubicBezTo>
                    <a:cubicBezTo>
                      <a:pt x="5403" y="50142"/>
                      <a:pt x="5424" y="49954"/>
                      <a:pt x="5424" y="49704"/>
                    </a:cubicBezTo>
                    <a:cubicBezTo>
                      <a:pt x="5424" y="49453"/>
                      <a:pt x="5444" y="49224"/>
                      <a:pt x="5444" y="48974"/>
                    </a:cubicBezTo>
                    <a:cubicBezTo>
                      <a:pt x="5549" y="45553"/>
                      <a:pt x="5632" y="42111"/>
                      <a:pt x="5736" y="38691"/>
                    </a:cubicBezTo>
                    <a:cubicBezTo>
                      <a:pt x="5736" y="38691"/>
                      <a:pt x="5736" y="38670"/>
                      <a:pt x="5736" y="38670"/>
                    </a:cubicBezTo>
                    <a:cubicBezTo>
                      <a:pt x="5778" y="36876"/>
                      <a:pt x="5820" y="35082"/>
                      <a:pt x="5882" y="33289"/>
                    </a:cubicBezTo>
                    <a:lnTo>
                      <a:pt x="5882" y="33268"/>
                    </a:lnTo>
                    <a:lnTo>
                      <a:pt x="5882" y="33184"/>
                    </a:lnTo>
                    <a:cubicBezTo>
                      <a:pt x="5945" y="31120"/>
                      <a:pt x="6008" y="29076"/>
                      <a:pt x="6029" y="27031"/>
                    </a:cubicBezTo>
                    <a:cubicBezTo>
                      <a:pt x="6008" y="27011"/>
                      <a:pt x="6008" y="27011"/>
                      <a:pt x="6029" y="27011"/>
                    </a:cubicBezTo>
                    <a:lnTo>
                      <a:pt x="6029" y="26155"/>
                    </a:lnTo>
                    <a:lnTo>
                      <a:pt x="6029" y="25509"/>
                    </a:lnTo>
                    <a:cubicBezTo>
                      <a:pt x="6049" y="22422"/>
                      <a:pt x="5924" y="19335"/>
                      <a:pt x="5653" y="16248"/>
                    </a:cubicBezTo>
                    <a:cubicBezTo>
                      <a:pt x="5653" y="16165"/>
                      <a:pt x="5632" y="16081"/>
                      <a:pt x="5632" y="15998"/>
                    </a:cubicBezTo>
                    <a:cubicBezTo>
                      <a:pt x="5611" y="15768"/>
                      <a:pt x="5570" y="15539"/>
                      <a:pt x="5549" y="15310"/>
                    </a:cubicBezTo>
                    <a:cubicBezTo>
                      <a:pt x="5528" y="15080"/>
                      <a:pt x="5507" y="14830"/>
                      <a:pt x="5465" y="14600"/>
                    </a:cubicBezTo>
                    <a:cubicBezTo>
                      <a:pt x="4881" y="9720"/>
                      <a:pt x="3922" y="4860"/>
                      <a:pt x="4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8118475" y="3489575"/>
                <a:ext cx="340525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25802" extrusionOk="0">
                    <a:moveTo>
                      <a:pt x="793" y="0"/>
                    </a:moveTo>
                    <a:lnTo>
                      <a:pt x="793" y="0"/>
                    </a:lnTo>
                    <a:cubicBezTo>
                      <a:pt x="1" y="3525"/>
                      <a:pt x="898" y="7259"/>
                      <a:pt x="2316" y="10617"/>
                    </a:cubicBezTo>
                    <a:cubicBezTo>
                      <a:pt x="3734" y="13954"/>
                      <a:pt x="5695" y="17041"/>
                      <a:pt x="7176" y="20378"/>
                    </a:cubicBezTo>
                    <a:cubicBezTo>
                      <a:pt x="7510" y="21150"/>
                      <a:pt x="7843" y="22151"/>
                      <a:pt x="8219" y="23173"/>
                    </a:cubicBezTo>
                    <a:cubicBezTo>
                      <a:pt x="8490" y="23924"/>
                      <a:pt x="8761" y="24696"/>
                      <a:pt x="9095" y="25405"/>
                    </a:cubicBezTo>
                    <a:lnTo>
                      <a:pt x="9282" y="25426"/>
                    </a:lnTo>
                    <a:cubicBezTo>
                      <a:pt x="9512" y="25467"/>
                      <a:pt x="9762" y="25509"/>
                      <a:pt x="10012" y="25530"/>
                    </a:cubicBezTo>
                    <a:cubicBezTo>
                      <a:pt x="10179" y="25551"/>
                      <a:pt x="10346" y="25572"/>
                      <a:pt x="10513" y="25593"/>
                    </a:cubicBezTo>
                    <a:cubicBezTo>
                      <a:pt x="11014" y="25634"/>
                      <a:pt x="11556" y="25676"/>
                      <a:pt x="12119" y="25718"/>
                    </a:cubicBezTo>
                    <a:lnTo>
                      <a:pt x="12286" y="25718"/>
                    </a:lnTo>
                    <a:lnTo>
                      <a:pt x="12453" y="25739"/>
                    </a:lnTo>
                    <a:lnTo>
                      <a:pt x="12870" y="25759"/>
                    </a:lnTo>
                    <a:cubicBezTo>
                      <a:pt x="12912" y="25770"/>
                      <a:pt x="12959" y="25770"/>
                      <a:pt x="13003" y="25770"/>
                    </a:cubicBezTo>
                    <a:cubicBezTo>
                      <a:pt x="13047" y="25770"/>
                      <a:pt x="13089" y="25770"/>
                      <a:pt x="13120" y="25780"/>
                    </a:cubicBezTo>
                    <a:cubicBezTo>
                      <a:pt x="13183" y="25801"/>
                      <a:pt x="13225" y="25801"/>
                      <a:pt x="13287" y="25801"/>
                    </a:cubicBezTo>
                    <a:lnTo>
                      <a:pt x="13621" y="25801"/>
                    </a:lnTo>
                    <a:cubicBezTo>
                      <a:pt x="13579" y="25572"/>
                      <a:pt x="13537" y="25363"/>
                      <a:pt x="13475" y="25175"/>
                    </a:cubicBezTo>
                    <a:cubicBezTo>
                      <a:pt x="13225" y="24341"/>
                      <a:pt x="12953" y="23507"/>
                      <a:pt x="12682" y="22693"/>
                    </a:cubicBezTo>
                    <a:cubicBezTo>
                      <a:pt x="12661" y="22652"/>
                      <a:pt x="12661" y="22610"/>
                      <a:pt x="12640" y="22568"/>
                    </a:cubicBezTo>
                    <a:cubicBezTo>
                      <a:pt x="12494" y="22172"/>
                      <a:pt x="12369" y="21797"/>
                      <a:pt x="12244" y="21421"/>
                    </a:cubicBezTo>
                    <a:cubicBezTo>
                      <a:pt x="12119" y="21108"/>
                      <a:pt x="11994" y="20795"/>
                      <a:pt x="11869" y="20483"/>
                    </a:cubicBezTo>
                    <a:cubicBezTo>
                      <a:pt x="11410" y="19314"/>
                      <a:pt x="10847" y="18167"/>
                      <a:pt x="10179" y="17083"/>
                    </a:cubicBezTo>
                    <a:cubicBezTo>
                      <a:pt x="10138" y="17020"/>
                      <a:pt x="10096" y="16978"/>
                      <a:pt x="10033" y="16853"/>
                    </a:cubicBezTo>
                    <a:cubicBezTo>
                      <a:pt x="9950" y="16749"/>
                      <a:pt x="9846" y="16603"/>
                      <a:pt x="9783" y="16499"/>
                    </a:cubicBezTo>
                    <a:cubicBezTo>
                      <a:pt x="9720" y="16394"/>
                      <a:pt x="9637" y="16290"/>
                      <a:pt x="9554" y="16165"/>
                    </a:cubicBezTo>
                    <a:cubicBezTo>
                      <a:pt x="7614" y="13433"/>
                      <a:pt x="5007" y="11138"/>
                      <a:pt x="3380" y="8197"/>
                    </a:cubicBezTo>
                    <a:cubicBezTo>
                      <a:pt x="1982" y="5674"/>
                      <a:pt x="1377" y="2816"/>
                      <a:pt x="7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8020975" y="3064075"/>
                <a:ext cx="492775" cy="1072100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42884" extrusionOk="0">
                    <a:moveTo>
                      <a:pt x="981" y="1"/>
                    </a:moveTo>
                    <a:lnTo>
                      <a:pt x="981" y="1"/>
                    </a:lnTo>
                    <a:cubicBezTo>
                      <a:pt x="0" y="5737"/>
                      <a:pt x="2420" y="11514"/>
                      <a:pt x="5340" y="16582"/>
                    </a:cubicBezTo>
                    <a:cubicBezTo>
                      <a:pt x="8260" y="21630"/>
                      <a:pt x="11785" y="26469"/>
                      <a:pt x="13328" y="32100"/>
                    </a:cubicBezTo>
                    <a:cubicBezTo>
                      <a:pt x="13412" y="32455"/>
                      <a:pt x="13516" y="32810"/>
                      <a:pt x="13600" y="33185"/>
                    </a:cubicBezTo>
                    <a:cubicBezTo>
                      <a:pt x="13620" y="33310"/>
                      <a:pt x="13641" y="33435"/>
                      <a:pt x="13683" y="33581"/>
                    </a:cubicBezTo>
                    <a:cubicBezTo>
                      <a:pt x="13725" y="33706"/>
                      <a:pt x="13746" y="33852"/>
                      <a:pt x="13787" y="33998"/>
                    </a:cubicBezTo>
                    <a:cubicBezTo>
                      <a:pt x="13975" y="34854"/>
                      <a:pt x="14142" y="35709"/>
                      <a:pt x="14309" y="36585"/>
                    </a:cubicBezTo>
                    <a:cubicBezTo>
                      <a:pt x="14330" y="36647"/>
                      <a:pt x="14350" y="36731"/>
                      <a:pt x="14371" y="36793"/>
                    </a:cubicBezTo>
                    <a:cubicBezTo>
                      <a:pt x="14580" y="37836"/>
                      <a:pt x="14809" y="38858"/>
                      <a:pt x="15101" y="39859"/>
                    </a:cubicBezTo>
                    <a:cubicBezTo>
                      <a:pt x="15143" y="39964"/>
                      <a:pt x="15164" y="40068"/>
                      <a:pt x="15206" y="40172"/>
                    </a:cubicBezTo>
                    <a:cubicBezTo>
                      <a:pt x="15226" y="40235"/>
                      <a:pt x="15247" y="40297"/>
                      <a:pt x="15268" y="40360"/>
                    </a:cubicBezTo>
                    <a:cubicBezTo>
                      <a:pt x="15372" y="40694"/>
                      <a:pt x="15477" y="41007"/>
                      <a:pt x="15602" y="41340"/>
                    </a:cubicBezTo>
                    <a:cubicBezTo>
                      <a:pt x="15727" y="41695"/>
                      <a:pt x="15936" y="42237"/>
                      <a:pt x="16186" y="42821"/>
                    </a:cubicBezTo>
                    <a:lnTo>
                      <a:pt x="16353" y="42821"/>
                    </a:lnTo>
                    <a:lnTo>
                      <a:pt x="16770" y="42842"/>
                    </a:lnTo>
                    <a:cubicBezTo>
                      <a:pt x="16812" y="42852"/>
                      <a:pt x="16859" y="42852"/>
                      <a:pt x="16903" y="42852"/>
                    </a:cubicBezTo>
                    <a:cubicBezTo>
                      <a:pt x="16947" y="42852"/>
                      <a:pt x="16989" y="42852"/>
                      <a:pt x="17020" y="42863"/>
                    </a:cubicBezTo>
                    <a:cubicBezTo>
                      <a:pt x="17083" y="42884"/>
                      <a:pt x="17125" y="42884"/>
                      <a:pt x="17187" y="42884"/>
                    </a:cubicBezTo>
                    <a:lnTo>
                      <a:pt x="19690" y="42884"/>
                    </a:lnTo>
                    <a:cubicBezTo>
                      <a:pt x="19711" y="42717"/>
                      <a:pt x="19690" y="42550"/>
                      <a:pt x="19690" y="42383"/>
                    </a:cubicBezTo>
                    <a:cubicBezTo>
                      <a:pt x="19607" y="41465"/>
                      <a:pt x="19481" y="40548"/>
                      <a:pt x="19294" y="39630"/>
                    </a:cubicBezTo>
                    <a:cubicBezTo>
                      <a:pt x="19023" y="38274"/>
                      <a:pt x="18668" y="36939"/>
                      <a:pt x="18230" y="35625"/>
                    </a:cubicBezTo>
                    <a:cubicBezTo>
                      <a:pt x="18167" y="35417"/>
                      <a:pt x="18105" y="35208"/>
                      <a:pt x="18042" y="35000"/>
                    </a:cubicBezTo>
                    <a:cubicBezTo>
                      <a:pt x="17980" y="34812"/>
                      <a:pt x="17917" y="34603"/>
                      <a:pt x="17834" y="34395"/>
                    </a:cubicBezTo>
                    <a:lnTo>
                      <a:pt x="17792" y="34270"/>
                    </a:lnTo>
                    <a:cubicBezTo>
                      <a:pt x="17604" y="33727"/>
                      <a:pt x="17417" y="33206"/>
                      <a:pt x="17229" y="32684"/>
                    </a:cubicBezTo>
                    <a:lnTo>
                      <a:pt x="17125" y="32372"/>
                    </a:lnTo>
                    <a:cubicBezTo>
                      <a:pt x="16540" y="30766"/>
                      <a:pt x="15956" y="29180"/>
                      <a:pt x="15331" y="27595"/>
                    </a:cubicBezTo>
                    <a:cubicBezTo>
                      <a:pt x="15289" y="27491"/>
                      <a:pt x="15247" y="27366"/>
                      <a:pt x="15206" y="27261"/>
                    </a:cubicBezTo>
                    <a:cubicBezTo>
                      <a:pt x="15164" y="27178"/>
                      <a:pt x="15122" y="27074"/>
                      <a:pt x="15080" y="26990"/>
                    </a:cubicBezTo>
                    <a:cubicBezTo>
                      <a:pt x="14580" y="25718"/>
                      <a:pt x="14058" y="24467"/>
                      <a:pt x="13516" y="23236"/>
                    </a:cubicBezTo>
                    <a:cubicBezTo>
                      <a:pt x="13391" y="22965"/>
                      <a:pt x="13266" y="22715"/>
                      <a:pt x="13162" y="22485"/>
                    </a:cubicBezTo>
                    <a:cubicBezTo>
                      <a:pt x="13078" y="22256"/>
                      <a:pt x="12974" y="22026"/>
                      <a:pt x="12849" y="21797"/>
                    </a:cubicBezTo>
                    <a:cubicBezTo>
                      <a:pt x="12724" y="21526"/>
                      <a:pt x="12598" y="21234"/>
                      <a:pt x="12473" y="20983"/>
                    </a:cubicBezTo>
                    <a:cubicBezTo>
                      <a:pt x="12369" y="20775"/>
                      <a:pt x="12265" y="20566"/>
                      <a:pt x="12181" y="20399"/>
                    </a:cubicBezTo>
                    <a:cubicBezTo>
                      <a:pt x="12098" y="20212"/>
                      <a:pt x="12014" y="20024"/>
                      <a:pt x="11910" y="19857"/>
                    </a:cubicBezTo>
                    <a:cubicBezTo>
                      <a:pt x="11389" y="18793"/>
                      <a:pt x="10825" y="17750"/>
                      <a:pt x="10221" y="16728"/>
                    </a:cubicBezTo>
                    <a:cubicBezTo>
                      <a:pt x="7009" y="11201"/>
                      <a:pt x="2795" y="6133"/>
                      <a:pt x="9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8362525" y="2410725"/>
                <a:ext cx="225275" cy="1725450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69018" extrusionOk="0">
                    <a:moveTo>
                      <a:pt x="1481" y="0"/>
                    </a:moveTo>
                    <a:lnTo>
                      <a:pt x="1481" y="0"/>
                    </a:lnTo>
                    <a:cubicBezTo>
                      <a:pt x="834" y="2670"/>
                      <a:pt x="417" y="5402"/>
                      <a:pt x="230" y="8156"/>
                    </a:cubicBezTo>
                    <a:cubicBezTo>
                      <a:pt x="230" y="8260"/>
                      <a:pt x="209" y="8364"/>
                      <a:pt x="209" y="8468"/>
                    </a:cubicBezTo>
                    <a:cubicBezTo>
                      <a:pt x="209" y="8594"/>
                      <a:pt x="188" y="8740"/>
                      <a:pt x="188" y="8865"/>
                    </a:cubicBezTo>
                    <a:cubicBezTo>
                      <a:pt x="0" y="12744"/>
                      <a:pt x="84" y="16665"/>
                      <a:pt x="459" y="20545"/>
                    </a:cubicBezTo>
                    <a:cubicBezTo>
                      <a:pt x="709" y="23590"/>
                      <a:pt x="1210" y="26635"/>
                      <a:pt x="1544" y="29681"/>
                    </a:cubicBezTo>
                    <a:cubicBezTo>
                      <a:pt x="1564" y="29931"/>
                      <a:pt x="1585" y="30160"/>
                      <a:pt x="1627" y="30452"/>
                    </a:cubicBezTo>
                    <a:cubicBezTo>
                      <a:pt x="1648" y="30744"/>
                      <a:pt x="1669" y="31015"/>
                      <a:pt x="1690" y="31307"/>
                    </a:cubicBezTo>
                    <a:cubicBezTo>
                      <a:pt x="1773" y="32350"/>
                      <a:pt x="1836" y="33414"/>
                      <a:pt x="1836" y="34457"/>
                    </a:cubicBezTo>
                    <a:cubicBezTo>
                      <a:pt x="1856" y="39275"/>
                      <a:pt x="855" y="44135"/>
                      <a:pt x="1752" y="48869"/>
                    </a:cubicBezTo>
                    <a:cubicBezTo>
                      <a:pt x="2211" y="51226"/>
                      <a:pt x="3108" y="53479"/>
                      <a:pt x="3671" y="55815"/>
                    </a:cubicBezTo>
                    <a:cubicBezTo>
                      <a:pt x="4005" y="57338"/>
                      <a:pt x="4234" y="58881"/>
                      <a:pt x="4339" y="60445"/>
                    </a:cubicBezTo>
                    <a:lnTo>
                      <a:pt x="4339" y="60487"/>
                    </a:lnTo>
                    <a:cubicBezTo>
                      <a:pt x="4359" y="60675"/>
                      <a:pt x="4380" y="60862"/>
                      <a:pt x="4380" y="61071"/>
                    </a:cubicBezTo>
                    <a:cubicBezTo>
                      <a:pt x="4401" y="61154"/>
                      <a:pt x="4401" y="61238"/>
                      <a:pt x="4401" y="61363"/>
                    </a:cubicBezTo>
                    <a:cubicBezTo>
                      <a:pt x="4422" y="61467"/>
                      <a:pt x="4422" y="61551"/>
                      <a:pt x="4422" y="61697"/>
                    </a:cubicBezTo>
                    <a:cubicBezTo>
                      <a:pt x="4443" y="61864"/>
                      <a:pt x="4464" y="62010"/>
                      <a:pt x="4464" y="62176"/>
                    </a:cubicBezTo>
                    <a:cubicBezTo>
                      <a:pt x="4526" y="63345"/>
                      <a:pt x="4589" y="64533"/>
                      <a:pt x="4672" y="65722"/>
                    </a:cubicBezTo>
                    <a:cubicBezTo>
                      <a:pt x="4735" y="66807"/>
                      <a:pt x="4818" y="67912"/>
                      <a:pt x="4964" y="68997"/>
                    </a:cubicBezTo>
                    <a:lnTo>
                      <a:pt x="5131" y="68997"/>
                    </a:lnTo>
                    <a:lnTo>
                      <a:pt x="5507" y="69018"/>
                    </a:lnTo>
                    <a:lnTo>
                      <a:pt x="8072" y="69018"/>
                    </a:lnTo>
                    <a:cubicBezTo>
                      <a:pt x="8176" y="68747"/>
                      <a:pt x="8260" y="68455"/>
                      <a:pt x="8364" y="68183"/>
                    </a:cubicBezTo>
                    <a:cubicBezTo>
                      <a:pt x="8385" y="68100"/>
                      <a:pt x="8385" y="68037"/>
                      <a:pt x="8427" y="67933"/>
                    </a:cubicBezTo>
                    <a:cubicBezTo>
                      <a:pt x="8447" y="67829"/>
                      <a:pt x="8468" y="67725"/>
                      <a:pt x="8510" y="67641"/>
                    </a:cubicBezTo>
                    <a:cubicBezTo>
                      <a:pt x="8531" y="67537"/>
                      <a:pt x="8573" y="67412"/>
                      <a:pt x="8593" y="67307"/>
                    </a:cubicBezTo>
                    <a:cubicBezTo>
                      <a:pt x="8677" y="66932"/>
                      <a:pt x="8739" y="66577"/>
                      <a:pt x="8802" y="66202"/>
                    </a:cubicBezTo>
                    <a:cubicBezTo>
                      <a:pt x="8802" y="66160"/>
                      <a:pt x="8802" y="66139"/>
                      <a:pt x="8802" y="66119"/>
                    </a:cubicBezTo>
                    <a:cubicBezTo>
                      <a:pt x="8823" y="66014"/>
                      <a:pt x="8823" y="65889"/>
                      <a:pt x="8844" y="65785"/>
                    </a:cubicBezTo>
                    <a:cubicBezTo>
                      <a:pt x="8844" y="65743"/>
                      <a:pt x="8844" y="65681"/>
                      <a:pt x="8865" y="65639"/>
                    </a:cubicBezTo>
                    <a:cubicBezTo>
                      <a:pt x="8885" y="65597"/>
                      <a:pt x="8885" y="65555"/>
                      <a:pt x="8885" y="65514"/>
                    </a:cubicBezTo>
                    <a:lnTo>
                      <a:pt x="8885" y="65389"/>
                    </a:lnTo>
                    <a:cubicBezTo>
                      <a:pt x="8906" y="65138"/>
                      <a:pt x="8948" y="64867"/>
                      <a:pt x="8948" y="64617"/>
                    </a:cubicBezTo>
                    <a:cubicBezTo>
                      <a:pt x="9011" y="63470"/>
                      <a:pt x="8969" y="62343"/>
                      <a:pt x="8844" y="61217"/>
                    </a:cubicBezTo>
                    <a:cubicBezTo>
                      <a:pt x="8802" y="60842"/>
                      <a:pt x="8760" y="60466"/>
                      <a:pt x="8698" y="60112"/>
                    </a:cubicBezTo>
                    <a:cubicBezTo>
                      <a:pt x="8656" y="59840"/>
                      <a:pt x="8614" y="59590"/>
                      <a:pt x="8552" y="59319"/>
                    </a:cubicBezTo>
                    <a:cubicBezTo>
                      <a:pt x="8531" y="59194"/>
                      <a:pt x="8510" y="59069"/>
                      <a:pt x="8489" y="58944"/>
                    </a:cubicBezTo>
                    <a:cubicBezTo>
                      <a:pt x="8406" y="58485"/>
                      <a:pt x="8301" y="58047"/>
                      <a:pt x="8197" y="57630"/>
                    </a:cubicBezTo>
                    <a:cubicBezTo>
                      <a:pt x="8114" y="57233"/>
                      <a:pt x="8009" y="56816"/>
                      <a:pt x="7905" y="56420"/>
                    </a:cubicBezTo>
                    <a:cubicBezTo>
                      <a:pt x="7905" y="56420"/>
                      <a:pt x="7905" y="56399"/>
                      <a:pt x="7905" y="56399"/>
                    </a:cubicBezTo>
                    <a:cubicBezTo>
                      <a:pt x="7843" y="56170"/>
                      <a:pt x="7759" y="55898"/>
                      <a:pt x="7697" y="55648"/>
                    </a:cubicBezTo>
                    <a:cubicBezTo>
                      <a:pt x="7634" y="55440"/>
                      <a:pt x="7592" y="55252"/>
                      <a:pt x="7530" y="55064"/>
                    </a:cubicBezTo>
                    <a:cubicBezTo>
                      <a:pt x="6883" y="52832"/>
                      <a:pt x="6153" y="50601"/>
                      <a:pt x="5611" y="48348"/>
                    </a:cubicBezTo>
                    <a:cubicBezTo>
                      <a:pt x="5444" y="47743"/>
                      <a:pt x="5319" y="47138"/>
                      <a:pt x="5194" y="46533"/>
                    </a:cubicBezTo>
                    <a:lnTo>
                      <a:pt x="5131" y="46221"/>
                    </a:lnTo>
                    <a:cubicBezTo>
                      <a:pt x="5110" y="46116"/>
                      <a:pt x="5089" y="46012"/>
                      <a:pt x="5069" y="45908"/>
                    </a:cubicBezTo>
                    <a:cubicBezTo>
                      <a:pt x="4714" y="44135"/>
                      <a:pt x="4464" y="42362"/>
                      <a:pt x="4276" y="40589"/>
                    </a:cubicBezTo>
                    <a:cubicBezTo>
                      <a:pt x="4005" y="37878"/>
                      <a:pt x="3859" y="35145"/>
                      <a:pt x="3775" y="32413"/>
                    </a:cubicBezTo>
                    <a:cubicBezTo>
                      <a:pt x="3775" y="32058"/>
                      <a:pt x="3755" y="31725"/>
                      <a:pt x="3755" y="31391"/>
                    </a:cubicBezTo>
                    <a:lnTo>
                      <a:pt x="3755" y="31224"/>
                    </a:lnTo>
                    <a:cubicBezTo>
                      <a:pt x="3755" y="31203"/>
                      <a:pt x="3755" y="31182"/>
                      <a:pt x="3755" y="31161"/>
                    </a:cubicBezTo>
                    <a:lnTo>
                      <a:pt x="3755" y="31141"/>
                    </a:lnTo>
                    <a:lnTo>
                      <a:pt x="3755" y="30890"/>
                    </a:lnTo>
                    <a:cubicBezTo>
                      <a:pt x="3734" y="30411"/>
                      <a:pt x="3713" y="29889"/>
                      <a:pt x="3713" y="29472"/>
                    </a:cubicBezTo>
                    <a:lnTo>
                      <a:pt x="3713" y="28158"/>
                    </a:lnTo>
                    <a:lnTo>
                      <a:pt x="3713" y="27803"/>
                    </a:lnTo>
                    <a:lnTo>
                      <a:pt x="3713" y="27678"/>
                    </a:lnTo>
                    <a:cubicBezTo>
                      <a:pt x="3713" y="27616"/>
                      <a:pt x="3713" y="27574"/>
                      <a:pt x="3713" y="27532"/>
                    </a:cubicBezTo>
                    <a:lnTo>
                      <a:pt x="3713" y="27178"/>
                    </a:lnTo>
                    <a:cubicBezTo>
                      <a:pt x="3734" y="26531"/>
                      <a:pt x="3734" y="25905"/>
                      <a:pt x="3755" y="25280"/>
                    </a:cubicBezTo>
                    <a:lnTo>
                      <a:pt x="3755" y="25092"/>
                    </a:lnTo>
                    <a:cubicBezTo>
                      <a:pt x="3775" y="24320"/>
                      <a:pt x="3817" y="23528"/>
                      <a:pt x="3838" y="22756"/>
                    </a:cubicBezTo>
                    <a:lnTo>
                      <a:pt x="3838" y="22526"/>
                    </a:lnTo>
                    <a:cubicBezTo>
                      <a:pt x="3880" y="21546"/>
                      <a:pt x="3921" y="20566"/>
                      <a:pt x="3921" y="19585"/>
                    </a:cubicBezTo>
                    <a:lnTo>
                      <a:pt x="3921" y="19398"/>
                    </a:lnTo>
                    <a:cubicBezTo>
                      <a:pt x="3942" y="18271"/>
                      <a:pt x="3942" y="17124"/>
                      <a:pt x="3901" y="15998"/>
                    </a:cubicBezTo>
                    <a:cubicBezTo>
                      <a:pt x="3796" y="13161"/>
                      <a:pt x="3191" y="10596"/>
                      <a:pt x="2586" y="7947"/>
                    </a:cubicBezTo>
                    <a:cubicBezTo>
                      <a:pt x="2524" y="7738"/>
                      <a:pt x="2482" y="7509"/>
                      <a:pt x="2420" y="7280"/>
                    </a:cubicBezTo>
                    <a:cubicBezTo>
                      <a:pt x="2378" y="7071"/>
                      <a:pt x="2315" y="6842"/>
                      <a:pt x="2274" y="6612"/>
                    </a:cubicBezTo>
                    <a:cubicBezTo>
                      <a:pt x="2086" y="5861"/>
                      <a:pt x="1940" y="5090"/>
                      <a:pt x="1773" y="4318"/>
                    </a:cubicBezTo>
                    <a:cubicBezTo>
                      <a:pt x="1502" y="2879"/>
                      <a:pt x="1418" y="1439"/>
                      <a:pt x="1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8414150" y="2180775"/>
                <a:ext cx="200250" cy="195540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78216" extrusionOk="0">
                    <a:moveTo>
                      <a:pt x="2420" y="0"/>
                    </a:moveTo>
                    <a:lnTo>
                      <a:pt x="2420" y="0"/>
                    </a:lnTo>
                    <a:cubicBezTo>
                      <a:pt x="563" y="1606"/>
                      <a:pt x="396" y="4380"/>
                      <a:pt x="375" y="6841"/>
                    </a:cubicBezTo>
                    <a:cubicBezTo>
                      <a:pt x="355" y="9824"/>
                      <a:pt x="375" y="12807"/>
                      <a:pt x="375" y="15789"/>
                    </a:cubicBezTo>
                    <a:lnTo>
                      <a:pt x="375" y="16478"/>
                    </a:lnTo>
                    <a:lnTo>
                      <a:pt x="375" y="17166"/>
                    </a:lnTo>
                    <a:cubicBezTo>
                      <a:pt x="375" y="21171"/>
                      <a:pt x="355" y="25175"/>
                      <a:pt x="250" y="29180"/>
                    </a:cubicBezTo>
                    <a:cubicBezTo>
                      <a:pt x="229" y="29680"/>
                      <a:pt x="209" y="30181"/>
                      <a:pt x="188" y="30682"/>
                    </a:cubicBezTo>
                    <a:cubicBezTo>
                      <a:pt x="188" y="30828"/>
                      <a:pt x="209" y="30953"/>
                      <a:pt x="188" y="31120"/>
                    </a:cubicBezTo>
                    <a:cubicBezTo>
                      <a:pt x="188" y="31266"/>
                      <a:pt x="188" y="31391"/>
                      <a:pt x="188" y="31516"/>
                    </a:cubicBezTo>
                    <a:cubicBezTo>
                      <a:pt x="83" y="34603"/>
                      <a:pt x="0" y="37669"/>
                      <a:pt x="21" y="40735"/>
                    </a:cubicBezTo>
                    <a:lnTo>
                      <a:pt x="21" y="41444"/>
                    </a:lnTo>
                    <a:cubicBezTo>
                      <a:pt x="42" y="41757"/>
                      <a:pt x="42" y="42049"/>
                      <a:pt x="42" y="42341"/>
                    </a:cubicBezTo>
                    <a:cubicBezTo>
                      <a:pt x="83" y="44677"/>
                      <a:pt x="209" y="46992"/>
                      <a:pt x="459" y="49307"/>
                    </a:cubicBezTo>
                    <a:cubicBezTo>
                      <a:pt x="521" y="49787"/>
                      <a:pt x="584" y="50308"/>
                      <a:pt x="626" y="50767"/>
                    </a:cubicBezTo>
                    <a:cubicBezTo>
                      <a:pt x="688" y="51226"/>
                      <a:pt x="751" y="51664"/>
                      <a:pt x="834" y="52123"/>
                    </a:cubicBezTo>
                    <a:cubicBezTo>
                      <a:pt x="939" y="52853"/>
                      <a:pt x="1064" y="53583"/>
                      <a:pt x="1189" y="54292"/>
                    </a:cubicBezTo>
                    <a:cubicBezTo>
                      <a:pt x="1481" y="55836"/>
                      <a:pt x="1836" y="57379"/>
                      <a:pt x="2148" y="58902"/>
                    </a:cubicBezTo>
                    <a:cubicBezTo>
                      <a:pt x="2190" y="59048"/>
                      <a:pt x="2211" y="59194"/>
                      <a:pt x="2232" y="59319"/>
                    </a:cubicBezTo>
                    <a:cubicBezTo>
                      <a:pt x="2253" y="59402"/>
                      <a:pt x="2274" y="59465"/>
                      <a:pt x="2274" y="59527"/>
                    </a:cubicBezTo>
                    <a:cubicBezTo>
                      <a:pt x="2336" y="59819"/>
                      <a:pt x="2399" y="60111"/>
                      <a:pt x="2440" y="60403"/>
                    </a:cubicBezTo>
                    <a:cubicBezTo>
                      <a:pt x="2545" y="60967"/>
                      <a:pt x="2649" y="61530"/>
                      <a:pt x="2732" y="62093"/>
                    </a:cubicBezTo>
                    <a:cubicBezTo>
                      <a:pt x="2774" y="62385"/>
                      <a:pt x="2816" y="62677"/>
                      <a:pt x="2837" y="62990"/>
                    </a:cubicBezTo>
                    <a:lnTo>
                      <a:pt x="2837" y="63011"/>
                    </a:lnTo>
                    <a:cubicBezTo>
                      <a:pt x="2878" y="63261"/>
                      <a:pt x="2899" y="63490"/>
                      <a:pt x="2920" y="63720"/>
                    </a:cubicBezTo>
                    <a:cubicBezTo>
                      <a:pt x="3045" y="65076"/>
                      <a:pt x="3087" y="66452"/>
                      <a:pt x="3150" y="67808"/>
                    </a:cubicBezTo>
                    <a:cubicBezTo>
                      <a:pt x="3170" y="68246"/>
                      <a:pt x="3170" y="68663"/>
                      <a:pt x="3191" y="69080"/>
                    </a:cubicBezTo>
                    <a:lnTo>
                      <a:pt x="3191" y="69226"/>
                    </a:lnTo>
                    <a:cubicBezTo>
                      <a:pt x="3212" y="69727"/>
                      <a:pt x="3233" y="70206"/>
                      <a:pt x="3275" y="70707"/>
                    </a:cubicBezTo>
                    <a:cubicBezTo>
                      <a:pt x="3337" y="72105"/>
                      <a:pt x="3504" y="73502"/>
                      <a:pt x="3754" y="74879"/>
                    </a:cubicBezTo>
                    <a:cubicBezTo>
                      <a:pt x="3859" y="75421"/>
                      <a:pt x="3984" y="75963"/>
                      <a:pt x="4151" y="76505"/>
                    </a:cubicBezTo>
                    <a:cubicBezTo>
                      <a:pt x="4318" y="77089"/>
                      <a:pt x="4526" y="77653"/>
                      <a:pt x="4776" y="78216"/>
                    </a:cubicBezTo>
                    <a:lnTo>
                      <a:pt x="7196" y="78216"/>
                    </a:lnTo>
                    <a:cubicBezTo>
                      <a:pt x="7196" y="78195"/>
                      <a:pt x="7196" y="78195"/>
                      <a:pt x="7196" y="78174"/>
                    </a:cubicBezTo>
                    <a:cubicBezTo>
                      <a:pt x="7238" y="78091"/>
                      <a:pt x="7259" y="77986"/>
                      <a:pt x="7279" y="77882"/>
                    </a:cubicBezTo>
                    <a:cubicBezTo>
                      <a:pt x="7279" y="77861"/>
                      <a:pt x="7300" y="77819"/>
                      <a:pt x="7300" y="77799"/>
                    </a:cubicBezTo>
                    <a:cubicBezTo>
                      <a:pt x="7300" y="77778"/>
                      <a:pt x="7321" y="77736"/>
                      <a:pt x="7321" y="77715"/>
                    </a:cubicBezTo>
                    <a:cubicBezTo>
                      <a:pt x="7321" y="77694"/>
                      <a:pt x="7321" y="77694"/>
                      <a:pt x="7321" y="77694"/>
                    </a:cubicBezTo>
                    <a:cubicBezTo>
                      <a:pt x="7342" y="77632"/>
                      <a:pt x="7342" y="77611"/>
                      <a:pt x="7363" y="77527"/>
                    </a:cubicBezTo>
                    <a:cubicBezTo>
                      <a:pt x="7384" y="77423"/>
                      <a:pt x="7405" y="77340"/>
                      <a:pt x="7425" y="77235"/>
                    </a:cubicBezTo>
                    <a:cubicBezTo>
                      <a:pt x="7446" y="77131"/>
                      <a:pt x="7467" y="77048"/>
                      <a:pt x="7488" y="76923"/>
                    </a:cubicBezTo>
                    <a:cubicBezTo>
                      <a:pt x="7509" y="76797"/>
                      <a:pt x="7551" y="76693"/>
                      <a:pt x="7571" y="76568"/>
                    </a:cubicBezTo>
                    <a:cubicBezTo>
                      <a:pt x="7634" y="76234"/>
                      <a:pt x="7676" y="75901"/>
                      <a:pt x="7717" y="75567"/>
                    </a:cubicBezTo>
                    <a:cubicBezTo>
                      <a:pt x="7759" y="75337"/>
                      <a:pt x="7801" y="75108"/>
                      <a:pt x="7822" y="74879"/>
                    </a:cubicBezTo>
                    <a:cubicBezTo>
                      <a:pt x="7884" y="74336"/>
                      <a:pt x="7926" y="73794"/>
                      <a:pt x="7968" y="73231"/>
                    </a:cubicBezTo>
                    <a:cubicBezTo>
                      <a:pt x="8009" y="72501"/>
                      <a:pt x="8009" y="71771"/>
                      <a:pt x="8009" y="71020"/>
                    </a:cubicBezTo>
                    <a:cubicBezTo>
                      <a:pt x="8009" y="70770"/>
                      <a:pt x="8009" y="70498"/>
                      <a:pt x="7989" y="70248"/>
                    </a:cubicBezTo>
                    <a:cubicBezTo>
                      <a:pt x="7989" y="70081"/>
                      <a:pt x="7968" y="69914"/>
                      <a:pt x="7968" y="69748"/>
                    </a:cubicBezTo>
                    <a:lnTo>
                      <a:pt x="7968" y="69560"/>
                    </a:lnTo>
                    <a:cubicBezTo>
                      <a:pt x="7968" y="69539"/>
                      <a:pt x="7968" y="69518"/>
                      <a:pt x="7968" y="69497"/>
                    </a:cubicBezTo>
                    <a:cubicBezTo>
                      <a:pt x="7926" y="68913"/>
                      <a:pt x="7905" y="68308"/>
                      <a:pt x="7843" y="67704"/>
                    </a:cubicBezTo>
                    <a:cubicBezTo>
                      <a:pt x="7822" y="67537"/>
                      <a:pt x="7801" y="67370"/>
                      <a:pt x="7801" y="67203"/>
                    </a:cubicBezTo>
                    <a:cubicBezTo>
                      <a:pt x="7780" y="67057"/>
                      <a:pt x="7780" y="66890"/>
                      <a:pt x="7759" y="66744"/>
                    </a:cubicBezTo>
                    <a:cubicBezTo>
                      <a:pt x="7613" y="65180"/>
                      <a:pt x="7405" y="63616"/>
                      <a:pt x="7196" y="62051"/>
                    </a:cubicBezTo>
                    <a:cubicBezTo>
                      <a:pt x="7175" y="61905"/>
                      <a:pt x="7154" y="61759"/>
                      <a:pt x="7133" y="61613"/>
                    </a:cubicBezTo>
                    <a:cubicBezTo>
                      <a:pt x="7113" y="61509"/>
                      <a:pt x="7092" y="61405"/>
                      <a:pt x="7092" y="61321"/>
                    </a:cubicBezTo>
                    <a:cubicBezTo>
                      <a:pt x="7050" y="61071"/>
                      <a:pt x="7029" y="60841"/>
                      <a:pt x="6987" y="60591"/>
                    </a:cubicBezTo>
                    <a:cubicBezTo>
                      <a:pt x="6841" y="59444"/>
                      <a:pt x="6695" y="58297"/>
                      <a:pt x="6570" y="57171"/>
                    </a:cubicBezTo>
                    <a:cubicBezTo>
                      <a:pt x="6362" y="55147"/>
                      <a:pt x="6216" y="53124"/>
                      <a:pt x="6111" y="51080"/>
                    </a:cubicBezTo>
                    <a:cubicBezTo>
                      <a:pt x="6090" y="50454"/>
                      <a:pt x="6070" y="49787"/>
                      <a:pt x="6049" y="49140"/>
                    </a:cubicBezTo>
                    <a:lnTo>
                      <a:pt x="6049" y="49015"/>
                    </a:lnTo>
                    <a:cubicBezTo>
                      <a:pt x="6007" y="47493"/>
                      <a:pt x="5986" y="45949"/>
                      <a:pt x="5986" y="44427"/>
                    </a:cubicBezTo>
                    <a:cubicBezTo>
                      <a:pt x="5965" y="42466"/>
                      <a:pt x="5986" y="40526"/>
                      <a:pt x="5986" y="38587"/>
                    </a:cubicBezTo>
                    <a:lnTo>
                      <a:pt x="5986" y="38441"/>
                    </a:lnTo>
                    <a:cubicBezTo>
                      <a:pt x="6007" y="36730"/>
                      <a:pt x="6007" y="35020"/>
                      <a:pt x="6007" y="33310"/>
                    </a:cubicBezTo>
                    <a:lnTo>
                      <a:pt x="6007" y="33226"/>
                    </a:lnTo>
                    <a:lnTo>
                      <a:pt x="6007" y="32705"/>
                    </a:lnTo>
                    <a:lnTo>
                      <a:pt x="6007" y="32058"/>
                    </a:lnTo>
                    <a:cubicBezTo>
                      <a:pt x="5986" y="31036"/>
                      <a:pt x="5986" y="29993"/>
                      <a:pt x="5944" y="28971"/>
                    </a:cubicBezTo>
                    <a:cubicBezTo>
                      <a:pt x="5944" y="28658"/>
                      <a:pt x="5924" y="28366"/>
                      <a:pt x="5924" y="28053"/>
                    </a:cubicBezTo>
                    <a:cubicBezTo>
                      <a:pt x="5924" y="27782"/>
                      <a:pt x="5903" y="27532"/>
                      <a:pt x="5903" y="27261"/>
                    </a:cubicBezTo>
                    <a:cubicBezTo>
                      <a:pt x="5882" y="26969"/>
                      <a:pt x="5882" y="26677"/>
                      <a:pt x="5861" y="26385"/>
                    </a:cubicBezTo>
                    <a:cubicBezTo>
                      <a:pt x="5861" y="26260"/>
                      <a:pt x="5861" y="26093"/>
                      <a:pt x="5840" y="26009"/>
                    </a:cubicBezTo>
                    <a:cubicBezTo>
                      <a:pt x="5819" y="25926"/>
                      <a:pt x="5819" y="25843"/>
                      <a:pt x="5819" y="25759"/>
                    </a:cubicBezTo>
                    <a:lnTo>
                      <a:pt x="5819" y="25592"/>
                    </a:lnTo>
                    <a:cubicBezTo>
                      <a:pt x="5673" y="22443"/>
                      <a:pt x="5340" y="19314"/>
                      <a:pt x="4818" y="16186"/>
                    </a:cubicBezTo>
                    <a:cubicBezTo>
                      <a:pt x="4756" y="15914"/>
                      <a:pt x="4714" y="15643"/>
                      <a:pt x="4651" y="15351"/>
                    </a:cubicBezTo>
                    <a:cubicBezTo>
                      <a:pt x="4610" y="15122"/>
                      <a:pt x="4568" y="14872"/>
                      <a:pt x="4505" y="14621"/>
                    </a:cubicBezTo>
                    <a:cubicBezTo>
                      <a:pt x="4338" y="13766"/>
                      <a:pt x="4151" y="12911"/>
                      <a:pt x="3942" y="12056"/>
                    </a:cubicBezTo>
                    <a:cubicBezTo>
                      <a:pt x="2941" y="8093"/>
                      <a:pt x="1481" y="3984"/>
                      <a:pt x="24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8411000" y="2170350"/>
                <a:ext cx="207050" cy="1966350"/>
              </a:xfrm>
              <a:custGeom>
                <a:avLst/>
                <a:gdLst/>
                <a:ahLst/>
                <a:cxnLst/>
                <a:rect l="l" t="t" r="r" b="b"/>
                <a:pathLst>
                  <a:path w="8282" h="78654" extrusionOk="0">
                    <a:moveTo>
                      <a:pt x="2796" y="0"/>
                    </a:moveTo>
                    <a:lnTo>
                      <a:pt x="2441" y="313"/>
                    </a:lnTo>
                    <a:cubicBezTo>
                      <a:pt x="1482" y="1126"/>
                      <a:pt x="960" y="2232"/>
                      <a:pt x="689" y="3462"/>
                    </a:cubicBezTo>
                    <a:cubicBezTo>
                      <a:pt x="439" y="4714"/>
                      <a:pt x="314" y="5986"/>
                      <a:pt x="335" y="7258"/>
                    </a:cubicBezTo>
                    <a:cubicBezTo>
                      <a:pt x="314" y="9949"/>
                      <a:pt x="314" y="12661"/>
                      <a:pt x="335" y="15309"/>
                    </a:cubicBezTo>
                    <a:lnTo>
                      <a:pt x="335" y="16227"/>
                    </a:lnTo>
                    <a:lnTo>
                      <a:pt x="335" y="16936"/>
                    </a:lnTo>
                    <a:cubicBezTo>
                      <a:pt x="335" y="21108"/>
                      <a:pt x="335" y="25384"/>
                      <a:pt x="209" y="29597"/>
                    </a:cubicBezTo>
                    <a:cubicBezTo>
                      <a:pt x="209" y="29910"/>
                      <a:pt x="189" y="30243"/>
                      <a:pt x="189" y="30556"/>
                    </a:cubicBezTo>
                    <a:lnTo>
                      <a:pt x="189" y="31036"/>
                    </a:lnTo>
                    <a:cubicBezTo>
                      <a:pt x="189" y="31203"/>
                      <a:pt x="189" y="31328"/>
                      <a:pt x="168" y="31474"/>
                    </a:cubicBezTo>
                    <a:lnTo>
                      <a:pt x="168" y="31641"/>
                    </a:lnTo>
                    <a:cubicBezTo>
                      <a:pt x="84" y="34665"/>
                      <a:pt x="1" y="37627"/>
                      <a:pt x="1" y="40547"/>
                    </a:cubicBezTo>
                    <a:lnTo>
                      <a:pt x="1" y="41152"/>
                    </a:lnTo>
                    <a:lnTo>
                      <a:pt x="1" y="41861"/>
                    </a:lnTo>
                    <a:cubicBezTo>
                      <a:pt x="1" y="41882"/>
                      <a:pt x="1" y="41903"/>
                      <a:pt x="1" y="41903"/>
                    </a:cubicBezTo>
                    <a:cubicBezTo>
                      <a:pt x="1" y="42779"/>
                      <a:pt x="22" y="43655"/>
                      <a:pt x="63" y="44510"/>
                    </a:cubicBezTo>
                    <a:cubicBezTo>
                      <a:pt x="147" y="46742"/>
                      <a:pt x="335" y="48973"/>
                      <a:pt x="606" y="51226"/>
                    </a:cubicBezTo>
                    <a:cubicBezTo>
                      <a:pt x="668" y="51664"/>
                      <a:pt x="731" y="52102"/>
                      <a:pt x="793" y="52561"/>
                    </a:cubicBezTo>
                    <a:cubicBezTo>
                      <a:pt x="867" y="52985"/>
                      <a:pt x="925" y="53410"/>
                      <a:pt x="1009" y="53834"/>
                    </a:cubicBezTo>
                    <a:lnTo>
                      <a:pt x="1009" y="53834"/>
                    </a:lnTo>
                    <a:cubicBezTo>
                      <a:pt x="1014" y="53890"/>
                      <a:pt x="1018" y="53945"/>
                      <a:pt x="1023" y="54000"/>
                    </a:cubicBezTo>
                    <a:cubicBezTo>
                      <a:pt x="1065" y="54271"/>
                      <a:pt x="1127" y="54501"/>
                      <a:pt x="1169" y="54751"/>
                    </a:cubicBezTo>
                    <a:cubicBezTo>
                      <a:pt x="1357" y="55690"/>
                      <a:pt x="1544" y="56649"/>
                      <a:pt x="1753" y="57567"/>
                    </a:cubicBezTo>
                    <a:cubicBezTo>
                      <a:pt x="1920" y="58359"/>
                      <a:pt x="2087" y="59152"/>
                      <a:pt x="2254" y="59965"/>
                    </a:cubicBezTo>
                    <a:cubicBezTo>
                      <a:pt x="2316" y="60257"/>
                      <a:pt x="2358" y="60570"/>
                      <a:pt x="2420" y="60862"/>
                    </a:cubicBezTo>
                    <a:cubicBezTo>
                      <a:pt x="2420" y="60883"/>
                      <a:pt x="2420" y="60904"/>
                      <a:pt x="2441" y="60925"/>
                    </a:cubicBezTo>
                    <a:cubicBezTo>
                      <a:pt x="2462" y="61092"/>
                      <a:pt x="2483" y="61258"/>
                      <a:pt x="2525" y="61425"/>
                    </a:cubicBezTo>
                    <a:cubicBezTo>
                      <a:pt x="2566" y="61634"/>
                      <a:pt x="2608" y="61863"/>
                      <a:pt x="2629" y="62072"/>
                    </a:cubicBezTo>
                    <a:cubicBezTo>
                      <a:pt x="2650" y="62239"/>
                      <a:pt x="2692" y="62385"/>
                      <a:pt x="2712" y="62552"/>
                    </a:cubicBezTo>
                    <a:cubicBezTo>
                      <a:pt x="2754" y="62844"/>
                      <a:pt x="2775" y="63136"/>
                      <a:pt x="2817" y="63428"/>
                    </a:cubicBezTo>
                    <a:lnTo>
                      <a:pt x="2817" y="63469"/>
                    </a:lnTo>
                    <a:cubicBezTo>
                      <a:pt x="2942" y="64471"/>
                      <a:pt x="3004" y="65513"/>
                      <a:pt x="3046" y="66535"/>
                    </a:cubicBezTo>
                    <a:cubicBezTo>
                      <a:pt x="3067" y="66994"/>
                      <a:pt x="3088" y="67432"/>
                      <a:pt x="3109" y="67870"/>
                    </a:cubicBezTo>
                    <a:cubicBezTo>
                      <a:pt x="3109" y="67995"/>
                      <a:pt x="3109" y="68100"/>
                      <a:pt x="3109" y="68225"/>
                    </a:cubicBezTo>
                    <a:lnTo>
                      <a:pt x="3109" y="68371"/>
                    </a:lnTo>
                    <a:cubicBezTo>
                      <a:pt x="3130" y="68809"/>
                      <a:pt x="3150" y="69226"/>
                      <a:pt x="3171" y="69664"/>
                    </a:cubicBezTo>
                    <a:cubicBezTo>
                      <a:pt x="3213" y="70915"/>
                      <a:pt x="3296" y="72188"/>
                      <a:pt x="3442" y="73439"/>
                    </a:cubicBezTo>
                    <a:cubicBezTo>
                      <a:pt x="3505" y="73856"/>
                      <a:pt x="3547" y="74274"/>
                      <a:pt x="3630" y="74691"/>
                    </a:cubicBezTo>
                    <a:cubicBezTo>
                      <a:pt x="3651" y="74878"/>
                      <a:pt x="3693" y="75087"/>
                      <a:pt x="3734" y="75275"/>
                    </a:cubicBezTo>
                    <a:cubicBezTo>
                      <a:pt x="3797" y="75650"/>
                      <a:pt x="3880" y="76026"/>
                      <a:pt x="3985" y="76401"/>
                    </a:cubicBezTo>
                    <a:cubicBezTo>
                      <a:pt x="3985" y="76422"/>
                      <a:pt x="3985" y="76422"/>
                      <a:pt x="3985" y="76422"/>
                    </a:cubicBezTo>
                    <a:cubicBezTo>
                      <a:pt x="4047" y="76630"/>
                      <a:pt x="4089" y="76818"/>
                      <a:pt x="4152" y="77027"/>
                    </a:cubicBezTo>
                    <a:cubicBezTo>
                      <a:pt x="4318" y="77569"/>
                      <a:pt x="4506" y="78111"/>
                      <a:pt x="4736" y="78633"/>
                    </a:cubicBezTo>
                    <a:lnTo>
                      <a:pt x="5048" y="78633"/>
                    </a:lnTo>
                    <a:cubicBezTo>
                      <a:pt x="4798" y="78028"/>
                      <a:pt x="4590" y="77423"/>
                      <a:pt x="4402" y="76797"/>
                    </a:cubicBezTo>
                    <a:cubicBezTo>
                      <a:pt x="4277" y="76297"/>
                      <a:pt x="4152" y="75796"/>
                      <a:pt x="4047" y="75275"/>
                    </a:cubicBezTo>
                    <a:cubicBezTo>
                      <a:pt x="3797" y="73898"/>
                      <a:pt x="3630" y="72501"/>
                      <a:pt x="3547" y="71103"/>
                    </a:cubicBezTo>
                    <a:cubicBezTo>
                      <a:pt x="3526" y="70623"/>
                      <a:pt x="3505" y="70123"/>
                      <a:pt x="3484" y="69643"/>
                    </a:cubicBezTo>
                    <a:cubicBezTo>
                      <a:pt x="3463" y="69205"/>
                      <a:pt x="3442" y="68788"/>
                      <a:pt x="3422" y="68350"/>
                    </a:cubicBezTo>
                    <a:cubicBezTo>
                      <a:pt x="3380" y="67182"/>
                      <a:pt x="3338" y="65993"/>
                      <a:pt x="3255" y="64804"/>
                    </a:cubicBezTo>
                    <a:cubicBezTo>
                      <a:pt x="3234" y="64575"/>
                      <a:pt x="3213" y="64345"/>
                      <a:pt x="3192" y="64116"/>
                    </a:cubicBezTo>
                    <a:cubicBezTo>
                      <a:pt x="3171" y="63887"/>
                      <a:pt x="3150" y="63657"/>
                      <a:pt x="3130" y="63407"/>
                    </a:cubicBezTo>
                    <a:cubicBezTo>
                      <a:pt x="3130" y="63386"/>
                      <a:pt x="3130" y="63365"/>
                      <a:pt x="3130" y="63344"/>
                    </a:cubicBezTo>
                    <a:cubicBezTo>
                      <a:pt x="2984" y="62197"/>
                      <a:pt x="2796" y="61050"/>
                      <a:pt x="2566" y="59924"/>
                    </a:cubicBezTo>
                    <a:cubicBezTo>
                      <a:pt x="2525" y="59715"/>
                      <a:pt x="2483" y="59506"/>
                      <a:pt x="2441" y="59319"/>
                    </a:cubicBezTo>
                    <a:cubicBezTo>
                      <a:pt x="2400" y="59110"/>
                      <a:pt x="2379" y="58964"/>
                      <a:pt x="2337" y="58797"/>
                    </a:cubicBezTo>
                    <a:cubicBezTo>
                      <a:pt x="2337" y="58776"/>
                      <a:pt x="2337" y="58756"/>
                      <a:pt x="2337" y="58735"/>
                    </a:cubicBezTo>
                    <a:cubicBezTo>
                      <a:pt x="2233" y="58318"/>
                      <a:pt x="2149" y="57900"/>
                      <a:pt x="2066" y="57483"/>
                    </a:cubicBezTo>
                    <a:cubicBezTo>
                      <a:pt x="1878" y="56566"/>
                      <a:pt x="1670" y="55627"/>
                      <a:pt x="1482" y="54688"/>
                    </a:cubicBezTo>
                    <a:cubicBezTo>
                      <a:pt x="1252" y="53499"/>
                      <a:pt x="1085" y="52331"/>
                      <a:pt x="919" y="51184"/>
                    </a:cubicBezTo>
                    <a:lnTo>
                      <a:pt x="919" y="51184"/>
                    </a:lnTo>
                    <a:cubicBezTo>
                      <a:pt x="919" y="51184"/>
                      <a:pt x="919" y="51184"/>
                      <a:pt x="919" y="51184"/>
                    </a:cubicBezTo>
                    <a:cubicBezTo>
                      <a:pt x="856" y="50684"/>
                      <a:pt x="793" y="50204"/>
                      <a:pt x="752" y="49703"/>
                    </a:cubicBezTo>
                    <a:cubicBezTo>
                      <a:pt x="689" y="49078"/>
                      <a:pt x="627" y="48452"/>
                      <a:pt x="585" y="47847"/>
                    </a:cubicBezTo>
                    <a:cubicBezTo>
                      <a:pt x="481" y="46596"/>
                      <a:pt x="418" y="45365"/>
                      <a:pt x="355" y="44114"/>
                    </a:cubicBezTo>
                    <a:cubicBezTo>
                      <a:pt x="355" y="43655"/>
                      <a:pt x="335" y="43175"/>
                      <a:pt x="335" y="42716"/>
                    </a:cubicBezTo>
                    <a:cubicBezTo>
                      <a:pt x="335" y="42424"/>
                      <a:pt x="314" y="42111"/>
                      <a:pt x="314" y="41819"/>
                    </a:cubicBezTo>
                    <a:cubicBezTo>
                      <a:pt x="272" y="38732"/>
                      <a:pt x="355" y="35604"/>
                      <a:pt x="460" y="32413"/>
                    </a:cubicBezTo>
                    <a:cubicBezTo>
                      <a:pt x="460" y="32267"/>
                      <a:pt x="460" y="32141"/>
                      <a:pt x="460" y="32016"/>
                    </a:cubicBezTo>
                    <a:cubicBezTo>
                      <a:pt x="481" y="31870"/>
                      <a:pt x="460" y="31766"/>
                      <a:pt x="460" y="31641"/>
                    </a:cubicBezTo>
                    <a:lnTo>
                      <a:pt x="460" y="31599"/>
                    </a:lnTo>
                    <a:cubicBezTo>
                      <a:pt x="481" y="30932"/>
                      <a:pt x="501" y="30264"/>
                      <a:pt x="522" y="29597"/>
                    </a:cubicBezTo>
                    <a:cubicBezTo>
                      <a:pt x="627" y="25822"/>
                      <a:pt x="647" y="22005"/>
                      <a:pt x="647" y="18229"/>
                    </a:cubicBezTo>
                    <a:lnTo>
                      <a:pt x="647" y="16895"/>
                    </a:lnTo>
                    <a:lnTo>
                      <a:pt x="647" y="15309"/>
                    </a:lnTo>
                    <a:lnTo>
                      <a:pt x="647" y="7258"/>
                    </a:lnTo>
                    <a:cubicBezTo>
                      <a:pt x="668" y="5006"/>
                      <a:pt x="814" y="2482"/>
                      <a:pt x="2295" y="876"/>
                    </a:cubicBezTo>
                    <a:lnTo>
                      <a:pt x="2295" y="876"/>
                    </a:lnTo>
                    <a:cubicBezTo>
                      <a:pt x="1670" y="4130"/>
                      <a:pt x="2546" y="7467"/>
                      <a:pt x="3422" y="10679"/>
                    </a:cubicBezTo>
                    <a:cubicBezTo>
                      <a:pt x="3588" y="11305"/>
                      <a:pt x="3755" y="11910"/>
                      <a:pt x="3901" y="12514"/>
                    </a:cubicBezTo>
                    <a:cubicBezTo>
                      <a:pt x="4152" y="13599"/>
                      <a:pt x="4423" y="14705"/>
                      <a:pt x="4610" y="15789"/>
                    </a:cubicBezTo>
                    <a:cubicBezTo>
                      <a:pt x="4673" y="16081"/>
                      <a:pt x="4715" y="16373"/>
                      <a:pt x="4777" y="16644"/>
                    </a:cubicBezTo>
                    <a:cubicBezTo>
                      <a:pt x="4840" y="16999"/>
                      <a:pt x="4882" y="17333"/>
                      <a:pt x="4944" y="17687"/>
                    </a:cubicBezTo>
                    <a:cubicBezTo>
                      <a:pt x="5320" y="20127"/>
                      <a:pt x="5570" y="22568"/>
                      <a:pt x="5737" y="25029"/>
                    </a:cubicBezTo>
                    <a:lnTo>
                      <a:pt x="5778" y="25801"/>
                    </a:lnTo>
                    <a:cubicBezTo>
                      <a:pt x="5778" y="25884"/>
                      <a:pt x="5778" y="25968"/>
                      <a:pt x="5778" y="26051"/>
                    </a:cubicBezTo>
                    <a:cubicBezTo>
                      <a:pt x="5778" y="26197"/>
                      <a:pt x="5799" y="26322"/>
                      <a:pt x="5799" y="26468"/>
                    </a:cubicBezTo>
                    <a:lnTo>
                      <a:pt x="5799" y="26614"/>
                    </a:lnTo>
                    <a:cubicBezTo>
                      <a:pt x="5820" y="26990"/>
                      <a:pt x="5841" y="27344"/>
                      <a:pt x="5862" y="27699"/>
                    </a:cubicBezTo>
                    <a:cubicBezTo>
                      <a:pt x="5862" y="27699"/>
                      <a:pt x="5862" y="27699"/>
                      <a:pt x="5862" y="27699"/>
                    </a:cubicBezTo>
                    <a:lnTo>
                      <a:pt x="5862" y="27699"/>
                    </a:lnTo>
                    <a:cubicBezTo>
                      <a:pt x="5862" y="27949"/>
                      <a:pt x="5883" y="28220"/>
                      <a:pt x="5883" y="28470"/>
                    </a:cubicBezTo>
                    <a:cubicBezTo>
                      <a:pt x="5945" y="30014"/>
                      <a:pt x="5966" y="31557"/>
                      <a:pt x="5966" y="33101"/>
                    </a:cubicBezTo>
                    <a:lnTo>
                      <a:pt x="5966" y="33601"/>
                    </a:lnTo>
                    <a:lnTo>
                      <a:pt x="5966" y="34039"/>
                    </a:lnTo>
                    <a:lnTo>
                      <a:pt x="5966" y="35771"/>
                    </a:lnTo>
                    <a:lnTo>
                      <a:pt x="5966" y="38837"/>
                    </a:lnTo>
                    <a:lnTo>
                      <a:pt x="5966" y="39024"/>
                    </a:lnTo>
                    <a:lnTo>
                      <a:pt x="5966" y="39275"/>
                    </a:lnTo>
                    <a:lnTo>
                      <a:pt x="5966" y="40943"/>
                    </a:lnTo>
                    <a:cubicBezTo>
                      <a:pt x="5945" y="43738"/>
                      <a:pt x="5945" y="46575"/>
                      <a:pt x="6029" y="49411"/>
                    </a:cubicBezTo>
                    <a:lnTo>
                      <a:pt x="6029" y="49599"/>
                    </a:lnTo>
                    <a:cubicBezTo>
                      <a:pt x="6070" y="50934"/>
                      <a:pt x="6133" y="52269"/>
                      <a:pt x="6216" y="53604"/>
                    </a:cubicBezTo>
                    <a:cubicBezTo>
                      <a:pt x="6300" y="54959"/>
                      <a:pt x="6404" y="56294"/>
                      <a:pt x="6550" y="57629"/>
                    </a:cubicBezTo>
                    <a:cubicBezTo>
                      <a:pt x="6696" y="59006"/>
                      <a:pt x="6884" y="60403"/>
                      <a:pt x="7072" y="61780"/>
                    </a:cubicBezTo>
                    <a:cubicBezTo>
                      <a:pt x="7072" y="61842"/>
                      <a:pt x="7072" y="61905"/>
                      <a:pt x="7093" y="61947"/>
                    </a:cubicBezTo>
                    <a:cubicBezTo>
                      <a:pt x="7113" y="62134"/>
                      <a:pt x="7134" y="62301"/>
                      <a:pt x="7155" y="62468"/>
                    </a:cubicBezTo>
                    <a:cubicBezTo>
                      <a:pt x="7197" y="62718"/>
                      <a:pt x="7218" y="62969"/>
                      <a:pt x="7259" y="63198"/>
                    </a:cubicBezTo>
                    <a:cubicBezTo>
                      <a:pt x="7447" y="64679"/>
                      <a:pt x="7635" y="66160"/>
                      <a:pt x="7781" y="67641"/>
                    </a:cubicBezTo>
                    <a:cubicBezTo>
                      <a:pt x="7781" y="67808"/>
                      <a:pt x="7802" y="67975"/>
                      <a:pt x="7823" y="68141"/>
                    </a:cubicBezTo>
                    <a:cubicBezTo>
                      <a:pt x="7843" y="68308"/>
                      <a:pt x="7843" y="68496"/>
                      <a:pt x="7864" y="68684"/>
                    </a:cubicBezTo>
                    <a:cubicBezTo>
                      <a:pt x="7885" y="69122"/>
                      <a:pt x="7927" y="69539"/>
                      <a:pt x="7948" y="69977"/>
                    </a:cubicBezTo>
                    <a:lnTo>
                      <a:pt x="7948" y="70248"/>
                    </a:lnTo>
                    <a:cubicBezTo>
                      <a:pt x="7948" y="70394"/>
                      <a:pt x="7948" y="70540"/>
                      <a:pt x="7948" y="70707"/>
                    </a:cubicBezTo>
                    <a:cubicBezTo>
                      <a:pt x="7948" y="70957"/>
                      <a:pt x="7969" y="71207"/>
                      <a:pt x="7969" y="71458"/>
                    </a:cubicBezTo>
                    <a:lnTo>
                      <a:pt x="7969" y="72334"/>
                    </a:lnTo>
                    <a:cubicBezTo>
                      <a:pt x="7948" y="73314"/>
                      <a:pt x="7885" y="74315"/>
                      <a:pt x="7781" y="75296"/>
                    </a:cubicBezTo>
                    <a:cubicBezTo>
                      <a:pt x="7739" y="75713"/>
                      <a:pt x="7677" y="76130"/>
                      <a:pt x="7593" y="76547"/>
                    </a:cubicBezTo>
                    <a:cubicBezTo>
                      <a:pt x="7572" y="76693"/>
                      <a:pt x="7551" y="76839"/>
                      <a:pt x="7531" y="76985"/>
                    </a:cubicBezTo>
                    <a:cubicBezTo>
                      <a:pt x="7489" y="77110"/>
                      <a:pt x="7489" y="77214"/>
                      <a:pt x="7447" y="77340"/>
                    </a:cubicBezTo>
                    <a:cubicBezTo>
                      <a:pt x="7426" y="77444"/>
                      <a:pt x="7405" y="77548"/>
                      <a:pt x="7385" y="77652"/>
                    </a:cubicBezTo>
                    <a:cubicBezTo>
                      <a:pt x="7364" y="77736"/>
                      <a:pt x="7343" y="77819"/>
                      <a:pt x="7343" y="77903"/>
                    </a:cubicBezTo>
                    <a:cubicBezTo>
                      <a:pt x="7322" y="77924"/>
                      <a:pt x="7322" y="77944"/>
                      <a:pt x="7322" y="77965"/>
                    </a:cubicBezTo>
                    <a:cubicBezTo>
                      <a:pt x="7322" y="78007"/>
                      <a:pt x="7301" y="78049"/>
                      <a:pt x="7280" y="78090"/>
                    </a:cubicBezTo>
                    <a:cubicBezTo>
                      <a:pt x="7280" y="78132"/>
                      <a:pt x="7259" y="78236"/>
                      <a:pt x="7239" y="78320"/>
                    </a:cubicBezTo>
                    <a:cubicBezTo>
                      <a:pt x="7218" y="78382"/>
                      <a:pt x="7197" y="78445"/>
                      <a:pt x="7176" y="78508"/>
                    </a:cubicBezTo>
                    <a:cubicBezTo>
                      <a:pt x="7155" y="78570"/>
                      <a:pt x="7155" y="78612"/>
                      <a:pt x="7134" y="78654"/>
                    </a:cubicBezTo>
                    <a:lnTo>
                      <a:pt x="7468" y="78654"/>
                    </a:lnTo>
                    <a:cubicBezTo>
                      <a:pt x="7468" y="78591"/>
                      <a:pt x="7489" y="78549"/>
                      <a:pt x="7510" y="78487"/>
                    </a:cubicBezTo>
                    <a:cubicBezTo>
                      <a:pt x="7510" y="78424"/>
                      <a:pt x="7551" y="78320"/>
                      <a:pt x="7572" y="78216"/>
                    </a:cubicBezTo>
                    <a:cubicBezTo>
                      <a:pt x="7572" y="78216"/>
                      <a:pt x="7572" y="78216"/>
                      <a:pt x="7572" y="78195"/>
                    </a:cubicBezTo>
                    <a:cubicBezTo>
                      <a:pt x="7593" y="78132"/>
                      <a:pt x="7614" y="78049"/>
                      <a:pt x="7614" y="77986"/>
                    </a:cubicBezTo>
                    <a:lnTo>
                      <a:pt x="7614" y="77944"/>
                    </a:lnTo>
                    <a:cubicBezTo>
                      <a:pt x="7635" y="77861"/>
                      <a:pt x="7656" y="77757"/>
                      <a:pt x="7677" y="77673"/>
                    </a:cubicBezTo>
                    <a:lnTo>
                      <a:pt x="7760" y="77340"/>
                    </a:lnTo>
                    <a:cubicBezTo>
                      <a:pt x="7781" y="77235"/>
                      <a:pt x="7802" y="77152"/>
                      <a:pt x="7802" y="77048"/>
                    </a:cubicBezTo>
                    <a:cubicBezTo>
                      <a:pt x="7802" y="77048"/>
                      <a:pt x="7802" y="77006"/>
                      <a:pt x="7823" y="76964"/>
                    </a:cubicBezTo>
                    <a:cubicBezTo>
                      <a:pt x="7885" y="76630"/>
                      <a:pt x="7948" y="76297"/>
                      <a:pt x="7989" y="75963"/>
                    </a:cubicBezTo>
                    <a:cubicBezTo>
                      <a:pt x="8031" y="75754"/>
                      <a:pt x="8052" y="75525"/>
                      <a:pt x="8073" y="75296"/>
                    </a:cubicBezTo>
                    <a:cubicBezTo>
                      <a:pt x="8135" y="74774"/>
                      <a:pt x="8177" y="74253"/>
                      <a:pt x="8219" y="73710"/>
                    </a:cubicBezTo>
                    <a:cubicBezTo>
                      <a:pt x="8219" y="73710"/>
                      <a:pt x="8219" y="73690"/>
                      <a:pt x="8219" y="73690"/>
                    </a:cubicBezTo>
                    <a:cubicBezTo>
                      <a:pt x="8219" y="73564"/>
                      <a:pt x="8219" y="73439"/>
                      <a:pt x="8219" y="73335"/>
                    </a:cubicBezTo>
                    <a:cubicBezTo>
                      <a:pt x="8240" y="73064"/>
                      <a:pt x="8240" y="72793"/>
                      <a:pt x="8261" y="72501"/>
                    </a:cubicBezTo>
                    <a:cubicBezTo>
                      <a:pt x="8281" y="71896"/>
                      <a:pt x="8281" y="71291"/>
                      <a:pt x="8261" y="70707"/>
                    </a:cubicBezTo>
                    <a:cubicBezTo>
                      <a:pt x="8261" y="70519"/>
                      <a:pt x="8261" y="70352"/>
                      <a:pt x="8240" y="70165"/>
                    </a:cubicBezTo>
                    <a:cubicBezTo>
                      <a:pt x="8240" y="70123"/>
                      <a:pt x="8240" y="70081"/>
                      <a:pt x="8240" y="70039"/>
                    </a:cubicBezTo>
                    <a:lnTo>
                      <a:pt x="8240" y="69914"/>
                    </a:lnTo>
                    <a:cubicBezTo>
                      <a:pt x="8240" y="69727"/>
                      <a:pt x="8219" y="69560"/>
                      <a:pt x="8219" y="69393"/>
                    </a:cubicBezTo>
                    <a:cubicBezTo>
                      <a:pt x="8177" y="68809"/>
                      <a:pt x="8135" y="68246"/>
                      <a:pt x="8094" y="67662"/>
                    </a:cubicBezTo>
                    <a:cubicBezTo>
                      <a:pt x="8073" y="67516"/>
                      <a:pt x="8052" y="67349"/>
                      <a:pt x="8031" y="67182"/>
                    </a:cubicBezTo>
                    <a:cubicBezTo>
                      <a:pt x="8031" y="67036"/>
                      <a:pt x="8010" y="66890"/>
                      <a:pt x="7989" y="66744"/>
                    </a:cubicBezTo>
                    <a:cubicBezTo>
                      <a:pt x="7843" y="65117"/>
                      <a:pt x="7614" y="63511"/>
                      <a:pt x="7405" y="61905"/>
                    </a:cubicBezTo>
                    <a:cubicBezTo>
                      <a:pt x="7405" y="61863"/>
                      <a:pt x="7385" y="61801"/>
                      <a:pt x="7385" y="61738"/>
                    </a:cubicBezTo>
                    <a:cubicBezTo>
                      <a:pt x="7343" y="61509"/>
                      <a:pt x="7322" y="61258"/>
                      <a:pt x="7280" y="61008"/>
                    </a:cubicBezTo>
                    <a:cubicBezTo>
                      <a:pt x="7239" y="60779"/>
                      <a:pt x="7218" y="60528"/>
                      <a:pt x="7176" y="60278"/>
                    </a:cubicBezTo>
                    <a:cubicBezTo>
                      <a:pt x="7072" y="59381"/>
                      <a:pt x="6946" y="58464"/>
                      <a:pt x="6863" y="57588"/>
                    </a:cubicBezTo>
                    <a:cubicBezTo>
                      <a:pt x="6196" y="51539"/>
                      <a:pt x="6237" y="45302"/>
                      <a:pt x="6279" y="39275"/>
                    </a:cubicBezTo>
                    <a:cubicBezTo>
                      <a:pt x="6300" y="37231"/>
                      <a:pt x="6300" y="35187"/>
                      <a:pt x="6300" y="33143"/>
                    </a:cubicBezTo>
                    <a:lnTo>
                      <a:pt x="6300" y="32538"/>
                    </a:lnTo>
                    <a:cubicBezTo>
                      <a:pt x="6300" y="32517"/>
                      <a:pt x="6300" y="32496"/>
                      <a:pt x="6300" y="32496"/>
                    </a:cubicBezTo>
                    <a:cubicBezTo>
                      <a:pt x="6300" y="31453"/>
                      <a:pt x="6258" y="30410"/>
                      <a:pt x="6237" y="29367"/>
                    </a:cubicBezTo>
                    <a:cubicBezTo>
                      <a:pt x="6237" y="29054"/>
                      <a:pt x="6216" y="28742"/>
                      <a:pt x="6216" y="28429"/>
                    </a:cubicBezTo>
                    <a:cubicBezTo>
                      <a:pt x="6196" y="27991"/>
                      <a:pt x="6175" y="27553"/>
                      <a:pt x="6154" y="27136"/>
                    </a:cubicBezTo>
                    <a:cubicBezTo>
                      <a:pt x="6154" y="27010"/>
                      <a:pt x="6154" y="26864"/>
                      <a:pt x="6133" y="26760"/>
                    </a:cubicBezTo>
                    <a:lnTo>
                      <a:pt x="6133" y="26593"/>
                    </a:lnTo>
                    <a:lnTo>
                      <a:pt x="6133" y="26406"/>
                    </a:lnTo>
                    <a:cubicBezTo>
                      <a:pt x="5987" y="22839"/>
                      <a:pt x="5591" y="19293"/>
                      <a:pt x="4944" y="15789"/>
                    </a:cubicBezTo>
                    <a:cubicBezTo>
                      <a:pt x="4902" y="15539"/>
                      <a:pt x="4861" y="15289"/>
                      <a:pt x="4798" y="15059"/>
                    </a:cubicBezTo>
                    <a:lnTo>
                      <a:pt x="4798" y="15038"/>
                    </a:lnTo>
                    <a:cubicBezTo>
                      <a:pt x="4756" y="14830"/>
                      <a:pt x="4715" y="14600"/>
                      <a:pt x="4673" y="14413"/>
                    </a:cubicBezTo>
                    <a:cubicBezTo>
                      <a:pt x="4527" y="13745"/>
                      <a:pt x="4381" y="13099"/>
                      <a:pt x="4214" y="12452"/>
                    </a:cubicBezTo>
                    <a:cubicBezTo>
                      <a:pt x="4068" y="11847"/>
                      <a:pt x="3901" y="11221"/>
                      <a:pt x="3734" y="10637"/>
                    </a:cubicBezTo>
                    <a:cubicBezTo>
                      <a:pt x="2838" y="7279"/>
                      <a:pt x="1920" y="3817"/>
                      <a:pt x="2712" y="480"/>
                    </a:cubicBezTo>
                    <a:lnTo>
                      <a:pt x="27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8494450" y="2310075"/>
                <a:ext cx="176275" cy="1825075"/>
              </a:xfrm>
              <a:custGeom>
                <a:avLst/>
                <a:gdLst/>
                <a:ahLst/>
                <a:cxnLst/>
                <a:rect l="l" t="t" r="r" b="b"/>
                <a:pathLst>
                  <a:path w="7051" h="73003" extrusionOk="0">
                    <a:moveTo>
                      <a:pt x="4318" y="1"/>
                    </a:moveTo>
                    <a:lnTo>
                      <a:pt x="4318" y="1"/>
                    </a:lnTo>
                    <a:cubicBezTo>
                      <a:pt x="2399" y="2295"/>
                      <a:pt x="1690" y="5361"/>
                      <a:pt x="1523" y="8323"/>
                    </a:cubicBezTo>
                    <a:cubicBezTo>
                      <a:pt x="1481" y="8698"/>
                      <a:pt x="1460" y="9074"/>
                      <a:pt x="1460" y="9470"/>
                    </a:cubicBezTo>
                    <a:lnTo>
                      <a:pt x="1460" y="9491"/>
                    </a:lnTo>
                    <a:cubicBezTo>
                      <a:pt x="1460" y="9720"/>
                      <a:pt x="1460" y="9971"/>
                      <a:pt x="1460" y="10221"/>
                    </a:cubicBezTo>
                    <a:lnTo>
                      <a:pt x="1460" y="11097"/>
                    </a:lnTo>
                    <a:cubicBezTo>
                      <a:pt x="1481" y="13141"/>
                      <a:pt x="1585" y="15206"/>
                      <a:pt x="1481" y="17250"/>
                    </a:cubicBezTo>
                    <a:cubicBezTo>
                      <a:pt x="1335" y="20107"/>
                      <a:pt x="772" y="22902"/>
                      <a:pt x="417" y="25739"/>
                    </a:cubicBezTo>
                    <a:cubicBezTo>
                      <a:pt x="0" y="28888"/>
                      <a:pt x="21" y="31954"/>
                      <a:pt x="167" y="35000"/>
                    </a:cubicBezTo>
                    <a:cubicBezTo>
                      <a:pt x="209" y="35813"/>
                      <a:pt x="250" y="36627"/>
                      <a:pt x="292" y="37419"/>
                    </a:cubicBezTo>
                    <a:cubicBezTo>
                      <a:pt x="313" y="37711"/>
                      <a:pt x="334" y="38003"/>
                      <a:pt x="355" y="38316"/>
                    </a:cubicBezTo>
                    <a:cubicBezTo>
                      <a:pt x="376" y="38837"/>
                      <a:pt x="417" y="39359"/>
                      <a:pt x="438" y="39880"/>
                    </a:cubicBezTo>
                    <a:cubicBezTo>
                      <a:pt x="459" y="40297"/>
                      <a:pt x="480" y="40715"/>
                      <a:pt x="501" y="41111"/>
                    </a:cubicBezTo>
                    <a:cubicBezTo>
                      <a:pt x="605" y="43009"/>
                      <a:pt x="668" y="44907"/>
                      <a:pt x="605" y="46826"/>
                    </a:cubicBezTo>
                    <a:lnTo>
                      <a:pt x="605" y="47222"/>
                    </a:lnTo>
                    <a:lnTo>
                      <a:pt x="605" y="47243"/>
                    </a:lnTo>
                    <a:lnTo>
                      <a:pt x="605" y="47827"/>
                    </a:lnTo>
                    <a:lnTo>
                      <a:pt x="626" y="48307"/>
                    </a:lnTo>
                    <a:cubicBezTo>
                      <a:pt x="730" y="50142"/>
                      <a:pt x="980" y="51957"/>
                      <a:pt x="1356" y="53751"/>
                    </a:cubicBezTo>
                    <a:cubicBezTo>
                      <a:pt x="1377" y="53813"/>
                      <a:pt x="1377" y="53876"/>
                      <a:pt x="1398" y="53959"/>
                    </a:cubicBezTo>
                    <a:cubicBezTo>
                      <a:pt x="1731" y="55649"/>
                      <a:pt x="2107" y="57338"/>
                      <a:pt x="2420" y="59048"/>
                    </a:cubicBezTo>
                    <a:lnTo>
                      <a:pt x="2420" y="59069"/>
                    </a:lnTo>
                    <a:cubicBezTo>
                      <a:pt x="2420" y="59111"/>
                      <a:pt x="2440" y="59174"/>
                      <a:pt x="2440" y="59215"/>
                    </a:cubicBezTo>
                    <a:cubicBezTo>
                      <a:pt x="2503" y="59632"/>
                      <a:pt x="2566" y="60029"/>
                      <a:pt x="2628" y="60425"/>
                    </a:cubicBezTo>
                    <a:cubicBezTo>
                      <a:pt x="2628" y="60446"/>
                      <a:pt x="2628" y="60446"/>
                      <a:pt x="2628" y="60446"/>
                    </a:cubicBezTo>
                    <a:cubicBezTo>
                      <a:pt x="2691" y="60863"/>
                      <a:pt x="2732" y="61280"/>
                      <a:pt x="2795" y="61697"/>
                    </a:cubicBezTo>
                    <a:cubicBezTo>
                      <a:pt x="2878" y="62511"/>
                      <a:pt x="2920" y="63345"/>
                      <a:pt x="2920" y="64158"/>
                    </a:cubicBezTo>
                    <a:lnTo>
                      <a:pt x="2920" y="65076"/>
                    </a:lnTo>
                    <a:lnTo>
                      <a:pt x="2920" y="65097"/>
                    </a:lnTo>
                    <a:lnTo>
                      <a:pt x="2920" y="65514"/>
                    </a:lnTo>
                    <a:lnTo>
                      <a:pt x="2920" y="65973"/>
                    </a:lnTo>
                    <a:cubicBezTo>
                      <a:pt x="2878" y="67204"/>
                      <a:pt x="2878" y="68413"/>
                      <a:pt x="2941" y="69623"/>
                    </a:cubicBezTo>
                    <a:cubicBezTo>
                      <a:pt x="2983" y="70186"/>
                      <a:pt x="3066" y="70749"/>
                      <a:pt x="3170" y="71292"/>
                    </a:cubicBezTo>
                    <a:cubicBezTo>
                      <a:pt x="3212" y="71417"/>
                      <a:pt x="3233" y="71521"/>
                      <a:pt x="3254" y="71625"/>
                    </a:cubicBezTo>
                    <a:cubicBezTo>
                      <a:pt x="3275" y="71730"/>
                      <a:pt x="3316" y="71834"/>
                      <a:pt x="3337" y="71917"/>
                    </a:cubicBezTo>
                    <a:cubicBezTo>
                      <a:pt x="3379" y="72063"/>
                      <a:pt x="3421" y="72209"/>
                      <a:pt x="3462" y="72355"/>
                    </a:cubicBezTo>
                    <a:cubicBezTo>
                      <a:pt x="3483" y="72418"/>
                      <a:pt x="3504" y="72501"/>
                      <a:pt x="3546" y="72564"/>
                    </a:cubicBezTo>
                    <a:cubicBezTo>
                      <a:pt x="3567" y="72627"/>
                      <a:pt x="3588" y="72668"/>
                      <a:pt x="3629" y="72731"/>
                    </a:cubicBezTo>
                    <a:cubicBezTo>
                      <a:pt x="3650" y="72773"/>
                      <a:pt x="3671" y="72814"/>
                      <a:pt x="3713" y="72856"/>
                    </a:cubicBezTo>
                    <a:cubicBezTo>
                      <a:pt x="3734" y="72898"/>
                      <a:pt x="3755" y="72919"/>
                      <a:pt x="3775" y="72939"/>
                    </a:cubicBezTo>
                    <a:cubicBezTo>
                      <a:pt x="3796" y="72960"/>
                      <a:pt x="3817" y="72981"/>
                      <a:pt x="3838" y="73002"/>
                    </a:cubicBezTo>
                    <a:lnTo>
                      <a:pt x="4881" y="73002"/>
                    </a:lnTo>
                    <a:lnTo>
                      <a:pt x="4943" y="72960"/>
                    </a:lnTo>
                    <a:cubicBezTo>
                      <a:pt x="5215" y="72731"/>
                      <a:pt x="5423" y="72460"/>
                      <a:pt x="5569" y="72147"/>
                    </a:cubicBezTo>
                    <a:cubicBezTo>
                      <a:pt x="5611" y="72063"/>
                      <a:pt x="5632" y="72001"/>
                      <a:pt x="5673" y="71917"/>
                    </a:cubicBezTo>
                    <a:cubicBezTo>
                      <a:pt x="5694" y="71834"/>
                      <a:pt x="5736" y="71751"/>
                      <a:pt x="5757" y="71667"/>
                    </a:cubicBezTo>
                    <a:cubicBezTo>
                      <a:pt x="5778" y="71605"/>
                      <a:pt x="5799" y="71542"/>
                      <a:pt x="5799" y="71500"/>
                    </a:cubicBezTo>
                    <a:cubicBezTo>
                      <a:pt x="5945" y="70916"/>
                      <a:pt x="6070" y="70311"/>
                      <a:pt x="6195" y="69707"/>
                    </a:cubicBezTo>
                    <a:cubicBezTo>
                      <a:pt x="6403" y="68559"/>
                      <a:pt x="6570" y="67371"/>
                      <a:pt x="6716" y="66202"/>
                    </a:cubicBezTo>
                    <a:cubicBezTo>
                      <a:pt x="6737" y="65973"/>
                      <a:pt x="6758" y="65744"/>
                      <a:pt x="6779" y="65535"/>
                    </a:cubicBezTo>
                    <a:cubicBezTo>
                      <a:pt x="6800" y="65347"/>
                      <a:pt x="6821" y="65160"/>
                      <a:pt x="6821" y="64972"/>
                    </a:cubicBezTo>
                    <a:lnTo>
                      <a:pt x="6821" y="64847"/>
                    </a:lnTo>
                    <a:cubicBezTo>
                      <a:pt x="6841" y="64638"/>
                      <a:pt x="6862" y="64430"/>
                      <a:pt x="6883" y="64242"/>
                    </a:cubicBezTo>
                    <a:cubicBezTo>
                      <a:pt x="6883" y="64096"/>
                      <a:pt x="6904" y="63950"/>
                      <a:pt x="6904" y="63804"/>
                    </a:cubicBezTo>
                    <a:cubicBezTo>
                      <a:pt x="6925" y="63616"/>
                      <a:pt x="6925" y="63408"/>
                      <a:pt x="6946" y="63241"/>
                    </a:cubicBezTo>
                    <a:cubicBezTo>
                      <a:pt x="6946" y="63074"/>
                      <a:pt x="6967" y="62928"/>
                      <a:pt x="6967" y="62761"/>
                    </a:cubicBezTo>
                    <a:lnTo>
                      <a:pt x="6967" y="62698"/>
                    </a:lnTo>
                    <a:lnTo>
                      <a:pt x="6967" y="62573"/>
                    </a:lnTo>
                    <a:lnTo>
                      <a:pt x="6967" y="62511"/>
                    </a:lnTo>
                    <a:cubicBezTo>
                      <a:pt x="6987" y="62156"/>
                      <a:pt x="7008" y="61822"/>
                      <a:pt x="7008" y="61489"/>
                    </a:cubicBezTo>
                    <a:lnTo>
                      <a:pt x="7008" y="61468"/>
                    </a:lnTo>
                    <a:cubicBezTo>
                      <a:pt x="7029" y="61072"/>
                      <a:pt x="7050" y="60675"/>
                      <a:pt x="7050" y="60300"/>
                    </a:cubicBezTo>
                    <a:lnTo>
                      <a:pt x="7050" y="59778"/>
                    </a:lnTo>
                    <a:lnTo>
                      <a:pt x="7050" y="59257"/>
                    </a:lnTo>
                    <a:cubicBezTo>
                      <a:pt x="7050" y="57964"/>
                      <a:pt x="7050" y="56671"/>
                      <a:pt x="7008" y="55357"/>
                    </a:cubicBezTo>
                    <a:lnTo>
                      <a:pt x="7008" y="54689"/>
                    </a:lnTo>
                    <a:cubicBezTo>
                      <a:pt x="7008" y="54501"/>
                      <a:pt x="7008" y="54293"/>
                      <a:pt x="7008" y="54084"/>
                    </a:cubicBezTo>
                    <a:lnTo>
                      <a:pt x="7008" y="54043"/>
                    </a:lnTo>
                    <a:lnTo>
                      <a:pt x="7008" y="53563"/>
                    </a:lnTo>
                    <a:lnTo>
                      <a:pt x="7008" y="53021"/>
                    </a:lnTo>
                    <a:cubicBezTo>
                      <a:pt x="7008" y="52770"/>
                      <a:pt x="6987" y="52520"/>
                      <a:pt x="6987" y="52270"/>
                    </a:cubicBezTo>
                    <a:cubicBezTo>
                      <a:pt x="6967" y="51331"/>
                      <a:pt x="6946" y="50393"/>
                      <a:pt x="6925" y="49454"/>
                    </a:cubicBezTo>
                    <a:lnTo>
                      <a:pt x="6925" y="49266"/>
                    </a:lnTo>
                    <a:cubicBezTo>
                      <a:pt x="6800" y="44386"/>
                      <a:pt x="6654" y="39484"/>
                      <a:pt x="6383" y="34603"/>
                    </a:cubicBezTo>
                    <a:cubicBezTo>
                      <a:pt x="6362" y="34520"/>
                      <a:pt x="6362" y="34457"/>
                      <a:pt x="6362" y="34395"/>
                    </a:cubicBezTo>
                    <a:cubicBezTo>
                      <a:pt x="6257" y="32476"/>
                      <a:pt x="6132" y="30578"/>
                      <a:pt x="5965" y="28659"/>
                    </a:cubicBezTo>
                    <a:cubicBezTo>
                      <a:pt x="5819" y="26740"/>
                      <a:pt x="5632" y="24821"/>
                      <a:pt x="5423" y="22902"/>
                    </a:cubicBezTo>
                    <a:cubicBezTo>
                      <a:pt x="5319" y="22026"/>
                      <a:pt x="5215" y="21171"/>
                      <a:pt x="5110" y="20295"/>
                    </a:cubicBezTo>
                    <a:cubicBezTo>
                      <a:pt x="5048" y="19920"/>
                      <a:pt x="5006" y="19523"/>
                      <a:pt x="4964" y="19127"/>
                    </a:cubicBezTo>
                    <a:cubicBezTo>
                      <a:pt x="4923" y="18731"/>
                      <a:pt x="4860" y="18355"/>
                      <a:pt x="4818" y="17959"/>
                    </a:cubicBezTo>
                    <a:cubicBezTo>
                      <a:pt x="4067" y="11973"/>
                      <a:pt x="3421" y="5945"/>
                      <a:pt x="4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8610200" y="2749650"/>
                <a:ext cx="310275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12411" h="55357" extrusionOk="0">
                    <a:moveTo>
                      <a:pt x="11013" y="1"/>
                    </a:moveTo>
                    <a:lnTo>
                      <a:pt x="11013" y="1"/>
                    </a:lnTo>
                    <a:cubicBezTo>
                      <a:pt x="11076" y="1502"/>
                      <a:pt x="10930" y="3004"/>
                      <a:pt x="10596" y="4464"/>
                    </a:cubicBezTo>
                    <a:cubicBezTo>
                      <a:pt x="10575" y="4527"/>
                      <a:pt x="10575" y="4568"/>
                      <a:pt x="10555" y="4631"/>
                    </a:cubicBezTo>
                    <a:cubicBezTo>
                      <a:pt x="9762" y="8073"/>
                      <a:pt x="8135" y="11389"/>
                      <a:pt x="6925" y="14789"/>
                    </a:cubicBezTo>
                    <a:cubicBezTo>
                      <a:pt x="6842" y="14997"/>
                      <a:pt x="6779" y="15206"/>
                      <a:pt x="6696" y="15456"/>
                    </a:cubicBezTo>
                    <a:cubicBezTo>
                      <a:pt x="6612" y="15686"/>
                      <a:pt x="6529" y="15936"/>
                      <a:pt x="6466" y="16165"/>
                    </a:cubicBezTo>
                    <a:cubicBezTo>
                      <a:pt x="6154" y="17146"/>
                      <a:pt x="5903" y="18147"/>
                      <a:pt x="5695" y="19148"/>
                    </a:cubicBezTo>
                    <a:cubicBezTo>
                      <a:pt x="4923" y="23340"/>
                      <a:pt x="5465" y="27699"/>
                      <a:pt x="4965" y="31954"/>
                    </a:cubicBezTo>
                    <a:cubicBezTo>
                      <a:pt x="4819" y="33102"/>
                      <a:pt x="4610" y="34249"/>
                      <a:pt x="4339" y="35375"/>
                    </a:cubicBezTo>
                    <a:lnTo>
                      <a:pt x="4172" y="36105"/>
                    </a:lnTo>
                    <a:cubicBezTo>
                      <a:pt x="4109" y="36314"/>
                      <a:pt x="4047" y="36543"/>
                      <a:pt x="4005" y="36752"/>
                    </a:cubicBezTo>
                    <a:cubicBezTo>
                      <a:pt x="3817" y="37377"/>
                      <a:pt x="3651" y="38024"/>
                      <a:pt x="3463" y="38650"/>
                    </a:cubicBezTo>
                    <a:cubicBezTo>
                      <a:pt x="3171" y="39630"/>
                      <a:pt x="2837" y="40610"/>
                      <a:pt x="2524" y="41591"/>
                    </a:cubicBezTo>
                    <a:cubicBezTo>
                      <a:pt x="2483" y="41757"/>
                      <a:pt x="2420" y="41924"/>
                      <a:pt x="2378" y="42091"/>
                    </a:cubicBezTo>
                    <a:cubicBezTo>
                      <a:pt x="2316" y="42279"/>
                      <a:pt x="2253" y="42446"/>
                      <a:pt x="2211" y="42613"/>
                    </a:cubicBezTo>
                    <a:cubicBezTo>
                      <a:pt x="1607" y="44511"/>
                      <a:pt x="1023" y="46388"/>
                      <a:pt x="605" y="48286"/>
                    </a:cubicBezTo>
                    <a:cubicBezTo>
                      <a:pt x="605" y="48327"/>
                      <a:pt x="605" y="48369"/>
                      <a:pt x="605" y="48390"/>
                    </a:cubicBezTo>
                    <a:cubicBezTo>
                      <a:pt x="585" y="48432"/>
                      <a:pt x="564" y="48494"/>
                      <a:pt x="564" y="48536"/>
                    </a:cubicBezTo>
                    <a:cubicBezTo>
                      <a:pt x="522" y="48745"/>
                      <a:pt x="480" y="48974"/>
                      <a:pt x="439" y="49183"/>
                    </a:cubicBezTo>
                    <a:cubicBezTo>
                      <a:pt x="439" y="49204"/>
                      <a:pt x="439" y="49204"/>
                      <a:pt x="439" y="49204"/>
                    </a:cubicBezTo>
                    <a:cubicBezTo>
                      <a:pt x="355" y="49621"/>
                      <a:pt x="293" y="50017"/>
                      <a:pt x="230" y="50413"/>
                    </a:cubicBezTo>
                    <a:cubicBezTo>
                      <a:pt x="230" y="50434"/>
                      <a:pt x="230" y="50434"/>
                      <a:pt x="230" y="50455"/>
                    </a:cubicBezTo>
                    <a:cubicBezTo>
                      <a:pt x="147" y="50976"/>
                      <a:pt x="105" y="51519"/>
                      <a:pt x="63" y="52040"/>
                    </a:cubicBezTo>
                    <a:cubicBezTo>
                      <a:pt x="42" y="52061"/>
                      <a:pt x="42" y="52082"/>
                      <a:pt x="63" y="52103"/>
                    </a:cubicBezTo>
                    <a:cubicBezTo>
                      <a:pt x="42" y="52290"/>
                      <a:pt x="21" y="52499"/>
                      <a:pt x="21" y="52708"/>
                    </a:cubicBezTo>
                    <a:cubicBezTo>
                      <a:pt x="1" y="52833"/>
                      <a:pt x="1" y="52979"/>
                      <a:pt x="1" y="53104"/>
                    </a:cubicBezTo>
                    <a:lnTo>
                      <a:pt x="1" y="53187"/>
                    </a:lnTo>
                    <a:lnTo>
                      <a:pt x="1" y="53813"/>
                    </a:lnTo>
                    <a:cubicBezTo>
                      <a:pt x="1" y="54084"/>
                      <a:pt x="1" y="54355"/>
                      <a:pt x="21" y="54626"/>
                    </a:cubicBezTo>
                    <a:cubicBezTo>
                      <a:pt x="21" y="54731"/>
                      <a:pt x="42" y="54856"/>
                      <a:pt x="42" y="54981"/>
                    </a:cubicBezTo>
                    <a:cubicBezTo>
                      <a:pt x="63" y="55064"/>
                      <a:pt x="84" y="55148"/>
                      <a:pt x="84" y="55252"/>
                    </a:cubicBezTo>
                    <a:cubicBezTo>
                      <a:pt x="105" y="55294"/>
                      <a:pt x="105" y="55336"/>
                      <a:pt x="105" y="55356"/>
                    </a:cubicBezTo>
                    <a:lnTo>
                      <a:pt x="439" y="55356"/>
                    </a:lnTo>
                    <a:cubicBezTo>
                      <a:pt x="668" y="55356"/>
                      <a:pt x="877" y="55336"/>
                      <a:pt x="1106" y="55336"/>
                    </a:cubicBezTo>
                    <a:lnTo>
                      <a:pt x="1607" y="55336"/>
                    </a:lnTo>
                    <a:cubicBezTo>
                      <a:pt x="2065" y="55315"/>
                      <a:pt x="2524" y="55294"/>
                      <a:pt x="2962" y="55273"/>
                    </a:cubicBezTo>
                    <a:lnTo>
                      <a:pt x="3087" y="55273"/>
                    </a:lnTo>
                    <a:lnTo>
                      <a:pt x="3233" y="55252"/>
                    </a:lnTo>
                    <a:lnTo>
                      <a:pt x="3651" y="55252"/>
                    </a:lnTo>
                    <a:lnTo>
                      <a:pt x="3651" y="55231"/>
                    </a:lnTo>
                    <a:cubicBezTo>
                      <a:pt x="3651" y="55231"/>
                      <a:pt x="3651" y="55210"/>
                      <a:pt x="3651" y="55210"/>
                    </a:cubicBezTo>
                    <a:lnTo>
                      <a:pt x="3651" y="54960"/>
                    </a:lnTo>
                    <a:cubicBezTo>
                      <a:pt x="3630" y="54856"/>
                      <a:pt x="3630" y="54731"/>
                      <a:pt x="3630" y="54626"/>
                    </a:cubicBezTo>
                    <a:cubicBezTo>
                      <a:pt x="3630" y="54314"/>
                      <a:pt x="3609" y="54042"/>
                      <a:pt x="3630" y="53792"/>
                    </a:cubicBezTo>
                    <a:cubicBezTo>
                      <a:pt x="3671" y="53292"/>
                      <a:pt x="3713" y="52791"/>
                      <a:pt x="3797" y="52270"/>
                    </a:cubicBezTo>
                    <a:cubicBezTo>
                      <a:pt x="3817" y="52103"/>
                      <a:pt x="3838" y="51915"/>
                      <a:pt x="3859" y="51748"/>
                    </a:cubicBezTo>
                    <a:cubicBezTo>
                      <a:pt x="3880" y="51665"/>
                      <a:pt x="3901" y="51602"/>
                      <a:pt x="3901" y="51540"/>
                    </a:cubicBezTo>
                    <a:cubicBezTo>
                      <a:pt x="3922" y="51435"/>
                      <a:pt x="3922" y="51331"/>
                      <a:pt x="3963" y="51227"/>
                    </a:cubicBezTo>
                    <a:cubicBezTo>
                      <a:pt x="4005" y="50976"/>
                      <a:pt x="4047" y="50705"/>
                      <a:pt x="4109" y="50455"/>
                    </a:cubicBezTo>
                    <a:cubicBezTo>
                      <a:pt x="4151" y="50226"/>
                      <a:pt x="4214" y="49996"/>
                      <a:pt x="4255" y="49788"/>
                    </a:cubicBezTo>
                    <a:cubicBezTo>
                      <a:pt x="4652" y="48056"/>
                      <a:pt x="5173" y="46325"/>
                      <a:pt x="5716" y="44615"/>
                    </a:cubicBezTo>
                    <a:cubicBezTo>
                      <a:pt x="5841" y="44239"/>
                      <a:pt x="5966" y="43822"/>
                      <a:pt x="6070" y="43468"/>
                    </a:cubicBezTo>
                    <a:cubicBezTo>
                      <a:pt x="6174" y="43113"/>
                      <a:pt x="6300" y="42759"/>
                      <a:pt x="6404" y="42425"/>
                    </a:cubicBezTo>
                    <a:cubicBezTo>
                      <a:pt x="6404" y="42404"/>
                      <a:pt x="6404" y="42404"/>
                      <a:pt x="6404" y="42404"/>
                    </a:cubicBezTo>
                    <a:cubicBezTo>
                      <a:pt x="6654" y="41570"/>
                      <a:pt x="6904" y="40756"/>
                      <a:pt x="7113" y="39943"/>
                    </a:cubicBezTo>
                    <a:lnTo>
                      <a:pt x="7134" y="39859"/>
                    </a:lnTo>
                    <a:cubicBezTo>
                      <a:pt x="7155" y="39797"/>
                      <a:pt x="7176" y="39755"/>
                      <a:pt x="7176" y="39713"/>
                    </a:cubicBezTo>
                    <a:cubicBezTo>
                      <a:pt x="8177" y="35980"/>
                      <a:pt x="9178" y="32226"/>
                      <a:pt x="9595" y="28409"/>
                    </a:cubicBezTo>
                    <a:cubicBezTo>
                      <a:pt x="9741" y="27178"/>
                      <a:pt x="9824" y="25947"/>
                      <a:pt x="9887" y="24696"/>
                    </a:cubicBezTo>
                    <a:cubicBezTo>
                      <a:pt x="9908" y="24300"/>
                      <a:pt x="9950" y="23924"/>
                      <a:pt x="9970" y="23528"/>
                    </a:cubicBezTo>
                    <a:cubicBezTo>
                      <a:pt x="9991" y="23111"/>
                      <a:pt x="10012" y="22694"/>
                      <a:pt x="10054" y="22297"/>
                    </a:cubicBezTo>
                    <a:cubicBezTo>
                      <a:pt x="10137" y="20858"/>
                      <a:pt x="10304" y="19440"/>
                      <a:pt x="10575" y="18042"/>
                    </a:cubicBezTo>
                    <a:cubicBezTo>
                      <a:pt x="10951" y="15998"/>
                      <a:pt x="11577" y="14017"/>
                      <a:pt x="11952" y="11994"/>
                    </a:cubicBezTo>
                    <a:cubicBezTo>
                      <a:pt x="12369" y="9616"/>
                      <a:pt x="12411" y="7197"/>
                      <a:pt x="12098" y="4819"/>
                    </a:cubicBezTo>
                    <a:cubicBezTo>
                      <a:pt x="12098" y="4631"/>
                      <a:pt x="12056" y="4464"/>
                      <a:pt x="12035" y="4297"/>
                    </a:cubicBezTo>
                    <a:cubicBezTo>
                      <a:pt x="12015" y="4110"/>
                      <a:pt x="11994" y="3922"/>
                      <a:pt x="11952" y="3755"/>
                    </a:cubicBezTo>
                    <a:cubicBezTo>
                      <a:pt x="11743" y="2483"/>
                      <a:pt x="11431" y="1231"/>
                      <a:pt x="1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8606550" y="2725150"/>
                <a:ext cx="318100" cy="1410500"/>
              </a:xfrm>
              <a:custGeom>
                <a:avLst/>
                <a:gdLst/>
                <a:ahLst/>
                <a:cxnLst/>
                <a:rect l="l" t="t" r="r" b="b"/>
                <a:pathLst>
                  <a:path w="12724" h="56420" extrusionOk="0">
                    <a:moveTo>
                      <a:pt x="552" y="51600"/>
                    </a:moveTo>
                    <a:lnTo>
                      <a:pt x="552" y="51600"/>
                    </a:lnTo>
                    <a:cubicBezTo>
                      <a:pt x="543" y="51642"/>
                      <a:pt x="543" y="51674"/>
                      <a:pt x="543" y="51706"/>
                    </a:cubicBezTo>
                    <a:cubicBezTo>
                      <a:pt x="546" y="51671"/>
                      <a:pt x="549" y="51635"/>
                      <a:pt x="552" y="51600"/>
                    </a:cubicBezTo>
                    <a:close/>
                    <a:moveTo>
                      <a:pt x="10993" y="0"/>
                    </a:moveTo>
                    <a:lnTo>
                      <a:pt x="11034" y="1085"/>
                    </a:lnTo>
                    <a:cubicBezTo>
                      <a:pt x="11222" y="5006"/>
                      <a:pt x="9720" y="8761"/>
                      <a:pt x="8281" y="12390"/>
                    </a:cubicBezTo>
                    <a:cubicBezTo>
                      <a:pt x="7906" y="13307"/>
                      <a:pt x="7530" y="14246"/>
                      <a:pt x="7176" y="15185"/>
                    </a:cubicBezTo>
                    <a:cubicBezTo>
                      <a:pt x="7113" y="15393"/>
                      <a:pt x="7030" y="15623"/>
                      <a:pt x="6946" y="15831"/>
                    </a:cubicBezTo>
                    <a:cubicBezTo>
                      <a:pt x="6884" y="16061"/>
                      <a:pt x="6779" y="16290"/>
                      <a:pt x="6717" y="16520"/>
                    </a:cubicBezTo>
                    <a:cubicBezTo>
                      <a:pt x="6300" y="17708"/>
                      <a:pt x="5966" y="18939"/>
                      <a:pt x="5716" y="20190"/>
                    </a:cubicBezTo>
                    <a:cubicBezTo>
                      <a:pt x="5278" y="22526"/>
                      <a:pt x="5257" y="24988"/>
                      <a:pt x="5236" y="27345"/>
                    </a:cubicBezTo>
                    <a:cubicBezTo>
                      <a:pt x="5257" y="29222"/>
                      <a:pt x="5173" y="31120"/>
                      <a:pt x="4986" y="32997"/>
                    </a:cubicBezTo>
                    <a:cubicBezTo>
                      <a:pt x="4881" y="33894"/>
                      <a:pt x="4735" y="34770"/>
                      <a:pt x="4547" y="35646"/>
                    </a:cubicBezTo>
                    <a:cubicBezTo>
                      <a:pt x="4485" y="35896"/>
                      <a:pt x="4422" y="36167"/>
                      <a:pt x="4360" y="36418"/>
                    </a:cubicBezTo>
                    <a:cubicBezTo>
                      <a:pt x="4318" y="36668"/>
                      <a:pt x="4255" y="36897"/>
                      <a:pt x="4193" y="37127"/>
                    </a:cubicBezTo>
                    <a:cubicBezTo>
                      <a:pt x="4026" y="37752"/>
                      <a:pt x="3859" y="38357"/>
                      <a:pt x="3692" y="38983"/>
                    </a:cubicBezTo>
                    <a:cubicBezTo>
                      <a:pt x="3379" y="40047"/>
                      <a:pt x="3046" y="41090"/>
                      <a:pt x="2712" y="42133"/>
                    </a:cubicBezTo>
                    <a:cubicBezTo>
                      <a:pt x="2670" y="42279"/>
                      <a:pt x="2608" y="42445"/>
                      <a:pt x="2566" y="42591"/>
                    </a:cubicBezTo>
                    <a:cubicBezTo>
                      <a:pt x="2566" y="42591"/>
                      <a:pt x="2545" y="42612"/>
                      <a:pt x="2545" y="42633"/>
                    </a:cubicBezTo>
                    <a:lnTo>
                      <a:pt x="2378" y="43134"/>
                    </a:lnTo>
                    <a:cubicBezTo>
                      <a:pt x="1815" y="44948"/>
                      <a:pt x="1231" y="46805"/>
                      <a:pt x="772" y="48703"/>
                    </a:cubicBezTo>
                    <a:cubicBezTo>
                      <a:pt x="731" y="48911"/>
                      <a:pt x="689" y="49141"/>
                      <a:pt x="626" y="49349"/>
                    </a:cubicBezTo>
                    <a:lnTo>
                      <a:pt x="605" y="49433"/>
                    </a:lnTo>
                    <a:lnTo>
                      <a:pt x="605" y="49453"/>
                    </a:lnTo>
                    <a:cubicBezTo>
                      <a:pt x="605" y="49495"/>
                      <a:pt x="585" y="49537"/>
                      <a:pt x="585" y="49579"/>
                    </a:cubicBezTo>
                    <a:cubicBezTo>
                      <a:pt x="543" y="49808"/>
                      <a:pt x="501" y="50017"/>
                      <a:pt x="459" y="50246"/>
                    </a:cubicBezTo>
                    <a:cubicBezTo>
                      <a:pt x="459" y="50267"/>
                      <a:pt x="459" y="50267"/>
                      <a:pt x="459" y="50288"/>
                    </a:cubicBezTo>
                    <a:cubicBezTo>
                      <a:pt x="376" y="50663"/>
                      <a:pt x="313" y="51060"/>
                      <a:pt x="251" y="51435"/>
                    </a:cubicBezTo>
                    <a:cubicBezTo>
                      <a:pt x="188" y="51977"/>
                      <a:pt x="126" y="52520"/>
                      <a:pt x="84" y="53083"/>
                    </a:cubicBezTo>
                    <a:cubicBezTo>
                      <a:pt x="63" y="53312"/>
                      <a:pt x="42" y="53542"/>
                      <a:pt x="21" y="53771"/>
                    </a:cubicBezTo>
                    <a:cubicBezTo>
                      <a:pt x="21" y="53917"/>
                      <a:pt x="21" y="54084"/>
                      <a:pt x="21" y="54230"/>
                    </a:cubicBezTo>
                    <a:lnTo>
                      <a:pt x="21" y="54814"/>
                    </a:lnTo>
                    <a:lnTo>
                      <a:pt x="21" y="54835"/>
                    </a:lnTo>
                    <a:lnTo>
                      <a:pt x="21" y="55314"/>
                    </a:lnTo>
                    <a:cubicBezTo>
                      <a:pt x="1" y="55335"/>
                      <a:pt x="1" y="55356"/>
                      <a:pt x="21" y="55377"/>
                    </a:cubicBezTo>
                    <a:lnTo>
                      <a:pt x="21" y="55669"/>
                    </a:lnTo>
                    <a:cubicBezTo>
                      <a:pt x="21" y="55773"/>
                      <a:pt x="21" y="55940"/>
                      <a:pt x="42" y="56065"/>
                    </a:cubicBezTo>
                    <a:cubicBezTo>
                      <a:pt x="63" y="56190"/>
                      <a:pt x="63" y="56253"/>
                      <a:pt x="84" y="56336"/>
                    </a:cubicBezTo>
                    <a:lnTo>
                      <a:pt x="84" y="56399"/>
                    </a:lnTo>
                    <a:cubicBezTo>
                      <a:pt x="84" y="56399"/>
                      <a:pt x="84" y="56420"/>
                      <a:pt x="84" y="56420"/>
                    </a:cubicBezTo>
                    <a:lnTo>
                      <a:pt x="397" y="56420"/>
                    </a:lnTo>
                    <a:cubicBezTo>
                      <a:pt x="397" y="56399"/>
                      <a:pt x="397" y="56399"/>
                      <a:pt x="397" y="56378"/>
                    </a:cubicBezTo>
                    <a:cubicBezTo>
                      <a:pt x="376" y="56316"/>
                      <a:pt x="376" y="56253"/>
                      <a:pt x="355" y="56190"/>
                    </a:cubicBezTo>
                    <a:cubicBezTo>
                      <a:pt x="334" y="56024"/>
                      <a:pt x="313" y="55836"/>
                      <a:pt x="313" y="55669"/>
                    </a:cubicBezTo>
                    <a:cubicBezTo>
                      <a:pt x="293" y="55210"/>
                      <a:pt x="293" y="54751"/>
                      <a:pt x="293" y="54292"/>
                    </a:cubicBezTo>
                    <a:cubicBezTo>
                      <a:pt x="293" y="53917"/>
                      <a:pt x="334" y="53562"/>
                      <a:pt x="355" y="53187"/>
                    </a:cubicBezTo>
                    <a:lnTo>
                      <a:pt x="355" y="53104"/>
                    </a:lnTo>
                    <a:lnTo>
                      <a:pt x="355" y="53041"/>
                    </a:lnTo>
                    <a:lnTo>
                      <a:pt x="355" y="53020"/>
                    </a:lnTo>
                    <a:cubicBezTo>
                      <a:pt x="397" y="52582"/>
                      <a:pt x="439" y="52144"/>
                      <a:pt x="501" y="51727"/>
                    </a:cubicBezTo>
                    <a:cubicBezTo>
                      <a:pt x="501" y="51664"/>
                      <a:pt x="501" y="51623"/>
                      <a:pt x="522" y="51581"/>
                    </a:cubicBezTo>
                    <a:cubicBezTo>
                      <a:pt x="546" y="51415"/>
                      <a:pt x="569" y="51253"/>
                      <a:pt x="594" y="51092"/>
                    </a:cubicBezTo>
                    <a:lnTo>
                      <a:pt x="594" y="51092"/>
                    </a:lnTo>
                    <a:cubicBezTo>
                      <a:pt x="582" y="51264"/>
                      <a:pt x="567" y="51433"/>
                      <a:pt x="552" y="51600"/>
                    </a:cubicBezTo>
                    <a:lnTo>
                      <a:pt x="552" y="51600"/>
                    </a:lnTo>
                    <a:cubicBezTo>
                      <a:pt x="555" y="51588"/>
                      <a:pt x="559" y="51574"/>
                      <a:pt x="564" y="51560"/>
                    </a:cubicBezTo>
                    <a:cubicBezTo>
                      <a:pt x="626" y="51143"/>
                      <a:pt x="689" y="50726"/>
                      <a:pt x="772" y="50288"/>
                    </a:cubicBezTo>
                    <a:cubicBezTo>
                      <a:pt x="814" y="50058"/>
                      <a:pt x="877" y="49829"/>
                      <a:pt x="918" y="49599"/>
                    </a:cubicBezTo>
                    <a:lnTo>
                      <a:pt x="877" y="49599"/>
                    </a:lnTo>
                    <a:cubicBezTo>
                      <a:pt x="897" y="49537"/>
                      <a:pt x="897" y="49453"/>
                      <a:pt x="918" y="49370"/>
                    </a:cubicBezTo>
                    <a:cubicBezTo>
                      <a:pt x="1294" y="47639"/>
                      <a:pt x="1815" y="45929"/>
                      <a:pt x="2337" y="44239"/>
                    </a:cubicBezTo>
                    <a:cubicBezTo>
                      <a:pt x="2399" y="44072"/>
                      <a:pt x="2441" y="43885"/>
                      <a:pt x="2503" y="43718"/>
                    </a:cubicBezTo>
                    <a:cubicBezTo>
                      <a:pt x="2566" y="43551"/>
                      <a:pt x="2608" y="43384"/>
                      <a:pt x="2670" y="43196"/>
                    </a:cubicBezTo>
                    <a:cubicBezTo>
                      <a:pt x="2733" y="43029"/>
                      <a:pt x="2775" y="42883"/>
                      <a:pt x="2837" y="42717"/>
                    </a:cubicBezTo>
                    <a:cubicBezTo>
                      <a:pt x="3067" y="41966"/>
                      <a:pt x="3317" y="41194"/>
                      <a:pt x="3546" y="40443"/>
                    </a:cubicBezTo>
                    <a:cubicBezTo>
                      <a:pt x="3755" y="39796"/>
                      <a:pt x="3943" y="39129"/>
                      <a:pt x="4130" y="38482"/>
                    </a:cubicBezTo>
                    <a:cubicBezTo>
                      <a:pt x="4193" y="38274"/>
                      <a:pt x="4235" y="38065"/>
                      <a:pt x="4297" y="37857"/>
                    </a:cubicBezTo>
                    <a:cubicBezTo>
                      <a:pt x="4360" y="37627"/>
                      <a:pt x="4422" y="37419"/>
                      <a:pt x="4464" y="37189"/>
                    </a:cubicBezTo>
                    <a:cubicBezTo>
                      <a:pt x="4819" y="35834"/>
                      <a:pt x="5069" y="34457"/>
                      <a:pt x="5257" y="33059"/>
                    </a:cubicBezTo>
                    <a:cubicBezTo>
                      <a:pt x="5444" y="31161"/>
                      <a:pt x="5528" y="29263"/>
                      <a:pt x="5507" y="27365"/>
                    </a:cubicBezTo>
                    <a:cubicBezTo>
                      <a:pt x="5528" y="25009"/>
                      <a:pt x="5549" y="22589"/>
                      <a:pt x="5987" y="20274"/>
                    </a:cubicBezTo>
                    <a:cubicBezTo>
                      <a:pt x="6133" y="19544"/>
                      <a:pt x="6300" y="18814"/>
                      <a:pt x="6508" y="18084"/>
                    </a:cubicBezTo>
                    <a:cubicBezTo>
                      <a:pt x="6592" y="17834"/>
                      <a:pt x="6654" y="17562"/>
                      <a:pt x="6758" y="17312"/>
                    </a:cubicBezTo>
                    <a:cubicBezTo>
                      <a:pt x="6842" y="17041"/>
                      <a:pt x="6904" y="16832"/>
                      <a:pt x="6988" y="16603"/>
                    </a:cubicBezTo>
                    <a:cubicBezTo>
                      <a:pt x="7447" y="15226"/>
                      <a:pt x="7989" y="13871"/>
                      <a:pt x="8531" y="12536"/>
                    </a:cubicBezTo>
                    <a:cubicBezTo>
                      <a:pt x="9407" y="10325"/>
                      <a:pt x="10304" y="8093"/>
                      <a:pt x="10826" y="5778"/>
                    </a:cubicBezTo>
                    <a:cubicBezTo>
                      <a:pt x="10847" y="5715"/>
                      <a:pt x="10867" y="5674"/>
                      <a:pt x="10867" y="5611"/>
                    </a:cubicBezTo>
                    <a:cubicBezTo>
                      <a:pt x="11139" y="4464"/>
                      <a:pt x="11285" y="3296"/>
                      <a:pt x="11326" y="2128"/>
                    </a:cubicBezTo>
                    <a:cubicBezTo>
                      <a:pt x="11639" y="3192"/>
                      <a:pt x="11869" y="4276"/>
                      <a:pt x="12015" y="5361"/>
                    </a:cubicBezTo>
                    <a:cubicBezTo>
                      <a:pt x="12056" y="5548"/>
                      <a:pt x="12077" y="5736"/>
                      <a:pt x="12098" y="5903"/>
                    </a:cubicBezTo>
                    <a:cubicBezTo>
                      <a:pt x="12119" y="6091"/>
                      <a:pt x="12140" y="6258"/>
                      <a:pt x="12161" y="6424"/>
                    </a:cubicBezTo>
                    <a:cubicBezTo>
                      <a:pt x="12369" y="8615"/>
                      <a:pt x="12286" y="10825"/>
                      <a:pt x="11889" y="12974"/>
                    </a:cubicBezTo>
                    <a:cubicBezTo>
                      <a:pt x="11702" y="14017"/>
                      <a:pt x="11451" y="15059"/>
                      <a:pt x="11201" y="16082"/>
                    </a:cubicBezTo>
                    <a:cubicBezTo>
                      <a:pt x="10951" y="17041"/>
                      <a:pt x="10701" y="18021"/>
                      <a:pt x="10513" y="19022"/>
                    </a:cubicBezTo>
                    <a:cubicBezTo>
                      <a:pt x="10200" y="20837"/>
                      <a:pt x="10012" y="22652"/>
                      <a:pt x="9929" y="24487"/>
                    </a:cubicBezTo>
                    <a:cubicBezTo>
                      <a:pt x="9908" y="24779"/>
                      <a:pt x="9887" y="25050"/>
                      <a:pt x="9866" y="25342"/>
                    </a:cubicBezTo>
                    <a:cubicBezTo>
                      <a:pt x="9866" y="25467"/>
                      <a:pt x="9845" y="25593"/>
                      <a:pt x="9845" y="25697"/>
                    </a:cubicBezTo>
                    <a:cubicBezTo>
                      <a:pt x="9824" y="26093"/>
                      <a:pt x="9804" y="26489"/>
                      <a:pt x="9783" y="26865"/>
                    </a:cubicBezTo>
                    <a:cubicBezTo>
                      <a:pt x="9720" y="27720"/>
                      <a:pt x="9658" y="28554"/>
                      <a:pt x="9553" y="29389"/>
                    </a:cubicBezTo>
                    <a:cubicBezTo>
                      <a:pt x="9115" y="33226"/>
                      <a:pt x="8114" y="37043"/>
                      <a:pt x="7134" y="40714"/>
                    </a:cubicBezTo>
                    <a:cubicBezTo>
                      <a:pt x="7134" y="40756"/>
                      <a:pt x="7113" y="40777"/>
                      <a:pt x="7092" y="40818"/>
                    </a:cubicBezTo>
                    <a:lnTo>
                      <a:pt x="7071" y="40944"/>
                    </a:lnTo>
                    <a:cubicBezTo>
                      <a:pt x="6946" y="41382"/>
                      <a:pt x="6821" y="41841"/>
                      <a:pt x="6675" y="42299"/>
                    </a:cubicBezTo>
                    <a:cubicBezTo>
                      <a:pt x="6571" y="42654"/>
                      <a:pt x="6466" y="43009"/>
                      <a:pt x="6362" y="43384"/>
                    </a:cubicBezTo>
                    <a:cubicBezTo>
                      <a:pt x="6237" y="43739"/>
                      <a:pt x="6133" y="44093"/>
                      <a:pt x="6028" y="44469"/>
                    </a:cubicBezTo>
                    <a:cubicBezTo>
                      <a:pt x="5987" y="44615"/>
                      <a:pt x="5924" y="44761"/>
                      <a:pt x="5882" y="44907"/>
                    </a:cubicBezTo>
                    <a:cubicBezTo>
                      <a:pt x="5340" y="46638"/>
                      <a:pt x="4777" y="48411"/>
                      <a:pt x="4339" y="50184"/>
                    </a:cubicBezTo>
                    <a:cubicBezTo>
                      <a:pt x="4297" y="50371"/>
                      <a:pt x="4255" y="50559"/>
                      <a:pt x="4214" y="50747"/>
                    </a:cubicBezTo>
                    <a:lnTo>
                      <a:pt x="4214" y="50768"/>
                    </a:lnTo>
                    <a:cubicBezTo>
                      <a:pt x="4151" y="50997"/>
                      <a:pt x="4109" y="51206"/>
                      <a:pt x="4068" y="51435"/>
                    </a:cubicBezTo>
                    <a:cubicBezTo>
                      <a:pt x="3963" y="51915"/>
                      <a:pt x="3880" y="52394"/>
                      <a:pt x="3797" y="52874"/>
                    </a:cubicBezTo>
                    <a:cubicBezTo>
                      <a:pt x="3776" y="53020"/>
                      <a:pt x="3755" y="53166"/>
                      <a:pt x="3734" y="53291"/>
                    </a:cubicBezTo>
                    <a:cubicBezTo>
                      <a:pt x="3671" y="53813"/>
                      <a:pt x="3609" y="54313"/>
                      <a:pt x="3567" y="54814"/>
                    </a:cubicBezTo>
                    <a:cubicBezTo>
                      <a:pt x="3567" y="55064"/>
                      <a:pt x="3567" y="55335"/>
                      <a:pt x="3567" y="55627"/>
                    </a:cubicBezTo>
                    <a:lnTo>
                      <a:pt x="3567" y="55732"/>
                    </a:lnTo>
                    <a:lnTo>
                      <a:pt x="3567" y="55982"/>
                    </a:lnTo>
                    <a:lnTo>
                      <a:pt x="3567" y="56211"/>
                    </a:lnTo>
                    <a:lnTo>
                      <a:pt x="3567" y="56232"/>
                    </a:lnTo>
                    <a:cubicBezTo>
                      <a:pt x="3588" y="56253"/>
                      <a:pt x="3588" y="56274"/>
                      <a:pt x="3567" y="56316"/>
                    </a:cubicBezTo>
                    <a:lnTo>
                      <a:pt x="3880" y="56316"/>
                    </a:lnTo>
                    <a:lnTo>
                      <a:pt x="3880" y="56274"/>
                    </a:lnTo>
                    <a:lnTo>
                      <a:pt x="3880" y="56044"/>
                    </a:lnTo>
                    <a:cubicBezTo>
                      <a:pt x="3880" y="55961"/>
                      <a:pt x="3880" y="55836"/>
                      <a:pt x="3859" y="55732"/>
                    </a:cubicBezTo>
                    <a:lnTo>
                      <a:pt x="3859" y="55690"/>
                    </a:lnTo>
                    <a:cubicBezTo>
                      <a:pt x="3859" y="55669"/>
                      <a:pt x="3859" y="55669"/>
                      <a:pt x="3859" y="55648"/>
                    </a:cubicBezTo>
                    <a:cubicBezTo>
                      <a:pt x="3859" y="55440"/>
                      <a:pt x="3838" y="55252"/>
                      <a:pt x="3859" y="55064"/>
                    </a:cubicBezTo>
                    <a:cubicBezTo>
                      <a:pt x="3859" y="55064"/>
                      <a:pt x="3859" y="55043"/>
                      <a:pt x="3859" y="55043"/>
                    </a:cubicBezTo>
                    <a:lnTo>
                      <a:pt x="3859" y="54856"/>
                    </a:lnTo>
                    <a:cubicBezTo>
                      <a:pt x="3901" y="54397"/>
                      <a:pt x="3943" y="53917"/>
                      <a:pt x="4005" y="53437"/>
                    </a:cubicBezTo>
                    <a:cubicBezTo>
                      <a:pt x="4005" y="53396"/>
                      <a:pt x="4005" y="53375"/>
                      <a:pt x="4026" y="53333"/>
                    </a:cubicBezTo>
                    <a:cubicBezTo>
                      <a:pt x="4047" y="53166"/>
                      <a:pt x="4068" y="52999"/>
                      <a:pt x="4089" y="52832"/>
                    </a:cubicBezTo>
                    <a:cubicBezTo>
                      <a:pt x="4089" y="52749"/>
                      <a:pt x="4109" y="52666"/>
                      <a:pt x="4130" y="52582"/>
                    </a:cubicBezTo>
                    <a:cubicBezTo>
                      <a:pt x="4151" y="52499"/>
                      <a:pt x="4172" y="52374"/>
                      <a:pt x="4193" y="52290"/>
                    </a:cubicBezTo>
                    <a:cubicBezTo>
                      <a:pt x="4235" y="52019"/>
                      <a:pt x="4276" y="51769"/>
                      <a:pt x="4339" y="51498"/>
                    </a:cubicBezTo>
                    <a:cubicBezTo>
                      <a:pt x="4589" y="50267"/>
                      <a:pt x="4923" y="49015"/>
                      <a:pt x="5298" y="47785"/>
                    </a:cubicBezTo>
                    <a:cubicBezTo>
                      <a:pt x="5319" y="47722"/>
                      <a:pt x="5340" y="47639"/>
                      <a:pt x="5361" y="47576"/>
                    </a:cubicBezTo>
                    <a:cubicBezTo>
                      <a:pt x="5424" y="47347"/>
                      <a:pt x="5507" y="47097"/>
                      <a:pt x="5570" y="46867"/>
                    </a:cubicBezTo>
                    <a:cubicBezTo>
                      <a:pt x="5695" y="46471"/>
                      <a:pt x="5820" y="46054"/>
                      <a:pt x="5945" y="45657"/>
                    </a:cubicBezTo>
                    <a:cubicBezTo>
                      <a:pt x="6008" y="45449"/>
                      <a:pt x="6070" y="45240"/>
                      <a:pt x="6133" y="45032"/>
                    </a:cubicBezTo>
                    <a:cubicBezTo>
                      <a:pt x="6195" y="44865"/>
                      <a:pt x="6237" y="44719"/>
                      <a:pt x="6279" y="44573"/>
                    </a:cubicBezTo>
                    <a:cubicBezTo>
                      <a:pt x="6675" y="43342"/>
                      <a:pt x="7030" y="42174"/>
                      <a:pt x="7342" y="41006"/>
                    </a:cubicBezTo>
                    <a:cubicBezTo>
                      <a:pt x="7342" y="40985"/>
                      <a:pt x="7363" y="40964"/>
                      <a:pt x="7363" y="40944"/>
                    </a:cubicBezTo>
                    <a:lnTo>
                      <a:pt x="7363" y="40902"/>
                    </a:lnTo>
                    <a:cubicBezTo>
                      <a:pt x="7384" y="40860"/>
                      <a:pt x="7384" y="40818"/>
                      <a:pt x="7405" y="40777"/>
                    </a:cubicBezTo>
                    <a:cubicBezTo>
                      <a:pt x="8385" y="37106"/>
                      <a:pt x="9386" y="33310"/>
                      <a:pt x="9824" y="29451"/>
                    </a:cubicBezTo>
                    <a:cubicBezTo>
                      <a:pt x="9970" y="28116"/>
                      <a:pt x="10054" y="26719"/>
                      <a:pt x="10137" y="25384"/>
                    </a:cubicBezTo>
                    <a:cubicBezTo>
                      <a:pt x="10137" y="25134"/>
                      <a:pt x="10158" y="24842"/>
                      <a:pt x="10179" y="24591"/>
                    </a:cubicBezTo>
                    <a:cubicBezTo>
                      <a:pt x="10200" y="24195"/>
                      <a:pt x="10221" y="23778"/>
                      <a:pt x="10262" y="23382"/>
                    </a:cubicBezTo>
                    <a:cubicBezTo>
                      <a:pt x="10283" y="22985"/>
                      <a:pt x="10325" y="22485"/>
                      <a:pt x="10367" y="22047"/>
                    </a:cubicBezTo>
                    <a:cubicBezTo>
                      <a:pt x="10471" y="21066"/>
                      <a:pt x="10596" y="20086"/>
                      <a:pt x="10763" y="19127"/>
                    </a:cubicBezTo>
                    <a:cubicBezTo>
                      <a:pt x="10951" y="18146"/>
                      <a:pt x="11201" y="17145"/>
                      <a:pt x="11451" y="16186"/>
                    </a:cubicBezTo>
                    <a:cubicBezTo>
                      <a:pt x="11702" y="15185"/>
                      <a:pt x="11973" y="14121"/>
                      <a:pt x="12140" y="13078"/>
                    </a:cubicBezTo>
                    <a:cubicBezTo>
                      <a:pt x="12640" y="10533"/>
                      <a:pt x="12724" y="7926"/>
                      <a:pt x="12390" y="5340"/>
                    </a:cubicBezTo>
                    <a:lnTo>
                      <a:pt x="12369" y="5340"/>
                    </a:lnTo>
                    <a:cubicBezTo>
                      <a:pt x="12348" y="5173"/>
                      <a:pt x="12327" y="4985"/>
                      <a:pt x="12286" y="4818"/>
                    </a:cubicBezTo>
                    <a:cubicBezTo>
                      <a:pt x="12265" y="4652"/>
                      <a:pt x="12223" y="4464"/>
                      <a:pt x="12202" y="4276"/>
                    </a:cubicBezTo>
                    <a:cubicBezTo>
                      <a:pt x="11973" y="3171"/>
                      <a:pt x="11702" y="2086"/>
                      <a:pt x="11347" y="1022"/>
                    </a:cubicBezTo>
                    <a:lnTo>
                      <a:pt x="109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8589875" y="2440450"/>
                <a:ext cx="360850" cy="1694175"/>
              </a:xfrm>
              <a:custGeom>
                <a:avLst/>
                <a:gdLst/>
                <a:ahLst/>
                <a:cxnLst/>
                <a:rect l="l" t="t" r="r" b="b"/>
                <a:pathLst>
                  <a:path w="14434" h="67767" extrusionOk="0">
                    <a:moveTo>
                      <a:pt x="14434" y="0"/>
                    </a:moveTo>
                    <a:lnTo>
                      <a:pt x="14434" y="0"/>
                    </a:lnTo>
                    <a:cubicBezTo>
                      <a:pt x="13808" y="1627"/>
                      <a:pt x="11430" y="2962"/>
                      <a:pt x="10387" y="4443"/>
                    </a:cubicBezTo>
                    <a:cubicBezTo>
                      <a:pt x="9782" y="5277"/>
                      <a:pt x="9282" y="6195"/>
                      <a:pt x="8885" y="7175"/>
                    </a:cubicBezTo>
                    <a:cubicBezTo>
                      <a:pt x="8844" y="7279"/>
                      <a:pt x="8823" y="7384"/>
                      <a:pt x="8760" y="7509"/>
                    </a:cubicBezTo>
                    <a:cubicBezTo>
                      <a:pt x="8719" y="7634"/>
                      <a:pt x="8677" y="7759"/>
                      <a:pt x="8635" y="7884"/>
                    </a:cubicBezTo>
                    <a:cubicBezTo>
                      <a:pt x="7530" y="11201"/>
                      <a:pt x="7884" y="14538"/>
                      <a:pt x="7321" y="18355"/>
                    </a:cubicBezTo>
                    <a:cubicBezTo>
                      <a:pt x="7029" y="20399"/>
                      <a:pt x="6278" y="22318"/>
                      <a:pt x="5757" y="24320"/>
                    </a:cubicBezTo>
                    <a:cubicBezTo>
                      <a:pt x="5715" y="24529"/>
                      <a:pt x="5653" y="24737"/>
                      <a:pt x="5611" y="24967"/>
                    </a:cubicBezTo>
                    <a:cubicBezTo>
                      <a:pt x="5548" y="25259"/>
                      <a:pt x="5506" y="25530"/>
                      <a:pt x="5444" y="25822"/>
                    </a:cubicBezTo>
                    <a:cubicBezTo>
                      <a:pt x="5444" y="25843"/>
                      <a:pt x="5444" y="25863"/>
                      <a:pt x="5444" y="25884"/>
                    </a:cubicBezTo>
                    <a:cubicBezTo>
                      <a:pt x="5444" y="25905"/>
                      <a:pt x="5444" y="25926"/>
                      <a:pt x="5444" y="25926"/>
                    </a:cubicBezTo>
                    <a:cubicBezTo>
                      <a:pt x="5381" y="26364"/>
                      <a:pt x="5340" y="26781"/>
                      <a:pt x="5319" y="27198"/>
                    </a:cubicBezTo>
                    <a:cubicBezTo>
                      <a:pt x="5256" y="28095"/>
                      <a:pt x="5235" y="29013"/>
                      <a:pt x="5256" y="29931"/>
                    </a:cubicBezTo>
                    <a:cubicBezTo>
                      <a:pt x="5277" y="30640"/>
                      <a:pt x="5319" y="31349"/>
                      <a:pt x="5319" y="32058"/>
                    </a:cubicBezTo>
                    <a:cubicBezTo>
                      <a:pt x="5340" y="32204"/>
                      <a:pt x="5340" y="32371"/>
                      <a:pt x="5340" y="32496"/>
                    </a:cubicBezTo>
                    <a:lnTo>
                      <a:pt x="5340" y="32913"/>
                    </a:lnTo>
                    <a:cubicBezTo>
                      <a:pt x="5360" y="34457"/>
                      <a:pt x="5298" y="36000"/>
                      <a:pt x="5173" y="37523"/>
                    </a:cubicBezTo>
                    <a:cubicBezTo>
                      <a:pt x="5027" y="39150"/>
                      <a:pt x="4818" y="40756"/>
                      <a:pt x="4568" y="42383"/>
                    </a:cubicBezTo>
                    <a:cubicBezTo>
                      <a:pt x="4213" y="44531"/>
                      <a:pt x="3796" y="46679"/>
                      <a:pt x="3316" y="48807"/>
                    </a:cubicBezTo>
                    <a:cubicBezTo>
                      <a:pt x="3275" y="49015"/>
                      <a:pt x="3233" y="49245"/>
                      <a:pt x="3191" y="49453"/>
                    </a:cubicBezTo>
                    <a:cubicBezTo>
                      <a:pt x="3129" y="49662"/>
                      <a:pt x="3087" y="49870"/>
                      <a:pt x="3045" y="50100"/>
                    </a:cubicBezTo>
                    <a:cubicBezTo>
                      <a:pt x="2816" y="51122"/>
                      <a:pt x="2586" y="52144"/>
                      <a:pt x="2357" y="53187"/>
                    </a:cubicBezTo>
                    <a:cubicBezTo>
                      <a:pt x="2336" y="53249"/>
                      <a:pt x="2315" y="53354"/>
                      <a:pt x="2294" y="53437"/>
                    </a:cubicBezTo>
                    <a:cubicBezTo>
                      <a:pt x="2044" y="54543"/>
                      <a:pt x="1815" y="55627"/>
                      <a:pt x="1564" y="56712"/>
                    </a:cubicBezTo>
                    <a:cubicBezTo>
                      <a:pt x="1564" y="56733"/>
                      <a:pt x="1564" y="56733"/>
                      <a:pt x="1564" y="56733"/>
                    </a:cubicBezTo>
                    <a:cubicBezTo>
                      <a:pt x="1564" y="56795"/>
                      <a:pt x="1544" y="56879"/>
                      <a:pt x="1523" y="56941"/>
                    </a:cubicBezTo>
                    <a:cubicBezTo>
                      <a:pt x="1481" y="57129"/>
                      <a:pt x="1439" y="57337"/>
                      <a:pt x="1398" y="57525"/>
                    </a:cubicBezTo>
                    <a:lnTo>
                      <a:pt x="1231" y="58339"/>
                    </a:lnTo>
                    <a:cubicBezTo>
                      <a:pt x="1231" y="58401"/>
                      <a:pt x="1210" y="58443"/>
                      <a:pt x="1210" y="58505"/>
                    </a:cubicBezTo>
                    <a:cubicBezTo>
                      <a:pt x="1168" y="58672"/>
                      <a:pt x="1147" y="58839"/>
                      <a:pt x="1106" y="59027"/>
                    </a:cubicBezTo>
                    <a:cubicBezTo>
                      <a:pt x="1106" y="59069"/>
                      <a:pt x="1085" y="59110"/>
                      <a:pt x="1085" y="59152"/>
                    </a:cubicBezTo>
                    <a:cubicBezTo>
                      <a:pt x="1064" y="59194"/>
                      <a:pt x="1064" y="59235"/>
                      <a:pt x="1064" y="59277"/>
                    </a:cubicBezTo>
                    <a:cubicBezTo>
                      <a:pt x="1022" y="59465"/>
                      <a:pt x="980" y="59632"/>
                      <a:pt x="960" y="59799"/>
                    </a:cubicBezTo>
                    <a:cubicBezTo>
                      <a:pt x="897" y="60049"/>
                      <a:pt x="855" y="60299"/>
                      <a:pt x="814" y="60570"/>
                    </a:cubicBezTo>
                    <a:cubicBezTo>
                      <a:pt x="605" y="61759"/>
                      <a:pt x="396" y="62948"/>
                      <a:pt x="250" y="64137"/>
                    </a:cubicBezTo>
                    <a:cubicBezTo>
                      <a:pt x="230" y="64220"/>
                      <a:pt x="230" y="64262"/>
                      <a:pt x="209" y="64387"/>
                    </a:cubicBezTo>
                    <a:cubicBezTo>
                      <a:pt x="188" y="64533"/>
                      <a:pt x="167" y="64700"/>
                      <a:pt x="167" y="64784"/>
                    </a:cubicBezTo>
                    <a:cubicBezTo>
                      <a:pt x="146" y="64888"/>
                      <a:pt x="125" y="64971"/>
                      <a:pt x="125" y="65076"/>
                    </a:cubicBezTo>
                    <a:cubicBezTo>
                      <a:pt x="104" y="65159"/>
                      <a:pt x="84" y="65263"/>
                      <a:pt x="84" y="65368"/>
                    </a:cubicBezTo>
                    <a:cubicBezTo>
                      <a:pt x="84" y="65368"/>
                      <a:pt x="84" y="65368"/>
                      <a:pt x="84" y="65388"/>
                    </a:cubicBezTo>
                    <a:cubicBezTo>
                      <a:pt x="63" y="65576"/>
                      <a:pt x="63" y="65743"/>
                      <a:pt x="42" y="65931"/>
                    </a:cubicBezTo>
                    <a:cubicBezTo>
                      <a:pt x="21" y="66139"/>
                      <a:pt x="21" y="66348"/>
                      <a:pt x="21" y="66536"/>
                    </a:cubicBezTo>
                    <a:cubicBezTo>
                      <a:pt x="0" y="66807"/>
                      <a:pt x="21" y="67078"/>
                      <a:pt x="63" y="67349"/>
                    </a:cubicBezTo>
                    <a:cubicBezTo>
                      <a:pt x="63" y="67370"/>
                      <a:pt x="63" y="67412"/>
                      <a:pt x="84" y="67432"/>
                    </a:cubicBezTo>
                    <a:cubicBezTo>
                      <a:pt x="84" y="67495"/>
                      <a:pt x="104" y="67558"/>
                      <a:pt x="125" y="67620"/>
                    </a:cubicBezTo>
                    <a:cubicBezTo>
                      <a:pt x="125" y="67641"/>
                      <a:pt x="125" y="67662"/>
                      <a:pt x="125" y="67704"/>
                    </a:cubicBezTo>
                    <a:cubicBezTo>
                      <a:pt x="146" y="67724"/>
                      <a:pt x="146" y="67745"/>
                      <a:pt x="146" y="67766"/>
                    </a:cubicBezTo>
                    <a:lnTo>
                      <a:pt x="1272" y="67766"/>
                    </a:lnTo>
                    <a:cubicBezTo>
                      <a:pt x="1481" y="67766"/>
                      <a:pt x="1710" y="67745"/>
                      <a:pt x="1919" y="67745"/>
                    </a:cubicBezTo>
                    <a:lnTo>
                      <a:pt x="2440" y="67745"/>
                    </a:lnTo>
                    <a:cubicBezTo>
                      <a:pt x="2899" y="67724"/>
                      <a:pt x="3337" y="67704"/>
                      <a:pt x="3775" y="67662"/>
                    </a:cubicBezTo>
                    <a:lnTo>
                      <a:pt x="4464" y="67662"/>
                    </a:lnTo>
                    <a:cubicBezTo>
                      <a:pt x="4464" y="67641"/>
                      <a:pt x="4464" y="67620"/>
                      <a:pt x="4464" y="67599"/>
                    </a:cubicBezTo>
                    <a:cubicBezTo>
                      <a:pt x="4484" y="67516"/>
                      <a:pt x="4526" y="67412"/>
                      <a:pt x="4547" y="67307"/>
                    </a:cubicBezTo>
                    <a:cubicBezTo>
                      <a:pt x="4568" y="67224"/>
                      <a:pt x="4589" y="67120"/>
                      <a:pt x="4610" y="67036"/>
                    </a:cubicBezTo>
                    <a:cubicBezTo>
                      <a:pt x="4756" y="66452"/>
                      <a:pt x="4881" y="65868"/>
                      <a:pt x="5027" y="65263"/>
                    </a:cubicBezTo>
                    <a:cubicBezTo>
                      <a:pt x="5068" y="65096"/>
                      <a:pt x="5110" y="64909"/>
                      <a:pt x="5131" y="64721"/>
                    </a:cubicBezTo>
                    <a:cubicBezTo>
                      <a:pt x="5173" y="64575"/>
                      <a:pt x="5194" y="64450"/>
                      <a:pt x="5235" y="64325"/>
                    </a:cubicBezTo>
                    <a:cubicBezTo>
                      <a:pt x="5256" y="64241"/>
                      <a:pt x="5277" y="64179"/>
                      <a:pt x="5277" y="64095"/>
                    </a:cubicBezTo>
                    <a:cubicBezTo>
                      <a:pt x="5653" y="62448"/>
                      <a:pt x="5986" y="60800"/>
                      <a:pt x="6299" y="59131"/>
                    </a:cubicBezTo>
                    <a:cubicBezTo>
                      <a:pt x="6299" y="59069"/>
                      <a:pt x="6320" y="59006"/>
                      <a:pt x="6341" y="58923"/>
                    </a:cubicBezTo>
                    <a:cubicBezTo>
                      <a:pt x="6466" y="58297"/>
                      <a:pt x="6570" y="57629"/>
                      <a:pt x="6695" y="56983"/>
                    </a:cubicBezTo>
                    <a:cubicBezTo>
                      <a:pt x="6758" y="56607"/>
                      <a:pt x="6821" y="56211"/>
                      <a:pt x="6883" y="55836"/>
                    </a:cubicBezTo>
                    <a:cubicBezTo>
                      <a:pt x="6946" y="55481"/>
                      <a:pt x="7008" y="55106"/>
                      <a:pt x="7071" y="54730"/>
                    </a:cubicBezTo>
                    <a:cubicBezTo>
                      <a:pt x="7530" y="51977"/>
                      <a:pt x="7905" y="49203"/>
                      <a:pt x="8218" y="46429"/>
                    </a:cubicBezTo>
                    <a:cubicBezTo>
                      <a:pt x="8260" y="46200"/>
                      <a:pt x="8260" y="45991"/>
                      <a:pt x="8301" y="45762"/>
                    </a:cubicBezTo>
                    <a:cubicBezTo>
                      <a:pt x="8322" y="45532"/>
                      <a:pt x="8343" y="45303"/>
                      <a:pt x="8385" y="45073"/>
                    </a:cubicBezTo>
                    <a:cubicBezTo>
                      <a:pt x="8656" y="42466"/>
                      <a:pt x="8865" y="39859"/>
                      <a:pt x="9031" y="37231"/>
                    </a:cubicBezTo>
                    <a:cubicBezTo>
                      <a:pt x="9323" y="32621"/>
                      <a:pt x="10345" y="28241"/>
                      <a:pt x="11326" y="23715"/>
                    </a:cubicBezTo>
                    <a:cubicBezTo>
                      <a:pt x="11785" y="21588"/>
                      <a:pt x="12431" y="19439"/>
                      <a:pt x="12807" y="17270"/>
                    </a:cubicBezTo>
                    <a:cubicBezTo>
                      <a:pt x="12848" y="17082"/>
                      <a:pt x="12869" y="16916"/>
                      <a:pt x="12890" y="16749"/>
                    </a:cubicBezTo>
                    <a:cubicBezTo>
                      <a:pt x="12911" y="16561"/>
                      <a:pt x="12953" y="16394"/>
                      <a:pt x="12974" y="16206"/>
                    </a:cubicBezTo>
                    <a:cubicBezTo>
                      <a:pt x="13140" y="14892"/>
                      <a:pt x="13140" y="13558"/>
                      <a:pt x="12974" y="12264"/>
                    </a:cubicBezTo>
                    <a:cubicBezTo>
                      <a:pt x="12348" y="8051"/>
                      <a:pt x="12911" y="4067"/>
                      <a:pt x="14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8588825" y="2417500"/>
                <a:ext cx="225800" cy="1718150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68726" extrusionOk="0">
                    <a:moveTo>
                      <a:pt x="7572" y="0"/>
                    </a:moveTo>
                    <a:lnTo>
                      <a:pt x="7572" y="0"/>
                    </a:lnTo>
                    <a:cubicBezTo>
                      <a:pt x="7634" y="1460"/>
                      <a:pt x="7530" y="2900"/>
                      <a:pt x="7259" y="4318"/>
                    </a:cubicBezTo>
                    <a:cubicBezTo>
                      <a:pt x="6591" y="7759"/>
                      <a:pt x="5611" y="10909"/>
                      <a:pt x="5256" y="14350"/>
                    </a:cubicBezTo>
                    <a:cubicBezTo>
                      <a:pt x="5236" y="14601"/>
                      <a:pt x="5215" y="14830"/>
                      <a:pt x="5194" y="15080"/>
                    </a:cubicBezTo>
                    <a:cubicBezTo>
                      <a:pt x="5173" y="15393"/>
                      <a:pt x="5131" y="15685"/>
                      <a:pt x="5131" y="15998"/>
                    </a:cubicBezTo>
                    <a:lnTo>
                      <a:pt x="5131" y="16019"/>
                    </a:lnTo>
                    <a:cubicBezTo>
                      <a:pt x="5006" y="19648"/>
                      <a:pt x="5277" y="23277"/>
                      <a:pt x="5340" y="26907"/>
                    </a:cubicBezTo>
                    <a:cubicBezTo>
                      <a:pt x="5361" y="27324"/>
                      <a:pt x="5361" y="27720"/>
                      <a:pt x="5361" y="28158"/>
                    </a:cubicBezTo>
                    <a:cubicBezTo>
                      <a:pt x="5361" y="28617"/>
                      <a:pt x="5340" y="29013"/>
                      <a:pt x="5340" y="29493"/>
                    </a:cubicBezTo>
                    <a:cubicBezTo>
                      <a:pt x="5340" y="29952"/>
                      <a:pt x="5319" y="30432"/>
                      <a:pt x="5319" y="30890"/>
                    </a:cubicBezTo>
                    <a:cubicBezTo>
                      <a:pt x="5298" y="31766"/>
                      <a:pt x="5256" y="32622"/>
                      <a:pt x="5236" y="33498"/>
                    </a:cubicBezTo>
                    <a:cubicBezTo>
                      <a:pt x="5131" y="36376"/>
                      <a:pt x="4944" y="39275"/>
                      <a:pt x="4589" y="42133"/>
                    </a:cubicBezTo>
                    <a:cubicBezTo>
                      <a:pt x="4318" y="44239"/>
                      <a:pt x="3942" y="46325"/>
                      <a:pt x="3442" y="48369"/>
                    </a:cubicBezTo>
                    <a:cubicBezTo>
                      <a:pt x="3421" y="48494"/>
                      <a:pt x="3379" y="48619"/>
                      <a:pt x="3358" y="48744"/>
                    </a:cubicBezTo>
                    <a:cubicBezTo>
                      <a:pt x="3317" y="48911"/>
                      <a:pt x="3254" y="49099"/>
                      <a:pt x="3212" y="49266"/>
                    </a:cubicBezTo>
                    <a:cubicBezTo>
                      <a:pt x="3171" y="49454"/>
                      <a:pt x="3129" y="49620"/>
                      <a:pt x="3066" y="49787"/>
                    </a:cubicBezTo>
                    <a:cubicBezTo>
                      <a:pt x="2670" y="51226"/>
                      <a:pt x="2232" y="52666"/>
                      <a:pt x="1815" y="54084"/>
                    </a:cubicBezTo>
                    <a:cubicBezTo>
                      <a:pt x="1773" y="54167"/>
                      <a:pt x="1752" y="54272"/>
                      <a:pt x="1732" y="54355"/>
                    </a:cubicBezTo>
                    <a:cubicBezTo>
                      <a:pt x="1648" y="54626"/>
                      <a:pt x="1565" y="54918"/>
                      <a:pt x="1481" y="55210"/>
                    </a:cubicBezTo>
                    <a:cubicBezTo>
                      <a:pt x="1440" y="55315"/>
                      <a:pt x="1419" y="55440"/>
                      <a:pt x="1377" y="55586"/>
                    </a:cubicBezTo>
                    <a:cubicBezTo>
                      <a:pt x="1335" y="55711"/>
                      <a:pt x="1314" y="55857"/>
                      <a:pt x="1273" y="56003"/>
                    </a:cubicBezTo>
                    <a:cubicBezTo>
                      <a:pt x="1231" y="56149"/>
                      <a:pt x="1189" y="56274"/>
                      <a:pt x="1148" y="56420"/>
                    </a:cubicBezTo>
                    <a:cubicBezTo>
                      <a:pt x="1064" y="56712"/>
                      <a:pt x="1002" y="57025"/>
                      <a:pt x="918" y="57317"/>
                    </a:cubicBezTo>
                    <a:cubicBezTo>
                      <a:pt x="876" y="57463"/>
                      <a:pt x="856" y="57609"/>
                      <a:pt x="814" y="57776"/>
                    </a:cubicBezTo>
                    <a:cubicBezTo>
                      <a:pt x="772" y="57943"/>
                      <a:pt x="730" y="58089"/>
                      <a:pt x="710" y="58255"/>
                    </a:cubicBezTo>
                    <a:cubicBezTo>
                      <a:pt x="647" y="58485"/>
                      <a:pt x="605" y="58714"/>
                      <a:pt x="564" y="58944"/>
                    </a:cubicBezTo>
                    <a:cubicBezTo>
                      <a:pt x="146" y="60967"/>
                      <a:pt x="0" y="63053"/>
                      <a:pt x="167" y="65118"/>
                    </a:cubicBezTo>
                    <a:cubicBezTo>
                      <a:pt x="167" y="65201"/>
                      <a:pt x="188" y="65284"/>
                      <a:pt x="188" y="65368"/>
                    </a:cubicBezTo>
                    <a:cubicBezTo>
                      <a:pt x="188" y="65514"/>
                      <a:pt x="209" y="65639"/>
                      <a:pt x="230" y="65764"/>
                    </a:cubicBezTo>
                    <a:cubicBezTo>
                      <a:pt x="251" y="65973"/>
                      <a:pt x="272" y="66160"/>
                      <a:pt x="313" y="66348"/>
                    </a:cubicBezTo>
                    <a:cubicBezTo>
                      <a:pt x="355" y="66598"/>
                      <a:pt x="397" y="66828"/>
                      <a:pt x="438" y="67057"/>
                    </a:cubicBezTo>
                    <a:cubicBezTo>
                      <a:pt x="459" y="67162"/>
                      <a:pt x="480" y="67266"/>
                      <a:pt x="522" y="67370"/>
                    </a:cubicBezTo>
                    <a:cubicBezTo>
                      <a:pt x="522" y="67391"/>
                      <a:pt x="522" y="67412"/>
                      <a:pt x="522" y="67433"/>
                    </a:cubicBezTo>
                    <a:lnTo>
                      <a:pt x="584" y="67620"/>
                    </a:lnTo>
                    <a:cubicBezTo>
                      <a:pt x="584" y="67662"/>
                      <a:pt x="605" y="67704"/>
                      <a:pt x="605" y="67746"/>
                    </a:cubicBezTo>
                    <a:cubicBezTo>
                      <a:pt x="626" y="67787"/>
                      <a:pt x="626" y="67850"/>
                      <a:pt x="647" y="67892"/>
                    </a:cubicBezTo>
                    <a:cubicBezTo>
                      <a:pt x="689" y="68038"/>
                      <a:pt x="730" y="68204"/>
                      <a:pt x="793" y="68350"/>
                    </a:cubicBezTo>
                    <a:cubicBezTo>
                      <a:pt x="814" y="68455"/>
                      <a:pt x="856" y="68559"/>
                      <a:pt x="897" y="68663"/>
                    </a:cubicBezTo>
                    <a:cubicBezTo>
                      <a:pt x="897" y="68663"/>
                      <a:pt x="897" y="68684"/>
                      <a:pt x="897" y="68705"/>
                    </a:cubicBezTo>
                    <a:cubicBezTo>
                      <a:pt x="897" y="68705"/>
                      <a:pt x="897" y="68705"/>
                      <a:pt x="897" y="68726"/>
                    </a:cubicBezTo>
                    <a:lnTo>
                      <a:pt x="1314" y="68726"/>
                    </a:lnTo>
                    <a:cubicBezTo>
                      <a:pt x="1544" y="68705"/>
                      <a:pt x="1752" y="68705"/>
                      <a:pt x="1961" y="68705"/>
                    </a:cubicBezTo>
                    <a:lnTo>
                      <a:pt x="2482" y="68705"/>
                    </a:lnTo>
                    <a:cubicBezTo>
                      <a:pt x="2941" y="68684"/>
                      <a:pt x="3379" y="68642"/>
                      <a:pt x="3817" y="68622"/>
                    </a:cubicBezTo>
                    <a:lnTo>
                      <a:pt x="3963" y="68622"/>
                    </a:lnTo>
                    <a:lnTo>
                      <a:pt x="4109" y="68601"/>
                    </a:lnTo>
                    <a:cubicBezTo>
                      <a:pt x="4130" y="68580"/>
                      <a:pt x="4130" y="68538"/>
                      <a:pt x="4130" y="68496"/>
                    </a:cubicBezTo>
                    <a:cubicBezTo>
                      <a:pt x="4255" y="67537"/>
                      <a:pt x="4318" y="66557"/>
                      <a:pt x="4380" y="65576"/>
                    </a:cubicBezTo>
                    <a:cubicBezTo>
                      <a:pt x="4506" y="63762"/>
                      <a:pt x="4568" y="61947"/>
                      <a:pt x="4735" y="60153"/>
                    </a:cubicBezTo>
                    <a:cubicBezTo>
                      <a:pt x="4756" y="59799"/>
                      <a:pt x="4798" y="59444"/>
                      <a:pt x="4839" y="59090"/>
                    </a:cubicBezTo>
                    <a:cubicBezTo>
                      <a:pt x="4881" y="58714"/>
                      <a:pt x="4944" y="58318"/>
                      <a:pt x="4985" y="57922"/>
                    </a:cubicBezTo>
                    <a:cubicBezTo>
                      <a:pt x="5090" y="57213"/>
                      <a:pt x="5236" y="56503"/>
                      <a:pt x="5382" y="55794"/>
                    </a:cubicBezTo>
                    <a:cubicBezTo>
                      <a:pt x="5674" y="54564"/>
                      <a:pt x="6070" y="53333"/>
                      <a:pt x="6425" y="52102"/>
                    </a:cubicBezTo>
                    <a:cubicBezTo>
                      <a:pt x="6591" y="51602"/>
                      <a:pt x="6737" y="51101"/>
                      <a:pt x="6883" y="50580"/>
                    </a:cubicBezTo>
                    <a:cubicBezTo>
                      <a:pt x="6988" y="50204"/>
                      <a:pt x="7071" y="49808"/>
                      <a:pt x="7155" y="49433"/>
                    </a:cubicBezTo>
                    <a:cubicBezTo>
                      <a:pt x="7217" y="49245"/>
                      <a:pt x="7238" y="49057"/>
                      <a:pt x="7280" y="48849"/>
                    </a:cubicBezTo>
                    <a:cubicBezTo>
                      <a:pt x="8177" y="44114"/>
                      <a:pt x="7175" y="39254"/>
                      <a:pt x="7196" y="34436"/>
                    </a:cubicBezTo>
                    <a:cubicBezTo>
                      <a:pt x="7217" y="32809"/>
                      <a:pt x="7321" y="31203"/>
                      <a:pt x="7509" y="29576"/>
                    </a:cubicBezTo>
                    <a:cubicBezTo>
                      <a:pt x="7530" y="29326"/>
                      <a:pt x="7551" y="29055"/>
                      <a:pt x="7593" y="28826"/>
                    </a:cubicBezTo>
                    <a:cubicBezTo>
                      <a:pt x="7613" y="28596"/>
                      <a:pt x="7634" y="28367"/>
                      <a:pt x="7676" y="28137"/>
                    </a:cubicBezTo>
                    <a:cubicBezTo>
                      <a:pt x="7989" y="25613"/>
                      <a:pt x="8364" y="23069"/>
                      <a:pt x="8594" y="20524"/>
                    </a:cubicBezTo>
                    <a:cubicBezTo>
                      <a:pt x="8948" y="16645"/>
                      <a:pt x="9032" y="12765"/>
                      <a:pt x="8844" y="8865"/>
                    </a:cubicBezTo>
                    <a:cubicBezTo>
                      <a:pt x="8844" y="8740"/>
                      <a:pt x="8844" y="8594"/>
                      <a:pt x="8823" y="8469"/>
                    </a:cubicBezTo>
                    <a:cubicBezTo>
                      <a:pt x="8823" y="8343"/>
                      <a:pt x="8802" y="8218"/>
                      <a:pt x="8802" y="8114"/>
                    </a:cubicBezTo>
                    <a:cubicBezTo>
                      <a:pt x="8615" y="5382"/>
                      <a:pt x="8197" y="2670"/>
                      <a:pt x="7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8472025" y="2809625"/>
                <a:ext cx="154375" cy="1325525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53021" extrusionOk="0">
                    <a:moveTo>
                      <a:pt x="3212" y="0"/>
                    </a:moveTo>
                    <a:cubicBezTo>
                      <a:pt x="3191" y="251"/>
                      <a:pt x="3191" y="501"/>
                      <a:pt x="3191" y="751"/>
                    </a:cubicBezTo>
                    <a:cubicBezTo>
                      <a:pt x="3233" y="1210"/>
                      <a:pt x="3317" y="1669"/>
                      <a:pt x="3421" y="2128"/>
                    </a:cubicBezTo>
                    <a:cubicBezTo>
                      <a:pt x="3483" y="2378"/>
                      <a:pt x="3546" y="2649"/>
                      <a:pt x="3609" y="2899"/>
                    </a:cubicBezTo>
                    <a:cubicBezTo>
                      <a:pt x="3671" y="3191"/>
                      <a:pt x="3755" y="3504"/>
                      <a:pt x="3796" y="3796"/>
                    </a:cubicBezTo>
                    <a:cubicBezTo>
                      <a:pt x="3796" y="3817"/>
                      <a:pt x="3796" y="3817"/>
                      <a:pt x="3796" y="3838"/>
                    </a:cubicBezTo>
                    <a:cubicBezTo>
                      <a:pt x="3963" y="4860"/>
                      <a:pt x="3984" y="5903"/>
                      <a:pt x="3838" y="6925"/>
                    </a:cubicBezTo>
                    <a:lnTo>
                      <a:pt x="3838" y="6946"/>
                    </a:lnTo>
                    <a:cubicBezTo>
                      <a:pt x="3796" y="7154"/>
                      <a:pt x="3734" y="7363"/>
                      <a:pt x="3692" y="7572"/>
                    </a:cubicBezTo>
                    <a:cubicBezTo>
                      <a:pt x="3650" y="7718"/>
                      <a:pt x="3588" y="7884"/>
                      <a:pt x="3546" y="8051"/>
                    </a:cubicBezTo>
                    <a:cubicBezTo>
                      <a:pt x="3254" y="8886"/>
                      <a:pt x="2879" y="9678"/>
                      <a:pt x="2566" y="10512"/>
                    </a:cubicBezTo>
                    <a:cubicBezTo>
                      <a:pt x="2003" y="12077"/>
                      <a:pt x="1669" y="13725"/>
                      <a:pt x="1606" y="15414"/>
                    </a:cubicBezTo>
                    <a:cubicBezTo>
                      <a:pt x="1544" y="16123"/>
                      <a:pt x="1419" y="16770"/>
                      <a:pt x="1314" y="17437"/>
                    </a:cubicBezTo>
                    <a:cubicBezTo>
                      <a:pt x="1273" y="17729"/>
                      <a:pt x="1231" y="18021"/>
                      <a:pt x="1210" y="18313"/>
                    </a:cubicBezTo>
                    <a:cubicBezTo>
                      <a:pt x="1189" y="18668"/>
                      <a:pt x="1210" y="19022"/>
                      <a:pt x="1231" y="19377"/>
                    </a:cubicBezTo>
                    <a:cubicBezTo>
                      <a:pt x="1252" y="19565"/>
                      <a:pt x="1273" y="19731"/>
                      <a:pt x="1314" y="19898"/>
                    </a:cubicBezTo>
                    <a:cubicBezTo>
                      <a:pt x="1377" y="20315"/>
                      <a:pt x="1439" y="20712"/>
                      <a:pt x="1523" y="21129"/>
                    </a:cubicBezTo>
                    <a:cubicBezTo>
                      <a:pt x="1752" y="22234"/>
                      <a:pt x="2003" y="23319"/>
                      <a:pt x="2023" y="24445"/>
                    </a:cubicBezTo>
                    <a:cubicBezTo>
                      <a:pt x="2003" y="25405"/>
                      <a:pt x="1877" y="26343"/>
                      <a:pt x="1627" y="27282"/>
                    </a:cubicBezTo>
                    <a:cubicBezTo>
                      <a:pt x="1585" y="27470"/>
                      <a:pt x="1523" y="27678"/>
                      <a:pt x="1481" y="27845"/>
                    </a:cubicBezTo>
                    <a:cubicBezTo>
                      <a:pt x="1439" y="27991"/>
                      <a:pt x="1398" y="28158"/>
                      <a:pt x="1356" y="28304"/>
                    </a:cubicBezTo>
                    <a:cubicBezTo>
                      <a:pt x="1189" y="28867"/>
                      <a:pt x="1001" y="29430"/>
                      <a:pt x="835" y="29973"/>
                    </a:cubicBezTo>
                    <a:cubicBezTo>
                      <a:pt x="793" y="30077"/>
                      <a:pt x="772" y="30202"/>
                      <a:pt x="730" y="30285"/>
                    </a:cubicBezTo>
                    <a:cubicBezTo>
                      <a:pt x="709" y="30369"/>
                      <a:pt x="689" y="30452"/>
                      <a:pt x="647" y="30536"/>
                    </a:cubicBezTo>
                    <a:cubicBezTo>
                      <a:pt x="647" y="30557"/>
                      <a:pt x="647" y="30577"/>
                      <a:pt x="647" y="30598"/>
                    </a:cubicBezTo>
                    <a:cubicBezTo>
                      <a:pt x="626" y="30619"/>
                      <a:pt x="626" y="30640"/>
                      <a:pt x="626" y="30640"/>
                    </a:cubicBezTo>
                    <a:cubicBezTo>
                      <a:pt x="626" y="30682"/>
                      <a:pt x="605" y="30703"/>
                      <a:pt x="605" y="30744"/>
                    </a:cubicBezTo>
                    <a:cubicBezTo>
                      <a:pt x="313" y="31704"/>
                      <a:pt x="125" y="32705"/>
                      <a:pt x="42" y="33685"/>
                    </a:cubicBezTo>
                    <a:cubicBezTo>
                      <a:pt x="21" y="33894"/>
                      <a:pt x="21" y="34102"/>
                      <a:pt x="21" y="34311"/>
                    </a:cubicBezTo>
                    <a:lnTo>
                      <a:pt x="21" y="34561"/>
                    </a:lnTo>
                    <a:lnTo>
                      <a:pt x="21" y="34978"/>
                    </a:lnTo>
                    <a:cubicBezTo>
                      <a:pt x="21" y="35062"/>
                      <a:pt x="0" y="35145"/>
                      <a:pt x="21" y="35229"/>
                    </a:cubicBezTo>
                    <a:cubicBezTo>
                      <a:pt x="42" y="35312"/>
                      <a:pt x="42" y="35395"/>
                      <a:pt x="42" y="35500"/>
                    </a:cubicBezTo>
                    <a:cubicBezTo>
                      <a:pt x="42" y="35708"/>
                      <a:pt x="42" y="35917"/>
                      <a:pt x="63" y="36125"/>
                    </a:cubicBezTo>
                    <a:cubicBezTo>
                      <a:pt x="63" y="36334"/>
                      <a:pt x="84" y="36563"/>
                      <a:pt x="105" y="36772"/>
                    </a:cubicBezTo>
                    <a:cubicBezTo>
                      <a:pt x="209" y="38712"/>
                      <a:pt x="459" y="40672"/>
                      <a:pt x="730" y="42612"/>
                    </a:cubicBezTo>
                    <a:cubicBezTo>
                      <a:pt x="793" y="43071"/>
                      <a:pt x="855" y="43551"/>
                      <a:pt x="939" y="44030"/>
                    </a:cubicBezTo>
                    <a:cubicBezTo>
                      <a:pt x="1001" y="44531"/>
                      <a:pt x="1085" y="45011"/>
                      <a:pt x="1168" y="45490"/>
                    </a:cubicBezTo>
                    <a:cubicBezTo>
                      <a:pt x="1210" y="45782"/>
                      <a:pt x="1252" y="46095"/>
                      <a:pt x="1293" y="46387"/>
                    </a:cubicBezTo>
                    <a:cubicBezTo>
                      <a:pt x="1377" y="46909"/>
                      <a:pt x="1523" y="48244"/>
                      <a:pt x="1731" y="49662"/>
                    </a:cubicBezTo>
                    <a:cubicBezTo>
                      <a:pt x="1815" y="50163"/>
                      <a:pt x="1898" y="50684"/>
                      <a:pt x="2003" y="51164"/>
                    </a:cubicBezTo>
                    <a:cubicBezTo>
                      <a:pt x="2128" y="51810"/>
                      <a:pt x="2295" y="52415"/>
                      <a:pt x="2503" y="53020"/>
                    </a:cubicBezTo>
                    <a:lnTo>
                      <a:pt x="4798" y="53020"/>
                    </a:lnTo>
                    <a:lnTo>
                      <a:pt x="4839" y="52937"/>
                    </a:lnTo>
                    <a:cubicBezTo>
                      <a:pt x="4860" y="52916"/>
                      <a:pt x="4860" y="52895"/>
                      <a:pt x="4860" y="52874"/>
                    </a:cubicBezTo>
                    <a:cubicBezTo>
                      <a:pt x="4902" y="52791"/>
                      <a:pt x="4944" y="52728"/>
                      <a:pt x="4985" y="52645"/>
                    </a:cubicBezTo>
                    <a:cubicBezTo>
                      <a:pt x="4985" y="52624"/>
                      <a:pt x="5006" y="52603"/>
                      <a:pt x="5006" y="52582"/>
                    </a:cubicBezTo>
                    <a:lnTo>
                      <a:pt x="5027" y="52519"/>
                    </a:lnTo>
                    <a:cubicBezTo>
                      <a:pt x="5048" y="52499"/>
                      <a:pt x="5048" y="52478"/>
                      <a:pt x="5069" y="52436"/>
                    </a:cubicBezTo>
                    <a:cubicBezTo>
                      <a:pt x="5069" y="52415"/>
                      <a:pt x="5069" y="52415"/>
                      <a:pt x="5090" y="52394"/>
                    </a:cubicBezTo>
                    <a:lnTo>
                      <a:pt x="5173" y="52186"/>
                    </a:lnTo>
                    <a:cubicBezTo>
                      <a:pt x="5173" y="52186"/>
                      <a:pt x="5173" y="52186"/>
                      <a:pt x="5173" y="52165"/>
                    </a:cubicBezTo>
                    <a:cubicBezTo>
                      <a:pt x="5194" y="52102"/>
                      <a:pt x="5215" y="52019"/>
                      <a:pt x="5256" y="51935"/>
                    </a:cubicBezTo>
                    <a:cubicBezTo>
                      <a:pt x="5277" y="51852"/>
                      <a:pt x="5319" y="51748"/>
                      <a:pt x="5340" y="51664"/>
                    </a:cubicBezTo>
                    <a:cubicBezTo>
                      <a:pt x="5361" y="51602"/>
                      <a:pt x="5402" y="51518"/>
                      <a:pt x="5423" y="51456"/>
                    </a:cubicBezTo>
                    <a:cubicBezTo>
                      <a:pt x="5465" y="51247"/>
                      <a:pt x="5528" y="51059"/>
                      <a:pt x="5569" y="50851"/>
                    </a:cubicBezTo>
                    <a:cubicBezTo>
                      <a:pt x="5653" y="50517"/>
                      <a:pt x="5736" y="50163"/>
                      <a:pt x="5778" y="49787"/>
                    </a:cubicBezTo>
                    <a:cubicBezTo>
                      <a:pt x="5799" y="49766"/>
                      <a:pt x="5799" y="49745"/>
                      <a:pt x="5799" y="49704"/>
                    </a:cubicBezTo>
                    <a:cubicBezTo>
                      <a:pt x="5882" y="49203"/>
                      <a:pt x="5924" y="48682"/>
                      <a:pt x="5966" y="48160"/>
                    </a:cubicBezTo>
                    <a:cubicBezTo>
                      <a:pt x="5986" y="47722"/>
                      <a:pt x="6007" y="47284"/>
                      <a:pt x="6028" y="46867"/>
                    </a:cubicBezTo>
                    <a:lnTo>
                      <a:pt x="6028" y="46325"/>
                    </a:lnTo>
                    <a:lnTo>
                      <a:pt x="6028" y="46200"/>
                    </a:lnTo>
                    <a:lnTo>
                      <a:pt x="6028" y="45970"/>
                    </a:lnTo>
                    <a:cubicBezTo>
                      <a:pt x="6028" y="45490"/>
                      <a:pt x="6049" y="45032"/>
                      <a:pt x="6070" y="44552"/>
                    </a:cubicBezTo>
                    <a:lnTo>
                      <a:pt x="6070" y="44322"/>
                    </a:lnTo>
                    <a:cubicBezTo>
                      <a:pt x="6070" y="44135"/>
                      <a:pt x="6091" y="43947"/>
                      <a:pt x="6091" y="43759"/>
                    </a:cubicBezTo>
                    <a:cubicBezTo>
                      <a:pt x="6112" y="43446"/>
                      <a:pt x="6132" y="43134"/>
                      <a:pt x="6132" y="42821"/>
                    </a:cubicBezTo>
                    <a:cubicBezTo>
                      <a:pt x="6153" y="42633"/>
                      <a:pt x="6153" y="42424"/>
                      <a:pt x="6153" y="42237"/>
                    </a:cubicBezTo>
                    <a:lnTo>
                      <a:pt x="6153" y="41986"/>
                    </a:lnTo>
                    <a:cubicBezTo>
                      <a:pt x="6174" y="41423"/>
                      <a:pt x="6153" y="40860"/>
                      <a:pt x="6112" y="40297"/>
                    </a:cubicBezTo>
                    <a:cubicBezTo>
                      <a:pt x="6091" y="40151"/>
                      <a:pt x="6070" y="40005"/>
                      <a:pt x="6070" y="39880"/>
                    </a:cubicBezTo>
                    <a:cubicBezTo>
                      <a:pt x="6049" y="39755"/>
                      <a:pt x="6028" y="39609"/>
                      <a:pt x="6028" y="39484"/>
                    </a:cubicBezTo>
                    <a:cubicBezTo>
                      <a:pt x="5986" y="39275"/>
                      <a:pt x="5966" y="39066"/>
                      <a:pt x="5924" y="38858"/>
                    </a:cubicBezTo>
                    <a:cubicBezTo>
                      <a:pt x="5861" y="38587"/>
                      <a:pt x="5799" y="38295"/>
                      <a:pt x="5736" y="38003"/>
                    </a:cubicBezTo>
                    <a:cubicBezTo>
                      <a:pt x="5528" y="37106"/>
                      <a:pt x="5361" y="36209"/>
                      <a:pt x="5236" y="35312"/>
                    </a:cubicBezTo>
                    <a:cubicBezTo>
                      <a:pt x="5173" y="34311"/>
                      <a:pt x="5152" y="33310"/>
                      <a:pt x="5215" y="32329"/>
                    </a:cubicBezTo>
                    <a:lnTo>
                      <a:pt x="5215" y="32142"/>
                    </a:lnTo>
                    <a:cubicBezTo>
                      <a:pt x="5256" y="31120"/>
                      <a:pt x="5256" y="30098"/>
                      <a:pt x="5256" y="29055"/>
                    </a:cubicBezTo>
                    <a:cubicBezTo>
                      <a:pt x="5236" y="28366"/>
                      <a:pt x="5215" y="27678"/>
                      <a:pt x="5194" y="26990"/>
                    </a:cubicBezTo>
                    <a:cubicBezTo>
                      <a:pt x="5131" y="25759"/>
                      <a:pt x="5048" y="24508"/>
                      <a:pt x="4923" y="23256"/>
                    </a:cubicBezTo>
                    <a:cubicBezTo>
                      <a:pt x="4902" y="22902"/>
                      <a:pt x="4860" y="22547"/>
                      <a:pt x="4818" y="22193"/>
                    </a:cubicBezTo>
                    <a:cubicBezTo>
                      <a:pt x="4652" y="20649"/>
                      <a:pt x="4443" y="19106"/>
                      <a:pt x="4505" y="17541"/>
                    </a:cubicBezTo>
                    <a:cubicBezTo>
                      <a:pt x="4652" y="14475"/>
                      <a:pt x="5465" y="11576"/>
                      <a:pt x="5402" y="8510"/>
                    </a:cubicBezTo>
                    <a:lnTo>
                      <a:pt x="5402" y="8218"/>
                    </a:lnTo>
                    <a:cubicBezTo>
                      <a:pt x="5298" y="6862"/>
                      <a:pt x="5090" y="5528"/>
                      <a:pt x="4735" y="4234"/>
                    </a:cubicBezTo>
                    <a:cubicBezTo>
                      <a:pt x="4714" y="4151"/>
                      <a:pt x="4693" y="4088"/>
                      <a:pt x="4672" y="4005"/>
                    </a:cubicBezTo>
                    <a:cubicBezTo>
                      <a:pt x="4631" y="3838"/>
                      <a:pt x="4589" y="3671"/>
                      <a:pt x="4547" y="3525"/>
                    </a:cubicBezTo>
                    <a:cubicBezTo>
                      <a:pt x="4505" y="3358"/>
                      <a:pt x="4464" y="3212"/>
                      <a:pt x="4401" y="3045"/>
                    </a:cubicBezTo>
                    <a:cubicBezTo>
                      <a:pt x="4380" y="2962"/>
                      <a:pt x="4359" y="2899"/>
                      <a:pt x="4339" y="2816"/>
                    </a:cubicBezTo>
                    <a:cubicBezTo>
                      <a:pt x="4297" y="2670"/>
                      <a:pt x="4255" y="2545"/>
                      <a:pt x="4213" y="2399"/>
                    </a:cubicBezTo>
                    <a:cubicBezTo>
                      <a:pt x="4151" y="2232"/>
                      <a:pt x="4088" y="2044"/>
                      <a:pt x="4026" y="1877"/>
                    </a:cubicBezTo>
                    <a:cubicBezTo>
                      <a:pt x="4005" y="1815"/>
                      <a:pt x="3984" y="1752"/>
                      <a:pt x="3942" y="1690"/>
                    </a:cubicBezTo>
                    <a:cubicBezTo>
                      <a:pt x="3880" y="1523"/>
                      <a:pt x="3775" y="1356"/>
                      <a:pt x="3692" y="1168"/>
                    </a:cubicBezTo>
                    <a:cubicBezTo>
                      <a:pt x="3629" y="1064"/>
                      <a:pt x="3567" y="981"/>
                      <a:pt x="3525" y="876"/>
                    </a:cubicBezTo>
                    <a:cubicBezTo>
                      <a:pt x="3463" y="751"/>
                      <a:pt x="3400" y="605"/>
                      <a:pt x="3358" y="480"/>
                    </a:cubicBezTo>
                    <a:cubicBezTo>
                      <a:pt x="3296" y="334"/>
                      <a:pt x="3254" y="167"/>
                      <a:pt x="3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8466800" y="2781450"/>
                <a:ext cx="163750" cy="1351609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54189" extrusionOk="0">
                    <a:moveTo>
                      <a:pt x="3400" y="1"/>
                    </a:moveTo>
                    <a:lnTo>
                      <a:pt x="3275" y="1106"/>
                    </a:lnTo>
                    <a:cubicBezTo>
                      <a:pt x="3213" y="1649"/>
                      <a:pt x="3234" y="2212"/>
                      <a:pt x="3359" y="2733"/>
                    </a:cubicBezTo>
                    <a:cubicBezTo>
                      <a:pt x="3421" y="3067"/>
                      <a:pt x="3505" y="3380"/>
                      <a:pt x="3588" y="3693"/>
                    </a:cubicBezTo>
                    <a:cubicBezTo>
                      <a:pt x="3609" y="3797"/>
                      <a:pt x="3630" y="3922"/>
                      <a:pt x="3651" y="4026"/>
                    </a:cubicBezTo>
                    <a:cubicBezTo>
                      <a:pt x="3734" y="4339"/>
                      <a:pt x="3797" y="4631"/>
                      <a:pt x="3838" y="4923"/>
                    </a:cubicBezTo>
                    <a:lnTo>
                      <a:pt x="3838" y="4986"/>
                    </a:lnTo>
                    <a:cubicBezTo>
                      <a:pt x="4026" y="5987"/>
                      <a:pt x="4026" y="7009"/>
                      <a:pt x="3880" y="8031"/>
                    </a:cubicBezTo>
                    <a:cubicBezTo>
                      <a:pt x="3838" y="8240"/>
                      <a:pt x="3797" y="8448"/>
                      <a:pt x="3734" y="8657"/>
                    </a:cubicBezTo>
                    <a:cubicBezTo>
                      <a:pt x="3546" y="9283"/>
                      <a:pt x="3296" y="9929"/>
                      <a:pt x="3025" y="10534"/>
                    </a:cubicBezTo>
                    <a:cubicBezTo>
                      <a:pt x="2900" y="10868"/>
                      <a:pt x="2754" y="11222"/>
                      <a:pt x="2608" y="11577"/>
                    </a:cubicBezTo>
                    <a:cubicBezTo>
                      <a:pt x="2086" y="12974"/>
                      <a:pt x="1794" y="14497"/>
                      <a:pt x="1648" y="16541"/>
                    </a:cubicBezTo>
                    <a:cubicBezTo>
                      <a:pt x="1607" y="17000"/>
                      <a:pt x="1544" y="17438"/>
                      <a:pt x="1482" y="17876"/>
                    </a:cubicBezTo>
                    <a:cubicBezTo>
                      <a:pt x="1482" y="17918"/>
                      <a:pt x="1482" y="17959"/>
                      <a:pt x="1461" y="17980"/>
                    </a:cubicBezTo>
                    <a:cubicBezTo>
                      <a:pt x="1440" y="18189"/>
                      <a:pt x="1398" y="18376"/>
                      <a:pt x="1377" y="18564"/>
                    </a:cubicBezTo>
                    <a:cubicBezTo>
                      <a:pt x="1315" y="18877"/>
                      <a:pt x="1273" y="19190"/>
                      <a:pt x="1273" y="19503"/>
                    </a:cubicBezTo>
                    <a:cubicBezTo>
                      <a:pt x="1252" y="19857"/>
                      <a:pt x="1252" y="20191"/>
                      <a:pt x="1294" y="20525"/>
                    </a:cubicBezTo>
                    <a:cubicBezTo>
                      <a:pt x="1315" y="20712"/>
                      <a:pt x="1336" y="20879"/>
                      <a:pt x="1356" y="21046"/>
                    </a:cubicBezTo>
                    <a:cubicBezTo>
                      <a:pt x="1419" y="21442"/>
                      <a:pt x="1482" y="21860"/>
                      <a:pt x="1565" y="22235"/>
                    </a:cubicBezTo>
                    <a:cubicBezTo>
                      <a:pt x="1586" y="22360"/>
                      <a:pt x="1628" y="22485"/>
                      <a:pt x="1648" y="22611"/>
                    </a:cubicBezTo>
                    <a:cubicBezTo>
                      <a:pt x="1690" y="22819"/>
                      <a:pt x="1732" y="23007"/>
                      <a:pt x="1774" y="23215"/>
                    </a:cubicBezTo>
                    <a:cubicBezTo>
                      <a:pt x="1940" y="23987"/>
                      <a:pt x="2024" y="24759"/>
                      <a:pt x="2066" y="25531"/>
                    </a:cubicBezTo>
                    <a:cubicBezTo>
                      <a:pt x="2066" y="26240"/>
                      <a:pt x="1982" y="26928"/>
                      <a:pt x="1836" y="27616"/>
                    </a:cubicBezTo>
                    <a:cubicBezTo>
                      <a:pt x="1794" y="27867"/>
                      <a:pt x="1732" y="28096"/>
                      <a:pt x="1669" y="28346"/>
                    </a:cubicBezTo>
                    <a:cubicBezTo>
                      <a:pt x="1628" y="28534"/>
                      <a:pt x="1586" y="28722"/>
                      <a:pt x="1523" y="28909"/>
                    </a:cubicBezTo>
                    <a:cubicBezTo>
                      <a:pt x="1377" y="29473"/>
                      <a:pt x="1210" y="30015"/>
                      <a:pt x="1023" y="30536"/>
                    </a:cubicBezTo>
                    <a:cubicBezTo>
                      <a:pt x="1002" y="30620"/>
                      <a:pt x="981" y="30682"/>
                      <a:pt x="960" y="30766"/>
                    </a:cubicBezTo>
                    <a:cubicBezTo>
                      <a:pt x="960" y="30828"/>
                      <a:pt x="898" y="30954"/>
                      <a:pt x="877" y="31058"/>
                    </a:cubicBezTo>
                    <a:lnTo>
                      <a:pt x="793" y="31329"/>
                    </a:lnTo>
                    <a:lnTo>
                      <a:pt x="772" y="31371"/>
                    </a:lnTo>
                    <a:lnTo>
                      <a:pt x="752" y="31433"/>
                    </a:lnTo>
                    <a:cubicBezTo>
                      <a:pt x="752" y="31454"/>
                      <a:pt x="731" y="31496"/>
                      <a:pt x="731" y="31517"/>
                    </a:cubicBezTo>
                    <a:cubicBezTo>
                      <a:pt x="439" y="32455"/>
                      <a:pt x="209" y="33394"/>
                      <a:pt x="84" y="34353"/>
                    </a:cubicBezTo>
                    <a:cubicBezTo>
                      <a:pt x="84" y="34374"/>
                      <a:pt x="84" y="34395"/>
                      <a:pt x="84" y="34416"/>
                    </a:cubicBezTo>
                    <a:cubicBezTo>
                      <a:pt x="63" y="34562"/>
                      <a:pt x="42" y="34708"/>
                      <a:pt x="42" y="34854"/>
                    </a:cubicBezTo>
                    <a:cubicBezTo>
                      <a:pt x="22" y="35062"/>
                      <a:pt x="1" y="35292"/>
                      <a:pt x="1" y="35500"/>
                    </a:cubicBezTo>
                    <a:lnTo>
                      <a:pt x="1" y="35709"/>
                    </a:lnTo>
                    <a:lnTo>
                      <a:pt x="1" y="36043"/>
                    </a:lnTo>
                    <a:cubicBezTo>
                      <a:pt x="1" y="36251"/>
                      <a:pt x="1" y="36460"/>
                      <a:pt x="22" y="36668"/>
                    </a:cubicBezTo>
                    <a:cubicBezTo>
                      <a:pt x="42" y="36877"/>
                      <a:pt x="42" y="37086"/>
                      <a:pt x="42" y="37294"/>
                    </a:cubicBezTo>
                    <a:cubicBezTo>
                      <a:pt x="188" y="39985"/>
                      <a:pt x="543" y="42675"/>
                      <a:pt x="918" y="45199"/>
                    </a:cubicBezTo>
                    <a:cubicBezTo>
                      <a:pt x="981" y="45700"/>
                      <a:pt x="1064" y="46179"/>
                      <a:pt x="1148" y="46659"/>
                    </a:cubicBezTo>
                    <a:cubicBezTo>
                      <a:pt x="1190" y="46972"/>
                      <a:pt x="1231" y="47264"/>
                      <a:pt x="1294" y="47577"/>
                    </a:cubicBezTo>
                    <a:cubicBezTo>
                      <a:pt x="1315" y="47765"/>
                      <a:pt x="1356" y="48098"/>
                      <a:pt x="1398" y="48474"/>
                    </a:cubicBezTo>
                    <a:cubicBezTo>
                      <a:pt x="1502" y="49287"/>
                      <a:pt x="1607" y="50080"/>
                      <a:pt x="1732" y="50831"/>
                    </a:cubicBezTo>
                    <a:cubicBezTo>
                      <a:pt x="1815" y="51394"/>
                      <a:pt x="1920" y="51957"/>
                      <a:pt x="2024" y="52458"/>
                    </a:cubicBezTo>
                    <a:cubicBezTo>
                      <a:pt x="2149" y="53042"/>
                      <a:pt x="2295" y="53626"/>
                      <a:pt x="2483" y="54189"/>
                    </a:cubicBezTo>
                    <a:lnTo>
                      <a:pt x="2816" y="54189"/>
                    </a:lnTo>
                    <a:cubicBezTo>
                      <a:pt x="2462" y="53083"/>
                      <a:pt x="2191" y="51957"/>
                      <a:pt x="2045" y="50810"/>
                    </a:cubicBezTo>
                    <a:cubicBezTo>
                      <a:pt x="1878" y="49892"/>
                      <a:pt x="1774" y="49016"/>
                      <a:pt x="1711" y="48432"/>
                    </a:cubicBezTo>
                    <a:cubicBezTo>
                      <a:pt x="1648" y="48036"/>
                      <a:pt x="1628" y="47723"/>
                      <a:pt x="1586" y="47514"/>
                    </a:cubicBezTo>
                    <a:cubicBezTo>
                      <a:pt x="1461" y="46763"/>
                      <a:pt x="1356" y="45992"/>
                      <a:pt x="1231" y="45178"/>
                    </a:cubicBezTo>
                    <a:cubicBezTo>
                      <a:pt x="1148" y="44719"/>
                      <a:pt x="1085" y="44240"/>
                      <a:pt x="1023" y="43781"/>
                    </a:cubicBezTo>
                    <a:cubicBezTo>
                      <a:pt x="939" y="43218"/>
                      <a:pt x="856" y="42655"/>
                      <a:pt x="793" y="42091"/>
                    </a:cubicBezTo>
                    <a:cubicBezTo>
                      <a:pt x="647" y="40923"/>
                      <a:pt x="522" y="39755"/>
                      <a:pt x="439" y="38587"/>
                    </a:cubicBezTo>
                    <a:cubicBezTo>
                      <a:pt x="418" y="38358"/>
                      <a:pt x="397" y="38128"/>
                      <a:pt x="376" y="37920"/>
                    </a:cubicBezTo>
                    <a:lnTo>
                      <a:pt x="397" y="37628"/>
                    </a:lnTo>
                    <a:cubicBezTo>
                      <a:pt x="397" y="37503"/>
                      <a:pt x="376" y="37398"/>
                      <a:pt x="376" y="37273"/>
                    </a:cubicBezTo>
                    <a:cubicBezTo>
                      <a:pt x="355" y="36960"/>
                      <a:pt x="355" y="36668"/>
                      <a:pt x="334" y="36376"/>
                    </a:cubicBezTo>
                    <a:cubicBezTo>
                      <a:pt x="334" y="36168"/>
                      <a:pt x="334" y="35959"/>
                      <a:pt x="334" y="35730"/>
                    </a:cubicBezTo>
                    <a:lnTo>
                      <a:pt x="334" y="35500"/>
                    </a:lnTo>
                    <a:cubicBezTo>
                      <a:pt x="355" y="34374"/>
                      <a:pt x="543" y="33269"/>
                      <a:pt x="877" y="32205"/>
                    </a:cubicBezTo>
                    <a:cubicBezTo>
                      <a:pt x="877" y="32163"/>
                      <a:pt x="898" y="32142"/>
                      <a:pt x="918" y="32101"/>
                    </a:cubicBezTo>
                    <a:cubicBezTo>
                      <a:pt x="918" y="32080"/>
                      <a:pt x="918" y="32059"/>
                      <a:pt x="918" y="32038"/>
                    </a:cubicBezTo>
                    <a:cubicBezTo>
                      <a:pt x="918" y="32017"/>
                      <a:pt x="939" y="32017"/>
                      <a:pt x="939" y="31996"/>
                    </a:cubicBezTo>
                    <a:cubicBezTo>
                      <a:pt x="960" y="31913"/>
                      <a:pt x="1002" y="31809"/>
                      <a:pt x="1023" y="31725"/>
                    </a:cubicBezTo>
                    <a:cubicBezTo>
                      <a:pt x="1044" y="31663"/>
                      <a:pt x="1085" y="31538"/>
                      <a:pt x="1106" y="31433"/>
                    </a:cubicBezTo>
                    <a:cubicBezTo>
                      <a:pt x="1190" y="31162"/>
                      <a:pt x="1273" y="30933"/>
                      <a:pt x="1356" y="30682"/>
                    </a:cubicBezTo>
                    <a:cubicBezTo>
                      <a:pt x="1419" y="30432"/>
                      <a:pt x="1502" y="30161"/>
                      <a:pt x="1586" y="29890"/>
                    </a:cubicBezTo>
                    <a:cubicBezTo>
                      <a:pt x="1648" y="29765"/>
                      <a:pt x="1690" y="29619"/>
                      <a:pt x="1711" y="29473"/>
                    </a:cubicBezTo>
                    <a:cubicBezTo>
                      <a:pt x="1774" y="29327"/>
                      <a:pt x="1815" y="29160"/>
                      <a:pt x="1857" y="29014"/>
                    </a:cubicBezTo>
                    <a:cubicBezTo>
                      <a:pt x="2191" y="27887"/>
                      <a:pt x="2378" y="26740"/>
                      <a:pt x="2378" y="25572"/>
                    </a:cubicBezTo>
                    <a:cubicBezTo>
                      <a:pt x="2337" y="24571"/>
                      <a:pt x="2191" y="23570"/>
                      <a:pt x="1961" y="22590"/>
                    </a:cubicBezTo>
                    <a:cubicBezTo>
                      <a:pt x="1857" y="22068"/>
                      <a:pt x="1753" y="21547"/>
                      <a:pt x="1669" y="21025"/>
                    </a:cubicBezTo>
                    <a:cubicBezTo>
                      <a:pt x="1648" y="20858"/>
                      <a:pt x="1628" y="20671"/>
                      <a:pt x="1607" y="20504"/>
                    </a:cubicBezTo>
                    <a:cubicBezTo>
                      <a:pt x="1565" y="20170"/>
                      <a:pt x="1565" y="19836"/>
                      <a:pt x="1586" y="19503"/>
                    </a:cubicBezTo>
                    <a:cubicBezTo>
                      <a:pt x="1628" y="19002"/>
                      <a:pt x="1690" y="18522"/>
                      <a:pt x="1774" y="18043"/>
                    </a:cubicBezTo>
                    <a:cubicBezTo>
                      <a:pt x="1857" y="17542"/>
                      <a:pt x="1920" y="17062"/>
                      <a:pt x="1961" y="16562"/>
                    </a:cubicBezTo>
                    <a:cubicBezTo>
                      <a:pt x="2107" y="14560"/>
                      <a:pt x="2399" y="13079"/>
                      <a:pt x="2921" y="11702"/>
                    </a:cubicBezTo>
                    <a:cubicBezTo>
                      <a:pt x="3046" y="11347"/>
                      <a:pt x="3171" y="11014"/>
                      <a:pt x="3317" y="10680"/>
                    </a:cubicBezTo>
                    <a:cubicBezTo>
                      <a:pt x="3484" y="10346"/>
                      <a:pt x="3609" y="9992"/>
                      <a:pt x="3755" y="9637"/>
                    </a:cubicBezTo>
                    <a:cubicBezTo>
                      <a:pt x="3797" y="9491"/>
                      <a:pt x="3859" y="9345"/>
                      <a:pt x="3901" y="9220"/>
                    </a:cubicBezTo>
                    <a:cubicBezTo>
                      <a:pt x="3901" y="9199"/>
                      <a:pt x="3922" y="9178"/>
                      <a:pt x="3922" y="9157"/>
                    </a:cubicBezTo>
                    <a:cubicBezTo>
                      <a:pt x="3964" y="9011"/>
                      <a:pt x="4005" y="8865"/>
                      <a:pt x="4047" y="8719"/>
                    </a:cubicBezTo>
                    <a:cubicBezTo>
                      <a:pt x="4110" y="8532"/>
                      <a:pt x="4151" y="8323"/>
                      <a:pt x="4193" y="8115"/>
                    </a:cubicBezTo>
                    <a:cubicBezTo>
                      <a:pt x="4231" y="7889"/>
                      <a:pt x="4260" y="7660"/>
                      <a:pt x="4278" y="7430"/>
                    </a:cubicBezTo>
                    <a:lnTo>
                      <a:pt x="4278" y="7430"/>
                    </a:lnTo>
                    <a:cubicBezTo>
                      <a:pt x="4305" y="7142"/>
                      <a:pt x="4318" y="6853"/>
                      <a:pt x="4318" y="6571"/>
                    </a:cubicBezTo>
                    <a:cubicBezTo>
                      <a:pt x="4297" y="6029"/>
                      <a:pt x="4235" y="5487"/>
                      <a:pt x="4151" y="4944"/>
                    </a:cubicBezTo>
                    <a:cubicBezTo>
                      <a:pt x="4110" y="4631"/>
                      <a:pt x="4047" y="4298"/>
                      <a:pt x="3964" y="3985"/>
                    </a:cubicBezTo>
                    <a:cubicBezTo>
                      <a:pt x="3943" y="3860"/>
                      <a:pt x="3901" y="3755"/>
                      <a:pt x="3880" y="3630"/>
                    </a:cubicBezTo>
                    <a:cubicBezTo>
                      <a:pt x="3859" y="3505"/>
                      <a:pt x="3818" y="3359"/>
                      <a:pt x="3797" y="3255"/>
                    </a:cubicBezTo>
                    <a:cubicBezTo>
                      <a:pt x="3692" y="2900"/>
                      <a:pt x="3630" y="2546"/>
                      <a:pt x="3588" y="2191"/>
                    </a:cubicBezTo>
                    <a:lnTo>
                      <a:pt x="3588" y="2191"/>
                    </a:lnTo>
                    <a:cubicBezTo>
                      <a:pt x="3589" y="2205"/>
                      <a:pt x="3590" y="2219"/>
                      <a:pt x="3591" y="2232"/>
                    </a:cubicBezTo>
                    <a:lnTo>
                      <a:pt x="3591" y="2232"/>
                    </a:lnTo>
                    <a:cubicBezTo>
                      <a:pt x="3590" y="2226"/>
                      <a:pt x="3589" y="2219"/>
                      <a:pt x="3588" y="2212"/>
                    </a:cubicBezTo>
                    <a:lnTo>
                      <a:pt x="3571" y="2055"/>
                    </a:lnTo>
                    <a:lnTo>
                      <a:pt x="3571" y="2055"/>
                    </a:lnTo>
                    <a:cubicBezTo>
                      <a:pt x="3612" y="2176"/>
                      <a:pt x="3673" y="2277"/>
                      <a:pt x="3734" y="2379"/>
                    </a:cubicBezTo>
                    <a:cubicBezTo>
                      <a:pt x="3797" y="2483"/>
                      <a:pt x="3838" y="2587"/>
                      <a:pt x="3901" y="2692"/>
                    </a:cubicBezTo>
                    <a:cubicBezTo>
                      <a:pt x="3943" y="2796"/>
                      <a:pt x="4005" y="2942"/>
                      <a:pt x="4068" y="3067"/>
                    </a:cubicBezTo>
                    <a:cubicBezTo>
                      <a:pt x="4276" y="3672"/>
                      <a:pt x="4485" y="4298"/>
                      <a:pt x="4652" y="4965"/>
                    </a:cubicBezTo>
                    <a:cubicBezTo>
                      <a:pt x="4673" y="5028"/>
                      <a:pt x="4694" y="5111"/>
                      <a:pt x="4714" y="5174"/>
                    </a:cubicBezTo>
                    <a:cubicBezTo>
                      <a:pt x="5111" y="6634"/>
                      <a:pt x="5361" y="8135"/>
                      <a:pt x="5445" y="9658"/>
                    </a:cubicBezTo>
                    <a:cubicBezTo>
                      <a:pt x="5486" y="11368"/>
                      <a:pt x="5236" y="13079"/>
                      <a:pt x="4986" y="14726"/>
                    </a:cubicBezTo>
                    <a:cubicBezTo>
                      <a:pt x="4777" y="16020"/>
                      <a:pt x="4652" y="17334"/>
                      <a:pt x="4568" y="18668"/>
                    </a:cubicBezTo>
                    <a:cubicBezTo>
                      <a:pt x="4548" y="19982"/>
                      <a:pt x="4631" y="21317"/>
                      <a:pt x="4819" y="22652"/>
                    </a:cubicBezTo>
                    <a:cubicBezTo>
                      <a:pt x="4840" y="22882"/>
                      <a:pt x="4861" y="23111"/>
                      <a:pt x="4881" y="23341"/>
                    </a:cubicBezTo>
                    <a:cubicBezTo>
                      <a:pt x="4923" y="23695"/>
                      <a:pt x="4965" y="24050"/>
                      <a:pt x="5007" y="24404"/>
                    </a:cubicBezTo>
                    <a:cubicBezTo>
                      <a:pt x="5173" y="26323"/>
                      <a:pt x="5278" y="28263"/>
                      <a:pt x="5299" y="30203"/>
                    </a:cubicBezTo>
                    <a:cubicBezTo>
                      <a:pt x="5319" y="31225"/>
                      <a:pt x="5299" y="32268"/>
                      <a:pt x="5278" y="33290"/>
                    </a:cubicBezTo>
                    <a:lnTo>
                      <a:pt x="5278" y="33498"/>
                    </a:lnTo>
                    <a:lnTo>
                      <a:pt x="5278" y="33519"/>
                    </a:lnTo>
                    <a:lnTo>
                      <a:pt x="5278" y="33665"/>
                    </a:lnTo>
                    <a:cubicBezTo>
                      <a:pt x="5257" y="34416"/>
                      <a:pt x="5215" y="35188"/>
                      <a:pt x="5278" y="35959"/>
                    </a:cubicBezTo>
                    <a:cubicBezTo>
                      <a:pt x="5278" y="36126"/>
                      <a:pt x="5299" y="36293"/>
                      <a:pt x="5319" y="36460"/>
                    </a:cubicBezTo>
                    <a:cubicBezTo>
                      <a:pt x="5403" y="37252"/>
                      <a:pt x="5549" y="38066"/>
                      <a:pt x="5737" y="38838"/>
                    </a:cubicBezTo>
                    <a:cubicBezTo>
                      <a:pt x="5820" y="39234"/>
                      <a:pt x="5903" y="39630"/>
                      <a:pt x="6008" y="40027"/>
                    </a:cubicBezTo>
                    <a:cubicBezTo>
                      <a:pt x="6070" y="40360"/>
                      <a:pt x="6112" y="40673"/>
                      <a:pt x="6154" y="41007"/>
                    </a:cubicBezTo>
                    <a:cubicBezTo>
                      <a:pt x="6154" y="41132"/>
                      <a:pt x="6175" y="41278"/>
                      <a:pt x="6195" y="41424"/>
                    </a:cubicBezTo>
                    <a:cubicBezTo>
                      <a:pt x="6195" y="41570"/>
                      <a:pt x="6216" y="41737"/>
                      <a:pt x="6216" y="41904"/>
                    </a:cubicBezTo>
                    <a:cubicBezTo>
                      <a:pt x="6237" y="42300"/>
                      <a:pt x="6237" y="42717"/>
                      <a:pt x="6237" y="43113"/>
                    </a:cubicBezTo>
                    <a:lnTo>
                      <a:pt x="6237" y="43364"/>
                    </a:lnTo>
                    <a:cubicBezTo>
                      <a:pt x="6237" y="43572"/>
                      <a:pt x="6237" y="43760"/>
                      <a:pt x="6216" y="43969"/>
                    </a:cubicBezTo>
                    <a:cubicBezTo>
                      <a:pt x="6216" y="44156"/>
                      <a:pt x="6216" y="44323"/>
                      <a:pt x="6195" y="44490"/>
                    </a:cubicBezTo>
                    <a:cubicBezTo>
                      <a:pt x="6195" y="44657"/>
                      <a:pt x="6195" y="44782"/>
                      <a:pt x="6175" y="44907"/>
                    </a:cubicBezTo>
                    <a:lnTo>
                      <a:pt x="6175" y="45095"/>
                    </a:lnTo>
                    <a:cubicBezTo>
                      <a:pt x="6175" y="45199"/>
                      <a:pt x="6175" y="45324"/>
                      <a:pt x="6175" y="45449"/>
                    </a:cubicBezTo>
                    <a:cubicBezTo>
                      <a:pt x="6154" y="45554"/>
                      <a:pt x="6175" y="45616"/>
                      <a:pt x="6175" y="45700"/>
                    </a:cubicBezTo>
                    <a:lnTo>
                      <a:pt x="6175" y="45929"/>
                    </a:lnTo>
                    <a:cubicBezTo>
                      <a:pt x="6154" y="46346"/>
                      <a:pt x="6133" y="46763"/>
                      <a:pt x="6133" y="47201"/>
                    </a:cubicBezTo>
                    <a:lnTo>
                      <a:pt x="6133" y="47994"/>
                    </a:lnTo>
                    <a:cubicBezTo>
                      <a:pt x="6133" y="48265"/>
                      <a:pt x="6112" y="48578"/>
                      <a:pt x="6091" y="48870"/>
                    </a:cubicBezTo>
                    <a:cubicBezTo>
                      <a:pt x="6091" y="48995"/>
                      <a:pt x="6091" y="49100"/>
                      <a:pt x="6070" y="49225"/>
                    </a:cubicBezTo>
                    <a:cubicBezTo>
                      <a:pt x="6070" y="49225"/>
                      <a:pt x="6070" y="49246"/>
                      <a:pt x="6070" y="49266"/>
                    </a:cubicBezTo>
                    <a:cubicBezTo>
                      <a:pt x="6049" y="49788"/>
                      <a:pt x="5987" y="50309"/>
                      <a:pt x="5903" y="50852"/>
                    </a:cubicBezTo>
                    <a:cubicBezTo>
                      <a:pt x="5903" y="50872"/>
                      <a:pt x="5903" y="50893"/>
                      <a:pt x="5903" y="50914"/>
                    </a:cubicBezTo>
                    <a:cubicBezTo>
                      <a:pt x="5841" y="51269"/>
                      <a:pt x="5778" y="51623"/>
                      <a:pt x="5695" y="51978"/>
                    </a:cubicBezTo>
                    <a:cubicBezTo>
                      <a:pt x="5653" y="52166"/>
                      <a:pt x="5591" y="52332"/>
                      <a:pt x="5549" y="52520"/>
                    </a:cubicBezTo>
                    <a:cubicBezTo>
                      <a:pt x="5507" y="52624"/>
                      <a:pt x="5486" y="52708"/>
                      <a:pt x="5445" y="52812"/>
                    </a:cubicBezTo>
                    <a:cubicBezTo>
                      <a:pt x="5424" y="52916"/>
                      <a:pt x="5403" y="52979"/>
                      <a:pt x="5361" y="53062"/>
                    </a:cubicBezTo>
                    <a:cubicBezTo>
                      <a:pt x="5340" y="53146"/>
                      <a:pt x="5299" y="53229"/>
                      <a:pt x="5278" y="53313"/>
                    </a:cubicBezTo>
                    <a:cubicBezTo>
                      <a:pt x="5257" y="53375"/>
                      <a:pt x="5236" y="53438"/>
                      <a:pt x="5194" y="53500"/>
                    </a:cubicBezTo>
                    <a:cubicBezTo>
                      <a:pt x="5194" y="53500"/>
                      <a:pt x="5194" y="53521"/>
                      <a:pt x="5173" y="53521"/>
                    </a:cubicBezTo>
                    <a:cubicBezTo>
                      <a:pt x="5173" y="53563"/>
                      <a:pt x="5153" y="53584"/>
                      <a:pt x="5132" y="53626"/>
                    </a:cubicBezTo>
                    <a:cubicBezTo>
                      <a:pt x="5111" y="53688"/>
                      <a:pt x="5090" y="53730"/>
                      <a:pt x="5069" y="53772"/>
                    </a:cubicBezTo>
                    <a:cubicBezTo>
                      <a:pt x="5048" y="53834"/>
                      <a:pt x="5007" y="53918"/>
                      <a:pt x="4986" y="53980"/>
                    </a:cubicBezTo>
                    <a:cubicBezTo>
                      <a:pt x="4986" y="53980"/>
                      <a:pt x="4965" y="54001"/>
                      <a:pt x="4965" y="54022"/>
                    </a:cubicBezTo>
                    <a:lnTo>
                      <a:pt x="4965" y="54043"/>
                    </a:lnTo>
                    <a:cubicBezTo>
                      <a:pt x="4944" y="54064"/>
                      <a:pt x="4944" y="54084"/>
                      <a:pt x="4923" y="54126"/>
                    </a:cubicBezTo>
                    <a:cubicBezTo>
                      <a:pt x="4902" y="54147"/>
                      <a:pt x="4902" y="54168"/>
                      <a:pt x="4881" y="54189"/>
                    </a:cubicBezTo>
                    <a:lnTo>
                      <a:pt x="5236" y="54189"/>
                    </a:lnTo>
                    <a:cubicBezTo>
                      <a:pt x="5257" y="54147"/>
                      <a:pt x="5278" y="54105"/>
                      <a:pt x="5278" y="54064"/>
                    </a:cubicBezTo>
                    <a:cubicBezTo>
                      <a:pt x="5299" y="54022"/>
                      <a:pt x="5319" y="54001"/>
                      <a:pt x="5340" y="53959"/>
                    </a:cubicBezTo>
                    <a:cubicBezTo>
                      <a:pt x="5361" y="53938"/>
                      <a:pt x="5403" y="53834"/>
                      <a:pt x="5424" y="53772"/>
                    </a:cubicBezTo>
                    <a:cubicBezTo>
                      <a:pt x="5424" y="53751"/>
                      <a:pt x="5424" y="53751"/>
                      <a:pt x="5424" y="53751"/>
                    </a:cubicBezTo>
                    <a:cubicBezTo>
                      <a:pt x="5445" y="53688"/>
                      <a:pt x="5465" y="53646"/>
                      <a:pt x="5486" y="53584"/>
                    </a:cubicBezTo>
                    <a:cubicBezTo>
                      <a:pt x="5486" y="53584"/>
                      <a:pt x="5507" y="53563"/>
                      <a:pt x="5507" y="53563"/>
                    </a:cubicBezTo>
                    <a:cubicBezTo>
                      <a:pt x="5528" y="53480"/>
                      <a:pt x="5549" y="53417"/>
                      <a:pt x="5591" y="53354"/>
                    </a:cubicBezTo>
                    <a:cubicBezTo>
                      <a:pt x="5611" y="53292"/>
                      <a:pt x="5653" y="53188"/>
                      <a:pt x="5674" y="53104"/>
                    </a:cubicBezTo>
                    <a:cubicBezTo>
                      <a:pt x="5674" y="53083"/>
                      <a:pt x="5674" y="53083"/>
                      <a:pt x="5674" y="53083"/>
                    </a:cubicBezTo>
                    <a:cubicBezTo>
                      <a:pt x="5737" y="52937"/>
                      <a:pt x="5778" y="52770"/>
                      <a:pt x="5820" y="52624"/>
                    </a:cubicBezTo>
                    <a:cubicBezTo>
                      <a:pt x="5883" y="52437"/>
                      <a:pt x="5924" y="52228"/>
                      <a:pt x="5987" y="52020"/>
                    </a:cubicBezTo>
                    <a:cubicBezTo>
                      <a:pt x="6070" y="51644"/>
                      <a:pt x="6154" y="51248"/>
                      <a:pt x="6216" y="50852"/>
                    </a:cubicBezTo>
                    <a:cubicBezTo>
                      <a:pt x="6341" y="49913"/>
                      <a:pt x="6404" y="48974"/>
                      <a:pt x="6425" y="48036"/>
                    </a:cubicBezTo>
                    <a:cubicBezTo>
                      <a:pt x="6425" y="47806"/>
                      <a:pt x="6425" y="47577"/>
                      <a:pt x="6446" y="47347"/>
                    </a:cubicBezTo>
                    <a:lnTo>
                      <a:pt x="6446" y="47097"/>
                    </a:lnTo>
                    <a:lnTo>
                      <a:pt x="6446" y="46451"/>
                    </a:lnTo>
                    <a:cubicBezTo>
                      <a:pt x="6446" y="46221"/>
                      <a:pt x="6467" y="45929"/>
                      <a:pt x="6467" y="45679"/>
                    </a:cubicBezTo>
                    <a:lnTo>
                      <a:pt x="6467" y="45491"/>
                    </a:lnTo>
                    <a:cubicBezTo>
                      <a:pt x="6467" y="45366"/>
                      <a:pt x="6467" y="45220"/>
                      <a:pt x="6487" y="45095"/>
                    </a:cubicBezTo>
                    <a:cubicBezTo>
                      <a:pt x="6508" y="44719"/>
                      <a:pt x="6529" y="44365"/>
                      <a:pt x="6529" y="43989"/>
                    </a:cubicBezTo>
                    <a:cubicBezTo>
                      <a:pt x="6529" y="43781"/>
                      <a:pt x="6550" y="43572"/>
                      <a:pt x="6550" y="43364"/>
                    </a:cubicBezTo>
                    <a:lnTo>
                      <a:pt x="6550" y="43155"/>
                    </a:lnTo>
                    <a:cubicBezTo>
                      <a:pt x="6550" y="43155"/>
                      <a:pt x="6508" y="43134"/>
                      <a:pt x="6508" y="43134"/>
                    </a:cubicBezTo>
                    <a:lnTo>
                      <a:pt x="6508" y="42446"/>
                    </a:lnTo>
                    <a:cubicBezTo>
                      <a:pt x="6508" y="41987"/>
                      <a:pt x="6487" y="41507"/>
                      <a:pt x="6425" y="41028"/>
                    </a:cubicBezTo>
                    <a:cubicBezTo>
                      <a:pt x="6404" y="40903"/>
                      <a:pt x="6404" y="40777"/>
                      <a:pt x="6383" y="40631"/>
                    </a:cubicBezTo>
                    <a:cubicBezTo>
                      <a:pt x="6362" y="40506"/>
                      <a:pt x="6341" y="40402"/>
                      <a:pt x="6321" y="40277"/>
                    </a:cubicBezTo>
                    <a:cubicBezTo>
                      <a:pt x="6300" y="40152"/>
                      <a:pt x="6279" y="40068"/>
                      <a:pt x="6279" y="39985"/>
                    </a:cubicBezTo>
                    <a:cubicBezTo>
                      <a:pt x="6195" y="39568"/>
                      <a:pt x="6112" y="39171"/>
                      <a:pt x="6008" y="38775"/>
                    </a:cubicBezTo>
                    <a:cubicBezTo>
                      <a:pt x="5966" y="38608"/>
                      <a:pt x="5945" y="38441"/>
                      <a:pt x="5903" y="38274"/>
                    </a:cubicBezTo>
                    <a:cubicBezTo>
                      <a:pt x="5757" y="37670"/>
                      <a:pt x="5653" y="37044"/>
                      <a:pt x="5591" y="36439"/>
                    </a:cubicBezTo>
                    <a:cubicBezTo>
                      <a:pt x="5507" y="35521"/>
                      <a:pt x="5507" y="34604"/>
                      <a:pt x="5549" y="33686"/>
                    </a:cubicBezTo>
                    <a:lnTo>
                      <a:pt x="5570" y="33290"/>
                    </a:lnTo>
                    <a:cubicBezTo>
                      <a:pt x="5591" y="32685"/>
                      <a:pt x="5611" y="32059"/>
                      <a:pt x="5611" y="31454"/>
                    </a:cubicBezTo>
                    <a:lnTo>
                      <a:pt x="5611" y="31100"/>
                    </a:lnTo>
                    <a:lnTo>
                      <a:pt x="5611" y="30161"/>
                    </a:lnTo>
                    <a:cubicBezTo>
                      <a:pt x="5611" y="29493"/>
                      <a:pt x="5570" y="28805"/>
                      <a:pt x="5549" y="28138"/>
                    </a:cubicBezTo>
                    <a:cubicBezTo>
                      <a:pt x="5528" y="27700"/>
                      <a:pt x="5507" y="27283"/>
                      <a:pt x="5486" y="26865"/>
                    </a:cubicBezTo>
                    <a:lnTo>
                      <a:pt x="5486" y="26845"/>
                    </a:lnTo>
                    <a:cubicBezTo>
                      <a:pt x="5486" y="26740"/>
                      <a:pt x="5465" y="26636"/>
                      <a:pt x="5465" y="26532"/>
                    </a:cubicBezTo>
                    <a:cubicBezTo>
                      <a:pt x="5424" y="25823"/>
                      <a:pt x="5361" y="25093"/>
                      <a:pt x="5299" y="24383"/>
                    </a:cubicBezTo>
                    <a:cubicBezTo>
                      <a:pt x="5257" y="24029"/>
                      <a:pt x="5215" y="23674"/>
                      <a:pt x="5194" y="23299"/>
                    </a:cubicBezTo>
                    <a:cubicBezTo>
                      <a:pt x="5153" y="23069"/>
                      <a:pt x="5132" y="22840"/>
                      <a:pt x="5111" y="22611"/>
                    </a:cubicBezTo>
                    <a:cubicBezTo>
                      <a:pt x="4923" y="21317"/>
                      <a:pt x="4840" y="20003"/>
                      <a:pt x="4861" y="18668"/>
                    </a:cubicBezTo>
                    <a:cubicBezTo>
                      <a:pt x="4944" y="17354"/>
                      <a:pt x="5090" y="16061"/>
                      <a:pt x="5299" y="14747"/>
                    </a:cubicBezTo>
                    <a:cubicBezTo>
                      <a:pt x="5486" y="13537"/>
                      <a:pt x="5674" y="12307"/>
                      <a:pt x="5737" y="11055"/>
                    </a:cubicBezTo>
                    <a:cubicBezTo>
                      <a:pt x="5757" y="10576"/>
                      <a:pt x="5778" y="10117"/>
                      <a:pt x="5757" y="9637"/>
                    </a:cubicBezTo>
                    <a:cubicBezTo>
                      <a:pt x="5674" y="8094"/>
                      <a:pt x="5445" y="6571"/>
                      <a:pt x="5027" y="5090"/>
                    </a:cubicBezTo>
                    <a:cubicBezTo>
                      <a:pt x="4965" y="4861"/>
                      <a:pt x="4902" y="4610"/>
                      <a:pt x="4840" y="4381"/>
                    </a:cubicBezTo>
                    <a:cubicBezTo>
                      <a:pt x="4694" y="3880"/>
                      <a:pt x="4527" y="3422"/>
                      <a:pt x="4381" y="2963"/>
                    </a:cubicBezTo>
                    <a:cubicBezTo>
                      <a:pt x="4276" y="2692"/>
                      <a:pt x="4151" y="2441"/>
                      <a:pt x="4005" y="2212"/>
                    </a:cubicBezTo>
                    <a:cubicBezTo>
                      <a:pt x="3964" y="2128"/>
                      <a:pt x="3922" y="2045"/>
                      <a:pt x="3880" y="1941"/>
                    </a:cubicBezTo>
                    <a:cubicBezTo>
                      <a:pt x="3818" y="1816"/>
                      <a:pt x="3755" y="1711"/>
                      <a:pt x="3713" y="1586"/>
                    </a:cubicBezTo>
                    <a:cubicBezTo>
                      <a:pt x="3651" y="1419"/>
                      <a:pt x="3588" y="1252"/>
                      <a:pt x="3567" y="1106"/>
                    </a:cubicBezTo>
                    <a:lnTo>
                      <a:pt x="3505" y="585"/>
                    </a:lnTo>
                    <a:lnTo>
                      <a:pt x="3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8630525" y="2992125"/>
                <a:ext cx="364525" cy="11414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45658" extrusionOk="0">
                    <a:moveTo>
                      <a:pt x="14580" y="0"/>
                    </a:moveTo>
                    <a:cubicBezTo>
                      <a:pt x="11452" y="3442"/>
                      <a:pt x="10326" y="7968"/>
                      <a:pt x="9387" y="12577"/>
                    </a:cubicBezTo>
                    <a:cubicBezTo>
                      <a:pt x="9303" y="12974"/>
                      <a:pt x="9220" y="13370"/>
                      <a:pt x="9157" y="13766"/>
                    </a:cubicBezTo>
                    <a:cubicBezTo>
                      <a:pt x="9074" y="14163"/>
                      <a:pt x="8991" y="14559"/>
                      <a:pt x="8928" y="14955"/>
                    </a:cubicBezTo>
                    <a:cubicBezTo>
                      <a:pt x="8594" y="16666"/>
                      <a:pt x="8240" y="18397"/>
                      <a:pt x="7802" y="20044"/>
                    </a:cubicBezTo>
                    <a:cubicBezTo>
                      <a:pt x="7531" y="21046"/>
                      <a:pt x="7218" y="22026"/>
                      <a:pt x="6884" y="23006"/>
                    </a:cubicBezTo>
                    <a:cubicBezTo>
                      <a:pt x="6821" y="23215"/>
                      <a:pt x="6738" y="23444"/>
                      <a:pt x="6655" y="23653"/>
                    </a:cubicBezTo>
                    <a:cubicBezTo>
                      <a:pt x="6592" y="23861"/>
                      <a:pt x="6509" y="24070"/>
                      <a:pt x="6446" y="24279"/>
                    </a:cubicBezTo>
                    <a:cubicBezTo>
                      <a:pt x="6175" y="25009"/>
                      <a:pt x="5904" y="25718"/>
                      <a:pt x="5633" y="26448"/>
                    </a:cubicBezTo>
                    <a:cubicBezTo>
                      <a:pt x="5487" y="26802"/>
                      <a:pt x="5341" y="27178"/>
                      <a:pt x="5195" y="27553"/>
                    </a:cubicBezTo>
                    <a:cubicBezTo>
                      <a:pt x="5007" y="28033"/>
                      <a:pt x="4798" y="28533"/>
                      <a:pt x="4611" y="29034"/>
                    </a:cubicBezTo>
                    <a:cubicBezTo>
                      <a:pt x="4193" y="30077"/>
                      <a:pt x="3776" y="31120"/>
                      <a:pt x="3380" y="32184"/>
                    </a:cubicBezTo>
                    <a:lnTo>
                      <a:pt x="3213" y="32642"/>
                    </a:lnTo>
                    <a:cubicBezTo>
                      <a:pt x="3150" y="32788"/>
                      <a:pt x="3109" y="32934"/>
                      <a:pt x="3046" y="33080"/>
                    </a:cubicBezTo>
                    <a:cubicBezTo>
                      <a:pt x="2671" y="34123"/>
                      <a:pt x="2316" y="35166"/>
                      <a:pt x="1982" y="36230"/>
                    </a:cubicBezTo>
                    <a:cubicBezTo>
                      <a:pt x="1941" y="36376"/>
                      <a:pt x="1899" y="36522"/>
                      <a:pt x="1836" y="36668"/>
                    </a:cubicBezTo>
                    <a:cubicBezTo>
                      <a:pt x="1753" y="36981"/>
                      <a:pt x="1607" y="37335"/>
                      <a:pt x="1482" y="37690"/>
                    </a:cubicBezTo>
                    <a:cubicBezTo>
                      <a:pt x="1419" y="37878"/>
                      <a:pt x="1357" y="38044"/>
                      <a:pt x="1273" y="38253"/>
                    </a:cubicBezTo>
                    <a:cubicBezTo>
                      <a:pt x="1211" y="38441"/>
                      <a:pt x="1127" y="38649"/>
                      <a:pt x="1065" y="38858"/>
                    </a:cubicBezTo>
                    <a:cubicBezTo>
                      <a:pt x="627" y="40005"/>
                      <a:pt x="314" y="41194"/>
                      <a:pt x="105" y="42383"/>
                    </a:cubicBezTo>
                    <a:cubicBezTo>
                      <a:pt x="1" y="43050"/>
                      <a:pt x="1" y="43697"/>
                      <a:pt x="105" y="44343"/>
                    </a:cubicBezTo>
                    <a:cubicBezTo>
                      <a:pt x="126" y="44448"/>
                      <a:pt x="147" y="44552"/>
                      <a:pt x="168" y="44615"/>
                    </a:cubicBezTo>
                    <a:cubicBezTo>
                      <a:pt x="189" y="44698"/>
                      <a:pt x="210" y="44781"/>
                      <a:pt x="230" y="44844"/>
                    </a:cubicBezTo>
                    <a:cubicBezTo>
                      <a:pt x="272" y="45011"/>
                      <a:pt x="335" y="45157"/>
                      <a:pt x="418" y="45303"/>
                    </a:cubicBezTo>
                    <a:cubicBezTo>
                      <a:pt x="439" y="45386"/>
                      <a:pt x="481" y="45449"/>
                      <a:pt x="502" y="45491"/>
                    </a:cubicBezTo>
                    <a:cubicBezTo>
                      <a:pt x="543" y="45553"/>
                      <a:pt x="585" y="45616"/>
                      <a:pt x="627" y="45657"/>
                    </a:cubicBezTo>
                    <a:lnTo>
                      <a:pt x="794" y="45657"/>
                    </a:lnTo>
                    <a:cubicBezTo>
                      <a:pt x="1252" y="45637"/>
                      <a:pt x="1711" y="45616"/>
                      <a:pt x="2149" y="45595"/>
                    </a:cubicBezTo>
                    <a:lnTo>
                      <a:pt x="2274" y="45595"/>
                    </a:lnTo>
                    <a:lnTo>
                      <a:pt x="2441" y="45574"/>
                    </a:lnTo>
                    <a:lnTo>
                      <a:pt x="2984" y="45574"/>
                    </a:lnTo>
                    <a:cubicBezTo>
                      <a:pt x="4298" y="45491"/>
                      <a:pt x="5591" y="45324"/>
                      <a:pt x="6884" y="45094"/>
                    </a:cubicBezTo>
                    <a:cubicBezTo>
                      <a:pt x="6947" y="45094"/>
                      <a:pt x="7009" y="45073"/>
                      <a:pt x="7072" y="45053"/>
                    </a:cubicBezTo>
                    <a:cubicBezTo>
                      <a:pt x="7259" y="44469"/>
                      <a:pt x="7426" y="43843"/>
                      <a:pt x="7531" y="43217"/>
                    </a:cubicBezTo>
                    <a:cubicBezTo>
                      <a:pt x="7635" y="42779"/>
                      <a:pt x="7697" y="42341"/>
                      <a:pt x="7802" y="41924"/>
                    </a:cubicBezTo>
                    <a:cubicBezTo>
                      <a:pt x="10117" y="31454"/>
                      <a:pt x="11765" y="20858"/>
                      <a:pt x="12745" y="10179"/>
                    </a:cubicBezTo>
                    <a:cubicBezTo>
                      <a:pt x="13058" y="6737"/>
                      <a:pt x="13329" y="3212"/>
                      <a:pt x="14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8580475" y="2411250"/>
                <a:ext cx="151250" cy="17218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8872" extrusionOk="0">
                    <a:moveTo>
                      <a:pt x="4318" y="0"/>
                    </a:moveTo>
                    <a:cubicBezTo>
                      <a:pt x="1753" y="2920"/>
                      <a:pt x="1586" y="7154"/>
                      <a:pt x="1544" y="11034"/>
                    </a:cubicBezTo>
                    <a:cubicBezTo>
                      <a:pt x="1544" y="11972"/>
                      <a:pt x="1523" y="12911"/>
                      <a:pt x="1523" y="13870"/>
                    </a:cubicBezTo>
                    <a:lnTo>
                      <a:pt x="1523" y="13891"/>
                    </a:lnTo>
                    <a:lnTo>
                      <a:pt x="1523" y="15059"/>
                    </a:lnTo>
                    <a:lnTo>
                      <a:pt x="1523" y="15998"/>
                    </a:lnTo>
                    <a:lnTo>
                      <a:pt x="1523" y="16186"/>
                    </a:lnTo>
                    <a:cubicBezTo>
                      <a:pt x="1482" y="25113"/>
                      <a:pt x="1440" y="34019"/>
                      <a:pt x="1044" y="42925"/>
                    </a:cubicBezTo>
                    <a:cubicBezTo>
                      <a:pt x="1023" y="43133"/>
                      <a:pt x="1023" y="43363"/>
                      <a:pt x="1002" y="43571"/>
                    </a:cubicBezTo>
                    <a:cubicBezTo>
                      <a:pt x="981" y="44030"/>
                      <a:pt x="960" y="44510"/>
                      <a:pt x="939" y="44969"/>
                    </a:cubicBezTo>
                    <a:cubicBezTo>
                      <a:pt x="877" y="46074"/>
                      <a:pt x="814" y="47180"/>
                      <a:pt x="752" y="48264"/>
                    </a:cubicBezTo>
                    <a:lnTo>
                      <a:pt x="752" y="48285"/>
                    </a:lnTo>
                    <a:cubicBezTo>
                      <a:pt x="689" y="49307"/>
                      <a:pt x="626" y="50329"/>
                      <a:pt x="543" y="51351"/>
                    </a:cubicBezTo>
                    <a:lnTo>
                      <a:pt x="480" y="52060"/>
                    </a:lnTo>
                    <a:cubicBezTo>
                      <a:pt x="480" y="52165"/>
                      <a:pt x="460" y="52248"/>
                      <a:pt x="460" y="52352"/>
                    </a:cubicBezTo>
                    <a:cubicBezTo>
                      <a:pt x="460" y="52498"/>
                      <a:pt x="439" y="52644"/>
                      <a:pt x="439" y="52790"/>
                    </a:cubicBezTo>
                    <a:cubicBezTo>
                      <a:pt x="293" y="54480"/>
                      <a:pt x="105" y="56816"/>
                      <a:pt x="42" y="59256"/>
                    </a:cubicBezTo>
                    <a:cubicBezTo>
                      <a:pt x="21" y="59507"/>
                      <a:pt x="21" y="59778"/>
                      <a:pt x="21" y="60028"/>
                    </a:cubicBezTo>
                    <a:lnTo>
                      <a:pt x="21" y="61113"/>
                    </a:lnTo>
                    <a:lnTo>
                      <a:pt x="21" y="61133"/>
                    </a:lnTo>
                    <a:cubicBezTo>
                      <a:pt x="1" y="62301"/>
                      <a:pt x="42" y="63470"/>
                      <a:pt x="126" y="64554"/>
                    </a:cubicBezTo>
                    <a:lnTo>
                      <a:pt x="126" y="64658"/>
                    </a:lnTo>
                    <a:lnTo>
                      <a:pt x="126" y="64679"/>
                    </a:lnTo>
                    <a:cubicBezTo>
                      <a:pt x="147" y="64930"/>
                      <a:pt x="167" y="65180"/>
                      <a:pt x="209" y="65430"/>
                    </a:cubicBezTo>
                    <a:cubicBezTo>
                      <a:pt x="209" y="65472"/>
                      <a:pt x="209" y="65514"/>
                      <a:pt x="209" y="65555"/>
                    </a:cubicBezTo>
                    <a:cubicBezTo>
                      <a:pt x="230" y="65722"/>
                      <a:pt x="251" y="65868"/>
                      <a:pt x="272" y="66014"/>
                    </a:cubicBezTo>
                    <a:cubicBezTo>
                      <a:pt x="293" y="66202"/>
                      <a:pt x="334" y="66369"/>
                      <a:pt x="355" y="66536"/>
                    </a:cubicBezTo>
                    <a:cubicBezTo>
                      <a:pt x="376" y="66598"/>
                      <a:pt x="397" y="66661"/>
                      <a:pt x="397" y="66723"/>
                    </a:cubicBezTo>
                    <a:cubicBezTo>
                      <a:pt x="418" y="66848"/>
                      <a:pt x="439" y="66974"/>
                      <a:pt x="460" y="67099"/>
                    </a:cubicBezTo>
                    <a:cubicBezTo>
                      <a:pt x="501" y="67286"/>
                      <a:pt x="543" y="67474"/>
                      <a:pt x="585" y="67662"/>
                    </a:cubicBezTo>
                    <a:cubicBezTo>
                      <a:pt x="606" y="67745"/>
                      <a:pt x="626" y="67829"/>
                      <a:pt x="668" y="67912"/>
                    </a:cubicBezTo>
                    <a:cubicBezTo>
                      <a:pt x="668" y="67954"/>
                      <a:pt x="689" y="67975"/>
                      <a:pt x="689" y="68016"/>
                    </a:cubicBezTo>
                    <a:cubicBezTo>
                      <a:pt x="710" y="68079"/>
                      <a:pt x="731" y="68142"/>
                      <a:pt x="752" y="68204"/>
                    </a:cubicBezTo>
                    <a:cubicBezTo>
                      <a:pt x="752" y="68225"/>
                      <a:pt x="752" y="68225"/>
                      <a:pt x="772" y="68246"/>
                    </a:cubicBezTo>
                    <a:cubicBezTo>
                      <a:pt x="793" y="68308"/>
                      <a:pt x="814" y="68392"/>
                      <a:pt x="835" y="68454"/>
                    </a:cubicBezTo>
                    <a:cubicBezTo>
                      <a:pt x="856" y="68517"/>
                      <a:pt x="898" y="68580"/>
                      <a:pt x="918" y="68642"/>
                    </a:cubicBezTo>
                    <a:cubicBezTo>
                      <a:pt x="939" y="68726"/>
                      <a:pt x="1002" y="68809"/>
                      <a:pt x="1064" y="68872"/>
                    </a:cubicBezTo>
                    <a:lnTo>
                      <a:pt x="1690" y="68872"/>
                    </a:lnTo>
                    <a:cubicBezTo>
                      <a:pt x="1920" y="68872"/>
                      <a:pt x="2128" y="68851"/>
                      <a:pt x="2358" y="68851"/>
                    </a:cubicBezTo>
                    <a:lnTo>
                      <a:pt x="2858" y="68851"/>
                    </a:lnTo>
                    <a:cubicBezTo>
                      <a:pt x="3317" y="68830"/>
                      <a:pt x="3776" y="68809"/>
                      <a:pt x="4214" y="68788"/>
                    </a:cubicBezTo>
                    <a:lnTo>
                      <a:pt x="4339" y="68788"/>
                    </a:lnTo>
                    <a:lnTo>
                      <a:pt x="4485" y="68767"/>
                    </a:lnTo>
                    <a:lnTo>
                      <a:pt x="4652" y="68767"/>
                    </a:lnTo>
                    <a:cubicBezTo>
                      <a:pt x="4673" y="68746"/>
                      <a:pt x="4694" y="68726"/>
                      <a:pt x="4735" y="68705"/>
                    </a:cubicBezTo>
                    <a:cubicBezTo>
                      <a:pt x="4777" y="68621"/>
                      <a:pt x="4840" y="68559"/>
                      <a:pt x="4881" y="68475"/>
                    </a:cubicBezTo>
                    <a:cubicBezTo>
                      <a:pt x="4923" y="68350"/>
                      <a:pt x="4986" y="68225"/>
                      <a:pt x="5006" y="68100"/>
                    </a:cubicBezTo>
                    <a:cubicBezTo>
                      <a:pt x="5152" y="67516"/>
                      <a:pt x="5236" y="66932"/>
                      <a:pt x="5278" y="66348"/>
                    </a:cubicBezTo>
                    <a:cubicBezTo>
                      <a:pt x="5278" y="66160"/>
                      <a:pt x="5298" y="65952"/>
                      <a:pt x="5319" y="65806"/>
                    </a:cubicBezTo>
                    <a:cubicBezTo>
                      <a:pt x="5319" y="65639"/>
                      <a:pt x="5319" y="65472"/>
                      <a:pt x="5319" y="65305"/>
                    </a:cubicBezTo>
                    <a:lnTo>
                      <a:pt x="5319" y="65055"/>
                    </a:lnTo>
                    <a:lnTo>
                      <a:pt x="5319" y="64742"/>
                    </a:lnTo>
                    <a:lnTo>
                      <a:pt x="5319" y="63949"/>
                    </a:lnTo>
                    <a:lnTo>
                      <a:pt x="5319" y="63240"/>
                    </a:lnTo>
                    <a:cubicBezTo>
                      <a:pt x="5298" y="62239"/>
                      <a:pt x="5257" y="61238"/>
                      <a:pt x="5236" y="60403"/>
                    </a:cubicBezTo>
                    <a:lnTo>
                      <a:pt x="5236" y="60383"/>
                    </a:lnTo>
                    <a:cubicBezTo>
                      <a:pt x="5215" y="60070"/>
                      <a:pt x="5194" y="59799"/>
                      <a:pt x="5194" y="59527"/>
                    </a:cubicBezTo>
                    <a:lnTo>
                      <a:pt x="5194" y="59298"/>
                    </a:lnTo>
                    <a:lnTo>
                      <a:pt x="5194" y="59194"/>
                    </a:lnTo>
                    <a:lnTo>
                      <a:pt x="5194" y="59110"/>
                    </a:lnTo>
                    <a:lnTo>
                      <a:pt x="5194" y="58505"/>
                    </a:lnTo>
                    <a:lnTo>
                      <a:pt x="5194" y="58130"/>
                    </a:lnTo>
                    <a:cubicBezTo>
                      <a:pt x="5215" y="57546"/>
                      <a:pt x="5236" y="56962"/>
                      <a:pt x="5257" y="56378"/>
                    </a:cubicBezTo>
                    <a:cubicBezTo>
                      <a:pt x="5257" y="56211"/>
                      <a:pt x="5257" y="56065"/>
                      <a:pt x="5257" y="55898"/>
                    </a:cubicBezTo>
                    <a:lnTo>
                      <a:pt x="5257" y="55419"/>
                    </a:lnTo>
                    <a:cubicBezTo>
                      <a:pt x="5298" y="53750"/>
                      <a:pt x="5361" y="52060"/>
                      <a:pt x="5403" y="50371"/>
                    </a:cubicBezTo>
                    <a:cubicBezTo>
                      <a:pt x="5403" y="50142"/>
                      <a:pt x="5424" y="49954"/>
                      <a:pt x="5424" y="49704"/>
                    </a:cubicBezTo>
                    <a:cubicBezTo>
                      <a:pt x="5424" y="49453"/>
                      <a:pt x="5444" y="49224"/>
                      <a:pt x="5444" y="48974"/>
                    </a:cubicBezTo>
                    <a:cubicBezTo>
                      <a:pt x="5549" y="45553"/>
                      <a:pt x="5632" y="42111"/>
                      <a:pt x="5736" y="38691"/>
                    </a:cubicBezTo>
                    <a:cubicBezTo>
                      <a:pt x="5736" y="38691"/>
                      <a:pt x="5736" y="38670"/>
                      <a:pt x="5736" y="38670"/>
                    </a:cubicBezTo>
                    <a:cubicBezTo>
                      <a:pt x="5778" y="36876"/>
                      <a:pt x="5820" y="35082"/>
                      <a:pt x="5882" y="33289"/>
                    </a:cubicBezTo>
                    <a:lnTo>
                      <a:pt x="5882" y="33268"/>
                    </a:lnTo>
                    <a:lnTo>
                      <a:pt x="5882" y="33184"/>
                    </a:lnTo>
                    <a:cubicBezTo>
                      <a:pt x="5945" y="31120"/>
                      <a:pt x="6008" y="29076"/>
                      <a:pt x="6029" y="27031"/>
                    </a:cubicBezTo>
                    <a:cubicBezTo>
                      <a:pt x="6008" y="27011"/>
                      <a:pt x="6008" y="27011"/>
                      <a:pt x="6029" y="27011"/>
                    </a:cubicBezTo>
                    <a:lnTo>
                      <a:pt x="6029" y="26155"/>
                    </a:lnTo>
                    <a:lnTo>
                      <a:pt x="6029" y="25509"/>
                    </a:lnTo>
                    <a:cubicBezTo>
                      <a:pt x="6049" y="22422"/>
                      <a:pt x="5924" y="19335"/>
                      <a:pt x="5653" y="16248"/>
                    </a:cubicBezTo>
                    <a:cubicBezTo>
                      <a:pt x="5653" y="16165"/>
                      <a:pt x="5632" y="16081"/>
                      <a:pt x="5632" y="15998"/>
                    </a:cubicBezTo>
                    <a:cubicBezTo>
                      <a:pt x="5611" y="15768"/>
                      <a:pt x="5570" y="15539"/>
                      <a:pt x="5549" y="15310"/>
                    </a:cubicBezTo>
                    <a:cubicBezTo>
                      <a:pt x="5528" y="15080"/>
                      <a:pt x="5507" y="14830"/>
                      <a:pt x="5465" y="14600"/>
                    </a:cubicBezTo>
                    <a:cubicBezTo>
                      <a:pt x="4881" y="9720"/>
                      <a:pt x="3922" y="4860"/>
                      <a:pt x="4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118475" y="3489575"/>
                <a:ext cx="340525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25802" extrusionOk="0">
                    <a:moveTo>
                      <a:pt x="793" y="0"/>
                    </a:moveTo>
                    <a:lnTo>
                      <a:pt x="793" y="0"/>
                    </a:lnTo>
                    <a:cubicBezTo>
                      <a:pt x="1" y="3525"/>
                      <a:pt x="898" y="7259"/>
                      <a:pt x="2316" y="10617"/>
                    </a:cubicBezTo>
                    <a:cubicBezTo>
                      <a:pt x="3734" y="13954"/>
                      <a:pt x="5695" y="17041"/>
                      <a:pt x="7176" y="20378"/>
                    </a:cubicBezTo>
                    <a:cubicBezTo>
                      <a:pt x="7510" y="21150"/>
                      <a:pt x="7843" y="22151"/>
                      <a:pt x="8219" y="23173"/>
                    </a:cubicBezTo>
                    <a:cubicBezTo>
                      <a:pt x="8490" y="23924"/>
                      <a:pt x="8761" y="24696"/>
                      <a:pt x="9095" y="25405"/>
                    </a:cubicBezTo>
                    <a:lnTo>
                      <a:pt x="9282" y="25426"/>
                    </a:lnTo>
                    <a:cubicBezTo>
                      <a:pt x="9512" y="25467"/>
                      <a:pt x="9762" y="25509"/>
                      <a:pt x="10012" y="25530"/>
                    </a:cubicBezTo>
                    <a:cubicBezTo>
                      <a:pt x="10179" y="25551"/>
                      <a:pt x="10346" y="25572"/>
                      <a:pt x="10513" y="25593"/>
                    </a:cubicBezTo>
                    <a:cubicBezTo>
                      <a:pt x="11014" y="25634"/>
                      <a:pt x="11556" y="25676"/>
                      <a:pt x="12119" y="25718"/>
                    </a:cubicBezTo>
                    <a:lnTo>
                      <a:pt x="12286" y="25718"/>
                    </a:lnTo>
                    <a:lnTo>
                      <a:pt x="12453" y="25739"/>
                    </a:lnTo>
                    <a:lnTo>
                      <a:pt x="12870" y="25759"/>
                    </a:lnTo>
                    <a:cubicBezTo>
                      <a:pt x="12912" y="25770"/>
                      <a:pt x="12959" y="25770"/>
                      <a:pt x="13003" y="25770"/>
                    </a:cubicBezTo>
                    <a:cubicBezTo>
                      <a:pt x="13047" y="25770"/>
                      <a:pt x="13089" y="25770"/>
                      <a:pt x="13120" y="25780"/>
                    </a:cubicBezTo>
                    <a:cubicBezTo>
                      <a:pt x="13183" y="25801"/>
                      <a:pt x="13225" y="25801"/>
                      <a:pt x="13287" y="25801"/>
                    </a:cubicBezTo>
                    <a:lnTo>
                      <a:pt x="13621" y="25801"/>
                    </a:lnTo>
                    <a:cubicBezTo>
                      <a:pt x="13579" y="25572"/>
                      <a:pt x="13537" y="25363"/>
                      <a:pt x="13475" y="25175"/>
                    </a:cubicBezTo>
                    <a:cubicBezTo>
                      <a:pt x="13225" y="24341"/>
                      <a:pt x="12953" y="23507"/>
                      <a:pt x="12682" y="22693"/>
                    </a:cubicBezTo>
                    <a:cubicBezTo>
                      <a:pt x="12661" y="22652"/>
                      <a:pt x="12661" y="22610"/>
                      <a:pt x="12640" y="22568"/>
                    </a:cubicBezTo>
                    <a:cubicBezTo>
                      <a:pt x="12494" y="22172"/>
                      <a:pt x="12369" y="21797"/>
                      <a:pt x="12244" y="21421"/>
                    </a:cubicBezTo>
                    <a:cubicBezTo>
                      <a:pt x="12119" y="21108"/>
                      <a:pt x="11994" y="20795"/>
                      <a:pt x="11869" y="20483"/>
                    </a:cubicBezTo>
                    <a:cubicBezTo>
                      <a:pt x="11410" y="19314"/>
                      <a:pt x="10847" y="18167"/>
                      <a:pt x="10179" y="17083"/>
                    </a:cubicBezTo>
                    <a:cubicBezTo>
                      <a:pt x="10138" y="17020"/>
                      <a:pt x="10096" y="16978"/>
                      <a:pt x="10033" y="16853"/>
                    </a:cubicBezTo>
                    <a:cubicBezTo>
                      <a:pt x="9950" y="16749"/>
                      <a:pt x="9846" y="16603"/>
                      <a:pt x="9783" y="16499"/>
                    </a:cubicBezTo>
                    <a:cubicBezTo>
                      <a:pt x="9720" y="16394"/>
                      <a:pt x="9637" y="16290"/>
                      <a:pt x="9554" y="16165"/>
                    </a:cubicBezTo>
                    <a:cubicBezTo>
                      <a:pt x="7614" y="13433"/>
                      <a:pt x="5007" y="11138"/>
                      <a:pt x="3380" y="8197"/>
                    </a:cubicBezTo>
                    <a:cubicBezTo>
                      <a:pt x="1982" y="5674"/>
                      <a:pt x="1377" y="2816"/>
                      <a:pt x="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8621675" y="3499975"/>
                <a:ext cx="3077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94" extrusionOk="0">
                    <a:moveTo>
                      <a:pt x="109" y="0"/>
                    </a:moveTo>
                    <a:cubicBezTo>
                      <a:pt x="1" y="0"/>
                      <a:pt x="6" y="189"/>
                      <a:pt x="126" y="189"/>
                    </a:cubicBezTo>
                    <a:lnTo>
                      <a:pt x="146" y="189"/>
                    </a:lnTo>
                    <a:cubicBezTo>
                      <a:pt x="480" y="252"/>
                      <a:pt x="814" y="294"/>
                      <a:pt x="1148" y="294"/>
                    </a:cubicBezTo>
                    <a:cubicBezTo>
                      <a:pt x="1210" y="273"/>
                      <a:pt x="1231" y="189"/>
                      <a:pt x="1168" y="168"/>
                    </a:cubicBezTo>
                    <a:cubicBezTo>
                      <a:pt x="835" y="85"/>
                      <a:pt x="480" y="22"/>
                      <a:pt x="126" y="2"/>
                    </a:cubicBezTo>
                    <a:cubicBezTo>
                      <a:pt x="120" y="1"/>
                      <a:pt x="114" y="0"/>
                      <a:pt x="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635225" y="3437100"/>
                <a:ext cx="2192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877" h="181" extrusionOk="0">
                    <a:moveTo>
                      <a:pt x="408" y="0"/>
                    </a:moveTo>
                    <a:cubicBezTo>
                      <a:pt x="309" y="0"/>
                      <a:pt x="209" y="5"/>
                      <a:pt x="105" y="14"/>
                    </a:cubicBezTo>
                    <a:cubicBezTo>
                      <a:pt x="1" y="14"/>
                      <a:pt x="1" y="181"/>
                      <a:pt x="105" y="181"/>
                    </a:cubicBezTo>
                    <a:cubicBezTo>
                      <a:pt x="355" y="181"/>
                      <a:pt x="585" y="181"/>
                      <a:pt x="835" y="139"/>
                    </a:cubicBezTo>
                    <a:cubicBezTo>
                      <a:pt x="877" y="118"/>
                      <a:pt x="877" y="55"/>
                      <a:pt x="835" y="35"/>
                    </a:cubicBezTo>
                    <a:cubicBezTo>
                      <a:pt x="688" y="10"/>
                      <a:pt x="549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8670700" y="3375375"/>
                <a:ext cx="151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89" extrusionOk="0">
                    <a:moveTo>
                      <a:pt x="104" y="1"/>
                    </a:moveTo>
                    <a:cubicBezTo>
                      <a:pt x="0" y="22"/>
                      <a:pt x="0" y="168"/>
                      <a:pt x="104" y="188"/>
                    </a:cubicBezTo>
                    <a:cubicBezTo>
                      <a:pt x="250" y="188"/>
                      <a:pt x="375" y="168"/>
                      <a:pt x="521" y="168"/>
                    </a:cubicBezTo>
                    <a:cubicBezTo>
                      <a:pt x="605" y="168"/>
                      <a:pt x="605" y="42"/>
                      <a:pt x="521" y="42"/>
                    </a:cubicBezTo>
                    <a:cubicBezTo>
                      <a:pt x="375" y="22"/>
                      <a:pt x="250" y="1"/>
                      <a:pt x="1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8685800" y="3441400"/>
                <a:ext cx="17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18" extrusionOk="0">
                    <a:moveTo>
                      <a:pt x="264" y="0"/>
                    </a:moveTo>
                    <a:cubicBezTo>
                      <a:pt x="217" y="0"/>
                      <a:pt x="171" y="3"/>
                      <a:pt x="126" y="9"/>
                    </a:cubicBezTo>
                    <a:cubicBezTo>
                      <a:pt x="1" y="29"/>
                      <a:pt x="1" y="196"/>
                      <a:pt x="126" y="217"/>
                    </a:cubicBezTo>
                    <a:cubicBezTo>
                      <a:pt x="293" y="217"/>
                      <a:pt x="481" y="217"/>
                      <a:pt x="647" y="175"/>
                    </a:cubicBezTo>
                    <a:cubicBezTo>
                      <a:pt x="710" y="155"/>
                      <a:pt x="710" y="71"/>
                      <a:pt x="647" y="50"/>
                    </a:cubicBezTo>
                    <a:cubicBezTo>
                      <a:pt x="525" y="20"/>
                      <a:pt x="392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8664950" y="3540325"/>
                <a:ext cx="1880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65" extrusionOk="0">
                    <a:moveTo>
                      <a:pt x="355" y="1"/>
                    </a:moveTo>
                    <a:cubicBezTo>
                      <a:pt x="285" y="1"/>
                      <a:pt x="216" y="6"/>
                      <a:pt x="147" y="14"/>
                    </a:cubicBezTo>
                    <a:cubicBezTo>
                      <a:pt x="1" y="35"/>
                      <a:pt x="1" y="244"/>
                      <a:pt x="147" y="265"/>
                    </a:cubicBezTo>
                    <a:cubicBezTo>
                      <a:pt x="313" y="265"/>
                      <a:pt x="480" y="265"/>
                      <a:pt x="668" y="223"/>
                    </a:cubicBezTo>
                    <a:cubicBezTo>
                      <a:pt x="751" y="202"/>
                      <a:pt x="751" y="77"/>
                      <a:pt x="668" y="35"/>
                    </a:cubicBezTo>
                    <a:cubicBezTo>
                      <a:pt x="558" y="11"/>
                      <a:pt x="455" y="1"/>
                      <a:pt x="3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8652425" y="3622550"/>
                <a:ext cx="130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09" extrusionOk="0">
                    <a:moveTo>
                      <a:pt x="126" y="0"/>
                    </a:moveTo>
                    <a:cubicBezTo>
                      <a:pt x="1" y="0"/>
                      <a:pt x="1" y="209"/>
                      <a:pt x="126" y="209"/>
                    </a:cubicBezTo>
                    <a:cubicBezTo>
                      <a:pt x="230" y="209"/>
                      <a:pt x="356" y="188"/>
                      <a:pt x="460" y="167"/>
                    </a:cubicBezTo>
                    <a:cubicBezTo>
                      <a:pt x="522" y="167"/>
                      <a:pt x="522" y="63"/>
                      <a:pt x="460" y="42"/>
                    </a:cubicBezTo>
                    <a:cubicBezTo>
                      <a:pt x="356" y="21"/>
                      <a:pt x="230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8613850" y="3696575"/>
                <a:ext cx="188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93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30"/>
                    </a:cubicBezTo>
                    <a:cubicBezTo>
                      <a:pt x="251" y="230"/>
                      <a:pt x="355" y="251"/>
                      <a:pt x="459" y="251"/>
                    </a:cubicBezTo>
                    <a:lnTo>
                      <a:pt x="493" y="251"/>
                    </a:lnTo>
                    <a:cubicBezTo>
                      <a:pt x="501" y="275"/>
                      <a:pt x="519" y="293"/>
                      <a:pt x="543" y="293"/>
                    </a:cubicBezTo>
                    <a:cubicBezTo>
                      <a:pt x="626" y="272"/>
                      <a:pt x="710" y="293"/>
                      <a:pt x="731" y="209"/>
                    </a:cubicBezTo>
                    <a:cubicBezTo>
                      <a:pt x="751" y="147"/>
                      <a:pt x="689" y="126"/>
                      <a:pt x="647" y="105"/>
                    </a:cubicBezTo>
                    <a:cubicBezTo>
                      <a:pt x="480" y="43"/>
                      <a:pt x="313" y="22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8628450" y="3769075"/>
                <a:ext cx="3445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56" extrusionOk="0">
                    <a:moveTo>
                      <a:pt x="167" y="0"/>
                    </a:moveTo>
                    <a:cubicBezTo>
                      <a:pt x="1" y="0"/>
                      <a:pt x="1" y="271"/>
                      <a:pt x="167" y="292"/>
                    </a:cubicBezTo>
                    <a:cubicBezTo>
                      <a:pt x="410" y="332"/>
                      <a:pt x="661" y="355"/>
                      <a:pt x="910" y="355"/>
                    </a:cubicBezTo>
                    <a:cubicBezTo>
                      <a:pt x="1046" y="355"/>
                      <a:pt x="1182" y="349"/>
                      <a:pt x="1315" y="334"/>
                    </a:cubicBezTo>
                    <a:cubicBezTo>
                      <a:pt x="1356" y="313"/>
                      <a:pt x="1377" y="250"/>
                      <a:pt x="1335" y="209"/>
                    </a:cubicBezTo>
                    <a:cubicBezTo>
                      <a:pt x="960" y="84"/>
                      <a:pt x="564" y="21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8618025" y="3859275"/>
                <a:ext cx="15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72" extrusionOk="0">
                    <a:moveTo>
                      <a:pt x="188" y="0"/>
                    </a:moveTo>
                    <a:cubicBezTo>
                      <a:pt x="0" y="0"/>
                      <a:pt x="0" y="272"/>
                      <a:pt x="188" y="272"/>
                    </a:cubicBezTo>
                    <a:cubicBezTo>
                      <a:pt x="292" y="272"/>
                      <a:pt x="397" y="251"/>
                      <a:pt x="522" y="230"/>
                    </a:cubicBezTo>
                    <a:cubicBezTo>
                      <a:pt x="605" y="209"/>
                      <a:pt x="605" y="63"/>
                      <a:pt x="522" y="42"/>
                    </a:cubicBezTo>
                    <a:cubicBezTo>
                      <a:pt x="397" y="0"/>
                      <a:pt x="292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8602650" y="3917650"/>
                <a:ext cx="27900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362" extrusionOk="0">
                    <a:moveTo>
                      <a:pt x="669" y="0"/>
                    </a:moveTo>
                    <a:cubicBezTo>
                      <a:pt x="478" y="0"/>
                      <a:pt x="289" y="48"/>
                      <a:pt x="115" y="147"/>
                    </a:cubicBezTo>
                    <a:cubicBezTo>
                      <a:pt x="1" y="185"/>
                      <a:pt x="60" y="362"/>
                      <a:pt x="181" y="362"/>
                    </a:cubicBezTo>
                    <a:cubicBezTo>
                      <a:pt x="193" y="362"/>
                      <a:pt x="206" y="360"/>
                      <a:pt x="219" y="356"/>
                    </a:cubicBezTo>
                    <a:cubicBezTo>
                      <a:pt x="344" y="314"/>
                      <a:pt x="490" y="273"/>
                      <a:pt x="636" y="252"/>
                    </a:cubicBezTo>
                    <a:cubicBezTo>
                      <a:pt x="761" y="252"/>
                      <a:pt x="907" y="252"/>
                      <a:pt x="1012" y="231"/>
                    </a:cubicBezTo>
                    <a:cubicBezTo>
                      <a:pt x="1095" y="210"/>
                      <a:pt x="1116" y="106"/>
                      <a:pt x="1053" y="64"/>
                    </a:cubicBezTo>
                    <a:cubicBezTo>
                      <a:pt x="927" y="22"/>
                      <a:pt x="798" y="0"/>
                      <a:pt x="6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8618550" y="3958875"/>
                <a:ext cx="214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259" extrusionOk="0">
                    <a:moveTo>
                      <a:pt x="167" y="0"/>
                    </a:moveTo>
                    <a:cubicBezTo>
                      <a:pt x="0" y="0"/>
                      <a:pt x="0" y="250"/>
                      <a:pt x="167" y="250"/>
                    </a:cubicBezTo>
                    <a:cubicBezTo>
                      <a:pt x="223" y="256"/>
                      <a:pt x="279" y="259"/>
                      <a:pt x="335" y="259"/>
                    </a:cubicBezTo>
                    <a:cubicBezTo>
                      <a:pt x="487" y="259"/>
                      <a:pt x="640" y="239"/>
                      <a:pt x="793" y="209"/>
                    </a:cubicBezTo>
                    <a:cubicBezTo>
                      <a:pt x="855" y="188"/>
                      <a:pt x="855" y="84"/>
                      <a:pt x="793" y="42"/>
                    </a:cubicBezTo>
                    <a:cubicBezTo>
                      <a:pt x="584" y="21"/>
                      <a:pt x="376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8680900" y="3299100"/>
                <a:ext cx="1745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236" extrusionOk="0">
                    <a:moveTo>
                      <a:pt x="100" y="0"/>
                    </a:moveTo>
                    <a:cubicBezTo>
                      <a:pt x="6" y="0"/>
                      <a:pt x="1" y="155"/>
                      <a:pt x="113" y="173"/>
                    </a:cubicBezTo>
                    <a:cubicBezTo>
                      <a:pt x="280" y="194"/>
                      <a:pt x="447" y="215"/>
                      <a:pt x="614" y="236"/>
                    </a:cubicBezTo>
                    <a:cubicBezTo>
                      <a:pt x="677" y="236"/>
                      <a:pt x="697" y="152"/>
                      <a:pt x="635" y="132"/>
                    </a:cubicBezTo>
                    <a:cubicBezTo>
                      <a:pt x="468" y="90"/>
                      <a:pt x="301" y="48"/>
                      <a:pt x="134" y="6"/>
                    </a:cubicBezTo>
                    <a:cubicBezTo>
                      <a:pt x="122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676550" y="3237050"/>
                <a:ext cx="207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49" extrusionOk="0">
                    <a:moveTo>
                      <a:pt x="178" y="1"/>
                    </a:moveTo>
                    <a:cubicBezTo>
                      <a:pt x="78" y="1"/>
                      <a:pt x="1" y="167"/>
                      <a:pt x="121" y="236"/>
                    </a:cubicBezTo>
                    <a:cubicBezTo>
                      <a:pt x="233" y="311"/>
                      <a:pt x="361" y="348"/>
                      <a:pt x="490" y="348"/>
                    </a:cubicBezTo>
                    <a:cubicBezTo>
                      <a:pt x="576" y="348"/>
                      <a:pt x="663" y="332"/>
                      <a:pt x="746" y="298"/>
                    </a:cubicBezTo>
                    <a:cubicBezTo>
                      <a:pt x="830" y="257"/>
                      <a:pt x="767" y="132"/>
                      <a:pt x="705" y="132"/>
                    </a:cubicBezTo>
                    <a:cubicBezTo>
                      <a:pt x="538" y="132"/>
                      <a:pt x="371" y="90"/>
                      <a:pt x="246" y="27"/>
                    </a:cubicBezTo>
                    <a:cubicBezTo>
                      <a:pt x="223" y="9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8672250" y="3160325"/>
                <a:ext cx="219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248" extrusionOk="0">
                    <a:moveTo>
                      <a:pt x="334" y="1"/>
                    </a:moveTo>
                    <a:cubicBezTo>
                      <a:pt x="271" y="1"/>
                      <a:pt x="208" y="3"/>
                      <a:pt x="147" y="9"/>
                    </a:cubicBezTo>
                    <a:cubicBezTo>
                      <a:pt x="1" y="9"/>
                      <a:pt x="1" y="239"/>
                      <a:pt x="147" y="239"/>
                    </a:cubicBezTo>
                    <a:cubicBezTo>
                      <a:pt x="208" y="245"/>
                      <a:pt x="271" y="247"/>
                      <a:pt x="334" y="247"/>
                    </a:cubicBezTo>
                    <a:cubicBezTo>
                      <a:pt x="488" y="247"/>
                      <a:pt x="646" y="233"/>
                      <a:pt x="793" y="218"/>
                    </a:cubicBezTo>
                    <a:cubicBezTo>
                      <a:pt x="877" y="176"/>
                      <a:pt x="877" y="72"/>
                      <a:pt x="793" y="30"/>
                    </a:cubicBezTo>
                    <a:cubicBezTo>
                      <a:pt x="646" y="15"/>
                      <a:pt x="488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8631725" y="3167950"/>
                <a:ext cx="2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297" extrusionOk="0">
                    <a:moveTo>
                      <a:pt x="406" y="1"/>
                    </a:moveTo>
                    <a:cubicBezTo>
                      <a:pt x="311" y="1"/>
                      <a:pt x="215" y="13"/>
                      <a:pt x="120" y="38"/>
                    </a:cubicBezTo>
                    <a:cubicBezTo>
                      <a:pt x="1" y="58"/>
                      <a:pt x="33" y="248"/>
                      <a:pt x="162" y="248"/>
                    </a:cubicBezTo>
                    <a:cubicBezTo>
                      <a:pt x="169" y="248"/>
                      <a:pt x="175" y="248"/>
                      <a:pt x="182" y="247"/>
                    </a:cubicBezTo>
                    <a:cubicBezTo>
                      <a:pt x="271" y="232"/>
                      <a:pt x="362" y="225"/>
                      <a:pt x="454" y="225"/>
                    </a:cubicBezTo>
                    <a:cubicBezTo>
                      <a:pt x="622" y="225"/>
                      <a:pt x="793" y="248"/>
                      <a:pt x="954" y="288"/>
                    </a:cubicBezTo>
                    <a:cubicBezTo>
                      <a:pt x="966" y="294"/>
                      <a:pt x="977" y="297"/>
                      <a:pt x="986" y="297"/>
                    </a:cubicBezTo>
                    <a:cubicBezTo>
                      <a:pt x="1047" y="297"/>
                      <a:pt x="1071" y="199"/>
                      <a:pt x="1017" y="163"/>
                    </a:cubicBezTo>
                    <a:cubicBezTo>
                      <a:pt x="828" y="62"/>
                      <a:pt x="620" y="1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8664425" y="3068550"/>
                <a:ext cx="25450" cy="97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90" extrusionOk="0">
                    <a:moveTo>
                      <a:pt x="282" y="0"/>
                    </a:moveTo>
                    <a:cubicBezTo>
                      <a:pt x="237" y="0"/>
                      <a:pt x="192" y="3"/>
                      <a:pt x="147" y="9"/>
                    </a:cubicBezTo>
                    <a:cubicBezTo>
                      <a:pt x="22" y="30"/>
                      <a:pt x="1" y="239"/>
                      <a:pt x="147" y="239"/>
                    </a:cubicBezTo>
                    <a:lnTo>
                      <a:pt x="168" y="239"/>
                    </a:lnTo>
                    <a:cubicBezTo>
                      <a:pt x="212" y="236"/>
                      <a:pt x="255" y="234"/>
                      <a:pt x="298" y="234"/>
                    </a:cubicBezTo>
                    <a:cubicBezTo>
                      <a:pt x="520" y="234"/>
                      <a:pt x="730" y="280"/>
                      <a:pt x="939" y="385"/>
                    </a:cubicBezTo>
                    <a:cubicBezTo>
                      <a:pt x="945" y="388"/>
                      <a:pt x="951" y="389"/>
                      <a:pt x="956" y="389"/>
                    </a:cubicBezTo>
                    <a:cubicBezTo>
                      <a:pt x="991" y="389"/>
                      <a:pt x="1017" y="337"/>
                      <a:pt x="981" y="301"/>
                    </a:cubicBezTo>
                    <a:cubicBezTo>
                      <a:pt x="803" y="105"/>
                      <a:pt x="548" y="0"/>
                      <a:pt x="2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8655175" y="2952500"/>
                <a:ext cx="181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3" extrusionOk="0">
                    <a:moveTo>
                      <a:pt x="642" y="0"/>
                    </a:moveTo>
                    <a:cubicBezTo>
                      <a:pt x="454" y="21"/>
                      <a:pt x="266" y="42"/>
                      <a:pt x="100" y="84"/>
                    </a:cubicBezTo>
                    <a:cubicBezTo>
                      <a:pt x="1" y="103"/>
                      <a:pt x="33" y="273"/>
                      <a:pt x="125" y="273"/>
                    </a:cubicBezTo>
                    <a:cubicBezTo>
                      <a:pt x="131" y="273"/>
                      <a:pt x="136" y="272"/>
                      <a:pt x="141" y="271"/>
                    </a:cubicBezTo>
                    <a:cubicBezTo>
                      <a:pt x="308" y="230"/>
                      <a:pt x="496" y="188"/>
                      <a:pt x="663" y="146"/>
                    </a:cubicBezTo>
                    <a:cubicBezTo>
                      <a:pt x="725" y="125"/>
                      <a:pt x="725" y="0"/>
                      <a:pt x="6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8845900" y="3581350"/>
                <a:ext cx="2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97" extrusionOk="0">
                    <a:moveTo>
                      <a:pt x="146" y="0"/>
                    </a:moveTo>
                    <a:cubicBezTo>
                      <a:pt x="0" y="21"/>
                      <a:pt x="0" y="230"/>
                      <a:pt x="146" y="251"/>
                    </a:cubicBezTo>
                    <a:cubicBezTo>
                      <a:pt x="438" y="251"/>
                      <a:pt x="688" y="376"/>
                      <a:pt x="960" y="397"/>
                    </a:cubicBezTo>
                    <a:cubicBezTo>
                      <a:pt x="1001" y="376"/>
                      <a:pt x="1022" y="334"/>
                      <a:pt x="1022" y="313"/>
                    </a:cubicBezTo>
                    <a:cubicBezTo>
                      <a:pt x="814" y="42"/>
                      <a:pt x="438" y="0"/>
                      <a:pt x="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823475" y="3658000"/>
                <a:ext cx="13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251" extrusionOk="0">
                    <a:moveTo>
                      <a:pt x="125" y="0"/>
                    </a:moveTo>
                    <a:cubicBezTo>
                      <a:pt x="0" y="42"/>
                      <a:pt x="0" y="230"/>
                      <a:pt x="125" y="251"/>
                    </a:cubicBezTo>
                    <a:lnTo>
                      <a:pt x="313" y="251"/>
                    </a:lnTo>
                    <a:cubicBezTo>
                      <a:pt x="355" y="251"/>
                      <a:pt x="397" y="230"/>
                      <a:pt x="459" y="209"/>
                    </a:cubicBezTo>
                    <a:cubicBezTo>
                      <a:pt x="543" y="188"/>
                      <a:pt x="543" y="63"/>
                      <a:pt x="459" y="42"/>
                    </a:cubicBezTo>
                    <a:cubicBezTo>
                      <a:pt x="397" y="42"/>
                      <a:pt x="355" y="0"/>
                      <a:pt x="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8777050" y="3741775"/>
                <a:ext cx="2820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21" extrusionOk="0">
                    <a:moveTo>
                      <a:pt x="407" y="0"/>
                    </a:moveTo>
                    <a:cubicBezTo>
                      <a:pt x="314" y="0"/>
                      <a:pt x="220" y="10"/>
                      <a:pt x="126" y="28"/>
                    </a:cubicBezTo>
                    <a:cubicBezTo>
                      <a:pt x="1" y="49"/>
                      <a:pt x="22" y="237"/>
                      <a:pt x="147" y="237"/>
                    </a:cubicBezTo>
                    <a:cubicBezTo>
                      <a:pt x="293" y="237"/>
                      <a:pt x="446" y="249"/>
                      <a:pt x="598" y="267"/>
                    </a:cubicBezTo>
                    <a:lnTo>
                      <a:pt x="598" y="267"/>
                    </a:lnTo>
                    <a:cubicBezTo>
                      <a:pt x="608" y="282"/>
                      <a:pt x="625" y="294"/>
                      <a:pt x="648" y="299"/>
                    </a:cubicBezTo>
                    <a:lnTo>
                      <a:pt x="968" y="318"/>
                    </a:lnTo>
                    <a:lnTo>
                      <a:pt x="968" y="318"/>
                    </a:lnTo>
                    <a:cubicBezTo>
                      <a:pt x="973" y="319"/>
                      <a:pt x="977" y="320"/>
                      <a:pt x="981" y="320"/>
                    </a:cubicBezTo>
                    <a:lnTo>
                      <a:pt x="981" y="319"/>
                    </a:lnTo>
                    <a:lnTo>
                      <a:pt x="981" y="319"/>
                    </a:lnTo>
                    <a:lnTo>
                      <a:pt x="1002" y="320"/>
                    </a:lnTo>
                    <a:cubicBezTo>
                      <a:pt x="1086" y="320"/>
                      <a:pt x="1127" y="195"/>
                      <a:pt x="1044" y="153"/>
                    </a:cubicBezTo>
                    <a:cubicBezTo>
                      <a:pt x="839" y="51"/>
                      <a:pt x="625" y="0"/>
                      <a:pt x="4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8802250" y="3807225"/>
                <a:ext cx="300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438" extrusionOk="0">
                    <a:moveTo>
                      <a:pt x="490" y="0"/>
                    </a:moveTo>
                    <a:cubicBezTo>
                      <a:pt x="367" y="0"/>
                      <a:pt x="241" y="26"/>
                      <a:pt x="119" y="80"/>
                    </a:cubicBezTo>
                    <a:cubicBezTo>
                      <a:pt x="0" y="120"/>
                      <a:pt x="32" y="311"/>
                      <a:pt x="162" y="311"/>
                    </a:cubicBezTo>
                    <a:cubicBezTo>
                      <a:pt x="168" y="311"/>
                      <a:pt x="175" y="311"/>
                      <a:pt x="182" y="310"/>
                    </a:cubicBezTo>
                    <a:lnTo>
                      <a:pt x="203" y="310"/>
                    </a:lnTo>
                    <a:cubicBezTo>
                      <a:pt x="290" y="291"/>
                      <a:pt x="380" y="281"/>
                      <a:pt x="469" y="281"/>
                    </a:cubicBezTo>
                    <a:cubicBezTo>
                      <a:pt x="679" y="281"/>
                      <a:pt x="889" y="332"/>
                      <a:pt x="1079" y="435"/>
                    </a:cubicBezTo>
                    <a:cubicBezTo>
                      <a:pt x="1085" y="437"/>
                      <a:pt x="1092" y="438"/>
                      <a:pt x="1099" y="438"/>
                    </a:cubicBezTo>
                    <a:cubicBezTo>
                      <a:pt x="1153" y="438"/>
                      <a:pt x="1199" y="365"/>
                      <a:pt x="1162" y="310"/>
                    </a:cubicBezTo>
                    <a:cubicBezTo>
                      <a:pt x="993" y="112"/>
                      <a:pt x="747" y="0"/>
                      <a:pt x="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8870575" y="3502575"/>
                <a:ext cx="301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482" extrusionOk="0">
                    <a:moveTo>
                      <a:pt x="203" y="0"/>
                    </a:moveTo>
                    <a:cubicBezTo>
                      <a:pt x="87" y="0"/>
                      <a:pt x="0" y="171"/>
                      <a:pt x="119" y="210"/>
                    </a:cubicBezTo>
                    <a:cubicBezTo>
                      <a:pt x="432" y="356"/>
                      <a:pt x="765" y="440"/>
                      <a:pt x="1120" y="482"/>
                    </a:cubicBezTo>
                    <a:cubicBezTo>
                      <a:pt x="1182" y="461"/>
                      <a:pt x="1203" y="377"/>
                      <a:pt x="1141" y="336"/>
                    </a:cubicBezTo>
                    <a:cubicBezTo>
                      <a:pt x="849" y="169"/>
                      <a:pt x="536" y="44"/>
                      <a:pt x="223" y="2"/>
                    </a:cubicBezTo>
                    <a:cubicBezTo>
                      <a:pt x="216" y="1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8863575" y="3688950"/>
                <a:ext cx="166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72" extrusionOk="0">
                    <a:moveTo>
                      <a:pt x="156" y="0"/>
                    </a:moveTo>
                    <a:cubicBezTo>
                      <a:pt x="59" y="0"/>
                      <a:pt x="1" y="128"/>
                      <a:pt x="107" y="181"/>
                    </a:cubicBezTo>
                    <a:cubicBezTo>
                      <a:pt x="253" y="264"/>
                      <a:pt x="399" y="327"/>
                      <a:pt x="545" y="368"/>
                    </a:cubicBezTo>
                    <a:cubicBezTo>
                      <a:pt x="552" y="370"/>
                      <a:pt x="559" y="371"/>
                      <a:pt x="566" y="371"/>
                    </a:cubicBezTo>
                    <a:cubicBezTo>
                      <a:pt x="635" y="371"/>
                      <a:pt x="664" y="281"/>
                      <a:pt x="607" y="243"/>
                    </a:cubicBezTo>
                    <a:cubicBezTo>
                      <a:pt x="482" y="160"/>
                      <a:pt x="357" y="76"/>
                      <a:pt x="211" y="14"/>
                    </a:cubicBezTo>
                    <a:cubicBezTo>
                      <a:pt x="192" y="4"/>
                      <a:pt x="17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8739000" y="3913500"/>
                <a:ext cx="1567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231" extrusionOk="0">
                    <a:moveTo>
                      <a:pt x="146" y="1"/>
                    </a:moveTo>
                    <a:cubicBezTo>
                      <a:pt x="0" y="21"/>
                      <a:pt x="0" y="209"/>
                      <a:pt x="146" y="230"/>
                    </a:cubicBezTo>
                    <a:cubicBezTo>
                      <a:pt x="272" y="230"/>
                      <a:pt x="418" y="209"/>
                      <a:pt x="543" y="188"/>
                    </a:cubicBezTo>
                    <a:cubicBezTo>
                      <a:pt x="626" y="167"/>
                      <a:pt x="626" y="42"/>
                      <a:pt x="543" y="21"/>
                    </a:cubicBezTo>
                    <a:cubicBezTo>
                      <a:pt x="418" y="1"/>
                      <a:pt x="272" y="1"/>
                      <a:pt x="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8787125" y="4000025"/>
                <a:ext cx="259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281" extrusionOk="0">
                    <a:moveTo>
                      <a:pt x="165" y="0"/>
                    </a:moveTo>
                    <a:cubicBezTo>
                      <a:pt x="51" y="0"/>
                      <a:pt x="0" y="191"/>
                      <a:pt x="119" y="211"/>
                    </a:cubicBezTo>
                    <a:cubicBezTo>
                      <a:pt x="338" y="257"/>
                      <a:pt x="546" y="281"/>
                      <a:pt x="759" y="281"/>
                    </a:cubicBezTo>
                    <a:cubicBezTo>
                      <a:pt x="830" y="281"/>
                      <a:pt x="902" y="278"/>
                      <a:pt x="975" y="273"/>
                    </a:cubicBezTo>
                    <a:cubicBezTo>
                      <a:pt x="1016" y="273"/>
                      <a:pt x="1037" y="211"/>
                      <a:pt x="995" y="190"/>
                    </a:cubicBezTo>
                    <a:cubicBezTo>
                      <a:pt x="724" y="85"/>
                      <a:pt x="453" y="23"/>
                      <a:pt x="182" y="2"/>
                    </a:cubicBezTo>
                    <a:cubicBezTo>
                      <a:pt x="176" y="1"/>
                      <a:pt x="170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8704725" y="4038100"/>
                <a:ext cx="2740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589" extrusionOk="0">
                    <a:moveTo>
                      <a:pt x="205" y="0"/>
                    </a:moveTo>
                    <a:cubicBezTo>
                      <a:pt x="53" y="0"/>
                      <a:pt x="1" y="232"/>
                      <a:pt x="141" y="252"/>
                    </a:cubicBezTo>
                    <a:cubicBezTo>
                      <a:pt x="433" y="314"/>
                      <a:pt x="725" y="419"/>
                      <a:pt x="975" y="586"/>
                    </a:cubicBezTo>
                    <a:cubicBezTo>
                      <a:pt x="982" y="588"/>
                      <a:pt x="989" y="589"/>
                      <a:pt x="995" y="589"/>
                    </a:cubicBezTo>
                    <a:cubicBezTo>
                      <a:pt x="1050" y="589"/>
                      <a:pt x="1096" y="518"/>
                      <a:pt x="1059" y="481"/>
                    </a:cubicBezTo>
                    <a:cubicBezTo>
                      <a:pt x="829" y="231"/>
                      <a:pt x="537" y="64"/>
                      <a:pt x="224" y="2"/>
                    </a:cubicBezTo>
                    <a:cubicBezTo>
                      <a:pt x="218" y="1"/>
                      <a:pt x="211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8342000" y="4037900"/>
                <a:ext cx="1792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58" extrusionOk="0">
                    <a:moveTo>
                      <a:pt x="479" y="1"/>
                    </a:moveTo>
                    <a:cubicBezTo>
                      <a:pt x="347" y="1"/>
                      <a:pt x="207" y="74"/>
                      <a:pt x="112" y="156"/>
                    </a:cubicBezTo>
                    <a:cubicBezTo>
                      <a:pt x="1" y="251"/>
                      <a:pt x="83" y="358"/>
                      <a:pt x="184" y="358"/>
                    </a:cubicBezTo>
                    <a:cubicBezTo>
                      <a:pt x="215" y="358"/>
                      <a:pt x="249" y="347"/>
                      <a:pt x="279" y="322"/>
                    </a:cubicBezTo>
                    <a:cubicBezTo>
                      <a:pt x="404" y="218"/>
                      <a:pt x="508" y="281"/>
                      <a:pt x="633" y="239"/>
                    </a:cubicBezTo>
                    <a:cubicBezTo>
                      <a:pt x="696" y="218"/>
                      <a:pt x="717" y="114"/>
                      <a:pt x="675" y="72"/>
                    </a:cubicBezTo>
                    <a:cubicBezTo>
                      <a:pt x="617" y="21"/>
                      <a:pt x="549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8330075" y="3980675"/>
                <a:ext cx="16700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12" extrusionOk="0">
                    <a:moveTo>
                      <a:pt x="573" y="1"/>
                    </a:moveTo>
                    <a:cubicBezTo>
                      <a:pt x="565" y="1"/>
                      <a:pt x="556" y="2"/>
                      <a:pt x="547" y="4"/>
                    </a:cubicBezTo>
                    <a:cubicBezTo>
                      <a:pt x="276" y="67"/>
                      <a:pt x="68" y="275"/>
                      <a:pt x="26" y="547"/>
                    </a:cubicBezTo>
                    <a:cubicBezTo>
                      <a:pt x="0" y="649"/>
                      <a:pt x="84" y="712"/>
                      <a:pt x="163" y="712"/>
                    </a:cubicBezTo>
                    <a:cubicBezTo>
                      <a:pt x="212" y="712"/>
                      <a:pt x="260" y="687"/>
                      <a:pt x="276" y="630"/>
                    </a:cubicBezTo>
                    <a:cubicBezTo>
                      <a:pt x="360" y="442"/>
                      <a:pt x="464" y="255"/>
                      <a:pt x="631" y="129"/>
                    </a:cubicBezTo>
                    <a:cubicBezTo>
                      <a:pt x="668" y="73"/>
                      <a:pt x="639" y="1"/>
                      <a:pt x="5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8295400" y="3922900"/>
                <a:ext cx="228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57" extrusionOk="0">
                    <a:moveTo>
                      <a:pt x="829" y="0"/>
                    </a:moveTo>
                    <a:cubicBezTo>
                      <a:pt x="579" y="21"/>
                      <a:pt x="349" y="83"/>
                      <a:pt x="99" y="167"/>
                    </a:cubicBezTo>
                    <a:cubicBezTo>
                      <a:pt x="1" y="206"/>
                      <a:pt x="32" y="356"/>
                      <a:pt x="123" y="356"/>
                    </a:cubicBezTo>
                    <a:cubicBezTo>
                      <a:pt x="129" y="356"/>
                      <a:pt x="134" y="356"/>
                      <a:pt x="140" y="355"/>
                    </a:cubicBezTo>
                    <a:cubicBezTo>
                      <a:pt x="391" y="292"/>
                      <a:pt x="641" y="209"/>
                      <a:pt x="871" y="83"/>
                    </a:cubicBezTo>
                    <a:cubicBezTo>
                      <a:pt x="912" y="63"/>
                      <a:pt x="891" y="0"/>
                      <a:pt x="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8371325" y="3975500"/>
                <a:ext cx="183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412" extrusionOk="0">
                    <a:moveTo>
                      <a:pt x="508" y="0"/>
                    </a:moveTo>
                    <a:cubicBezTo>
                      <a:pt x="343" y="0"/>
                      <a:pt x="175" y="70"/>
                      <a:pt x="65" y="211"/>
                    </a:cubicBezTo>
                    <a:cubicBezTo>
                      <a:pt x="0" y="292"/>
                      <a:pt x="87" y="411"/>
                      <a:pt x="168" y="411"/>
                    </a:cubicBezTo>
                    <a:cubicBezTo>
                      <a:pt x="191" y="411"/>
                      <a:pt x="214" y="401"/>
                      <a:pt x="232" y="378"/>
                    </a:cubicBezTo>
                    <a:cubicBezTo>
                      <a:pt x="336" y="232"/>
                      <a:pt x="503" y="149"/>
                      <a:pt x="670" y="128"/>
                    </a:cubicBezTo>
                    <a:cubicBezTo>
                      <a:pt x="733" y="128"/>
                      <a:pt x="712" y="44"/>
                      <a:pt x="670" y="24"/>
                    </a:cubicBezTo>
                    <a:cubicBezTo>
                      <a:pt x="618" y="8"/>
                      <a:pt x="563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8394200" y="4059950"/>
                <a:ext cx="2090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60" extrusionOk="0">
                    <a:moveTo>
                      <a:pt x="755" y="0"/>
                    </a:moveTo>
                    <a:cubicBezTo>
                      <a:pt x="749" y="0"/>
                      <a:pt x="742" y="1"/>
                      <a:pt x="735" y="4"/>
                    </a:cubicBezTo>
                    <a:cubicBezTo>
                      <a:pt x="506" y="108"/>
                      <a:pt x="297" y="233"/>
                      <a:pt x="89" y="379"/>
                    </a:cubicBezTo>
                    <a:cubicBezTo>
                      <a:pt x="1" y="432"/>
                      <a:pt x="62" y="560"/>
                      <a:pt x="146" y="560"/>
                    </a:cubicBezTo>
                    <a:cubicBezTo>
                      <a:pt x="161" y="560"/>
                      <a:pt x="177" y="555"/>
                      <a:pt x="193" y="546"/>
                    </a:cubicBezTo>
                    <a:cubicBezTo>
                      <a:pt x="402" y="421"/>
                      <a:pt x="610" y="275"/>
                      <a:pt x="798" y="108"/>
                    </a:cubicBezTo>
                    <a:cubicBezTo>
                      <a:pt x="835" y="71"/>
                      <a:pt x="806" y="0"/>
                      <a:pt x="7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8368775" y="4123650"/>
                <a:ext cx="17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88" extrusionOk="0">
                    <a:moveTo>
                      <a:pt x="647" y="0"/>
                    </a:moveTo>
                    <a:cubicBezTo>
                      <a:pt x="418" y="21"/>
                      <a:pt x="209" y="63"/>
                      <a:pt x="0" y="146"/>
                    </a:cubicBezTo>
                    <a:cubicBezTo>
                      <a:pt x="167" y="167"/>
                      <a:pt x="313" y="167"/>
                      <a:pt x="501" y="188"/>
                    </a:cubicBezTo>
                    <a:cubicBezTo>
                      <a:pt x="543" y="167"/>
                      <a:pt x="605" y="125"/>
                      <a:pt x="668" y="104"/>
                    </a:cubicBezTo>
                    <a:cubicBezTo>
                      <a:pt x="710" y="63"/>
                      <a:pt x="689" y="0"/>
                      <a:pt x="6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8260700" y="3875575"/>
                <a:ext cx="220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06" extrusionOk="0">
                    <a:moveTo>
                      <a:pt x="584" y="0"/>
                    </a:moveTo>
                    <a:cubicBezTo>
                      <a:pt x="397" y="0"/>
                      <a:pt x="222" y="71"/>
                      <a:pt x="89" y="204"/>
                    </a:cubicBezTo>
                    <a:cubicBezTo>
                      <a:pt x="1" y="274"/>
                      <a:pt x="92" y="405"/>
                      <a:pt x="186" y="405"/>
                    </a:cubicBezTo>
                    <a:cubicBezTo>
                      <a:pt x="203" y="405"/>
                      <a:pt x="219" y="401"/>
                      <a:pt x="235" y="391"/>
                    </a:cubicBezTo>
                    <a:cubicBezTo>
                      <a:pt x="402" y="287"/>
                      <a:pt x="611" y="204"/>
                      <a:pt x="819" y="162"/>
                    </a:cubicBezTo>
                    <a:cubicBezTo>
                      <a:pt x="882" y="141"/>
                      <a:pt x="882" y="58"/>
                      <a:pt x="819" y="37"/>
                    </a:cubicBezTo>
                    <a:cubicBezTo>
                      <a:pt x="740" y="12"/>
                      <a:pt x="661" y="0"/>
                      <a:pt x="5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8217025" y="3812350"/>
                <a:ext cx="42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0"/>
                    </a:moveTo>
                    <a:cubicBezTo>
                      <a:pt x="1" y="0"/>
                      <a:pt x="1" y="125"/>
                      <a:pt x="84" y="146"/>
                    </a:cubicBezTo>
                    <a:cubicBezTo>
                      <a:pt x="168" y="125"/>
                      <a:pt x="168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8294275" y="3845200"/>
                <a:ext cx="1612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98" extrusionOk="0">
                    <a:moveTo>
                      <a:pt x="444" y="1"/>
                    </a:moveTo>
                    <a:cubicBezTo>
                      <a:pt x="286" y="1"/>
                      <a:pt x="142" y="84"/>
                      <a:pt x="60" y="230"/>
                    </a:cubicBezTo>
                    <a:cubicBezTo>
                      <a:pt x="1" y="319"/>
                      <a:pt x="90" y="398"/>
                      <a:pt x="168" y="398"/>
                    </a:cubicBezTo>
                    <a:cubicBezTo>
                      <a:pt x="200" y="398"/>
                      <a:pt x="230" y="385"/>
                      <a:pt x="248" y="355"/>
                    </a:cubicBezTo>
                    <a:lnTo>
                      <a:pt x="269" y="355"/>
                    </a:lnTo>
                    <a:cubicBezTo>
                      <a:pt x="332" y="230"/>
                      <a:pt x="457" y="146"/>
                      <a:pt x="582" y="146"/>
                    </a:cubicBezTo>
                    <a:cubicBezTo>
                      <a:pt x="644" y="146"/>
                      <a:pt x="644" y="42"/>
                      <a:pt x="582" y="21"/>
                    </a:cubicBezTo>
                    <a:cubicBezTo>
                      <a:pt x="536" y="7"/>
                      <a:pt x="489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8254225" y="3809225"/>
                <a:ext cx="820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11" extrusionOk="0">
                    <a:moveTo>
                      <a:pt x="140" y="0"/>
                    </a:moveTo>
                    <a:cubicBezTo>
                      <a:pt x="1" y="20"/>
                      <a:pt x="13" y="210"/>
                      <a:pt x="141" y="210"/>
                    </a:cubicBezTo>
                    <a:cubicBezTo>
                      <a:pt x="147" y="210"/>
                      <a:pt x="154" y="210"/>
                      <a:pt x="161" y="209"/>
                    </a:cubicBezTo>
                    <a:lnTo>
                      <a:pt x="161" y="188"/>
                    </a:lnTo>
                    <a:cubicBezTo>
                      <a:pt x="202" y="188"/>
                      <a:pt x="244" y="167"/>
                      <a:pt x="265" y="146"/>
                    </a:cubicBezTo>
                    <a:cubicBezTo>
                      <a:pt x="327" y="104"/>
                      <a:pt x="327" y="21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8169975" y="3426400"/>
                <a:ext cx="20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97" extrusionOk="0">
                    <a:moveTo>
                      <a:pt x="552" y="1"/>
                    </a:moveTo>
                    <a:cubicBezTo>
                      <a:pt x="367" y="1"/>
                      <a:pt x="186" y="85"/>
                      <a:pt x="68" y="233"/>
                    </a:cubicBezTo>
                    <a:cubicBezTo>
                      <a:pt x="1" y="301"/>
                      <a:pt x="70" y="396"/>
                      <a:pt x="155" y="396"/>
                    </a:cubicBezTo>
                    <a:cubicBezTo>
                      <a:pt x="174" y="396"/>
                      <a:pt x="195" y="391"/>
                      <a:pt x="214" y="379"/>
                    </a:cubicBezTo>
                    <a:cubicBezTo>
                      <a:pt x="360" y="254"/>
                      <a:pt x="569" y="171"/>
                      <a:pt x="757" y="171"/>
                    </a:cubicBezTo>
                    <a:cubicBezTo>
                      <a:pt x="819" y="150"/>
                      <a:pt x="819" y="66"/>
                      <a:pt x="777" y="45"/>
                    </a:cubicBezTo>
                    <a:cubicBezTo>
                      <a:pt x="704" y="15"/>
                      <a:pt x="628" y="1"/>
                      <a:pt x="5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8213525" y="3463375"/>
                <a:ext cx="76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9" extrusionOk="0">
                    <a:moveTo>
                      <a:pt x="228" y="0"/>
                    </a:moveTo>
                    <a:cubicBezTo>
                      <a:pt x="219" y="0"/>
                      <a:pt x="211" y="2"/>
                      <a:pt x="203" y="6"/>
                    </a:cubicBezTo>
                    <a:lnTo>
                      <a:pt x="78" y="68"/>
                    </a:lnTo>
                    <a:cubicBezTo>
                      <a:pt x="1" y="130"/>
                      <a:pt x="62" y="238"/>
                      <a:pt x="132" y="238"/>
                    </a:cubicBezTo>
                    <a:cubicBezTo>
                      <a:pt x="156" y="238"/>
                      <a:pt x="182" y="225"/>
                      <a:pt x="203" y="193"/>
                    </a:cubicBezTo>
                    <a:lnTo>
                      <a:pt x="287" y="68"/>
                    </a:lnTo>
                    <a:cubicBezTo>
                      <a:pt x="304" y="34"/>
                      <a:pt x="265" y="0"/>
                      <a:pt x="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8124500" y="3356000"/>
                <a:ext cx="17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345" extrusionOk="0">
                    <a:moveTo>
                      <a:pt x="634" y="1"/>
                    </a:moveTo>
                    <a:cubicBezTo>
                      <a:pt x="628" y="1"/>
                      <a:pt x="622" y="2"/>
                      <a:pt x="615" y="4"/>
                    </a:cubicBezTo>
                    <a:cubicBezTo>
                      <a:pt x="448" y="46"/>
                      <a:pt x="281" y="108"/>
                      <a:pt x="93" y="192"/>
                    </a:cubicBezTo>
                    <a:cubicBezTo>
                      <a:pt x="1" y="210"/>
                      <a:pt x="40" y="344"/>
                      <a:pt x="109" y="344"/>
                    </a:cubicBezTo>
                    <a:cubicBezTo>
                      <a:pt x="117" y="344"/>
                      <a:pt x="126" y="342"/>
                      <a:pt x="135" y="338"/>
                    </a:cubicBezTo>
                    <a:cubicBezTo>
                      <a:pt x="323" y="275"/>
                      <a:pt x="490" y="192"/>
                      <a:pt x="657" y="108"/>
                    </a:cubicBezTo>
                    <a:cubicBezTo>
                      <a:pt x="712" y="71"/>
                      <a:pt x="685" y="1"/>
                      <a:pt x="6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5"/>
              <p:cNvSpPr/>
              <p:nvPr/>
            </p:nvSpPr>
            <p:spPr>
              <a:xfrm>
                <a:off x="8188150" y="3496275"/>
                <a:ext cx="110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262" extrusionOk="0">
                    <a:moveTo>
                      <a:pt x="341" y="0"/>
                    </a:moveTo>
                    <a:cubicBezTo>
                      <a:pt x="335" y="0"/>
                      <a:pt x="328" y="1"/>
                      <a:pt x="322" y="4"/>
                    </a:cubicBezTo>
                    <a:cubicBezTo>
                      <a:pt x="238" y="24"/>
                      <a:pt x="155" y="45"/>
                      <a:pt x="92" y="87"/>
                    </a:cubicBezTo>
                    <a:cubicBezTo>
                      <a:pt x="1" y="142"/>
                      <a:pt x="54" y="261"/>
                      <a:pt x="139" y="261"/>
                    </a:cubicBezTo>
                    <a:cubicBezTo>
                      <a:pt x="150" y="261"/>
                      <a:pt x="163" y="259"/>
                      <a:pt x="176" y="254"/>
                    </a:cubicBezTo>
                    <a:cubicBezTo>
                      <a:pt x="238" y="212"/>
                      <a:pt x="322" y="170"/>
                      <a:pt x="384" y="129"/>
                    </a:cubicBezTo>
                    <a:cubicBezTo>
                      <a:pt x="440" y="73"/>
                      <a:pt x="396" y="0"/>
                      <a:pt x="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>
                <a:off x="8247675" y="3567800"/>
                <a:ext cx="16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19" extrusionOk="0">
                    <a:moveTo>
                      <a:pt x="589" y="0"/>
                    </a:moveTo>
                    <a:cubicBezTo>
                      <a:pt x="381" y="42"/>
                      <a:pt x="193" y="146"/>
                      <a:pt x="47" y="313"/>
                    </a:cubicBezTo>
                    <a:cubicBezTo>
                      <a:pt x="0" y="360"/>
                      <a:pt x="59" y="419"/>
                      <a:pt x="109" y="419"/>
                    </a:cubicBezTo>
                    <a:cubicBezTo>
                      <a:pt x="125" y="419"/>
                      <a:pt x="141" y="412"/>
                      <a:pt x="151" y="396"/>
                    </a:cubicBezTo>
                    <a:cubicBezTo>
                      <a:pt x="277" y="250"/>
                      <a:pt x="423" y="146"/>
                      <a:pt x="610" y="84"/>
                    </a:cubicBezTo>
                    <a:cubicBezTo>
                      <a:pt x="673" y="84"/>
                      <a:pt x="652" y="0"/>
                      <a:pt x="5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8292450" y="3593350"/>
                <a:ext cx="153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42" extrusionOk="0">
                    <a:moveTo>
                      <a:pt x="530" y="0"/>
                    </a:moveTo>
                    <a:cubicBezTo>
                      <a:pt x="384" y="42"/>
                      <a:pt x="217" y="104"/>
                      <a:pt x="92" y="167"/>
                    </a:cubicBezTo>
                    <a:cubicBezTo>
                      <a:pt x="0" y="222"/>
                      <a:pt x="69" y="341"/>
                      <a:pt x="144" y="341"/>
                    </a:cubicBezTo>
                    <a:cubicBezTo>
                      <a:pt x="154" y="341"/>
                      <a:pt x="165" y="339"/>
                      <a:pt x="175" y="334"/>
                    </a:cubicBezTo>
                    <a:cubicBezTo>
                      <a:pt x="321" y="250"/>
                      <a:pt x="446" y="188"/>
                      <a:pt x="571" y="84"/>
                    </a:cubicBezTo>
                    <a:cubicBezTo>
                      <a:pt x="613" y="42"/>
                      <a:pt x="571" y="0"/>
                      <a:pt x="5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8290300" y="3664775"/>
                <a:ext cx="143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321" extrusionOk="0">
                    <a:moveTo>
                      <a:pt x="511" y="1"/>
                    </a:moveTo>
                    <a:cubicBezTo>
                      <a:pt x="365" y="42"/>
                      <a:pt x="219" y="105"/>
                      <a:pt x="73" y="167"/>
                    </a:cubicBezTo>
                    <a:cubicBezTo>
                      <a:pt x="0" y="204"/>
                      <a:pt x="55" y="321"/>
                      <a:pt x="126" y="321"/>
                    </a:cubicBezTo>
                    <a:cubicBezTo>
                      <a:pt x="136" y="321"/>
                      <a:pt x="147" y="319"/>
                      <a:pt x="157" y="313"/>
                    </a:cubicBezTo>
                    <a:cubicBezTo>
                      <a:pt x="303" y="251"/>
                      <a:pt x="428" y="167"/>
                      <a:pt x="553" y="63"/>
                    </a:cubicBezTo>
                    <a:cubicBezTo>
                      <a:pt x="574" y="21"/>
                      <a:pt x="553" y="1"/>
                      <a:pt x="5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8318100" y="3707775"/>
                <a:ext cx="104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1" extrusionOk="0">
                    <a:moveTo>
                      <a:pt x="332" y="0"/>
                    </a:moveTo>
                    <a:cubicBezTo>
                      <a:pt x="320" y="0"/>
                      <a:pt x="308" y="4"/>
                      <a:pt x="296" y="12"/>
                    </a:cubicBezTo>
                    <a:cubicBezTo>
                      <a:pt x="213" y="74"/>
                      <a:pt x="129" y="137"/>
                      <a:pt x="67" y="199"/>
                    </a:cubicBezTo>
                    <a:cubicBezTo>
                      <a:pt x="1" y="265"/>
                      <a:pt x="65" y="370"/>
                      <a:pt x="136" y="370"/>
                    </a:cubicBezTo>
                    <a:cubicBezTo>
                      <a:pt x="155" y="370"/>
                      <a:pt x="174" y="363"/>
                      <a:pt x="192" y="345"/>
                    </a:cubicBezTo>
                    <a:cubicBezTo>
                      <a:pt x="275" y="262"/>
                      <a:pt x="338" y="199"/>
                      <a:pt x="401" y="95"/>
                    </a:cubicBezTo>
                    <a:cubicBezTo>
                      <a:pt x="417" y="61"/>
                      <a:pt x="380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8445425" y="2818475"/>
                <a:ext cx="1097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31" extrusionOk="0">
                    <a:moveTo>
                      <a:pt x="147" y="1"/>
                    </a:moveTo>
                    <a:cubicBezTo>
                      <a:pt x="1" y="22"/>
                      <a:pt x="1" y="230"/>
                      <a:pt x="147" y="230"/>
                    </a:cubicBezTo>
                    <a:cubicBezTo>
                      <a:pt x="209" y="230"/>
                      <a:pt x="293" y="230"/>
                      <a:pt x="376" y="209"/>
                    </a:cubicBezTo>
                    <a:cubicBezTo>
                      <a:pt x="439" y="168"/>
                      <a:pt x="439" y="63"/>
                      <a:pt x="376" y="43"/>
                    </a:cubicBezTo>
                    <a:cubicBezTo>
                      <a:pt x="293" y="22"/>
                      <a:pt x="209" y="1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8477825" y="2756425"/>
                <a:ext cx="20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10" extrusionOk="0">
                    <a:moveTo>
                      <a:pt x="790" y="1"/>
                    </a:moveTo>
                    <a:cubicBezTo>
                      <a:pt x="540" y="22"/>
                      <a:pt x="311" y="43"/>
                      <a:pt x="60" y="84"/>
                    </a:cubicBezTo>
                    <a:cubicBezTo>
                      <a:pt x="1" y="84"/>
                      <a:pt x="17" y="198"/>
                      <a:pt x="91" y="209"/>
                    </a:cubicBezTo>
                    <a:lnTo>
                      <a:pt x="91" y="209"/>
                    </a:lnTo>
                    <a:cubicBezTo>
                      <a:pt x="337" y="187"/>
                      <a:pt x="564" y="146"/>
                      <a:pt x="790" y="84"/>
                    </a:cubicBezTo>
                    <a:cubicBezTo>
                      <a:pt x="832" y="63"/>
                      <a:pt x="832" y="1"/>
                      <a:pt x="790" y="1"/>
                    </a:cubicBezTo>
                    <a:close/>
                    <a:moveTo>
                      <a:pt x="91" y="209"/>
                    </a:moveTo>
                    <a:cubicBezTo>
                      <a:pt x="87" y="209"/>
                      <a:pt x="84" y="209"/>
                      <a:pt x="81" y="209"/>
                    </a:cubicBezTo>
                    <a:lnTo>
                      <a:pt x="102" y="209"/>
                    </a:lnTo>
                    <a:cubicBezTo>
                      <a:pt x="98" y="209"/>
                      <a:pt x="94" y="209"/>
                      <a:pt x="91" y="2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5"/>
              <p:cNvSpPr/>
              <p:nvPr/>
            </p:nvSpPr>
            <p:spPr>
              <a:xfrm>
                <a:off x="8478550" y="2812700"/>
                <a:ext cx="137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59" extrusionOk="0">
                    <a:moveTo>
                      <a:pt x="466" y="0"/>
                    </a:moveTo>
                    <a:cubicBezTo>
                      <a:pt x="461" y="0"/>
                      <a:pt x="455" y="1"/>
                      <a:pt x="448" y="2"/>
                    </a:cubicBezTo>
                    <a:cubicBezTo>
                      <a:pt x="344" y="2"/>
                      <a:pt x="219" y="23"/>
                      <a:pt x="115" y="65"/>
                    </a:cubicBezTo>
                    <a:cubicBezTo>
                      <a:pt x="1" y="84"/>
                      <a:pt x="42" y="258"/>
                      <a:pt x="145" y="258"/>
                    </a:cubicBezTo>
                    <a:cubicBezTo>
                      <a:pt x="155" y="258"/>
                      <a:pt x="166" y="256"/>
                      <a:pt x="177" y="253"/>
                    </a:cubicBezTo>
                    <a:cubicBezTo>
                      <a:pt x="282" y="211"/>
                      <a:pt x="386" y="169"/>
                      <a:pt x="490" y="128"/>
                    </a:cubicBezTo>
                    <a:cubicBezTo>
                      <a:pt x="548" y="108"/>
                      <a:pt x="535" y="0"/>
                      <a:pt x="4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5"/>
              <p:cNvSpPr/>
              <p:nvPr/>
            </p:nvSpPr>
            <p:spPr>
              <a:xfrm>
                <a:off x="8453775" y="2895650"/>
                <a:ext cx="146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89" extrusionOk="0">
                    <a:moveTo>
                      <a:pt x="105" y="1"/>
                    </a:moveTo>
                    <a:cubicBezTo>
                      <a:pt x="0" y="1"/>
                      <a:pt x="0" y="168"/>
                      <a:pt x="105" y="188"/>
                    </a:cubicBezTo>
                    <a:cubicBezTo>
                      <a:pt x="251" y="188"/>
                      <a:pt x="376" y="168"/>
                      <a:pt x="522" y="147"/>
                    </a:cubicBezTo>
                    <a:cubicBezTo>
                      <a:pt x="584" y="147"/>
                      <a:pt x="584" y="42"/>
                      <a:pt x="522" y="22"/>
                    </a:cubicBezTo>
                    <a:cubicBezTo>
                      <a:pt x="376" y="1"/>
                      <a:pt x="251" y="1"/>
                      <a:pt x="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8436900" y="2973750"/>
                <a:ext cx="3150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319" extrusionOk="0">
                    <a:moveTo>
                      <a:pt x="667" y="0"/>
                    </a:moveTo>
                    <a:cubicBezTo>
                      <a:pt x="482" y="0"/>
                      <a:pt x="300" y="37"/>
                      <a:pt x="133" y="110"/>
                    </a:cubicBezTo>
                    <a:cubicBezTo>
                      <a:pt x="0" y="129"/>
                      <a:pt x="40" y="303"/>
                      <a:pt x="158" y="303"/>
                    </a:cubicBezTo>
                    <a:cubicBezTo>
                      <a:pt x="170" y="303"/>
                      <a:pt x="182" y="301"/>
                      <a:pt x="195" y="297"/>
                    </a:cubicBezTo>
                    <a:lnTo>
                      <a:pt x="195" y="318"/>
                    </a:lnTo>
                    <a:cubicBezTo>
                      <a:pt x="529" y="235"/>
                      <a:pt x="863" y="256"/>
                      <a:pt x="1218" y="193"/>
                    </a:cubicBezTo>
                    <a:cubicBezTo>
                      <a:pt x="1259" y="172"/>
                      <a:pt x="1259" y="110"/>
                      <a:pt x="1218" y="110"/>
                    </a:cubicBezTo>
                    <a:cubicBezTo>
                      <a:pt x="1040" y="37"/>
                      <a:pt x="853" y="0"/>
                      <a:pt x="6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8451225" y="3036450"/>
                <a:ext cx="281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53" extrusionOk="0">
                    <a:moveTo>
                      <a:pt x="1041" y="0"/>
                    </a:moveTo>
                    <a:cubicBezTo>
                      <a:pt x="728" y="0"/>
                      <a:pt x="436" y="21"/>
                      <a:pt x="123" y="84"/>
                    </a:cubicBezTo>
                    <a:cubicBezTo>
                      <a:pt x="24" y="84"/>
                      <a:pt x="0" y="252"/>
                      <a:pt x="105" y="252"/>
                    </a:cubicBezTo>
                    <a:cubicBezTo>
                      <a:pt x="110" y="252"/>
                      <a:pt x="116" y="252"/>
                      <a:pt x="123" y="251"/>
                    </a:cubicBezTo>
                    <a:cubicBezTo>
                      <a:pt x="436" y="251"/>
                      <a:pt x="749" y="188"/>
                      <a:pt x="1041" y="125"/>
                    </a:cubicBezTo>
                    <a:cubicBezTo>
                      <a:pt x="1124" y="105"/>
                      <a:pt x="1124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8441500" y="3098975"/>
                <a:ext cx="1802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292" extrusionOk="0">
                    <a:moveTo>
                      <a:pt x="572" y="1"/>
                    </a:moveTo>
                    <a:cubicBezTo>
                      <a:pt x="457" y="1"/>
                      <a:pt x="322" y="107"/>
                      <a:pt x="223" y="107"/>
                    </a:cubicBezTo>
                    <a:cubicBezTo>
                      <a:pt x="199" y="107"/>
                      <a:pt x="177" y="101"/>
                      <a:pt x="158" y="86"/>
                    </a:cubicBezTo>
                    <a:cubicBezTo>
                      <a:pt x="144" y="79"/>
                      <a:pt x="131" y="76"/>
                      <a:pt x="118" y="76"/>
                    </a:cubicBezTo>
                    <a:cubicBezTo>
                      <a:pt x="51" y="76"/>
                      <a:pt x="1" y="158"/>
                      <a:pt x="53" y="211"/>
                    </a:cubicBezTo>
                    <a:cubicBezTo>
                      <a:pt x="99" y="241"/>
                      <a:pt x="156" y="261"/>
                      <a:pt x="216" y="261"/>
                    </a:cubicBezTo>
                    <a:cubicBezTo>
                      <a:pt x="238" y="261"/>
                      <a:pt x="260" y="258"/>
                      <a:pt x="283" y="252"/>
                    </a:cubicBezTo>
                    <a:cubicBezTo>
                      <a:pt x="320" y="252"/>
                      <a:pt x="417" y="201"/>
                      <a:pt x="493" y="176"/>
                    </a:cubicBezTo>
                    <a:lnTo>
                      <a:pt x="493" y="176"/>
                    </a:lnTo>
                    <a:cubicBezTo>
                      <a:pt x="492" y="180"/>
                      <a:pt x="491" y="185"/>
                      <a:pt x="491" y="190"/>
                    </a:cubicBezTo>
                    <a:cubicBezTo>
                      <a:pt x="500" y="262"/>
                      <a:pt x="544" y="291"/>
                      <a:pt x="591" y="291"/>
                    </a:cubicBezTo>
                    <a:cubicBezTo>
                      <a:pt x="653" y="291"/>
                      <a:pt x="721" y="240"/>
                      <a:pt x="721" y="169"/>
                    </a:cubicBezTo>
                    <a:cubicBezTo>
                      <a:pt x="721" y="86"/>
                      <a:pt x="679" y="23"/>
                      <a:pt x="596" y="2"/>
                    </a:cubicBezTo>
                    <a:cubicBezTo>
                      <a:pt x="588" y="1"/>
                      <a:pt x="580" y="1"/>
                      <a:pt x="5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8430225" y="3155975"/>
                <a:ext cx="194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283" extrusionOk="0">
                    <a:moveTo>
                      <a:pt x="531" y="1"/>
                    </a:moveTo>
                    <a:cubicBezTo>
                      <a:pt x="377" y="1"/>
                      <a:pt x="226" y="43"/>
                      <a:pt x="87" y="121"/>
                    </a:cubicBezTo>
                    <a:cubicBezTo>
                      <a:pt x="1" y="173"/>
                      <a:pt x="58" y="282"/>
                      <a:pt x="139" y="282"/>
                    </a:cubicBezTo>
                    <a:cubicBezTo>
                      <a:pt x="156" y="282"/>
                      <a:pt x="174" y="277"/>
                      <a:pt x="191" y="267"/>
                    </a:cubicBezTo>
                    <a:cubicBezTo>
                      <a:pt x="251" y="241"/>
                      <a:pt x="315" y="219"/>
                      <a:pt x="381" y="202"/>
                    </a:cubicBezTo>
                    <a:lnTo>
                      <a:pt x="381" y="202"/>
                    </a:lnTo>
                    <a:cubicBezTo>
                      <a:pt x="382" y="236"/>
                      <a:pt x="412" y="270"/>
                      <a:pt x="446" y="270"/>
                    </a:cubicBezTo>
                    <a:cubicBezTo>
                      <a:pt x="451" y="270"/>
                      <a:pt x="457" y="269"/>
                      <a:pt x="462" y="267"/>
                    </a:cubicBezTo>
                    <a:cubicBezTo>
                      <a:pt x="525" y="225"/>
                      <a:pt x="629" y="183"/>
                      <a:pt x="692" y="163"/>
                    </a:cubicBezTo>
                    <a:cubicBezTo>
                      <a:pt x="775" y="142"/>
                      <a:pt x="775" y="17"/>
                      <a:pt x="692" y="17"/>
                    </a:cubicBezTo>
                    <a:cubicBezTo>
                      <a:pt x="638" y="6"/>
                      <a:pt x="584" y="1"/>
                      <a:pt x="5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8476700" y="3145600"/>
                <a:ext cx="177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195" extrusionOk="0">
                    <a:moveTo>
                      <a:pt x="335" y="1"/>
                    </a:moveTo>
                    <a:cubicBezTo>
                      <a:pt x="264" y="1"/>
                      <a:pt x="195" y="6"/>
                      <a:pt x="126" y="14"/>
                    </a:cubicBezTo>
                    <a:cubicBezTo>
                      <a:pt x="1" y="14"/>
                      <a:pt x="1" y="181"/>
                      <a:pt x="126" y="181"/>
                    </a:cubicBezTo>
                    <a:cubicBezTo>
                      <a:pt x="195" y="190"/>
                      <a:pt x="264" y="195"/>
                      <a:pt x="335" y="195"/>
                    </a:cubicBezTo>
                    <a:cubicBezTo>
                      <a:pt x="435" y="195"/>
                      <a:pt x="538" y="185"/>
                      <a:pt x="648" y="160"/>
                    </a:cubicBezTo>
                    <a:cubicBezTo>
                      <a:pt x="710" y="140"/>
                      <a:pt x="710" y="56"/>
                      <a:pt x="648" y="35"/>
                    </a:cubicBezTo>
                    <a:cubicBezTo>
                      <a:pt x="538" y="11"/>
                      <a:pt x="435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8449075" y="3189525"/>
                <a:ext cx="1097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60" extrusionOk="0">
                    <a:moveTo>
                      <a:pt x="306" y="0"/>
                    </a:moveTo>
                    <a:cubicBezTo>
                      <a:pt x="281" y="0"/>
                      <a:pt x="258" y="10"/>
                      <a:pt x="243" y="28"/>
                    </a:cubicBezTo>
                    <a:lnTo>
                      <a:pt x="243" y="28"/>
                    </a:lnTo>
                    <a:cubicBezTo>
                      <a:pt x="230" y="23"/>
                      <a:pt x="218" y="18"/>
                      <a:pt x="209" y="9"/>
                    </a:cubicBezTo>
                    <a:lnTo>
                      <a:pt x="105" y="9"/>
                    </a:lnTo>
                    <a:cubicBezTo>
                      <a:pt x="21" y="9"/>
                      <a:pt x="1" y="93"/>
                      <a:pt x="42" y="135"/>
                    </a:cubicBezTo>
                    <a:cubicBezTo>
                      <a:pt x="105" y="197"/>
                      <a:pt x="188" y="239"/>
                      <a:pt x="293" y="260"/>
                    </a:cubicBezTo>
                    <a:cubicBezTo>
                      <a:pt x="376" y="239"/>
                      <a:pt x="439" y="114"/>
                      <a:pt x="376" y="30"/>
                    </a:cubicBezTo>
                    <a:cubicBezTo>
                      <a:pt x="355" y="9"/>
                      <a:pt x="330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>
                <a:off x="8426100" y="3245375"/>
                <a:ext cx="245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11" extrusionOk="0">
                    <a:moveTo>
                      <a:pt x="602" y="1"/>
                    </a:moveTo>
                    <a:cubicBezTo>
                      <a:pt x="400" y="1"/>
                      <a:pt x="190" y="106"/>
                      <a:pt x="64" y="257"/>
                    </a:cubicBezTo>
                    <a:cubicBezTo>
                      <a:pt x="0" y="321"/>
                      <a:pt x="59" y="410"/>
                      <a:pt x="128" y="410"/>
                    </a:cubicBezTo>
                    <a:cubicBezTo>
                      <a:pt x="148" y="410"/>
                      <a:pt x="170" y="402"/>
                      <a:pt x="189" y="383"/>
                    </a:cubicBezTo>
                    <a:cubicBezTo>
                      <a:pt x="316" y="256"/>
                      <a:pt x="481" y="186"/>
                      <a:pt x="651" y="186"/>
                    </a:cubicBezTo>
                    <a:cubicBezTo>
                      <a:pt x="733" y="186"/>
                      <a:pt x="817" y="203"/>
                      <a:pt x="899" y="237"/>
                    </a:cubicBezTo>
                    <a:cubicBezTo>
                      <a:pt x="907" y="239"/>
                      <a:pt x="915" y="241"/>
                      <a:pt x="922" y="241"/>
                    </a:cubicBezTo>
                    <a:cubicBezTo>
                      <a:pt x="966" y="241"/>
                      <a:pt x="979" y="189"/>
                      <a:pt x="961" y="153"/>
                    </a:cubicBezTo>
                    <a:cubicBezTo>
                      <a:pt x="862" y="46"/>
                      <a:pt x="734" y="1"/>
                      <a:pt x="6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8460850" y="2706900"/>
                <a:ext cx="1587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78" extrusionOk="0">
                    <a:moveTo>
                      <a:pt x="552" y="0"/>
                    </a:moveTo>
                    <a:cubicBezTo>
                      <a:pt x="385" y="21"/>
                      <a:pt x="260" y="63"/>
                      <a:pt x="114" y="105"/>
                    </a:cubicBezTo>
                    <a:cubicBezTo>
                      <a:pt x="1" y="123"/>
                      <a:pt x="40" y="278"/>
                      <a:pt x="126" y="278"/>
                    </a:cubicBezTo>
                    <a:cubicBezTo>
                      <a:pt x="135" y="278"/>
                      <a:pt x="145" y="276"/>
                      <a:pt x="155" y="272"/>
                    </a:cubicBezTo>
                    <a:cubicBezTo>
                      <a:pt x="301" y="251"/>
                      <a:pt x="447" y="209"/>
                      <a:pt x="572" y="146"/>
                    </a:cubicBezTo>
                    <a:cubicBezTo>
                      <a:pt x="635" y="105"/>
                      <a:pt x="614" y="21"/>
                      <a:pt x="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8483900" y="2630775"/>
                <a:ext cx="2045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65" extrusionOk="0">
                    <a:moveTo>
                      <a:pt x="539" y="1"/>
                    </a:moveTo>
                    <a:cubicBezTo>
                      <a:pt x="383" y="1"/>
                      <a:pt x="231" y="33"/>
                      <a:pt x="88" y="104"/>
                    </a:cubicBezTo>
                    <a:cubicBezTo>
                      <a:pt x="0" y="140"/>
                      <a:pt x="46" y="264"/>
                      <a:pt x="125" y="264"/>
                    </a:cubicBezTo>
                    <a:cubicBezTo>
                      <a:pt x="140" y="264"/>
                      <a:pt x="156" y="260"/>
                      <a:pt x="172" y="250"/>
                    </a:cubicBezTo>
                    <a:cubicBezTo>
                      <a:pt x="360" y="167"/>
                      <a:pt x="547" y="125"/>
                      <a:pt x="756" y="125"/>
                    </a:cubicBezTo>
                    <a:cubicBezTo>
                      <a:pt x="761" y="127"/>
                      <a:pt x="767" y="128"/>
                      <a:pt x="771" y="128"/>
                    </a:cubicBezTo>
                    <a:cubicBezTo>
                      <a:pt x="818" y="128"/>
                      <a:pt x="813" y="40"/>
                      <a:pt x="756" y="21"/>
                    </a:cubicBezTo>
                    <a:cubicBezTo>
                      <a:pt x="683" y="8"/>
                      <a:pt x="611" y="1"/>
                      <a:pt x="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8468900" y="2574375"/>
                <a:ext cx="254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00" extrusionOk="0">
                    <a:moveTo>
                      <a:pt x="943" y="0"/>
                    </a:moveTo>
                    <a:cubicBezTo>
                      <a:pt x="935" y="0"/>
                      <a:pt x="927" y="1"/>
                      <a:pt x="918" y="4"/>
                    </a:cubicBezTo>
                    <a:cubicBezTo>
                      <a:pt x="918" y="4"/>
                      <a:pt x="918" y="4"/>
                      <a:pt x="918" y="4"/>
                    </a:cubicBezTo>
                    <a:lnTo>
                      <a:pt x="918" y="4"/>
                    </a:lnTo>
                    <a:lnTo>
                      <a:pt x="626" y="45"/>
                    </a:lnTo>
                    <a:cubicBezTo>
                      <a:pt x="608" y="45"/>
                      <a:pt x="597" y="52"/>
                      <a:pt x="591" y="62"/>
                    </a:cubicBezTo>
                    <a:lnTo>
                      <a:pt x="591" y="62"/>
                    </a:lnTo>
                    <a:cubicBezTo>
                      <a:pt x="438" y="80"/>
                      <a:pt x="282" y="87"/>
                      <a:pt x="125" y="87"/>
                    </a:cubicBezTo>
                    <a:cubicBezTo>
                      <a:pt x="0" y="87"/>
                      <a:pt x="0" y="275"/>
                      <a:pt x="125" y="296"/>
                    </a:cubicBezTo>
                    <a:cubicBezTo>
                      <a:pt x="162" y="298"/>
                      <a:pt x="198" y="299"/>
                      <a:pt x="235" y="299"/>
                    </a:cubicBezTo>
                    <a:cubicBezTo>
                      <a:pt x="490" y="299"/>
                      <a:pt x="743" y="236"/>
                      <a:pt x="980" y="108"/>
                    </a:cubicBezTo>
                    <a:cubicBezTo>
                      <a:pt x="1018" y="71"/>
                      <a:pt x="1005" y="0"/>
                      <a:pt x="9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8423525" y="2592700"/>
                <a:ext cx="172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251" extrusionOk="0">
                    <a:moveTo>
                      <a:pt x="605" y="1"/>
                    </a:moveTo>
                    <a:cubicBezTo>
                      <a:pt x="438" y="21"/>
                      <a:pt x="251" y="63"/>
                      <a:pt x="84" y="105"/>
                    </a:cubicBezTo>
                    <a:cubicBezTo>
                      <a:pt x="0" y="126"/>
                      <a:pt x="42" y="251"/>
                      <a:pt x="126" y="251"/>
                    </a:cubicBezTo>
                    <a:cubicBezTo>
                      <a:pt x="292" y="209"/>
                      <a:pt x="459" y="167"/>
                      <a:pt x="626" y="126"/>
                    </a:cubicBezTo>
                    <a:cubicBezTo>
                      <a:pt x="689" y="105"/>
                      <a:pt x="689" y="1"/>
                      <a:pt x="6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>
                <a:off x="8448725" y="2659825"/>
                <a:ext cx="1967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17" extrusionOk="0">
                    <a:moveTo>
                      <a:pt x="609" y="1"/>
                    </a:moveTo>
                    <a:cubicBezTo>
                      <a:pt x="439" y="1"/>
                      <a:pt x="268" y="35"/>
                      <a:pt x="98" y="69"/>
                    </a:cubicBezTo>
                    <a:cubicBezTo>
                      <a:pt x="1" y="88"/>
                      <a:pt x="30" y="217"/>
                      <a:pt x="120" y="217"/>
                    </a:cubicBezTo>
                    <a:cubicBezTo>
                      <a:pt x="126" y="217"/>
                      <a:pt x="133" y="216"/>
                      <a:pt x="140" y="215"/>
                    </a:cubicBezTo>
                    <a:cubicBezTo>
                      <a:pt x="348" y="194"/>
                      <a:pt x="557" y="152"/>
                      <a:pt x="745" y="69"/>
                    </a:cubicBezTo>
                    <a:cubicBezTo>
                      <a:pt x="786" y="48"/>
                      <a:pt x="765" y="6"/>
                      <a:pt x="724" y="6"/>
                    </a:cubicBezTo>
                    <a:cubicBezTo>
                      <a:pt x="685" y="2"/>
                      <a:pt x="647" y="1"/>
                      <a:pt x="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>
                <a:off x="8455500" y="2500025"/>
                <a:ext cx="181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46" extrusionOk="0">
                    <a:moveTo>
                      <a:pt x="270" y="0"/>
                    </a:moveTo>
                    <a:cubicBezTo>
                      <a:pt x="220" y="0"/>
                      <a:pt x="170" y="6"/>
                      <a:pt x="119" y="16"/>
                    </a:cubicBezTo>
                    <a:cubicBezTo>
                      <a:pt x="0" y="36"/>
                      <a:pt x="50" y="205"/>
                      <a:pt x="162" y="205"/>
                    </a:cubicBezTo>
                    <a:cubicBezTo>
                      <a:pt x="169" y="205"/>
                      <a:pt x="175" y="205"/>
                      <a:pt x="182" y="204"/>
                    </a:cubicBezTo>
                    <a:cubicBezTo>
                      <a:pt x="233" y="189"/>
                      <a:pt x="288" y="182"/>
                      <a:pt x="343" y="182"/>
                    </a:cubicBezTo>
                    <a:cubicBezTo>
                      <a:pt x="443" y="182"/>
                      <a:pt x="546" y="205"/>
                      <a:pt x="640" y="245"/>
                    </a:cubicBezTo>
                    <a:cubicBezTo>
                      <a:pt x="682" y="245"/>
                      <a:pt x="724" y="204"/>
                      <a:pt x="682" y="162"/>
                    </a:cubicBezTo>
                    <a:cubicBezTo>
                      <a:pt x="572" y="51"/>
                      <a:pt x="425" y="0"/>
                      <a:pt x="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>
                <a:off x="8879775" y="2706175"/>
                <a:ext cx="162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259" extrusionOk="0">
                    <a:moveTo>
                      <a:pt x="243" y="0"/>
                    </a:moveTo>
                    <a:cubicBezTo>
                      <a:pt x="204" y="0"/>
                      <a:pt x="165" y="3"/>
                      <a:pt x="126" y="9"/>
                    </a:cubicBezTo>
                    <a:cubicBezTo>
                      <a:pt x="1" y="29"/>
                      <a:pt x="1" y="238"/>
                      <a:pt x="126" y="259"/>
                    </a:cubicBezTo>
                    <a:lnTo>
                      <a:pt x="126" y="238"/>
                    </a:lnTo>
                    <a:cubicBezTo>
                      <a:pt x="169" y="244"/>
                      <a:pt x="212" y="247"/>
                      <a:pt x="254" y="247"/>
                    </a:cubicBezTo>
                    <a:cubicBezTo>
                      <a:pt x="358" y="247"/>
                      <a:pt x="461" y="232"/>
                      <a:pt x="564" y="217"/>
                    </a:cubicBezTo>
                    <a:cubicBezTo>
                      <a:pt x="648" y="175"/>
                      <a:pt x="648" y="71"/>
                      <a:pt x="564" y="50"/>
                    </a:cubicBezTo>
                    <a:cubicBezTo>
                      <a:pt x="457" y="20"/>
                      <a:pt x="350" y="0"/>
                      <a:pt x="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>
                <a:off x="8859450" y="2770300"/>
                <a:ext cx="1775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8" extrusionOk="0">
                    <a:moveTo>
                      <a:pt x="260" y="1"/>
                    </a:moveTo>
                    <a:cubicBezTo>
                      <a:pt x="215" y="1"/>
                      <a:pt x="170" y="3"/>
                      <a:pt x="126" y="9"/>
                    </a:cubicBezTo>
                    <a:cubicBezTo>
                      <a:pt x="0" y="30"/>
                      <a:pt x="0" y="197"/>
                      <a:pt x="126" y="218"/>
                    </a:cubicBezTo>
                    <a:cubicBezTo>
                      <a:pt x="292" y="218"/>
                      <a:pt x="459" y="197"/>
                      <a:pt x="647" y="176"/>
                    </a:cubicBezTo>
                    <a:cubicBezTo>
                      <a:pt x="710" y="155"/>
                      <a:pt x="710" y="72"/>
                      <a:pt x="647" y="51"/>
                    </a:cubicBezTo>
                    <a:cubicBezTo>
                      <a:pt x="510" y="20"/>
                      <a:pt x="383" y="1"/>
                      <a:pt x="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8833000" y="2854875"/>
                <a:ext cx="165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299" extrusionOk="0">
                    <a:moveTo>
                      <a:pt x="174" y="1"/>
                    </a:moveTo>
                    <a:cubicBezTo>
                      <a:pt x="84" y="1"/>
                      <a:pt x="0" y="106"/>
                      <a:pt x="99" y="172"/>
                    </a:cubicBezTo>
                    <a:cubicBezTo>
                      <a:pt x="180" y="253"/>
                      <a:pt x="295" y="299"/>
                      <a:pt x="418" y="299"/>
                    </a:cubicBezTo>
                    <a:cubicBezTo>
                      <a:pt x="485" y="299"/>
                      <a:pt x="554" y="285"/>
                      <a:pt x="620" y="255"/>
                    </a:cubicBezTo>
                    <a:cubicBezTo>
                      <a:pt x="662" y="213"/>
                      <a:pt x="641" y="130"/>
                      <a:pt x="579" y="109"/>
                    </a:cubicBezTo>
                    <a:cubicBezTo>
                      <a:pt x="557" y="113"/>
                      <a:pt x="534" y="115"/>
                      <a:pt x="512" y="115"/>
                    </a:cubicBezTo>
                    <a:cubicBezTo>
                      <a:pt x="411" y="115"/>
                      <a:pt x="314" y="77"/>
                      <a:pt x="245" y="26"/>
                    </a:cubicBezTo>
                    <a:cubicBezTo>
                      <a:pt x="223" y="8"/>
                      <a:pt x="199" y="1"/>
                      <a:pt x="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5"/>
              <p:cNvSpPr/>
              <p:nvPr/>
            </p:nvSpPr>
            <p:spPr>
              <a:xfrm>
                <a:off x="8811500" y="2979675"/>
                <a:ext cx="125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90" extrusionOk="0">
                    <a:moveTo>
                      <a:pt x="193" y="1"/>
                    </a:moveTo>
                    <a:cubicBezTo>
                      <a:pt x="87" y="1"/>
                      <a:pt x="1" y="171"/>
                      <a:pt x="125" y="206"/>
                    </a:cubicBezTo>
                    <a:lnTo>
                      <a:pt x="125" y="227"/>
                    </a:lnTo>
                    <a:cubicBezTo>
                      <a:pt x="208" y="269"/>
                      <a:pt x="292" y="290"/>
                      <a:pt x="396" y="290"/>
                    </a:cubicBezTo>
                    <a:cubicBezTo>
                      <a:pt x="458" y="290"/>
                      <a:pt x="500" y="206"/>
                      <a:pt x="458" y="165"/>
                    </a:cubicBezTo>
                    <a:cubicBezTo>
                      <a:pt x="396" y="102"/>
                      <a:pt x="333" y="60"/>
                      <a:pt x="250" y="19"/>
                    </a:cubicBezTo>
                    <a:cubicBezTo>
                      <a:pt x="231" y="6"/>
                      <a:pt x="211" y="1"/>
                      <a:pt x="1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5"/>
              <p:cNvSpPr/>
              <p:nvPr/>
            </p:nvSpPr>
            <p:spPr>
              <a:xfrm>
                <a:off x="8830675" y="2764625"/>
                <a:ext cx="11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41" extrusionOk="0">
                    <a:moveTo>
                      <a:pt x="233" y="1"/>
                    </a:moveTo>
                    <a:cubicBezTo>
                      <a:pt x="174" y="1"/>
                      <a:pt x="114" y="22"/>
                      <a:pt x="67" y="69"/>
                    </a:cubicBezTo>
                    <a:cubicBezTo>
                      <a:pt x="1" y="135"/>
                      <a:pt x="78" y="240"/>
                      <a:pt x="155" y="240"/>
                    </a:cubicBezTo>
                    <a:cubicBezTo>
                      <a:pt x="175" y="240"/>
                      <a:pt x="195" y="233"/>
                      <a:pt x="213" y="215"/>
                    </a:cubicBezTo>
                    <a:cubicBezTo>
                      <a:pt x="234" y="205"/>
                      <a:pt x="255" y="199"/>
                      <a:pt x="273" y="199"/>
                    </a:cubicBezTo>
                    <a:cubicBezTo>
                      <a:pt x="291" y="199"/>
                      <a:pt x="307" y="205"/>
                      <a:pt x="317" y="215"/>
                    </a:cubicBezTo>
                    <a:cubicBezTo>
                      <a:pt x="326" y="217"/>
                      <a:pt x="335" y="218"/>
                      <a:pt x="342" y="218"/>
                    </a:cubicBezTo>
                    <a:cubicBezTo>
                      <a:pt x="409" y="218"/>
                      <a:pt x="440" y="146"/>
                      <a:pt x="421" y="90"/>
                    </a:cubicBezTo>
                    <a:cubicBezTo>
                      <a:pt x="376" y="33"/>
                      <a:pt x="305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8871750" y="2863175"/>
                <a:ext cx="132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257" extrusionOk="0">
                    <a:moveTo>
                      <a:pt x="125" y="1"/>
                    </a:moveTo>
                    <a:cubicBezTo>
                      <a:pt x="40" y="1"/>
                      <a:pt x="1" y="157"/>
                      <a:pt x="113" y="194"/>
                    </a:cubicBezTo>
                    <a:cubicBezTo>
                      <a:pt x="197" y="236"/>
                      <a:pt x="322" y="257"/>
                      <a:pt x="426" y="257"/>
                    </a:cubicBezTo>
                    <a:cubicBezTo>
                      <a:pt x="489" y="257"/>
                      <a:pt x="531" y="194"/>
                      <a:pt x="468" y="153"/>
                    </a:cubicBezTo>
                    <a:cubicBezTo>
                      <a:pt x="385" y="90"/>
                      <a:pt x="259" y="48"/>
                      <a:pt x="155" y="7"/>
                    </a:cubicBezTo>
                    <a:cubicBezTo>
                      <a:pt x="145" y="2"/>
                      <a:pt x="135" y="1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>
                <a:off x="8833900" y="2671175"/>
                <a:ext cx="182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349" extrusionOk="0">
                    <a:moveTo>
                      <a:pt x="233" y="1"/>
                    </a:moveTo>
                    <a:cubicBezTo>
                      <a:pt x="197" y="1"/>
                      <a:pt x="161" y="4"/>
                      <a:pt x="126" y="11"/>
                    </a:cubicBezTo>
                    <a:cubicBezTo>
                      <a:pt x="0" y="11"/>
                      <a:pt x="0" y="199"/>
                      <a:pt x="126" y="199"/>
                    </a:cubicBezTo>
                    <a:cubicBezTo>
                      <a:pt x="147" y="196"/>
                      <a:pt x="169" y="195"/>
                      <a:pt x="190" y="195"/>
                    </a:cubicBezTo>
                    <a:cubicBezTo>
                      <a:pt x="335" y="195"/>
                      <a:pt x="478" y="254"/>
                      <a:pt x="605" y="345"/>
                    </a:cubicBezTo>
                    <a:cubicBezTo>
                      <a:pt x="614" y="348"/>
                      <a:pt x="622" y="349"/>
                      <a:pt x="630" y="349"/>
                    </a:cubicBezTo>
                    <a:cubicBezTo>
                      <a:pt x="683" y="349"/>
                      <a:pt x="728" y="295"/>
                      <a:pt x="710" y="240"/>
                    </a:cubicBezTo>
                    <a:cubicBezTo>
                      <a:pt x="588" y="85"/>
                      <a:pt x="409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8166550" y="2896150"/>
                <a:ext cx="6175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50" extrusionOk="0">
                    <a:moveTo>
                      <a:pt x="68" y="0"/>
                    </a:moveTo>
                    <a:cubicBezTo>
                      <a:pt x="1" y="0"/>
                      <a:pt x="1" y="149"/>
                      <a:pt x="68" y="149"/>
                    </a:cubicBezTo>
                    <a:cubicBezTo>
                      <a:pt x="72" y="149"/>
                      <a:pt x="76" y="149"/>
                      <a:pt x="80" y="148"/>
                    </a:cubicBezTo>
                    <a:lnTo>
                      <a:pt x="184" y="127"/>
                    </a:lnTo>
                    <a:cubicBezTo>
                      <a:pt x="247" y="106"/>
                      <a:pt x="247" y="43"/>
                      <a:pt x="184" y="22"/>
                    </a:cubicBezTo>
                    <a:lnTo>
                      <a:pt x="80" y="2"/>
                    </a:lnTo>
                    <a:cubicBezTo>
                      <a:pt x="76" y="1"/>
                      <a:pt x="72" y="0"/>
                      <a:pt x="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8162950" y="2912225"/>
                <a:ext cx="246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426" extrusionOk="0">
                    <a:moveTo>
                      <a:pt x="842" y="0"/>
                    </a:moveTo>
                    <a:cubicBezTo>
                      <a:pt x="832" y="0"/>
                      <a:pt x="820" y="2"/>
                      <a:pt x="808" y="5"/>
                    </a:cubicBezTo>
                    <a:cubicBezTo>
                      <a:pt x="704" y="26"/>
                      <a:pt x="600" y="47"/>
                      <a:pt x="495" y="68"/>
                    </a:cubicBezTo>
                    <a:cubicBezTo>
                      <a:pt x="477" y="72"/>
                      <a:pt x="463" y="83"/>
                      <a:pt x="455" y="97"/>
                    </a:cubicBezTo>
                    <a:lnTo>
                      <a:pt x="455" y="97"/>
                    </a:lnTo>
                    <a:cubicBezTo>
                      <a:pt x="320" y="145"/>
                      <a:pt x="189" y="210"/>
                      <a:pt x="57" y="297"/>
                    </a:cubicBezTo>
                    <a:cubicBezTo>
                      <a:pt x="0" y="335"/>
                      <a:pt x="30" y="425"/>
                      <a:pt x="98" y="425"/>
                    </a:cubicBezTo>
                    <a:cubicBezTo>
                      <a:pt x="105" y="425"/>
                      <a:pt x="112" y="424"/>
                      <a:pt x="120" y="422"/>
                    </a:cubicBezTo>
                    <a:cubicBezTo>
                      <a:pt x="343" y="329"/>
                      <a:pt x="567" y="269"/>
                      <a:pt x="790" y="228"/>
                    </a:cubicBezTo>
                    <a:lnTo>
                      <a:pt x="790" y="228"/>
                    </a:lnTo>
                    <a:cubicBezTo>
                      <a:pt x="803" y="230"/>
                      <a:pt x="816" y="232"/>
                      <a:pt x="829" y="235"/>
                    </a:cubicBezTo>
                    <a:lnTo>
                      <a:pt x="829" y="221"/>
                    </a:lnTo>
                    <a:lnTo>
                      <a:pt x="829" y="221"/>
                    </a:lnTo>
                    <a:cubicBezTo>
                      <a:pt x="843" y="218"/>
                      <a:pt x="857" y="216"/>
                      <a:pt x="871" y="214"/>
                    </a:cubicBezTo>
                    <a:cubicBezTo>
                      <a:pt x="985" y="195"/>
                      <a:pt x="960" y="0"/>
                      <a:pt x="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8172650" y="2946775"/>
                <a:ext cx="162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398" extrusionOk="0">
                    <a:moveTo>
                      <a:pt x="449" y="0"/>
                    </a:moveTo>
                    <a:cubicBezTo>
                      <a:pt x="284" y="0"/>
                      <a:pt x="126" y="87"/>
                      <a:pt x="45" y="250"/>
                    </a:cubicBezTo>
                    <a:cubicBezTo>
                      <a:pt x="0" y="324"/>
                      <a:pt x="71" y="398"/>
                      <a:pt x="145" y="398"/>
                    </a:cubicBezTo>
                    <a:cubicBezTo>
                      <a:pt x="176" y="398"/>
                      <a:pt x="208" y="385"/>
                      <a:pt x="232" y="354"/>
                    </a:cubicBezTo>
                    <a:cubicBezTo>
                      <a:pt x="316" y="208"/>
                      <a:pt x="420" y="208"/>
                      <a:pt x="566" y="167"/>
                    </a:cubicBezTo>
                    <a:cubicBezTo>
                      <a:pt x="629" y="146"/>
                      <a:pt x="650" y="42"/>
                      <a:pt x="587" y="21"/>
                    </a:cubicBezTo>
                    <a:cubicBezTo>
                      <a:pt x="542" y="7"/>
                      <a:pt x="495" y="0"/>
                      <a:pt x="4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8220700" y="2941700"/>
                <a:ext cx="20875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95" extrusionOk="0">
                    <a:moveTo>
                      <a:pt x="572" y="0"/>
                    </a:moveTo>
                    <a:cubicBezTo>
                      <a:pt x="386" y="0"/>
                      <a:pt x="202" y="75"/>
                      <a:pt x="83" y="224"/>
                    </a:cubicBezTo>
                    <a:cubicBezTo>
                      <a:pt x="1" y="290"/>
                      <a:pt x="75" y="395"/>
                      <a:pt x="161" y="395"/>
                    </a:cubicBezTo>
                    <a:cubicBezTo>
                      <a:pt x="184" y="395"/>
                      <a:pt x="207" y="387"/>
                      <a:pt x="229" y="370"/>
                    </a:cubicBezTo>
                    <a:cubicBezTo>
                      <a:pt x="396" y="265"/>
                      <a:pt x="584" y="182"/>
                      <a:pt x="772" y="161"/>
                    </a:cubicBezTo>
                    <a:cubicBezTo>
                      <a:pt x="834" y="140"/>
                      <a:pt x="834" y="57"/>
                      <a:pt x="792" y="36"/>
                    </a:cubicBezTo>
                    <a:cubicBezTo>
                      <a:pt x="721" y="12"/>
                      <a:pt x="646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8200725" y="2912350"/>
                <a:ext cx="132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262" extrusionOk="0">
                    <a:moveTo>
                      <a:pt x="423" y="0"/>
                    </a:moveTo>
                    <a:lnTo>
                      <a:pt x="111" y="63"/>
                    </a:lnTo>
                    <a:cubicBezTo>
                      <a:pt x="0" y="81"/>
                      <a:pt x="36" y="261"/>
                      <a:pt x="145" y="261"/>
                    </a:cubicBezTo>
                    <a:cubicBezTo>
                      <a:pt x="160" y="261"/>
                      <a:pt x="177" y="258"/>
                      <a:pt x="194" y="251"/>
                    </a:cubicBezTo>
                    <a:lnTo>
                      <a:pt x="465" y="105"/>
                    </a:lnTo>
                    <a:cubicBezTo>
                      <a:pt x="528" y="84"/>
                      <a:pt x="486" y="0"/>
                      <a:pt x="4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8188100" y="2996075"/>
                <a:ext cx="187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370" extrusionOk="0">
                    <a:moveTo>
                      <a:pt x="649" y="1"/>
                    </a:moveTo>
                    <a:cubicBezTo>
                      <a:pt x="638" y="1"/>
                      <a:pt x="627" y="3"/>
                      <a:pt x="616" y="9"/>
                    </a:cubicBezTo>
                    <a:cubicBezTo>
                      <a:pt x="449" y="51"/>
                      <a:pt x="261" y="114"/>
                      <a:pt x="94" y="176"/>
                    </a:cubicBezTo>
                    <a:cubicBezTo>
                      <a:pt x="0" y="214"/>
                      <a:pt x="25" y="370"/>
                      <a:pt x="122" y="370"/>
                    </a:cubicBezTo>
                    <a:cubicBezTo>
                      <a:pt x="133" y="370"/>
                      <a:pt x="144" y="368"/>
                      <a:pt x="157" y="364"/>
                    </a:cubicBezTo>
                    <a:cubicBezTo>
                      <a:pt x="324" y="301"/>
                      <a:pt x="511" y="218"/>
                      <a:pt x="678" y="134"/>
                    </a:cubicBezTo>
                    <a:cubicBezTo>
                      <a:pt x="750" y="99"/>
                      <a:pt x="714" y="1"/>
                      <a:pt x="6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>
                <a:off x="8190725" y="3062525"/>
                <a:ext cx="195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26" extrusionOk="0">
                    <a:moveTo>
                      <a:pt x="719" y="0"/>
                    </a:moveTo>
                    <a:cubicBezTo>
                      <a:pt x="490" y="84"/>
                      <a:pt x="281" y="167"/>
                      <a:pt x="73" y="292"/>
                    </a:cubicBezTo>
                    <a:cubicBezTo>
                      <a:pt x="1" y="328"/>
                      <a:pt x="52" y="426"/>
                      <a:pt x="121" y="426"/>
                    </a:cubicBezTo>
                    <a:cubicBezTo>
                      <a:pt x="133" y="426"/>
                      <a:pt x="144" y="423"/>
                      <a:pt x="156" y="417"/>
                    </a:cubicBezTo>
                    <a:cubicBezTo>
                      <a:pt x="365" y="334"/>
                      <a:pt x="573" y="209"/>
                      <a:pt x="761" y="84"/>
                    </a:cubicBezTo>
                    <a:cubicBezTo>
                      <a:pt x="782" y="63"/>
                      <a:pt x="761" y="0"/>
                      <a:pt x="7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219900" y="3031675"/>
                <a:ext cx="2517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449" extrusionOk="0">
                    <a:moveTo>
                      <a:pt x="908" y="1"/>
                    </a:moveTo>
                    <a:cubicBezTo>
                      <a:pt x="902" y="1"/>
                      <a:pt x="894" y="2"/>
                      <a:pt x="887" y="4"/>
                    </a:cubicBezTo>
                    <a:cubicBezTo>
                      <a:pt x="595" y="66"/>
                      <a:pt x="324" y="170"/>
                      <a:pt x="74" y="296"/>
                    </a:cubicBezTo>
                    <a:cubicBezTo>
                      <a:pt x="0" y="332"/>
                      <a:pt x="7" y="449"/>
                      <a:pt x="81" y="449"/>
                    </a:cubicBezTo>
                    <a:cubicBezTo>
                      <a:pt x="91" y="449"/>
                      <a:pt x="102" y="447"/>
                      <a:pt x="115" y="442"/>
                    </a:cubicBezTo>
                    <a:cubicBezTo>
                      <a:pt x="386" y="379"/>
                      <a:pt x="678" y="275"/>
                      <a:pt x="950" y="129"/>
                    </a:cubicBezTo>
                    <a:cubicBezTo>
                      <a:pt x="1007" y="91"/>
                      <a:pt x="977" y="1"/>
                      <a:pt x="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8234225" y="3110750"/>
                <a:ext cx="1725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52" extrusionOk="0">
                    <a:moveTo>
                      <a:pt x="532" y="0"/>
                    </a:moveTo>
                    <a:cubicBezTo>
                      <a:pt x="349" y="0"/>
                      <a:pt x="185" y="81"/>
                      <a:pt x="64" y="219"/>
                    </a:cubicBezTo>
                    <a:cubicBezTo>
                      <a:pt x="0" y="267"/>
                      <a:pt x="58" y="352"/>
                      <a:pt x="126" y="352"/>
                    </a:cubicBezTo>
                    <a:cubicBezTo>
                      <a:pt x="147" y="352"/>
                      <a:pt x="169" y="343"/>
                      <a:pt x="189" y="324"/>
                    </a:cubicBezTo>
                    <a:cubicBezTo>
                      <a:pt x="314" y="219"/>
                      <a:pt x="481" y="157"/>
                      <a:pt x="648" y="115"/>
                    </a:cubicBezTo>
                    <a:cubicBezTo>
                      <a:pt x="689" y="94"/>
                      <a:pt x="689" y="32"/>
                      <a:pt x="648" y="11"/>
                    </a:cubicBezTo>
                    <a:cubicBezTo>
                      <a:pt x="608" y="4"/>
                      <a:pt x="570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8236200" y="3164475"/>
                <a:ext cx="1755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463" extrusionOk="0">
                    <a:moveTo>
                      <a:pt x="587" y="1"/>
                    </a:moveTo>
                    <a:cubicBezTo>
                      <a:pt x="574" y="1"/>
                      <a:pt x="561" y="4"/>
                      <a:pt x="548" y="10"/>
                    </a:cubicBezTo>
                    <a:cubicBezTo>
                      <a:pt x="402" y="94"/>
                      <a:pt x="235" y="177"/>
                      <a:pt x="89" y="281"/>
                    </a:cubicBezTo>
                    <a:cubicBezTo>
                      <a:pt x="1" y="334"/>
                      <a:pt x="62" y="462"/>
                      <a:pt x="146" y="462"/>
                    </a:cubicBezTo>
                    <a:cubicBezTo>
                      <a:pt x="161" y="462"/>
                      <a:pt x="177" y="458"/>
                      <a:pt x="193" y="448"/>
                    </a:cubicBezTo>
                    <a:cubicBezTo>
                      <a:pt x="327" y="353"/>
                      <a:pt x="479" y="257"/>
                      <a:pt x="616" y="145"/>
                    </a:cubicBezTo>
                    <a:lnTo>
                      <a:pt x="616" y="145"/>
                    </a:lnTo>
                    <a:lnTo>
                      <a:pt x="631" y="135"/>
                    </a:lnTo>
                    <a:cubicBezTo>
                      <a:pt x="701" y="83"/>
                      <a:pt x="65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8165700" y="2842800"/>
                <a:ext cx="247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43" extrusionOk="0">
                    <a:moveTo>
                      <a:pt x="703" y="0"/>
                    </a:moveTo>
                    <a:cubicBezTo>
                      <a:pt x="500" y="0"/>
                      <a:pt x="297" y="24"/>
                      <a:pt x="93" y="71"/>
                    </a:cubicBezTo>
                    <a:cubicBezTo>
                      <a:pt x="89" y="70"/>
                      <a:pt x="84" y="69"/>
                      <a:pt x="80" y="69"/>
                    </a:cubicBezTo>
                    <a:cubicBezTo>
                      <a:pt x="0" y="69"/>
                      <a:pt x="29" y="243"/>
                      <a:pt x="110" y="243"/>
                    </a:cubicBezTo>
                    <a:cubicBezTo>
                      <a:pt x="118" y="243"/>
                      <a:pt x="126" y="241"/>
                      <a:pt x="135" y="238"/>
                    </a:cubicBezTo>
                    <a:cubicBezTo>
                      <a:pt x="406" y="217"/>
                      <a:pt x="677" y="175"/>
                      <a:pt x="928" y="92"/>
                    </a:cubicBezTo>
                    <a:cubicBezTo>
                      <a:pt x="990" y="71"/>
                      <a:pt x="969" y="8"/>
                      <a:pt x="907" y="8"/>
                    </a:cubicBezTo>
                    <a:cubicBezTo>
                      <a:pt x="839" y="3"/>
                      <a:pt x="771" y="0"/>
                      <a:pt x="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8176350" y="2873750"/>
                <a:ext cx="89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lnTo>
                      <a:pt x="293" y="105"/>
                    </a:lnTo>
                    <a:cubicBezTo>
                      <a:pt x="356" y="105"/>
                      <a:pt x="356" y="1"/>
                      <a:pt x="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8545375" y="3206875"/>
                <a:ext cx="148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74" extrusionOk="0">
                    <a:moveTo>
                      <a:pt x="272" y="1"/>
                    </a:moveTo>
                    <a:cubicBezTo>
                      <a:pt x="211" y="1"/>
                      <a:pt x="149" y="16"/>
                      <a:pt x="91" y="45"/>
                    </a:cubicBezTo>
                    <a:cubicBezTo>
                      <a:pt x="1" y="81"/>
                      <a:pt x="65" y="225"/>
                      <a:pt x="151" y="225"/>
                    </a:cubicBezTo>
                    <a:cubicBezTo>
                      <a:pt x="166" y="225"/>
                      <a:pt x="180" y="221"/>
                      <a:pt x="195" y="212"/>
                    </a:cubicBezTo>
                    <a:lnTo>
                      <a:pt x="195" y="233"/>
                    </a:lnTo>
                    <a:cubicBezTo>
                      <a:pt x="237" y="191"/>
                      <a:pt x="299" y="191"/>
                      <a:pt x="341" y="191"/>
                    </a:cubicBezTo>
                    <a:cubicBezTo>
                      <a:pt x="341" y="191"/>
                      <a:pt x="360" y="202"/>
                      <a:pt x="382" y="217"/>
                    </a:cubicBezTo>
                    <a:lnTo>
                      <a:pt x="382" y="217"/>
                    </a:lnTo>
                    <a:cubicBezTo>
                      <a:pt x="338" y="271"/>
                      <a:pt x="397" y="373"/>
                      <a:pt x="467" y="373"/>
                    </a:cubicBezTo>
                    <a:cubicBezTo>
                      <a:pt x="495" y="373"/>
                      <a:pt x="524" y="357"/>
                      <a:pt x="549" y="317"/>
                    </a:cubicBezTo>
                    <a:cubicBezTo>
                      <a:pt x="591" y="233"/>
                      <a:pt x="570" y="108"/>
                      <a:pt x="466" y="66"/>
                    </a:cubicBezTo>
                    <a:cubicBezTo>
                      <a:pt x="410" y="22"/>
                      <a:pt x="342" y="1"/>
                      <a:pt x="2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>
                <a:off x="8551275" y="3140725"/>
                <a:ext cx="151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1" extrusionOk="0">
                    <a:moveTo>
                      <a:pt x="147" y="1"/>
                    </a:moveTo>
                    <a:cubicBezTo>
                      <a:pt x="1" y="1"/>
                      <a:pt x="1" y="230"/>
                      <a:pt x="147" y="230"/>
                    </a:cubicBezTo>
                    <a:cubicBezTo>
                      <a:pt x="272" y="230"/>
                      <a:pt x="397" y="209"/>
                      <a:pt x="522" y="189"/>
                    </a:cubicBezTo>
                    <a:cubicBezTo>
                      <a:pt x="605" y="168"/>
                      <a:pt x="605" y="63"/>
                      <a:pt x="522" y="63"/>
                    </a:cubicBezTo>
                    <a:cubicBezTo>
                      <a:pt x="397" y="22"/>
                      <a:pt x="272" y="22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8539425" y="3279950"/>
                <a:ext cx="98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2" extrusionOk="0">
                    <a:moveTo>
                      <a:pt x="200" y="1"/>
                    </a:moveTo>
                    <a:cubicBezTo>
                      <a:pt x="141" y="1"/>
                      <a:pt x="85" y="29"/>
                      <a:pt x="57" y="84"/>
                    </a:cubicBezTo>
                    <a:cubicBezTo>
                      <a:pt x="1" y="169"/>
                      <a:pt x="79" y="245"/>
                      <a:pt x="155" y="245"/>
                    </a:cubicBezTo>
                    <a:cubicBezTo>
                      <a:pt x="190" y="245"/>
                      <a:pt x="225" y="228"/>
                      <a:pt x="245" y="188"/>
                    </a:cubicBezTo>
                    <a:lnTo>
                      <a:pt x="245" y="209"/>
                    </a:lnTo>
                    <a:cubicBezTo>
                      <a:pt x="245" y="209"/>
                      <a:pt x="245" y="209"/>
                      <a:pt x="245" y="209"/>
                    </a:cubicBezTo>
                    <a:lnTo>
                      <a:pt x="245" y="209"/>
                    </a:lnTo>
                    <a:cubicBezTo>
                      <a:pt x="229" y="225"/>
                      <a:pt x="226" y="229"/>
                      <a:pt x="243" y="230"/>
                    </a:cubicBezTo>
                    <a:lnTo>
                      <a:pt x="243" y="230"/>
                    </a:lnTo>
                    <a:cubicBezTo>
                      <a:pt x="246" y="260"/>
                      <a:pt x="278" y="282"/>
                      <a:pt x="312" y="282"/>
                    </a:cubicBezTo>
                    <a:cubicBezTo>
                      <a:pt x="334" y="282"/>
                      <a:pt x="356" y="273"/>
                      <a:pt x="370" y="251"/>
                    </a:cubicBezTo>
                    <a:cubicBezTo>
                      <a:pt x="391" y="209"/>
                      <a:pt x="391" y="168"/>
                      <a:pt x="370" y="126"/>
                    </a:cubicBezTo>
                    <a:cubicBezTo>
                      <a:pt x="370" y="63"/>
                      <a:pt x="329" y="22"/>
                      <a:pt x="287" y="22"/>
                    </a:cubicBezTo>
                    <a:cubicBezTo>
                      <a:pt x="259" y="8"/>
                      <a:pt x="229" y="1"/>
                      <a:pt x="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8546075" y="3404900"/>
                <a:ext cx="208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26" extrusionOk="0">
                    <a:moveTo>
                      <a:pt x="293" y="0"/>
                    </a:moveTo>
                    <a:cubicBezTo>
                      <a:pt x="237" y="0"/>
                      <a:pt x="181" y="3"/>
                      <a:pt x="125" y="9"/>
                    </a:cubicBezTo>
                    <a:cubicBezTo>
                      <a:pt x="0" y="29"/>
                      <a:pt x="0" y="196"/>
                      <a:pt x="125" y="217"/>
                    </a:cubicBezTo>
                    <a:cubicBezTo>
                      <a:pt x="186" y="223"/>
                      <a:pt x="247" y="226"/>
                      <a:pt x="308" y="226"/>
                    </a:cubicBezTo>
                    <a:cubicBezTo>
                      <a:pt x="456" y="226"/>
                      <a:pt x="603" y="211"/>
                      <a:pt x="751" y="196"/>
                    </a:cubicBezTo>
                    <a:cubicBezTo>
                      <a:pt x="834" y="175"/>
                      <a:pt x="834" y="71"/>
                      <a:pt x="751" y="50"/>
                    </a:cubicBezTo>
                    <a:cubicBezTo>
                      <a:pt x="598" y="20"/>
                      <a:pt x="446" y="0"/>
                      <a:pt x="2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8540575" y="3534600"/>
                <a:ext cx="206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265" extrusionOk="0">
                    <a:moveTo>
                      <a:pt x="263" y="1"/>
                    </a:moveTo>
                    <a:cubicBezTo>
                      <a:pt x="214" y="1"/>
                      <a:pt x="165" y="5"/>
                      <a:pt x="116" y="14"/>
                    </a:cubicBezTo>
                    <a:cubicBezTo>
                      <a:pt x="0" y="14"/>
                      <a:pt x="9" y="227"/>
                      <a:pt x="110" y="227"/>
                    </a:cubicBezTo>
                    <a:cubicBezTo>
                      <a:pt x="118" y="227"/>
                      <a:pt x="127" y="226"/>
                      <a:pt x="137" y="223"/>
                    </a:cubicBezTo>
                    <a:lnTo>
                      <a:pt x="137" y="243"/>
                    </a:lnTo>
                    <a:cubicBezTo>
                      <a:pt x="223" y="235"/>
                      <a:pt x="306" y="230"/>
                      <a:pt x="387" y="230"/>
                    </a:cubicBezTo>
                    <a:cubicBezTo>
                      <a:pt x="408" y="230"/>
                      <a:pt x="430" y="230"/>
                      <a:pt x="451" y="231"/>
                    </a:cubicBezTo>
                    <a:lnTo>
                      <a:pt x="451" y="231"/>
                    </a:lnTo>
                    <a:cubicBezTo>
                      <a:pt x="459" y="246"/>
                      <a:pt x="472" y="258"/>
                      <a:pt x="491" y="264"/>
                    </a:cubicBezTo>
                    <a:lnTo>
                      <a:pt x="741" y="264"/>
                    </a:lnTo>
                    <a:cubicBezTo>
                      <a:pt x="804" y="243"/>
                      <a:pt x="825" y="181"/>
                      <a:pt x="783" y="139"/>
                    </a:cubicBezTo>
                    <a:cubicBezTo>
                      <a:pt x="619" y="57"/>
                      <a:pt x="442" y="1"/>
                      <a:pt x="2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8517625" y="3653700"/>
                <a:ext cx="201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6" extrusionOk="0">
                    <a:moveTo>
                      <a:pt x="219" y="0"/>
                    </a:moveTo>
                    <a:cubicBezTo>
                      <a:pt x="184" y="0"/>
                      <a:pt x="150" y="2"/>
                      <a:pt x="116" y="6"/>
                    </a:cubicBezTo>
                    <a:cubicBezTo>
                      <a:pt x="0" y="6"/>
                      <a:pt x="9" y="219"/>
                      <a:pt x="110" y="219"/>
                    </a:cubicBezTo>
                    <a:cubicBezTo>
                      <a:pt x="118" y="219"/>
                      <a:pt x="127" y="217"/>
                      <a:pt x="137" y="214"/>
                    </a:cubicBezTo>
                    <a:cubicBezTo>
                      <a:pt x="187" y="209"/>
                      <a:pt x="237" y="206"/>
                      <a:pt x="288" y="206"/>
                    </a:cubicBezTo>
                    <a:cubicBezTo>
                      <a:pt x="425" y="206"/>
                      <a:pt x="563" y="225"/>
                      <a:pt x="700" y="256"/>
                    </a:cubicBezTo>
                    <a:cubicBezTo>
                      <a:pt x="763" y="256"/>
                      <a:pt x="804" y="172"/>
                      <a:pt x="763" y="152"/>
                    </a:cubicBezTo>
                    <a:cubicBezTo>
                      <a:pt x="588" y="47"/>
                      <a:pt x="398" y="0"/>
                      <a:pt x="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5"/>
              <p:cNvSpPr/>
              <p:nvPr/>
            </p:nvSpPr>
            <p:spPr>
              <a:xfrm>
                <a:off x="8498100" y="3753325"/>
                <a:ext cx="25575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76" extrusionOk="0">
                    <a:moveTo>
                      <a:pt x="231" y="0"/>
                    </a:moveTo>
                    <a:cubicBezTo>
                      <a:pt x="196" y="0"/>
                      <a:pt x="160" y="2"/>
                      <a:pt x="125" y="4"/>
                    </a:cubicBezTo>
                    <a:cubicBezTo>
                      <a:pt x="0" y="4"/>
                      <a:pt x="0" y="213"/>
                      <a:pt x="125" y="213"/>
                    </a:cubicBezTo>
                    <a:cubicBezTo>
                      <a:pt x="280" y="213"/>
                      <a:pt x="428" y="220"/>
                      <a:pt x="577" y="233"/>
                    </a:cubicBezTo>
                    <a:lnTo>
                      <a:pt x="577" y="233"/>
                    </a:lnTo>
                    <a:cubicBezTo>
                      <a:pt x="579" y="234"/>
                      <a:pt x="580" y="234"/>
                      <a:pt x="581" y="234"/>
                    </a:cubicBezTo>
                    <a:lnTo>
                      <a:pt x="581" y="234"/>
                    </a:lnTo>
                    <a:cubicBezTo>
                      <a:pt x="692" y="244"/>
                      <a:pt x="803" y="258"/>
                      <a:pt x="918" y="275"/>
                    </a:cubicBezTo>
                    <a:cubicBezTo>
                      <a:pt x="980" y="275"/>
                      <a:pt x="1022" y="192"/>
                      <a:pt x="960" y="150"/>
                    </a:cubicBezTo>
                    <a:cubicBezTo>
                      <a:pt x="723" y="60"/>
                      <a:pt x="472" y="0"/>
                      <a:pt x="2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5"/>
              <p:cNvSpPr/>
              <p:nvPr/>
            </p:nvSpPr>
            <p:spPr>
              <a:xfrm>
                <a:off x="8532700" y="3811625"/>
                <a:ext cx="191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60" extrusionOk="0">
                    <a:moveTo>
                      <a:pt x="513" y="0"/>
                    </a:moveTo>
                    <a:cubicBezTo>
                      <a:pt x="382" y="0"/>
                      <a:pt x="255" y="20"/>
                      <a:pt x="118" y="50"/>
                    </a:cubicBezTo>
                    <a:cubicBezTo>
                      <a:pt x="113" y="49"/>
                      <a:pt x="108" y="49"/>
                      <a:pt x="104" y="49"/>
                    </a:cubicBezTo>
                    <a:cubicBezTo>
                      <a:pt x="1" y="49"/>
                      <a:pt x="36" y="260"/>
                      <a:pt x="145" y="260"/>
                    </a:cubicBezTo>
                    <a:cubicBezTo>
                      <a:pt x="150" y="260"/>
                      <a:pt x="155" y="260"/>
                      <a:pt x="160" y="259"/>
                    </a:cubicBezTo>
                    <a:cubicBezTo>
                      <a:pt x="326" y="238"/>
                      <a:pt x="514" y="196"/>
                      <a:pt x="681" y="134"/>
                    </a:cubicBezTo>
                    <a:cubicBezTo>
                      <a:pt x="764" y="92"/>
                      <a:pt x="723" y="8"/>
                      <a:pt x="660" y="8"/>
                    </a:cubicBezTo>
                    <a:cubicBezTo>
                      <a:pt x="610" y="3"/>
                      <a:pt x="561" y="0"/>
                      <a:pt x="5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8515825" y="3885350"/>
                <a:ext cx="167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09" extrusionOk="0">
                    <a:moveTo>
                      <a:pt x="105" y="0"/>
                    </a:moveTo>
                    <a:cubicBezTo>
                      <a:pt x="0" y="21"/>
                      <a:pt x="0" y="188"/>
                      <a:pt x="105" y="209"/>
                    </a:cubicBezTo>
                    <a:cubicBezTo>
                      <a:pt x="271" y="209"/>
                      <a:pt x="417" y="209"/>
                      <a:pt x="584" y="188"/>
                    </a:cubicBezTo>
                    <a:cubicBezTo>
                      <a:pt x="668" y="167"/>
                      <a:pt x="668" y="63"/>
                      <a:pt x="584" y="42"/>
                    </a:cubicBezTo>
                    <a:cubicBezTo>
                      <a:pt x="417" y="21"/>
                      <a:pt x="271" y="0"/>
                      <a:pt x="1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8289525" y="4242200"/>
                <a:ext cx="5436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21745" h="1548" extrusionOk="0">
                    <a:moveTo>
                      <a:pt x="21362" y="0"/>
                    </a:moveTo>
                    <a:cubicBezTo>
                      <a:pt x="21335" y="0"/>
                      <a:pt x="21306" y="5"/>
                      <a:pt x="21275" y="14"/>
                    </a:cubicBezTo>
                    <a:cubicBezTo>
                      <a:pt x="18563" y="765"/>
                      <a:pt x="15768" y="827"/>
                      <a:pt x="12994" y="890"/>
                    </a:cubicBezTo>
                    <a:cubicBezTo>
                      <a:pt x="11618" y="911"/>
                      <a:pt x="10262" y="1015"/>
                      <a:pt x="8885" y="1036"/>
                    </a:cubicBezTo>
                    <a:cubicBezTo>
                      <a:pt x="7509" y="1036"/>
                      <a:pt x="6132" y="973"/>
                      <a:pt x="4776" y="806"/>
                    </a:cubicBezTo>
                    <a:cubicBezTo>
                      <a:pt x="3963" y="723"/>
                      <a:pt x="3170" y="598"/>
                      <a:pt x="2357" y="473"/>
                    </a:cubicBezTo>
                    <a:cubicBezTo>
                      <a:pt x="1627" y="368"/>
                      <a:pt x="855" y="118"/>
                      <a:pt x="104" y="97"/>
                    </a:cubicBezTo>
                    <a:cubicBezTo>
                      <a:pt x="21" y="97"/>
                      <a:pt x="0" y="222"/>
                      <a:pt x="63" y="264"/>
                    </a:cubicBezTo>
                    <a:cubicBezTo>
                      <a:pt x="647" y="577"/>
                      <a:pt x="1356" y="681"/>
                      <a:pt x="2002" y="806"/>
                    </a:cubicBezTo>
                    <a:cubicBezTo>
                      <a:pt x="2691" y="973"/>
                      <a:pt x="3400" y="1098"/>
                      <a:pt x="4088" y="1203"/>
                    </a:cubicBezTo>
                    <a:cubicBezTo>
                      <a:pt x="5465" y="1390"/>
                      <a:pt x="6862" y="1515"/>
                      <a:pt x="8260" y="1536"/>
                    </a:cubicBezTo>
                    <a:cubicBezTo>
                      <a:pt x="8531" y="1544"/>
                      <a:pt x="8801" y="1548"/>
                      <a:pt x="9072" y="1548"/>
                    </a:cubicBezTo>
                    <a:cubicBezTo>
                      <a:pt x="10219" y="1548"/>
                      <a:pt x="11363" y="1487"/>
                      <a:pt x="12494" y="1453"/>
                    </a:cubicBezTo>
                    <a:cubicBezTo>
                      <a:pt x="13912" y="1432"/>
                      <a:pt x="15330" y="1411"/>
                      <a:pt x="16749" y="1307"/>
                    </a:cubicBezTo>
                    <a:cubicBezTo>
                      <a:pt x="18334" y="1203"/>
                      <a:pt x="19898" y="952"/>
                      <a:pt x="21421" y="556"/>
                    </a:cubicBezTo>
                    <a:cubicBezTo>
                      <a:pt x="21745" y="461"/>
                      <a:pt x="21651" y="0"/>
                      <a:pt x="213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62" name="Google Shape;462;p5"/>
          <p:cNvGrpSpPr/>
          <p:nvPr/>
        </p:nvGrpSpPr>
        <p:grpSpPr>
          <a:xfrm>
            <a:off x="267001" y="5101405"/>
            <a:ext cx="1439101" cy="1238049"/>
            <a:chOff x="717241" y="3868426"/>
            <a:chExt cx="1024515" cy="881299"/>
          </a:xfrm>
        </p:grpSpPr>
        <p:sp>
          <p:nvSpPr>
            <p:cNvPr id="463" name="Google Shape;463;p5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4" name="Google Shape;464;p5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465" name="Google Shape;465;p5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5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5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5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5" name="Google Shape;475;p5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439387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480" name="Google Shape;480;p6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481" name="Google Shape;481;p6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7" name="Google Shape;487;p6"/>
          <p:cNvGrpSpPr/>
          <p:nvPr/>
        </p:nvGrpSpPr>
        <p:grpSpPr>
          <a:xfrm>
            <a:off x="11340133" y="3030134"/>
            <a:ext cx="1566467" cy="3341333"/>
            <a:chOff x="8505100" y="2272600"/>
            <a:chExt cx="1174850" cy="2506000"/>
          </a:xfrm>
        </p:grpSpPr>
        <p:sp>
          <p:nvSpPr>
            <p:cNvPr id="488" name="Google Shape;488;p6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" name="Google Shape;489;p6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490" name="Google Shape;490;p6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6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6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6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6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6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6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6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6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6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6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6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6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6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6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6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6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6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6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6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6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6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32" name="Google Shape;532;p6"/>
          <p:cNvGrpSpPr/>
          <p:nvPr/>
        </p:nvGrpSpPr>
        <p:grpSpPr>
          <a:xfrm>
            <a:off x="-875406" y="3992188"/>
            <a:ext cx="1511255" cy="2457275"/>
            <a:chOff x="-668855" y="2961316"/>
            <a:chExt cx="1133441" cy="1842956"/>
          </a:xfrm>
        </p:grpSpPr>
        <p:sp>
          <p:nvSpPr>
            <p:cNvPr id="533" name="Google Shape;533;p6"/>
            <p:cNvSpPr/>
            <p:nvPr/>
          </p:nvSpPr>
          <p:spPr>
            <a:xfrm>
              <a:off x="-481719" y="4765328"/>
              <a:ext cx="874287" cy="38944"/>
            </a:xfrm>
            <a:custGeom>
              <a:avLst/>
              <a:gdLst/>
              <a:ahLst/>
              <a:cxnLst/>
              <a:rect l="l" t="t" r="r" b="b"/>
              <a:pathLst>
                <a:path w="20407" h="909" extrusionOk="0">
                  <a:moveTo>
                    <a:pt x="13334" y="0"/>
                  </a:moveTo>
                  <a:lnTo>
                    <a:pt x="0" y="618"/>
                  </a:lnTo>
                  <a:lnTo>
                    <a:pt x="2280" y="908"/>
                  </a:lnTo>
                  <a:lnTo>
                    <a:pt x="20407" y="580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4" name="Google Shape;534;p6"/>
            <p:cNvGrpSpPr/>
            <p:nvPr/>
          </p:nvGrpSpPr>
          <p:grpSpPr>
            <a:xfrm>
              <a:off x="-668855" y="2961316"/>
              <a:ext cx="1133441" cy="1830531"/>
              <a:chOff x="-668855" y="2961316"/>
              <a:chExt cx="1133441" cy="1830531"/>
            </a:xfrm>
          </p:grpSpPr>
          <p:sp>
            <p:nvSpPr>
              <p:cNvPr id="535" name="Google Shape;535;p6"/>
              <p:cNvSpPr/>
              <p:nvPr/>
            </p:nvSpPr>
            <p:spPr>
              <a:xfrm>
                <a:off x="-548811" y="3395139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6"/>
              <p:cNvSpPr/>
              <p:nvPr/>
            </p:nvSpPr>
            <p:spPr>
              <a:xfrm>
                <a:off x="-538014" y="3531721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7" name="Google Shape;537;p6"/>
              <p:cNvGrpSpPr/>
              <p:nvPr/>
            </p:nvGrpSpPr>
            <p:grpSpPr>
              <a:xfrm>
                <a:off x="-668855" y="2961316"/>
                <a:ext cx="1133441" cy="1830531"/>
                <a:chOff x="4722745" y="2927241"/>
                <a:chExt cx="1133441" cy="1830531"/>
              </a:xfrm>
            </p:grpSpPr>
            <p:sp>
              <p:nvSpPr>
                <p:cNvPr id="538" name="Google Shape;538;p6"/>
                <p:cNvSpPr/>
                <p:nvPr/>
              </p:nvSpPr>
              <p:spPr>
                <a:xfrm>
                  <a:off x="4841975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523343" y="336106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522529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534096" y="349764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441385" y="391904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5441385" y="391990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4869309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4868452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036523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035709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" name="Google Shape;548;p6"/>
                <p:cNvSpPr/>
                <p:nvPr/>
              </p:nvSpPr>
              <p:spPr>
                <a:xfrm>
                  <a:off x="5695527" y="391904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9" name="Google Shape;549;p6"/>
                <p:cNvSpPr/>
                <p:nvPr/>
              </p:nvSpPr>
              <p:spPr>
                <a:xfrm>
                  <a:off x="5694713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4722745" y="292724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4722745" y="292724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4776555" y="385529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53" name="Google Shape;553;p6"/>
              <p:cNvSpPr/>
              <p:nvPr/>
            </p:nvSpPr>
            <p:spPr>
              <a:xfrm>
                <a:off x="-615045" y="3890184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52270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-520663" y="3994549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-352592" y="4016056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304783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6"/>
              <p:cNvSpPr/>
              <p:nvPr/>
            </p:nvSpPr>
            <p:spPr>
              <a:xfrm>
                <a:off x="-614188" y="3971371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59" name="Google Shape;559;p6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449126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484" y="6330139"/>
            <a:ext cx="11881031" cy="451342"/>
          </a:xfrm>
        </p:spPr>
        <p:txBody>
          <a:bodyPr lIns="0" tIns="0" rIns="0" bIns="0"/>
          <a:lstStyle>
            <a:lvl1pPr>
              <a:defRPr sz="293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762835"/>
      </p:ext>
    </p:extLst>
  </p:cSld>
  <p:clrMapOvr>
    <a:masterClrMapping/>
  </p:clrMapOvr>
  <p:transition spd="slow"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685" name="Google Shape;685;p9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686" name="Google Shape;686;p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2" name="Google Shape;692;p9"/>
          <p:cNvSpPr txBox="1">
            <a:spLocks noGrp="1"/>
          </p:cNvSpPr>
          <p:nvPr>
            <p:ph type="title"/>
          </p:nvPr>
        </p:nvSpPr>
        <p:spPr>
          <a:xfrm>
            <a:off x="1032267" y="2059300"/>
            <a:ext cx="4937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9"/>
          <p:cNvSpPr txBox="1">
            <a:spLocks noGrp="1"/>
          </p:cNvSpPr>
          <p:nvPr>
            <p:ph type="subTitle" idx="1"/>
          </p:nvPr>
        </p:nvSpPr>
        <p:spPr>
          <a:xfrm>
            <a:off x="1032267" y="2777633"/>
            <a:ext cx="4937200" cy="1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090409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199325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4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4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4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905" name="Google Shape;905;p14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906" name="Google Shape;906;p1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2" name="Google Shape;912;p14"/>
          <p:cNvSpPr txBox="1">
            <a:spLocks noGrp="1"/>
          </p:cNvSpPr>
          <p:nvPr>
            <p:ph type="title"/>
          </p:nvPr>
        </p:nvSpPr>
        <p:spPr>
          <a:xfrm>
            <a:off x="3493567" y="4982433"/>
            <a:ext cx="5100800" cy="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13" name="Google Shape;913;p14"/>
          <p:cNvSpPr txBox="1">
            <a:spLocks noGrp="1"/>
          </p:cNvSpPr>
          <p:nvPr>
            <p:ph type="subTitle" idx="1"/>
          </p:nvPr>
        </p:nvSpPr>
        <p:spPr>
          <a:xfrm>
            <a:off x="3493467" y="1503000"/>
            <a:ext cx="5100800" cy="2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914" name="Google Shape;914;p14"/>
          <p:cNvGrpSpPr/>
          <p:nvPr/>
        </p:nvGrpSpPr>
        <p:grpSpPr>
          <a:xfrm>
            <a:off x="9559796" y="3778522"/>
            <a:ext cx="4095529" cy="2838127"/>
            <a:chOff x="7169846" y="2833891"/>
            <a:chExt cx="3071647" cy="2128595"/>
          </a:xfrm>
        </p:grpSpPr>
        <p:grpSp>
          <p:nvGrpSpPr>
            <p:cNvPr id="915" name="Google Shape;915;p14"/>
            <p:cNvGrpSpPr/>
            <p:nvPr/>
          </p:nvGrpSpPr>
          <p:grpSpPr>
            <a:xfrm>
              <a:off x="7169846" y="2833891"/>
              <a:ext cx="3071647" cy="2128595"/>
              <a:chOff x="6701321" y="2327691"/>
              <a:chExt cx="3071647" cy="2128595"/>
            </a:xfrm>
          </p:grpSpPr>
          <p:sp>
            <p:nvSpPr>
              <p:cNvPr id="916" name="Google Shape;916;p14"/>
              <p:cNvSpPr/>
              <p:nvPr/>
            </p:nvSpPr>
            <p:spPr>
              <a:xfrm>
                <a:off x="6701321" y="4243502"/>
                <a:ext cx="3071647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4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4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4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4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4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4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4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4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4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4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4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4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4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4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4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4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4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4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4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4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4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4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4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14"/>
              <p:cNvSpPr/>
              <p:nvPr/>
            </p:nvSpPr>
            <p:spPr>
              <a:xfrm>
                <a:off x="6780375" y="2790425"/>
                <a:ext cx="755956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14"/>
              <p:cNvSpPr/>
              <p:nvPr/>
            </p:nvSpPr>
            <p:spPr>
              <a:xfrm>
                <a:off x="7532125" y="2819775"/>
                <a:ext cx="2231240" cy="105076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4"/>
              <p:cNvSpPr/>
              <p:nvPr/>
            </p:nvSpPr>
            <p:spPr>
              <a:xfrm>
                <a:off x="7532125" y="2905275"/>
                <a:ext cx="2140970" cy="560036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14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14"/>
              <p:cNvSpPr/>
              <p:nvPr/>
            </p:nvSpPr>
            <p:spPr>
              <a:xfrm>
                <a:off x="6834175" y="2858926"/>
                <a:ext cx="702146" cy="16672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2" name="Google Shape;952;p14"/>
            <p:cNvGrpSpPr/>
            <p:nvPr/>
          </p:nvGrpSpPr>
          <p:grpSpPr>
            <a:xfrm>
              <a:off x="8394114" y="2965234"/>
              <a:ext cx="623127" cy="376402"/>
              <a:chOff x="1412143" y="4301302"/>
              <a:chExt cx="701246" cy="423542"/>
            </a:xfrm>
          </p:grpSpPr>
          <p:grpSp>
            <p:nvGrpSpPr>
              <p:cNvPr id="953" name="Google Shape;953;p14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954" name="Google Shape;954;p14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5" name="Google Shape;955;p14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6" name="Google Shape;956;p14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7" name="Google Shape;957;p14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8" name="Google Shape;958;p14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9" name="Google Shape;959;p14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0" name="Google Shape;960;p14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1" name="Google Shape;961;p14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2" name="Google Shape;962;p14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3" name="Google Shape;963;p14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64" name="Google Shape;964;p14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965" name="Google Shape;965;p14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6" name="Google Shape;966;p14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7" name="Google Shape;967;p14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8" name="Google Shape;968;p14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969" name="Google Shape;969;p14"/>
          <p:cNvGrpSpPr/>
          <p:nvPr/>
        </p:nvGrpSpPr>
        <p:grpSpPr>
          <a:xfrm>
            <a:off x="10605759" y="1189475"/>
            <a:ext cx="1822240" cy="1767828"/>
            <a:chOff x="7954319" y="892106"/>
            <a:chExt cx="1366680" cy="1325871"/>
          </a:xfrm>
        </p:grpSpPr>
        <p:grpSp>
          <p:nvGrpSpPr>
            <p:cNvPr id="970" name="Google Shape;970;p14"/>
            <p:cNvGrpSpPr/>
            <p:nvPr/>
          </p:nvGrpSpPr>
          <p:grpSpPr>
            <a:xfrm>
              <a:off x="8696169" y="892106"/>
              <a:ext cx="624830" cy="864271"/>
              <a:chOff x="8836294" y="892106"/>
              <a:chExt cx="624830" cy="864271"/>
            </a:xfrm>
          </p:grpSpPr>
          <p:grpSp>
            <p:nvGrpSpPr>
              <p:cNvPr id="971" name="Google Shape;971;p14"/>
              <p:cNvGrpSpPr/>
              <p:nvPr/>
            </p:nvGrpSpPr>
            <p:grpSpPr>
              <a:xfrm>
                <a:off x="8867712" y="923406"/>
                <a:ext cx="593412" cy="807774"/>
                <a:chOff x="6003750" y="3839525"/>
                <a:chExt cx="736700" cy="1069475"/>
              </a:xfrm>
            </p:grpSpPr>
            <p:sp>
              <p:nvSpPr>
                <p:cNvPr id="972" name="Google Shape;972;p14"/>
                <p:cNvSpPr/>
                <p:nvPr/>
              </p:nvSpPr>
              <p:spPr>
                <a:xfrm>
                  <a:off x="6003750" y="3839525"/>
                  <a:ext cx="736700" cy="10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68" h="42779" extrusionOk="0">
                      <a:moveTo>
                        <a:pt x="0" y="1"/>
                      </a:moveTo>
                      <a:lnTo>
                        <a:pt x="0" y="42779"/>
                      </a:lnTo>
                      <a:lnTo>
                        <a:pt x="29467" y="42779"/>
                      </a:lnTo>
                      <a:lnTo>
                        <a:pt x="29467" y="7090"/>
                      </a:lnTo>
                      <a:lnTo>
                        <a:pt x="223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14"/>
                <p:cNvSpPr/>
                <p:nvPr/>
              </p:nvSpPr>
              <p:spPr>
                <a:xfrm>
                  <a:off x="6563175" y="3839525"/>
                  <a:ext cx="177275" cy="1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1" h="7091" extrusionOk="0">
                      <a:moveTo>
                        <a:pt x="1" y="1"/>
                      </a:moveTo>
                      <a:lnTo>
                        <a:pt x="1" y="7090"/>
                      </a:lnTo>
                      <a:lnTo>
                        <a:pt x="7090" y="709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14"/>
                <p:cNvSpPr/>
                <p:nvPr/>
              </p:nvSpPr>
              <p:spPr>
                <a:xfrm>
                  <a:off x="6259350" y="3948050"/>
                  <a:ext cx="22550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0" h="1013" extrusionOk="0">
                      <a:moveTo>
                        <a:pt x="1" y="0"/>
                      </a:moveTo>
                      <a:lnTo>
                        <a:pt x="1" y="1013"/>
                      </a:lnTo>
                      <a:lnTo>
                        <a:pt x="9019" y="1013"/>
                      </a:lnTo>
                      <a:lnTo>
                        <a:pt x="90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5" name="Google Shape;975;p14"/>
                <p:cNvSpPr/>
                <p:nvPr/>
              </p:nvSpPr>
              <p:spPr>
                <a:xfrm>
                  <a:off x="6094216" y="4067400"/>
                  <a:ext cx="558243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6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5836" y="1062"/>
                      </a:lnTo>
                      <a:lnTo>
                        <a:pt x="58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6" name="Google Shape;976;p14"/>
                <p:cNvSpPr/>
                <p:nvPr/>
              </p:nvSpPr>
              <p:spPr>
                <a:xfrm>
                  <a:off x="6094175" y="41277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7" name="Google Shape;977;p14"/>
                <p:cNvSpPr/>
                <p:nvPr/>
              </p:nvSpPr>
              <p:spPr>
                <a:xfrm>
                  <a:off x="6094175" y="46690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8" name="Google Shape;978;p14"/>
                <p:cNvSpPr/>
                <p:nvPr/>
              </p:nvSpPr>
              <p:spPr>
                <a:xfrm>
                  <a:off x="6094175" y="4729325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9" name="Google Shape;979;p14"/>
                <p:cNvSpPr/>
                <p:nvPr/>
              </p:nvSpPr>
              <p:spPr>
                <a:xfrm>
                  <a:off x="6511350" y="4789625"/>
                  <a:ext cx="14107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5643" y="1061"/>
                      </a:lnTo>
                      <a:lnTo>
                        <a:pt x="564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0" name="Google Shape;980;p14"/>
                <p:cNvSpPr/>
                <p:nvPr/>
              </p:nvSpPr>
              <p:spPr>
                <a:xfrm>
                  <a:off x="6094175" y="41928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1" name="Google Shape;981;p14"/>
                <p:cNvSpPr/>
                <p:nvPr/>
              </p:nvSpPr>
              <p:spPr>
                <a:xfrm>
                  <a:off x="6094175" y="44894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2" name="Google Shape;982;p14"/>
                <p:cNvSpPr/>
                <p:nvPr/>
              </p:nvSpPr>
              <p:spPr>
                <a:xfrm>
                  <a:off x="6094175" y="45533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3" name="Google Shape;983;p14"/>
                <p:cNvSpPr/>
                <p:nvPr/>
              </p:nvSpPr>
              <p:spPr>
                <a:xfrm>
                  <a:off x="6094175" y="46087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4" name="Google Shape;984;p14"/>
                <p:cNvSpPr/>
                <p:nvPr/>
              </p:nvSpPr>
              <p:spPr>
                <a:xfrm>
                  <a:off x="6094175" y="4308550"/>
                  <a:ext cx="55825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5" name="Google Shape;985;p14"/>
                <p:cNvSpPr/>
                <p:nvPr/>
              </p:nvSpPr>
              <p:spPr>
                <a:xfrm>
                  <a:off x="6373901" y="4429125"/>
                  <a:ext cx="27852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1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11141" y="1013"/>
                      </a:lnTo>
                      <a:lnTo>
                        <a:pt x="111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6" name="Google Shape;986;p14"/>
                <p:cNvSpPr/>
                <p:nvPr/>
              </p:nvSpPr>
              <p:spPr>
                <a:xfrm>
                  <a:off x="6094175" y="42482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87" name="Google Shape;987;p14"/>
              <p:cNvSpPr/>
              <p:nvPr/>
            </p:nvSpPr>
            <p:spPr>
              <a:xfrm rot="1872548" flipH="1">
                <a:off x="8831412" y="1699175"/>
                <a:ext cx="144163" cy="2140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4"/>
              <p:cNvSpPr/>
              <p:nvPr/>
            </p:nvSpPr>
            <p:spPr>
              <a:xfrm rot="-2033306" flipH="1">
                <a:off x="8831137" y="930379"/>
                <a:ext cx="144195" cy="2155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14"/>
            <p:cNvGrpSpPr/>
            <p:nvPr/>
          </p:nvGrpSpPr>
          <p:grpSpPr>
            <a:xfrm>
              <a:off x="7954319" y="1353706"/>
              <a:ext cx="650230" cy="864271"/>
              <a:chOff x="7954319" y="1353706"/>
              <a:chExt cx="650230" cy="864271"/>
            </a:xfrm>
          </p:grpSpPr>
          <p:grpSp>
            <p:nvGrpSpPr>
              <p:cNvPr id="990" name="Google Shape;990;p14"/>
              <p:cNvGrpSpPr/>
              <p:nvPr/>
            </p:nvGrpSpPr>
            <p:grpSpPr>
              <a:xfrm>
                <a:off x="7985737" y="1385006"/>
                <a:ext cx="593412" cy="807774"/>
                <a:chOff x="6003750" y="3839525"/>
                <a:chExt cx="736700" cy="1069475"/>
              </a:xfrm>
            </p:grpSpPr>
            <p:sp>
              <p:nvSpPr>
                <p:cNvPr id="991" name="Google Shape;991;p14"/>
                <p:cNvSpPr/>
                <p:nvPr/>
              </p:nvSpPr>
              <p:spPr>
                <a:xfrm>
                  <a:off x="6003750" y="3839525"/>
                  <a:ext cx="736700" cy="10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68" h="42779" extrusionOk="0">
                      <a:moveTo>
                        <a:pt x="0" y="1"/>
                      </a:moveTo>
                      <a:lnTo>
                        <a:pt x="0" y="42779"/>
                      </a:lnTo>
                      <a:lnTo>
                        <a:pt x="29467" y="42779"/>
                      </a:lnTo>
                      <a:lnTo>
                        <a:pt x="29467" y="7090"/>
                      </a:lnTo>
                      <a:lnTo>
                        <a:pt x="223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2" name="Google Shape;992;p14"/>
                <p:cNvSpPr/>
                <p:nvPr/>
              </p:nvSpPr>
              <p:spPr>
                <a:xfrm>
                  <a:off x="6259350" y="3948050"/>
                  <a:ext cx="22550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0" h="1013" extrusionOk="0">
                      <a:moveTo>
                        <a:pt x="1" y="0"/>
                      </a:moveTo>
                      <a:lnTo>
                        <a:pt x="1" y="1013"/>
                      </a:lnTo>
                      <a:lnTo>
                        <a:pt x="9019" y="1013"/>
                      </a:lnTo>
                      <a:lnTo>
                        <a:pt x="90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14"/>
                <p:cNvSpPr/>
                <p:nvPr/>
              </p:nvSpPr>
              <p:spPr>
                <a:xfrm>
                  <a:off x="6094216" y="4067400"/>
                  <a:ext cx="558243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6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5836" y="1062"/>
                      </a:lnTo>
                      <a:lnTo>
                        <a:pt x="58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4" name="Google Shape;994;p14"/>
                <p:cNvSpPr/>
                <p:nvPr/>
              </p:nvSpPr>
              <p:spPr>
                <a:xfrm>
                  <a:off x="6094175" y="41277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5" name="Google Shape;995;p14"/>
                <p:cNvSpPr/>
                <p:nvPr/>
              </p:nvSpPr>
              <p:spPr>
                <a:xfrm>
                  <a:off x="6094175" y="46690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14"/>
                <p:cNvSpPr/>
                <p:nvPr/>
              </p:nvSpPr>
              <p:spPr>
                <a:xfrm>
                  <a:off x="6094175" y="4729325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7" name="Google Shape;997;p14"/>
                <p:cNvSpPr/>
                <p:nvPr/>
              </p:nvSpPr>
              <p:spPr>
                <a:xfrm>
                  <a:off x="6511350" y="4789625"/>
                  <a:ext cx="14107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5643" y="1061"/>
                      </a:lnTo>
                      <a:lnTo>
                        <a:pt x="564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14"/>
                <p:cNvSpPr/>
                <p:nvPr/>
              </p:nvSpPr>
              <p:spPr>
                <a:xfrm>
                  <a:off x="6094175" y="41928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14"/>
                <p:cNvSpPr/>
                <p:nvPr/>
              </p:nvSpPr>
              <p:spPr>
                <a:xfrm>
                  <a:off x="6094175" y="44894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14"/>
                <p:cNvSpPr/>
                <p:nvPr/>
              </p:nvSpPr>
              <p:spPr>
                <a:xfrm>
                  <a:off x="6094175" y="45533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14"/>
                <p:cNvSpPr/>
                <p:nvPr/>
              </p:nvSpPr>
              <p:spPr>
                <a:xfrm>
                  <a:off x="6094175" y="46087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14"/>
                <p:cNvSpPr/>
                <p:nvPr/>
              </p:nvSpPr>
              <p:spPr>
                <a:xfrm>
                  <a:off x="6094175" y="4308550"/>
                  <a:ext cx="55825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3" name="Google Shape;1003;p14"/>
                <p:cNvSpPr/>
                <p:nvPr/>
              </p:nvSpPr>
              <p:spPr>
                <a:xfrm>
                  <a:off x="6234065" y="4429125"/>
                  <a:ext cx="27852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1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11141" y="1013"/>
                      </a:lnTo>
                      <a:lnTo>
                        <a:pt x="111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4" name="Google Shape;1004;p14"/>
                <p:cNvSpPr/>
                <p:nvPr/>
              </p:nvSpPr>
              <p:spPr>
                <a:xfrm>
                  <a:off x="6094175" y="42482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5" name="Google Shape;1005;p14"/>
                <p:cNvSpPr/>
                <p:nvPr/>
              </p:nvSpPr>
              <p:spPr>
                <a:xfrm>
                  <a:off x="6563175" y="3839525"/>
                  <a:ext cx="177275" cy="1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1" h="7091" extrusionOk="0">
                      <a:moveTo>
                        <a:pt x="1" y="1"/>
                      </a:moveTo>
                      <a:lnTo>
                        <a:pt x="1" y="7090"/>
                      </a:lnTo>
                      <a:lnTo>
                        <a:pt x="7090" y="709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06" name="Google Shape;1006;p14"/>
              <p:cNvSpPr/>
              <p:nvPr/>
            </p:nvSpPr>
            <p:spPr>
              <a:xfrm rot="-1798898" flipH="1">
                <a:off x="8464708" y="2160732"/>
                <a:ext cx="144080" cy="2150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4"/>
              <p:cNvSpPr/>
              <p:nvPr/>
            </p:nvSpPr>
            <p:spPr>
              <a:xfrm rot="1872548" flipH="1">
                <a:off x="7949437" y="2160775"/>
                <a:ext cx="144163" cy="2140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4"/>
              <p:cNvSpPr/>
              <p:nvPr/>
            </p:nvSpPr>
            <p:spPr>
              <a:xfrm rot="-2033306" flipH="1">
                <a:off x="7949162" y="1391979"/>
                <a:ext cx="144195" cy="2155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1549743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7"/>
          <p:cNvSpPr txBox="1">
            <a:spLocks noGrp="1"/>
          </p:cNvSpPr>
          <p:nvPr>
            <p:ph type="subTitle" idx="1"/>
          </p:nvPr>
        </p:nvSpPr>
        <p:spPr>
          <a:xfrm>
            <a:off x="6298651" y="2094033"/>
            <a:ext cx="24836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483" name="Google Shape;1483;p17"/>
          <p:cNvSpPr txBox="1">
            <a:spLocks noGrp="1"/>
          </p:cNvSpPr>
          <p:nvPr>
            <p:ph type="subTitle" idx="2"/>
          </p:nvPr>
        </p:nvSpPr>
        <p:spPr>
          <a:xfrm>
            <a:off x="6298551" y="4083751"/>
            <a:ext cx="24836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484" name="Google Shape;1484;p17"/>
          <p:cNvSpPr txBox="1">
            <a:spLocks noGrp="1"/>
          </p:cNvSpPr>
          <p:nvPr>
            <p:ph type="subTitle" idx="3"/>
          </p:nvPr>
        </p:nvSpPr>
        <p:spPr>
          <a:xfrm>
            <a:off x="6078367" y="2562500"/>
            <a:ext cx="29240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5" name="Google Shape;1485;p17"/>
          <p:cNvSpPr txBox="1">
            <a:spLocks noGrp="1"/>
          </p:cNvSpPr>
          <p:nvPr>
            <p:ph type="subTitle" idx="4"/>
          </p:nvPr>
        </p:nvSpPr>
        <p:spPr>
          <a:xfrm>
            <a:off x="6078367" y="4552284"/>
            <a:ext cx="29240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6" name="Google Shape;1486;p17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17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17"/>
          <p:cNvSpPr/>
          <p:nvPr/>
        </p:nvSpPr>
        <p:spPr>
          <a:xfrm>
            <a:off x="-19249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489" name="Google Shape;1489;p17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490" name="Google Shape;1490;p17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7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7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6" name="Google Shape;1496;p17"/>
          <p:cNvGrpSpPr/>
          <p:nvPr/>
        </p:nvGrpSpPr>
        <p:grpSpPr>
          <a:xfrm>
            <a:off x="-2788866" y="3230966"/>
            <a:ext cx="4095529" cy="3472693"/>
            <a:chOff x="-875775" y="2423224"/>
            <a:chExt cx="3071647" cy="2604520"/>
          </a:xfrm>
        </p:grpSpPr>
        <p:grpSp>
          <p:nvGrpSpPr>
            <p:cNvPr id="1497" name="Google Shape;1497;p17"/>
            <p:cNvGrpSpPr/>
            <p:nvPr/>
          </p:nvGrpSpPr>
          <p:grpSpPr>
            <a:xfrm>
              <a:off x="-875775" y="2801416"/>
              <a:ext cx="3071647" cy="2226327"/>
              <a:chOff x="0" y="2801416"/>
              <a:chExt cx="3071647" cy="2226327"/>
            </a:xfrm>
          </p:grpSpPr>
          <p:grpSp>
            <p:nvGrpSpPr>
              <p:cNvPr id="1498" name="Google Shape;1498;p17"/>
              <p:cNvGrpSpPr/>
              <p:nvPr/>
            </p:nvGrpSpPr>
            <p:grpSpPr>
              <a:xfrm>
                <a:off x="0" y="2801416"/>
                <a:ext cx="3071647" cy="2226327"/>
                <a:chOff x="6701325" y="2327691"/>
                <a:chExt cx="3071647" cy="2226327"/>
              </a:xfrm>
            </p:grpSpPr>
            <p:sp>
              <p:nvSpPr>
                <p:cNvPr id="1499" name="Google Shape;1499;p17"/>
                <p:cNvSpPr/>
                <p:nvPr/>
              </p:nvSpPr>
              <p:spPr>
                <a:xfrm>
                  <a:off x="6701325" y="4243499"/>
                  <a:ext cx="3071647" cy="310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38" h="5373" extrusionOk="0">
                      <a:moveTo>
                        <a:pt x="67869" y="3837"/>
                      </a:moveTo>
                      <a:cubicBezTo>
                        <a:pt x="67905" y="3847"/>
                        <a:pt x="67927" y="3852"/>
                        <a:pt x="67933" y="3852"/>
                      </a:cubicBezTo>
                      <a:cubicBezTo>
                        <a:pt x="67937" y="3852"/>
                        <a:pt x="67935" y="3850"/>
                        <a:pt x="67925" y="3846"/>
                      </a:cubicBezTo>
                      <a:cubicBezTo>
                        <a:pt x="67919" y="3842"/>
                        <a:pt x="67900" y="3840"/>
                        <a:pt x="67869" y="3837"/>
                      </a:cubicBezTo>
                      <a:close/>
                      <a:moveTo>
                        <a:pt x="54862" y="0"/>
                      </a:moveTo>
                      <a:cubicBezTo>
                        <a:pt x="53722" y="0"/>
                        <a:pt x="0" y="966"/>
                        <a:pt x="0" y="966"/>
                      </a:cubicBezTo>
                      <a:lnTo>
                        <a:pt x="12445" y="5372"/>
                      </a:lnTo>
                      <a:cubicBezTo>
                        <a:pt x="12445" y="5372"/>
                        <a:pt x="61358" y="3828"/>
                        <a:pt x="67332" y="3828"/>
                      </a:cubicBezTo>
                      <a:cubicBezTo>
                        <a:pt x="67600" y="3828"/>
                        <a:pt x="67782" y="3831"/>
                        <a:pt x="67869" y="3837"/>
                      </a:cubicBezTo>
                      <a:lnTo>
                        <a:pt x="67869" y="3837"/>
                      </a:lnTo>
                      <a:cubicBezTo>
                        <a:pt x="66912" y="3575"/>
                        <a:pt x="55935" y="0"/>
                        <a:pt x="548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0" name="Google Shape;1500;p17"/>
                <p:cNvSpPr/>
                <p:nvPr/>
              </p:nvSpPr>
              <p:spPr>
                <a:xfrm>
                  <a:off x="7748231" y="4131703"/>
                  <a:ext cx="874287" cy="38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7" h="909" extrusionOk="0">
                      <a:moveTo>
                        <a:pt x="13334" y="0"/>
                      </a:moveTo>
                      <a:lnTo>
                        <a:pt x="0" y="618"/>
                      </a:lnTo>
                      <a:lnTo>
                        <a:pt x="2280" y="908"/>
                      </a:lnTo>
                      <a:lnTo>
                        <a:pt x="20407" y="580"/>
                      </a:lnTo>
                      <a:lnTo>
                        <a:pt x="1333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1" name="Google Shape;1501;p17"/>
                <p:cNvSpPr/>
                <p:nvPr/>
              </p:nvSpPr>
              <p:spPr>
                <a:xfrm>
                  <a:off x="7567735" y="4145755"/>
                  <a:ext cx="42243" cy="310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7248" extrusionOk="0">
                      <a:moveTo>
                        <a:pt x="986" y="1"/>
                      </a:moveTo>
                      <a:lnTo>
                        <a:pt x="0" y="7247"/>
                      </a:lnTo>
                      <a:lnTo>
                        <a:pt x="406" y="7247"/>
                      </a:lnTo>
                      <a:lnTo>
                        <a:pt x="98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2" name="Google Shape;1502;p17"/>
                <p:cNvSpPr/>
                <p:nvPr/>
              </p:nvSpPr>
              <p:spPr>
                <a:xfrm>
                  <a:off x="7681139" y="2761514"/>
                  <a:ext cx="107706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9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3" name="Google Shape;1503;p17"/>
                <p:cNvSpPr/>
                <p:nvPr/>
              </p:nvSpPr>
              <p:spPr>
                <a:xfrm>
                  <a:off x="7680325" y="276232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rgbClr val="F0F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4" name="Google Shape;1504;p17"/>
                <p:cNvSpPr/>
                <p:nvPr/>
              </p:nvSpPr>
              <p:spPr>
                <a:xfrm>
                  <a:off x="7691936" y="289809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0" y="1"/>
                      </a:moveTo>
                      <a:lnTo>
                        <a:pt x="77" y="1064"/>
                      </a:lnTo>
                      <a:lnTo>
                        <a:pt x="2126" y="542"/>
                      </a:lnTo>
                      <a:lnTo>
                        <a:pt x="2145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5" name="Google Shape;1505;p17"/>
                <p:cNvSpPr/>
                <p:nvPr/>
              </p:nvSpPr>
              <p:spPr>
                <a:xfrm>
                  <a:off x="8361693" y="276151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6" name="Google Shape;1506;p17"/>
                <p:cNvSpPr/>
                <p:nvPr/>
              </p:nvSpPr>
              <p:spPr>
                <a:xfrm>
                  <a:off x="8360879" y="276232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rgbClr val="F0F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7" name="Google Shape;1507;p17"/>
                <p:cNvSpPr/>
                <p:nvPr/>
              </p:nvSpPr>
              <p:spPr>
                <a:xfrm>
                  <a:off x="8372446" y="289809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8" name="Google Shape;1508;p17"/>
                <p:cNvSpPr/>
                <p:nvPr/>
              </p:nvSpPr>
              <p:spPr>
                <a:xfrm>
                  <a:off x="8279735" y="331949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9" name="Google Shape;1509;p17"/>
                <p:cNvSpPr/>
                <p:nvPr/>
              </p:nvSpPr>
              <p:spPr>
                <a:xfrm>
                  <a:off x="8279735" y="332035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0" name="Google Shape;1510;p17"/>
                <p:cNvSpPr/>
                <p:nvPr/>
              </p:nvSpPr>
              <p:spPr>
                <a:xfrm>
                  <a:off x="8282220" y="3382431"/>
                  <a:ext cx="103507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" h="1064" extrusionOk="0">
                      <a:moveTo>
                        <a:pt x="0" y="1"/>
                      </a:moveTo>
                      <a:lnTo>
                        <a:pt x="3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1" name="Google Shape;1511;p17"/>
                <p:cNvSpPr/>
                <p:nvPr/>
              </p:nvSpPr>
              <p:spPr>
                <a:xfrm>
                  <a:off x="7707659" y="331949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2" name="Google Shape;1512;p17"/>
                <p:cNvSpPr/>
                <p:nvPr/>
              </p:nvSpPr>
              <p:spPr>
                <a:xfrm>
                  <a:off x="7706802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3" name="Google Shape;1513;p17"/>
                <p:cNvSpPr/>
                <p:nvPr/>
              </p:nvSpPr>
              <p:spPr>
                <a:xfrm>
                  <a:off x="7709287" y="3360924"/>
                  <a:ext cx="105221" cy="67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6" h="1566" extrusionOk="0">
                      <a:moveTo>
                        <a:pt x="1" y="0"/>
                      </a:moveTo>
                      <a:lnTo>
                        <a:pt x="78" y="1565"/>
                      </a:lnTo>
                      <a:lnTo>
                        <a:pt x="2436" y="1005"/>
                      </a:lnTo>
                      <a:lnTo>
                        <a:pt x="2455" y="50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4" name="Google Shape;1514;p17"/>
                <p:cNvSpPr/>
                <p:nvPr/>
              </p:nvSpPr>
              <p:spPr>
                <a:xfrm>
                  <a:off x="7874873" y="331949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5" name="Google Shape;1515;p17"/>
                <p:cNvSpPr/>
                <p:nvPr/>
              </p:nvSpPr>
              <p:spPr>
                <a:xfrm>
                  <a:off x="7874059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6" name="Google Shape;1516;p17"/>
                <p:cNvSpPr/>
                <p:nvPr/>
              </p:nvSpPr>
              <p:spPr>
                <a:xfrm>
                  <a:off x="7877358" y="3382431"/>
                  <a:ext cx="10355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1064" extrusionOk="0">
                      <a:moveTo>
                        <a:pt x="1" y="1"/>
                      </a:moveTo>
                      <a:lnTo>
                        <a:pt x="5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7" name="Google Shape;1517;p17"/>
                <p:cNvSpPr/>
                <p:nvPr/>
              </p:nvSpPr>
              <p:spPr>
                <a:xfrm>
                  <a:off x="8533877" y="331949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7"/>
                <p:cNvSpPr/>
                <p:nvPr/>
              </p:nvSpPr>
              <p:spPr>
                <a:xfrm>
                  <a:off x="8533063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7"/>
                <p:cNvSpPr/>
                <p:nvPr/>
              </p:nvSpPr>
              <p:spPr>
                <a:xfrm>
                  <a:off x="8534733" y="3382431"/>
                  <a:ext cx="103507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" h="1064" extrusionOk="0">
                      <a:moveTo>
                        <a:pt x="0" y="1"/>
                      </a:moveTo>
                      <a:lnTo>
                        <a:pt x="3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7"/>
                <p:cNvSpPr/>
                <p:nvPr/>
              </p:nvSpPr>
              <p:spPr>
                <a:xfrm>
                  <a:off x="7561095" y="232769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7"/>
                <p:cNvSpPr/>
                <p:nvPr/>
              </p:nvSpPr>
              <p:spPr>
                <a:xfrm>
                  <a:off x="7561095" y="232769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7"/>
                <p:cNvSpPr/>
                <p:nvPr/>
              </p:nvSpPr>
              <p:spPr>
                <a:xfrm>
                  <a:off x="7615762" y="3337746"/>
                  <a:ext cx="1077960" cy="44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1" h="1044" extrusionOk="0">
                      <a:moveTo>
                        <a:pt x="0" y="0"/>
                      </a:moveTo>
                      <a:cubicBezTo>
                        <a:pt x="116" y="599"/>
                        <a:pt x="638" y="1044"/>
                        <a:pt x="1256" y="1044"/>
                      </a:cubicBezTo>
                      <a:lnTo>
                        <a:pt x="23905" y="1044"/>
                      </a:lnTo>
                      <a:cubicBezTo>
                        <a:pt x="24523" y="1044"/>
                        <a:pt x="25045" y="599"/>
                        <a:pt x="25161" y="0"/>
                      </a:cubicBezTo>
                      <a:close/>
                    </a:path>
                  </a:pathLst>
                </a:custGeom>
                <a:solidFill>
                  <a:srgbClr val="8C62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7"/>
                <p:cNvSpPr/>
                <p:nvPr/>
              </p:nvSpPr>
              <p:spPr>
                <a:xfrm>
                  <a:off x="7614905" y="325574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rgbClr val="A67C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7"/>
                <p:cNvSpPr/>
                <p:nvPr/>
              </p:nvSpPr>
              <p:spPr>
                <a:xfrm>
                  <a:off x="7614905" y="3256559"/>
                  <a:ext cx="95282" cy="125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2939" extrusionOk="0">
                      <a:moveTo>
                        <a:pt x="2188" y="1"/>
                      </a:moveTo>
                      <a:cubicBezTo>
                        <a:pt x="2177" y="1"/>
                        <a:pt x="2165" y="1"/>
                        <a:pt x="2154" y="1"/>
                      </a:cubicBezTo>
                      <a:lnTo>
                        <a:pt x="2223" y="1"/>
                      </a:lnTo>
                      <a:cubicBezTo>
                        <a:pt x="2212" y="1"/>
                        <a:pt x="2200" y="1"/>
                        <a:pt x="2188" y="1"/>
                      </a:cubicBezTo>
                      <a:close/>
                      <a:moveTo>
                        <a:pt x="1243" y="1"/>
                      </a:moveTo>
                      <a:cubicBezTo>
                        <a:pt x="562" y="1"/>
                        <a:pt x="1" y="573"/>
                        <a:pt x="1" y="1257"/>
                      </a:cubicBezTo>
                      <a:lnTo>
                        <a:pt x="1" y="1663"/>
                      </a:lnTo>
                      <a:cubicBezTo>
                        <a:pt x="1" y="1740"/>
                        <a:pt x="20" y="1818"/>
                        <a:pt x="20" y="1895"/>
                      </a:cubicBezTo>
                      <a:cubicBezTo>
                        <a:pt x="136" y="2494"/>
                        <a:pt x="658" y="2919"/>
                        <a:pt x="1276" y="2939"/>
                      </a:cubicBezTo>
                      <a:lnTo>
                        <a:pt x="2223" y="2939"/>
                      </a:lnTo>
                      <a:cubicBezTo>
                        <a:pt x="1605" y="2939"/>
                        <a:pt x="1083" y="2494"/>
                        <a:pt x="967" y="1914"/>
                      </a:cubicBezTo>
                      <a:cubicBezTo>
                        <a:pt x="948" y="1818"/>
                        <a:pt x="948" y="1740"/>
                        <a:pt x="948" y="1663"/>
                      </a:cubicBezTo>
                      <a:lnTo>
                        <a:pt x="948" y="1257"/>
                      </a:lnTo>
                      <a:cubicBezTo>
                        <a:pt x="948" y="584"/>
                        <a:pt x="1472" y="20"/>
                        <a:pt x="2154" y="1"/>
                      </a:cubicBezTo>
                      <a:lnTo>
                        <a:pt x="1276" y="1"/>
                      </a:lnTo>
                      <a:cubicBezTo>
                        <a:pt x="1265" y="1"/>
                        <a:pt x="1254" y="1"/>
                        <a:pt x="1243" y="1"/>
                      </a:cubicBezTo>
                      <a:close/>
                    </a:path>
                  </a:pathLst>
                </a:custGeom>
                <a:solidFill>
                  <a:srgbClr val="D6A9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7"/>
                <p:cNvSpPr/>
                <p:nvPr/>
              </p:nvSpPr>
              <p:spPr>
                <a:xfrm>
                  <a:off x="9056298" y="2888157"/>
                  <a:ext cx="156504" cy="1366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31887" extrusionOk="0">
                      <a:moveTo>
                        <a:pt x="1" y="1"/>
                      </a:moveTo>
                      <a:lnTo>
                        <a:pt x="2513" y="31886"/>
                      </a:lnTo>
                      <a:lnTo>
                        <a:pt x="3653" y="31886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7"/>
                <p:cNvSpPr/>
                <p:nvPr/>
              </p:nvSpPr>
              <p:spPr>
                <a:xfrm>
                  <a:off x="6829259" y="2871619"/>
                  <a:ext cx="741004" cy="121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8408" extrusionOk="0">
                      <a:moveTo>
                        <a:pt x="580" y="0"/>
                      </a:moveTo>
                      <a:lnTo>
                        <a:pt x="0" y="24697"/>
                      </a:lnTo>
                      <a:lnTo>
                        <a:pt x="16967" y="28407"/>
                      </a:lnTo>
                      <a:lnTo>
                        <a:pt x="17295" y="56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7"/>
                <p:cNvSpPr/>
                <p:nvPr/>
              </p:nvSpPr>
              <p:spPr>
                <a:xfrm>
                  <a:off x="7536289" y="2916304"/>
                  <a:ext cx="2136855" cy="114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77" h="26669" extrusionOk="0">
                      <a:moveTo>
                        <a:pt x="0" y="1"/>
                      </a:moveTo>
                      <a:lnTo>
                        <a:pt x="0" y="26669"/>
                      </a:lnTo>
                      <a:lnTo>
                        <a:pt x="49876" y="24562"/>
                      </a:lnTo>
                      <a:lnTo>
                        <a:pt x="4987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7"/>
                <p:cNvSpPr/>
                <p:nvPr/>
              </p:nvSpPr>
              <p:spPr>
                <a:xfrm>
                  <a:off x="7536289" y="2916304"/>
                  <a:ext cx="163958" cy="153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35945" extrusionOk="0">
                      <a:moveTo>
                        <a:pt x="0" y="1"/>
                      </a:moveTo>
                      <a:lnTo>
                        <a:pt x="0" y="35944"/>
                      </a:lnTo>
                      <a:lnTo>
                        <a:pt x="1140" y="35944"/>
                      </a:lnTo>
                      <a:lnTo>
                        <a:pt x="382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7"/>
                <p:cNvSpPr/>
                <p:nvPr/>
              </p:nvSpPr>
              <p:spPr>
                <a:xfrm>
                  <a:off x="6834175" y="2839325"/>
                  <a:ext cx="164001" cy="1453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8" h="33916" extrusionOk="0">
                      <a:moveTo>
                        <a:pt x="1" y="1"/>
                      </a:moveTo>
                      <a:lnTo>
                        <a:pt x="1" y="33915"/>
                      </a:lnTo>
                      <a:lnTo>
                        <a:pt x="1141" y="33915"/>
                      </a:lnTo>
                      <a:lnTo>
                        <a:pt x="382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0" name="Google Shape;1530;p17"/>
                <p:cNvSpPr/>
                <p:nvPr/>
              </p:nvSpPr>
              <p:spPr>
                <a:xfrm>
                  <a:off x="6780375" y="2790425"/>
                  <a:ext cx="755956" cy="125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45" h="2783" extrusionOk="0">
                      <a:moveTo>
                        <a:pt x="1" y="0"/>
                      </a:moveTo>
                      <a:lnTo>
                        <a:pt x="1" y="1643"/>
                      </a:lnTo>
                      <a:lnTo>
                        <a:pt x="17644" y="2783"/>
                      </a:lnTo>
                      <a:lnTo>
                        <a:pt x="17644" y="6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1" name="Google Shape;1531;p17"/>
                <p:cNvSpPr/>
                <p:nvPr/>
              </p:nvSpPr>
              <p:spPr>
                <a:xfrm>
                  <a:off x="7532125" y="2819775"/>
                  <a:ext cx="2231240" cy="10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83" h="2107" extrusionOk="0">
                      <a:moveTo>
                        <a:pt x="0" y="0"/>
                      </a:moveTo>
                      <a:lnTo>
                        <a:pt x="0" y="2107"/>
                      </a:lnTo>
                      <a:lnTo>
                        <a:pt x="51983" y="2107"/>
                      </a:lnTo>
                      <a:lnTo>
                        <a:pt x="5198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2" name="Google Shape;1532;p17"/>
                <p:cNvSpPr/>
                <p:nvPr/>
              </p:nvSpPr>
              <p:spPr>
                <a:xfrm>
                  <a:off x="7532125" y="2905275"/>
                  <a:ext cx="2140970" cy="560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77" h="12814" extrusionOk="0">
                      <a:moveTo>
                        <a:pt x="0" y="1"/>
                      </a:moveTo>
                      <a:lnTo>
                        <a:pt x="0" y="2552"/>
                      </a:lnTo>
                      <a:lnTo>
                        <a:pt x="49876" y="12813"/>
                      </a:lnTo>
                      <a:lnTo>
                        <a:pt x="4987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3" name="Google Shape;1533;p17"/>
                <p:cNvSpPr/>
                <p:nvPr/>
              </p:nvSpPr>
              <p:spPr>
                <a:xfrm>
                  <a:off x="6862376" y="3923060"/>
                  <a:ext cx="49697" cy="36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" h="8620" extrusionOk="0">
                      <a:moveTo>
                        <a:pt x="1159" y="0"/>
                      </a:moveTo>
                      <a:lnTo>
                        <a:pt x="0" y="8619"/>
                      </a:lnTo>
                      <a:lnTo>
                        <a:pt x="483" y="8619"/>
                      </a:lnTo>
                      <a:lnTo>
                        <a:pt x="115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4" name="Google Shape;1534;p17"/>
                <p:cNvSpPr/>
                <p:nvPr/>
              </p:nvSpPr>
              <p:spPr>
                <a:xfrm>
                  <a:off x="6834175" y="2858926"/>
                  <a:ext cx="702146" cy="166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9" h="3614" extrusionOk="0">
                      <a:moveTo>
                        <a:pt x="1" y="0"/>
                      </a:moveTo>
                      <a:lnTo>
                        <a:pt x="1" y="580"/>
                      </a:lnTo>
                      <a:lnTo>
                        <a:pt x="16388" y="3614"/>
                      </a:lnTo>
                      <a:lnTo>
                        <a:pt x="16388" y="10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35" name="Google Shape;1535;p17"/>
              <p:cNvSpPr/>
              <p:nvPr/>
            </p:nvSpPr>
            <p:spPr>
              <a:xfrm flipH="1">
                <a:off x="2819026" y="3390025"/>
                <a:ext cx="152649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6" name="Google Shape;1536;p17"/>
            <p:cNvGrpSpPr/>
            <p:nvPr/>
          </p:nvGrpSpPr>
          <p:grpSpPr>
            <a:xfrm>
              <a:off x="934288" y="2423224"/>
              <a:ext cx="1055511" cy="870920"/>
              <a:chOff x="3580800" y="2978725"/>
              <a:chExt cx="3009725" cy="2483375"/>
            </a:xfrm>
          </p:grpSpPr>
          <p:sp>
            <p:nvSpPr>
              <p:cNvPr id="1537" name="Google Shape;1537;p17"/>
              <p:cNvSpPr/>
              <p:nvPr/>
            </p:nvSpPr>
            <p:spPr>
              <a:xfrm>
                <a:off x="4656475" y="4997800"/>
                <a:ext cx="859100" cy="464300"/>
              </a:xfrm>
              <a:custGeom>
                <a:avLst/>
                <a:gdLst/>
                <a:ahLst/>
                <a:cxnLst/>
                <a:rect l="l" t="t" r="r" b="b"/>
                <a:pathLst>
                  <a:path w="34364" h="18572" extrusionOk="0">
                    <a:moveTo>
                      <a:pt x="16916" y="0"/>
                    </a:moveTo>
                    <a:lnTo>
                      <a:pt x="16916" y="148"/>
                    </a:lnTo>
                    <a:lnTo>
                      <a:pt x="5472" y="3637"/>
                    </a:lnTo>
                    <a:lnTo>
                      <a:pt x="4318" y="14106"/>
                    </a:lnTo>
                    <a:lnTo>
                      <a:pt x="1" y="15082"/>
                    </a:lnTo>
                    <a:lnTo>
                      <a:pt x="1" y="18572"/>
                    </a:lnTo>
                    <a:lnTo>
                      <a:pt x="34364" y="18572"/>
                    </a:lnTo>
                    <a:lnTo>
                      <a:pt x="34364" y="15082"/>
                    </a:lnTo>
                    <a:lnTo>
                      <a:pt x="30046" y="14106"/>
                    </a:lnTo>
                    <a:lnTo>
                      <a:pt x="28863" y="3637"/>
                    </a:lnTo>
                    <a:lnTo>
                      <a:pt x="17419" y="148"/>
                    </a:lnTo>
                    <a:lnTo>
                      <a:pt x="17419" y="0"/>
                    </a:lnTo>
                    <a:lnTo>
                      <a:pt x="17182" y="59"/>
                    </a:lnTo>
                    <a:lnTo>
                      <a:pt x="169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7"/>
              <p:cNvSpPr/>
              <p:nvPr/>
            </p:nvSpPr>
            <p:spPr>
              <a:xfrm>
                <a:off x="3580800" y="2998700"/>
                <a:ext cx="3005300" cy="2169150"/>
              </a:xfrm>
              <a:custGeom>
                <a:avLst/>
                <a:gdLst/>
                <a:ahLst/>
                <a:cxnLst/>
                <a:rect l="l" t="t" r="r" b="b"/>
                <a:pathLst>
                  <a:path w="120212" h="86766" extrusionOk="0">
                    <a:moveTo>
                      <a:pt x="3312" y="0"/>
                    </a:moveTo>
                    <a:cubicBezTo>
                      <a:pt x="1479" y="0"/>
                      <a:pt x="0" y="1479"/>
                      <a:pt x="30" y="3283"/>
                    </a:cubicBezTo>
                    <a:lnTo>
                      <a:pt x="30" y="83454"/>
                    </a:lnTo>
                    <a:cubicBezTo>
                      <a:pt x="0" y="85287"/>
                      <a:pt x="1479" y="86736"/>
                      <a:pt x="3312" y="86766"/>
                    </a:cubicBezTo>
                    <a:lnTo>
                      <a:pt x="116929" y="86766"/>
                    </a:lnTo>
                    <a:cubicBezTo>
                      <a:pt x="118733" y="86736"/>
                      <a:pt x="120212" y="85287"/>
                      <a:pt x="120212" y="83454"/>
                    </a:cubicBezTo>
                    <a:lnTo>
                      <a:pt x="120212" y="3283"/>
                    </a:lnTo>
                    <a:cubicBezTo>
                      <a:pt x="120212" y="1479"/>
                      <a:pt x="118733" y="0"/>
                      <a:pt x="1169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7"/>
              <p:cNvSpPr/>
              <p:nvPr/>
            </p:nvSpPr>
            <p:spPr>
              <a:xfrm>
                <a:off x="3633275" y="3031225"/>
                <a:ext cx="2905500" cy="1968800"/>
              </a:xfrm>
              <a:custGeom>
                <a:avLst/>
                <a:gdLst/>
                <a:ahLst/>
                <a:cxnLst/>
                <a:rect l="l" t="t" r="r" b="b"/>
                <a:pathLst>
                  <a:path w="116220" h="78752" extrusionOk="0">
                    <a:moveTo>
                      <a:pt x="1213" y="1"/>
                    </a:moveTo>
                    <a:cubicBezTo>
                      <a:pt x="622" y="1"/>
                      <a:pt x="1" y="858"/>
                      <a:pt x="1" y="1982"/>
                    </a:cubicBezTo>
                    <a:lnTo>
                      <a:pt x="1" y="78752"/>
                    </a:lnTo>
                    <a:lnTo>
                      <a:pt x="116220" y="78752"/>
                    </a:lnTo>
                    <a:lnTo>
                      <a:pt x="116220" y="1982"/>
                    </a:lnTo>
                    <a:cubicBezTo>
                      <a:pt x="116220" y="858"/>
                      <a:pt x="115569" y="1"/>
                      <a:pt x="1150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0" name="Google Shape;1540;p17"/>
              <p:cNvSpPr/>
              <p:nvPr/>
            </p:nvSpPr>
            <p:spPr>
              <a:xfrm>
                <a:off x="3581525" y="2978725"/>
                <a:ext cx="3009000" cy="2073800"/>
              </a:xfrm>
              <a:custGeom>
                <a:avLst/>
                <a:gdLst/>
                <a:ahLst/>
                <a:cxnLst/>
                <a:rect l="l" t="t" r="r" b="b"/>
                <a:pathLst>
                  <a:path w="120360" h="82952" extrusionOk="0">
                    <a:moveTo>
                      <a:pt x="116190" y="4200"/>
                    </a:moveTo>
                    <a:lnTo>
                      <a:pt x="116190" y="78752"/>
                    </a:lnTo>
                    <a:lnTo>
                      <a:pt x="4170" y="78752"/>
                    </a:lnTo>
                    <a:lnTo>
                      <a:pt x="4170" y="4200"/>
                    </a:lnTo>
                    <a:close/>
                    <a:moveTo>
                      <a:pt x="3283" y="1"/>
                    </a:moveTo>
                    <a:cubicBezTo>
                      <a:pt x="1450" y="1"/>
                      <a:pt x="1" y="1834"/>
                      <a:pt x="1" y="4082"/>
                    </a:cubicBezTo>
                    <a:lnTo>
                      <a:pt x="1" y="82951"/>
                    </a:lnTo>
                    <a:lnTo>
                      <a:pt x="120360" y="82951"/>
                    </a:lnTo>
                    <a:lnTo>
                      <a:pt x="120360" y="4082"/>
                    </a:lnTo>
                    <a:cubicBezTo>
                      <a:pt x="120360" y="1834"/>
                      <a:pt x="118881" y="30"/>
                      <a:pt x="117077" y="30"/>
                    </a:cubicBezTo>
                    <a:lnTo>
                      <a:pt x="1170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7"/>
              <p:cNvSpPr/>
              <p:nvPr/>
            </p:nvSpPr>
            <p:spPr>
              <a:xfrm>
                <a:off x="3685025" y="3082250"/>
                <a:ext cx="2801275" cy="1871950"/>
              </a:xfrm>
              <a:custGeom>
                <a:avLst/>
                <a:gdLst/>
                <a:ahLst/>
                <a:cxnLst/>
                <a:rect l="l" t="t" r="r" b="b"/>
                <a:pathLst>
                  <a:path w="112051" h="74878" extrusionOk="0">
                    <a:moveTo>
                      <a:pt x="1" y="0"/>
                    </a:moveTo>
                    <a:lnTo>
                      <a:pt x="1" y="74877"/>
                    </a:lnTo>
                    <a:lnTo>
                      <a:pt x="112050" y="74877"/>
                    </a:lnTo>
                    <a:lnTo>
                      <a:pt x="1120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7"/>
              <p:cNvSpPr/>
              <p:nvPr/>
            </p:nvSpPr>
            <p:spPr>
              <a:xfrm>
                <a:off x="3668025" y="3079275"/>
                <a:ext cx="2158075" cy="1877875"/>
              </a:xfrm>
              <a:custGeom>
                <a:avLst/>
                <a:gdLst/>
                <a:ahLst/>
                <a:cxnLst/>
                <a:rect l="l" t="t" r="r" b="b"/>
                <a:pathLst>
                  <a:path w="86323" h="75115" extrusionOk="0">
                    <a:moveTo>
                      <a:pt x="2987" y="1"/>
                    </a:moveTo>
                    <a:cubicBezTo>
                      <a:pt x="1331" y="1"/>
                      <a:pt x="1" y="1657"/>
                      <a:pt x="1" y="3697"/>
                    </a:cubicBezTo>
                    <a:lnTo>
                      <a:pt x="1" y="75115"/>
                    </a:lnTo>
                    <a:lnTo>
                      <a:pt x="86322" y="75115"/>
                    </a:lnTo>
                    <a:lnTo>
                      <a:pt x="4128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7"/>
            <p:cNvGrpSpPr/>
            <p:nvPr/>
          </p:nvGrpSpPr>
          <p:grpSpPr>
            <a:xfrm flipH="1">
              <a:off x="495117" y="2962465"/>
              <a:ext cx="329857" cy="331694"/>
              <a:chOff x="7482936" y="3488783"/>
              <a:chExt cx="450871" cy="483379"/>
            </a:xfrm>
          </p:grpSpPr>
          <p:sp>
            <p:nvSpPr>
              <p:cNvPr id="1544" name="Google Shape;1544;p17"/>
              <p:cNvSpPr/>
              <p:nvPr/>
            </p:nvSpPr>
            <p:spPr>
              <a:xfrm>
                <a:off x="7482936" y="3620184"/>
                <a:ext cx="450871" cy="35197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26" extrusionOk="0">
                    <a:moveTo>
                      <a:pt x="2354" y="0"/>
                    </a:moveTo>
                    <a:cubicBezTo>
                      <a:pt x="2124" y="0"/>
                      <a:pt x="1897" y="66"/>
                      <a:pt x="1691" y="187"/>
                    </a:cubicBezTo>
                    <a:cubicBezTo>
                      <a:pt x="1691" y="187"/>
                      <a:pt x="1383" y="38"/>
                      <a:pt x="1031" y="38"/>
                    </a:cubicBezTo>
                    <a:cubicBezTo>
                      <a:pt x="719" y="38"/>
                      <a:pt x="371" y="155"/>
                      <a:pt x="172" y="596"/>
                    </a:cubicBezTo>
                    <a:cubicBezTo>
                      <a:pt x="1" y="966"/>
                      <a:pt x="14" y="1402"/>
                      <a:pt x="185" y="1771"/>
                    </a:cubicBezTo>
                    <a:cubicBezTo>
                      <a:pt x="344" y="2115"/>
                      <a:pt x="568" y="2419"/>
                      <a:pt x="833" y="2683"/>
                    </a:cubicBezTo>
                    <a:cubicBezTo>
                      <a:pt x="833" y="2683"/>
                      <a:pt x="1189" y="2825"/>
                      <a:pt x="1626" y="2825"/>
                    </a:cubicBezTo>
                    <a:cubicBezTo>
                      <a:pt x="1917" y="2825"/>
                      <a:pt x="2243" y="2762"/>
                      <a:pt x="2523" y="2551"/>
                    </a:cubicBezTo>
                    <a:cubicBezTo>
                      <a:pt x="3619" y="1719"/>
                      <a:pt x="3553" y="913"/>
                      <a:pt x="3131" y="372"/>
                    </a:cubicBezTo>
                    <a:cubicBezTo>
                      <a:pt x="2959" y="147"/>
                      <a:pt x="2708" y="2"/>
                      <a:pt x="2417" y="2"/>
                    </a:cubicBezTo>
                    <a:cubicBezTo>
                      <a:pt x="2396" y="1"/>
                      <a:pt x="2375" y="0"/>
                      <a:pt x="2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7"/>
              <p:cNvSpPr/>
              <p:nvPr/>
            </p:nvSpPr>
            <p:spPr>
              <a:xfrm>
                <a:off x="7505978" y="3620308"/>
                <a:ext cx="427829" cy="35185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2825" extrusionOk="0">
                    <a:moveTo>
                      <a:pt x="2232" y="1"/>
                    </a:moveTo>
                    <a:cubicBezTo>
                      <a:pt x="2206" y="14"/>
                      <a:pt x="2166" y="40"/>
                      <a:pt x="2166" y="40"/>
                    </a:cubicBezTo>
                    <a:cubicBezTo>
                      <a:pt x="2166" y="40"/>
                      <a:pt x="2774" y="1044"/>
                      <a:pt x="1942" y="1757"/>
                    </a:cubicBezTo>
                    <a:cubicBezTo>
                      <a:pt x="1678" y="1979"/>
                      <a:pt x="1373" y="2055"/>
                      <a:pt x="1078" y="2055"/>
                    </a:cubicBezTo>
                    <a:cubicBezTo>
                      <a:pt x="634" y="2055"/>
                      <a:pt x="215" y="1882"/>
                      <a:pt x="0" y="1770"/>
                    </a:cubicBezTo>
                    <a:lnTo>
                      <a:pt x="0" y="1770"/>
                    </a:lnTo>
                    <a:cubicBezTo>
                      <a:pt x="159" y="2114"/>
                      <a:pt x="383" y="2418"/>
                      <a:pt x="648" y="2682"/>
                    </a:cubicBezTo>
                    <a:cubicBezTo>
                      <a:pt x="648" y="2682"/>
                      <a:pt x="1004" y="2824"/>
                      <a:pt x="1441" y="2824"/>
                    </a:cubicBezTo>
                    <a:cubicBezTo>
                      <a:pt x="1732" y="2824"/>
                      <a:pt x="2058" y="2761"/>
                      <a:pt x="2338" y="2550"/>
                    </a:cubicBezTo>
                    <a:cubicBezTo>
                      <a:pt x="3434" y="1718"/>
                      <a:pt x="3368" y="912"/>
                      <a:pt x="2946" y="371"/>
                    </a:cubicBezTo>
                    <a:cubicBezTo>
                      <a:pt x="2774" y="146"/>
                      <a:pt x="2523" y="1"/>
                      <a:pt x="2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7"/>
              <p:cNvSpPr/>
              <p:nvPr/>
            </p:nvSpPr>
            <p:spPr>
              <a:xfrm>
                <a:off x="7570121" y="3488783"/>
                <a:ext cx="123429" cy="1678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48" extrusionOk="0">
                    <a:moveTo>
                      <a:pt x="212" y="0"/>
                    </a:moveTo>
                    <a:lnTo>
                      <a:pt x="1" y="119"/>
                    </a:lnTo>
                    <a:cubicBezTo>
                      <a:pt x="344" y="489"/>
                      <a:pt x="634" y="885"/>
                      <a:pt x="859" y="1334"/>
                    </a:cubicBezTo>
                    <a:lnTo>
                      <a:pt x="991" y="1347"/>
                    </a:lnTo>
                    <a:cubicBezTo>
                      <a:pt x="951" y="793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47" name="Google Shape;1547;p17"/>
          <p:cNvGrpSpPr/>
          <p:nvPr/>
        </p:nvGrpSpPr>
        <p:grpSpPr>
          <a:xfrm>
            <a:off x="10778185" y="1516651"/>
            <a:ext cx="1571484" cy="1181933"/>
            <a:chOff x="-787" y="1042538"/>
            <a:chExt cx="1178613" cy="886450"/>
          </a:xfrm>
        </p:grpSpPr>
        <p:sp>
          <p:nvSpPr>
            <p:cNvPr id="1548" name="Google Shape;1548;p17"/>
            <p:cNvSpPr/>
            <p:nvPr/>
          </p:nvSpPr>
          <p:spPr>
            <a:xfrm>
              <a:off x="-175" y="1151288"/>
              <a:ext cx="1178000" cy="777700"/>
            </a:xfrm>
            <a:custGeom>
              <a:avLst/>
              <a:gdLst/>
              <a:ahLst/>
              <a:cxnLst/>
              <a:rect l="l" t="t" r="r" b="b"/>
              <a:pathLst>
                <a:path w="47120" h="31108" extrusionOk="0">
                  <a:moveTo>
                    <a:pt x="1" y="0"/>
                  </a:moveTo>
                  <a:lnTo>
                    <a:pt x="1" y="31107"/>
                  </a:lnTo>
                  <a:lnTo>
                    <a:pt x="47119" y="3110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7"/>
            <p:cNvSpPr/>
            <p:nvPr/>
          </p:nvSpPr>
          <p:spPr>
            <a:xfrm>
              <a:off x="-787" y="1042538"/>
              <a:ext cx="1178000" cy="110925"/>
            </a:xfrm>
            <a:custGeom>
              <a:avLst/>
              <a:gdLst/>
              <a:ahLst/>
              <a:cxnLst/>
              <a:rect l="l" t="t" r="r" b="b"/>
              <a:pathLst>
                <a:path w="47120" h="4437" extrusionOk="0">
                  <a:moveTo>
                    <a:pt x="1" y="0"/>
                  </a:moveTo>
                  <a:lnTo>
                    <a:pt x="1" y="4437"/>
                  </a:lnTo>
                  <a:lnTo>
                    <a:pt x="47119" y="443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7"/>
            <p:cNvSpPr/>
            <p:nvPr/>
          </p:nvSpPr>
          <p:spPr>
            <a:xfrm>
              <a:off x="413375" y="1081363"/>
              <a:ext cx="349675" cy="36175"/>
            </a:xfrm>
            <a:custGeom>
              <a:avLst/>
              <a:gdLst/>
              <a:ahLst/>
              <a:cxnLst/>
              <a:rect l="l" t="t" r="r" b="b"/>
              <a:pathLst>
                <a:path w="13987" h="1447" extrusionOk="0">
                  <a:moveTo>
                    <a:pt x="1" y="0"/>
                  </a:moveTo>
                  <a:lnTo>
                    <a:pt x="1" y="1447"/>
                  </a:lnTo>
                  <a:lnTo>
                    <a:pt x="13987" y="1447"/>
                  </a:lnTo>
                  <a:lnTo>
                    <a:pt x="139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999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269900" y="1251363"/>
              <a:ext cx="127825" cy="123000"/>
            </a:xfrm>
            <a:custGeom>
              <a:avLst/>
              <a:gdLst/>
              <a:ahLst/>
              <a:cxnLst/>
              <a:rect l="l" t="t" r="r" b="b"/>
              <a:pathLst>
                <a:path w="5113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13" y="4919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7"/>
            <p:cNvSpPr/>
            <p:nvPr/>
          </p:nvSpPr>
          <p:spPr>
            <a:xfrm>
              <a:off x="4387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7"/>
            <p:cNvSpPr/>
            <p:nvPr/>
          </p:nvSpPr>
          <p:spPr>
            <a:xfrm>
              <a:off x="60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77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999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269900" y="1403263"/>
              <a:ext cx="127825" cy="123025"/>
            </a:xfrm>
            <a:custGeom>
              <a:avLst/>
              <a:gdLst/>
              <a:ahLst/>
              <a:cxnLst/>
              <a:rect l="l" t="t" r="r" b="b"/>
              <a:pathLst>
                <a:path w="5113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13" y="4920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7"/>
            <p:cNvSpPr/>
            <p:nvPr/>
          </p:nvSpPr>
          <p:spPr>
            <a:xfrm>
              <a:off x="4387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17"/>
            <p:cNvSpPr/>
            <p:nvPr/>
          </p:nvSpPr>
          <p:spPr>
            <a:xfrm>
              <a:off x="60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77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999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269900" y="1555188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13" y="4872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4387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60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77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999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269900" y="1707113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13" y="4871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4387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60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77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82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86" y="0"/>
                    <a:pt x="0" y="338"/>
                    <a:pt x="0" y="772"/>
                  </a:cubicBezTo>
                  <a:cubicBezTo>
                    <a:pt x="0" y="1206"/>
                    <a:pt x="386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81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55" y="1476"/>
                    <a:pt x="859" y="1551"/>
                    <a:pt x="1055" y="1551"/>
                  </a:cubicBezTo>
                  <a:cubicBezTo>
                    <a:pt x="1460" y="1551"/>
                    <a:pt x="1833" y="1228"/>
                    <a:pt x="1833" y="773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81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39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81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134" y="0"/>
                  </a:moveTo>
                  <a:cubicBezTo>
                    <a:pt x="1110" y="0"/>
                    <a:pt x="1086" y="2"/>
                    <a:pt x="1061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55" y="1479"/>
                    <a:pt x="859" y="1555"/>
                    <a:pt x="1055" y="1555"/>
                  </a:cubicBezTo>
                  <a:cubicBezTo>
                    <a:pt x="1460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94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94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94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94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99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38" y="0"/>
                    <a:pt x="0" y="338"/>
                    <a:pt x="0" y="772"/>
                  </a:cubicBezTo>
                  <a:cubicBezTo>
                    <a:pt x="0" y="1206"/>
                    <a:pt x="338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7"/>
            <p:cNvSpPr/>
            <p:nvPr/>
          </p:nvSpPr>
          <p:spPr>
            <a:xfrm>
              <a:off x="98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8"/>
                    <a:pt x="1833" y="773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98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98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087" y="0"/>
                  </a:moveTo>
                  <a:cubicBezTo>
                    <a:pt x="1062" y="0"/>
                    <a:pt x="1038" y="2"/>
                    <a:pt x="1013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40" y="1479"/>
                    <a:pt x="838" y="1555"/>
                    <a:pt x="1033" y="1555"/>
                  </a:cubicBezTo>
                  <a:cubicBezTo>
                    <a:pt x="1438" y="1555"/>
                    <a:pt x="1833" y="1231"/>
                    <a:pt x="1833" y="776"/>
                  </a:cubicBezTo>
                  <a:cubicBezTo>
                    <a:pt x="1833" y="367"/>
                    <a:pt x="1490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64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9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64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1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64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64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9" y="4"/>
                    <a:pt x="1" y="824"/>
                    <a:pt x="483" y="1306"/>
                  </a:cubicBezTo>
                  <a:cubicBezTo>
                    <a:pt x="640" y="1479"/>
                    <a:pt x="838" y="1555"/>
                    <a:pt x="1034" y="1555"/>
                  </a:cubicBezTo>
                  <a:cubicBezTo>
                    <a:pt x="1439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47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47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60" y="1551"/>
                    <a:pt x="1055" y="1551"/>
                  </a:cubicBezTo>
                  <a:cubicBezTo>
                    <a:pt x="1461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47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47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60" y="1555"/>
                    <a:pt x="1055" y="1555"/>
                  </a:cubicBezTo>
                  <a:cubicBezTo>
                    <a:pt x="1461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30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56" y="1475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30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30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30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59" y="1555"/>
                    <a:pt x="1055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13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87" y="0"/>
                    <a:pt x="1" y="820"/>
                    <a:pt x="531" y="1302"/>
                  </a:cubicBezTo>
                  <a:cubicBezTo>
                    <a:pt x="688" y="1475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13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13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87" y="1"/>
                    <a:pt x="1" y="820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13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6" y="2"/>
                    <a:pt x="1062" y="4"/>
                  </a:cubicBezTo>
                  <a:cubicBezTo>
                    <a:pt x="338" y="4"/>
                    <a:pt x="1" y="824"/>
                    <a:pt x="531" y="1306"/>
                  </a:cubicBezTo>
                  <a:cubicBezTo>
                    <a:pt x="688" y="1479"/>
                    <a:pt x="881" y="1555"/>
                    <a:pt x="1070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99332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4" y="724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4927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3" y="724"/>
                  </a:lnTo>
                  <a:lnTo>
                    <a:pt x="53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1" name="Google Shape;1601;p17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555275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8"/>
          <p:cNvSpPr txBox="1">
            <a:spLocks noGrp="1"/>
          </p:cNvSpPr>
          <p:nvPr>
            <p:ph type="subTitle" idx="1"/>
          </p:nvPr>
        </p:nvSpPr>
        <p:spPr>
          <a:xfrm>
            <a:off x="2694600" y="4502833"/>
            <a:ext cx="25392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04" name="Google Shape;1604;p18"/>
          <p:cNvSpPr txBox="1">
            <a:spLocks noGrp="1"/>
          </p:cNvSpPr>
          <p:nvPr>
            <p:ph type="subTitle" idx="2"/>
          </p:nvPr>
        </p:nvSpPr>
        <p:spPr>
          <a:xfrm>
            <a:off x="6958200" y="4502833"/>
            <a:ext cx="25392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05" name="Google Shape;1605;p18"/>
          <p:cNvSpPr txBox="1">
            <a:spLocks noGrp="1"/>
          </p:cNvSpPr>
          <p:nvPr>
            <p:ph type="subTitle" idx="3"/>
          </p:nvPr>
        </p:nvSpPr>
        <p:spPr>
          <a:xfrm>
            <a:off x="2247000" y="4999333"/>
            <a:ext cx="343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6" name="Google Shape;1606;p18"/>
          <p:cNvSpPr txBox="1">
            <a:spLocks noGrp="1"/>
          </p:cNvSpPr>
          <p:nvPr>
            <p:ph type="subTitle" idx="4"/>
          </p:nvPr>
        </p:nvSpPr>
        <p:spPr>
          <a:xfrm>
            <a:off x="6510600" y="4999333"/>
            <a:ext cx="343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7" name="Google Shape;1607;p18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8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8"/>
          <p:cNvSpPr/>
          <p:nvPr/>
        </p:nvSpPr>
        <p:spPr>
          <a:xfrm>
            <a:off x="-19249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610" name="Google Shape;1610;p18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611" name="Google Shape;1611;p18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7" name="Google Shape;1617;p18"/>
          <p:cNvGrpSpPr/>
          <p:nvPr/>
        </p:nvGrpSpPr>
        <p:grpSpPr>
          <a:xfrm>
            <a:off x="11615431" y="1715367"/>
            <a:ext cx="1749779" cy="4429535"/>
            <a:chOff x="-221497" y="1179358"/>
            <a:chExt cx="1179732" cy="2866889"/>
          </a:xfrm>
        </p:grpSpPr>
        <p:grpSp>
          <p:nvGrpSpPr>
            <p:cNvPr id="1618" name="Google Shape;1618;p18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1619" name="Google Shape;1619;p18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1620" name="Google Shape;1620;p18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1" name="Google Shape;1621;p18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2" name="Google Shape;1622;p18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3" name="Google Shape;1623;p18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4" name="Google Shape;1624;p18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5" name="Google Shape;1625;p18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6" name="Google Shape;1626;p18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7" name="Google Shape;1627;p18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28" name="Google Shape;1628;p18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9" name="Google Shape;1629;p18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1630" name="Google Shape;1630;p18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8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8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8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4" name="Google Shape;1634;p18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1635" name="Google Shape;1635;p18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8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8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8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39" name="Google Shape;1639;p18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1640" name="Google Shape;1640;p18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1" name="Google Shape;1641;p18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642" name="Google Shape;1642;p18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1643" name="Google Shape;1643;p18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18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8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8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47" name="Google Shape;1647;p18"/>
          <p:cNvGrpSpPr/>
          <p:nvPr/>
        </p:nvGrpSpPr>
        <p:grpSpPr>
          <a:xfrm>
            <a:off x="267001" y="5101405"/>
            <a:ext cx="1439101" cy="1238049"/>
            <a:chOff x="717241" y="3868426"/>
            <a:chExt cx="1024515" cy="881299"/>
          </a:xfrm>
        </p:grpSpPr>
        <p:sp>
          <p:nvSpPr>
            <p:cNvPr id="1648" name="Google Shape;1648;p18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9" name="Google Shape;1649;p18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1650" name="Google Shape;1650;p18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8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8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8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8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8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8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8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8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8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60" name="Google Shape;1660;p18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6806"/>
      </p:ext>
    </p:extLst>
  </p:cSld>
  <p:clrMapOvr>
    <a:masterClrMapping/>
  </p:clrMapOvr>
  <p:transition spd="slow"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9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9"/>
          <p:cNvSpPr txBox="1">
            <a:spLocks noGrp="1"/>
          </p:cNvSpPr>
          <p:nvPr>
            <p:ph type="subTitle" idx="1"/>
          </p:nvPr>
        </p:nvSpPr>
        <p:spPr>
          <a:xfrm>
            <a:off x="13095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4" name="Google Shape;1664;p19"/>
          <p:cNvSpPr txBox="1">
            <a:spLocks noGrp="1"/>
          </p:cNvSpPr>
          <p:nvPr>
            <p:ph type="subTitle" idx="2"/>
          </p:nvPr>
        </p:nvSpPr>
        <p:spPr>
          <a:xfrm>
            <a:off x="9601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5" name="Google Shape;1665;p19"/>
          <p:cNvSpPr txBox="1">
            <a:spLocks noGrp="1"/>
          </p:cNvSpPr>
          <p:nvPr>
            <p:ph type="subTitle" idx="3"/>
          </p:nvPr>
        </p:nvSpPr>
        <p:spPr>
          <a:xfrm>
            <a:off x="45384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6" name="Google Shape;1666;p19"/>
          <p:cNvSpPr txBox="1">
            <a:spLocks noGrp="1"/>
          </p:cNvSpPr>
          <p:nvPr>
            <p:ph type="subTitle" idx="4"/>
          </p:nvPr>
        </p:nvSpPr>
        <p:spPr>
          <a:xfrm>
            <a:off x="81169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7" name="Google Shape;1667;p19"/>
          <p:cNvSpPr txBox="1">
            <a:spLocks noGrp="1"/>
          </p:cNvSpPr>
          <p:nvPr>
            <p:ph type="subTitle" idx="5"/>
          </p:nvPr>
        </p:nvSpPr>
        <p:spPr>
          <a:xfrm>
            <a:off x="48879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8" name="Google Shape;1668;p19"/>
          <p:cNvSpPr txBox="1">
            <a:spLocks noGrp="1"/>
          </p:cNvSpPr>
          <p:nvPr>
            <p:ph type="subTitle" idx="6"/>
          </p:nvPr>
        </p:nvSpPr>
        <p:spPr>
          <a:xfrm>
            <a:off x="84663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9" name="Google Shape;1669;p19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9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671" name="Google Shape;1671;p19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672" name="Google Shape;1672;p1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8" name="Google Shape;1678;p19"/>
          <p:cNvGrpSpPr/>
          <p:nvPr/>
        </p:nvGrpSpPr>
        <p:grpSpPr>
          <a:xfrm>
            <a:off x="549421" y="6220270"/>
            <a:ext cx="410684" cy="311561"/>
            <a:chOff x="745065" y="4677252"/>
            <a:chExt cx="308013" cy="233671"/>
          </a:xfrm>
        </p:grpSpPr>
        <p:sp>
          <p:nvSpPr>
            <p:cNvPr id="1679" name="Google Shape;1679;p19"/>
            <p:cNvSpPr/>
            <p:nvPr/>
          </p:nvSpPr>
          <p:spPr>
            <a:xfrm>
              <a:off x="830523" y="4844100"/>
              <a:ext cx="222556" cy="65676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0" name="Google Shape;1680;p19"/>
            <p:cNvGrpSpPr/>
            <p:nvPr/>
          </p:nvGrpSpPr>
          <p:grpSpPr>
            <a:xfrm>
              <a:off x="745065" y="4677252"/>
              <a:ext cx="244411" cy="233671"/>
              <a:chOff x="745065" y="4677252"/>
              <a:chExt cx="244411" cy="233671"/>
            </a:xfrm>
          </p:grpSpPr>
          <p:sp>
            <p:nvSpPr>
              <p:cNvPr id="1681" name="Google Shape;1681;p19"/>
              <p:cNvSpPr/>
              <p:nvPr/>
            </p:nvSpPr>
            <p:spPr>
              <a:xfrm>
                <a:off x="745065" y="4677252"/>
                <a:ext cx="244411" cy="233671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5026" extrusionOk="0">
                    <a:moveTo>
                      <a:pt x="2029" y="1"/>
                    </a:moveTo>
                    <a:lnTo>
                      <a:pt x="1662" y="175"/>
                    </a:lnTo>
                    <a:lnTo>
                      <a:pt x="1450" y="580"/>
                    </a:lnTo>
                    <a:lnTo>
                      <a:pt x="213" y="793"/>
                    </a:lnTo>
                    <a:lnTo>
                      <a:pt x="78" y="1585"/>
                    </a:lnTo>
                    <a:lnTo>
                      <a:pt x="271" y="2165"/>
                    </a:lnTo>
                    <a:lnTo>
                      <a:pt x="0" y="2880"/>
                    </a:lnTo>
                    <a:lnTo>
                      <a:pt x="194" y="3170"/>
                    </a:lnTo>
                    <a:lnTo>
                      <a:pt x="136" y="3440"/>
                    </a:lnTo>
                    <a:lnTo>
                      <a:pt x="0" y="3711"/>
                    </a:lnTo>
                    <a:lnTo>
                      <a:pt x="522" y="4484"/>
                    </a:lnTo>
                    <a:lnTo>
                      <a:pt x="947" y="4368"/>
                    </a:lnTo>
                    <a:lnTo>
                      <a:pt x="1372" y="4523"/>
                    </a:lnTo>
                    <a:lnTo>
                      <a:pt x="1759" y="4967"/>
                    </a:lnTo>
                    <a:lnTo>
                      <a:pt x="3672" y="5025"/>
                    </a:lnTo>
                    <a:lnTo>
                      <a:pt x="4213" y="4426"/>
                    </a:lnTo>
                    <a:lnTo>
                      <a:pt x="4329" y="4001"/>
                    </a:lnTo>
                    <a:lnTo>
                      <a:pt x="4967" y="3576"/>
                    </a:lnTo>
                    <a:lnTo>
                      <a:pt x="5257" y="2590"/>
                    </a:lnTo>
                    <a:lnTo>
                      <a:pt x="5063" y="2378"/>
                    </a:lnTo>
                    <a:lnTo>
                      <a:pt x="5160" y="2107"/>
                    </a:lnTo>
                    <a:lnTo>
                      <a:pt x="4754" y="1585"/>
                    </a:lnTo>
                    <a:lnTo>
                      <a:pt x="4754" y="851"/>
                    </a:lnTo>
                    <a:lnTo>
                      <a:pt x="4271" y="561"/>
                    </a:lnTo>
                    <a:lnTo>
                      <a:pt x="3827" y="387"/>
                    </a:lnTo>
                    <a:lnTo>
                      <a:pt x="32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762128" y="4709611"/>
                <a:ext cx="105166" cy="84477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817" extrusionOk="0">
                    <a:moveTo>
                      <a:pt x="1334" y="0"/>
                    </a:moveTo>
                    <a:lnTo>
                      <a:pt x="522" y="271"/>
                    </a:lnTo>
                    <a:lnTo>
                      <a:pt x="252" y="580"/>
                    </a:lnTo>
                    <a:lnTo>
                      <a:pt x="812" y="561"/>
                    </a:lnTo>
                    <a:lnTo>
                      <a:pt x="1237" y="696"/>
                    </a:lnTo>
                    <a:lnTo>
                      <a:pt x="1315" y="1392"/>
                    </a:lnTo>
                    <a:lnTo>
                      <a:pt x="1121" y="1160"/>
                    </a:lnTo>
                    <a:lnTo>
                      <a:pt x="406" y="677"/>
                    </a:lnTo>
                    <a:lnTo>
                      <a:pt x="136" y="812"/>
                    </a:lnTo>
                    <a:lnTo>
                      <a:pt x="0" y="1218"/>
                    </a:lnTo>
                    <a:lnTo>
                      <a:pt x="406" y="1817"/>
                    </a:lnTo>
                    <a:lnTo>
                      <a:pt x="1624" y="1546"/>
                    </a:lnTo>
                    <a:lnTo>
                      <a:pt x="2261" y="1585"/>
                    </a:lnTo>
                    <a:lnTo>
                      <a:pt x="2261" y="1585"/>
                    </a:lnTo>
                    <a:lnTo>
                      <a:pt x="2165" y="1450"/>
                    </a:lnTo>
                    <a:cubicBezTo>
                      <a:pt x="2165" y="1450"/>
                      <a:pt x="1624" y="1102"/>
                      <a:pt x="1604" y="1063"/>
                    </a:cubicBezTo>
                    <a:cubicBezTo>
                      <a:pt x="1585" y="1044"/>
                      <a:pt x="1411" y="368"/>
                      <a:pt x="1411" y="368"/>
                    </a:cubicBezTo>
                    <a:lnTo>
                      <a:pt x="1411" y="368"/>
                    </a:lnTo>
                    <a:lnTo>
                      <a:pt x="1778" y="580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802577" y="4801248"/>
                <a:ext cx="119532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180" extrusionOk="0">
                    <a:moveTo>
                      <a:pt x="1643" y="0"/>
                    </a:moveTo>
                    <a:lnTo>
                      <a:pt x="503" y="194"/>
                    </a:lnTo>
                    <a:lnTo>
                      <a:pt x="0" y="658"/>
                    </a:lnTo>
                    <a:lnTo>
                      <a:pt x="831" y="329"/>
                    </a:lnTo>
                    <a:lnTo>
                      <a:pt x="1391" y="348"/>
                    </a:lnTo>
                    <a:lnTo>
                      <a:pt x="1391" y="600"/>
                    </a:lnTo>
                    <a:lnTo>
                      <a:pt x="1198" y="1005"/>
                    </a:lnTo>
                    <a:lnTo>
                      <a:pt x="947" y="1179"/>
                    </a:lnTo>
                    <a:lnTo>
                      <a:pt x="1063" y="1179"/>
                    </a:lnTo>
                    <a:lnTo>
                      <a:pt x="2570" y="677"/>
                    </a:lnTo>
                    <a:lnTo>
                      <a:pt x="2435" y="619"/>
                    </a:lnTo>
                    <a:lnTo>
                      <a:pt x="1817" y="619"/>
                    </a:lnTo>
                    <a:lnTo>
                      <a:pt x="1585" y="368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835819" y="4687155"/>
                <a:ext cx="53931" cy="3775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12" extrusionOk="0">
                    <a:moveTo>
                      <a:pt x="522" y="0"/>
                    </a:moveTo>
                    <a:lnTo>
                      <a:pt x="464" y="116"/>
                    </a:lnTo>
                    <a:lnTo>
                      <a:pt x="966" y="580"/>
                    </a:lnTo>
                    <a:lnTo>
                      <a:pt x="193" y="20"/>
                    </a:lnTo>
                    <a:lnTo>
                      <a:pt x="0" y="309"/>
                    </a:lnTo>
                    <a:lnTo>
                      <a:pt x="329" y="483"/>
                    </a:lnTo>
                    <a:lnTo>
                      <a:pt x="1102" y="812"/>
                    </a:lnTo>
                    <a:lnTo>
                      <a:pt x="1160" y="677"/>
                    </a:lnTo>
                    <a:lnTo>
                      <a:pt x="870" y="17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904070" y="4724861"/>
                <a:ext cx="40495" cy="1892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07" extrusionOk="0">
                    <a:moveTo>
                      <a:pt x="175" y="1"/>
                    </a:moveTo>
                    <a:lnTo>
                      <a:pt x="1" y="136"/>
                    </a:lnTo>
                    <a:lnTo>
                      <a:pt x="175" y="329"/>
                    </a:lnTo>
                    <a:lnTo>
                      <a:pt x="870" y="407"/>
                    </a:lnTo>
                    <a:lnTo>
                      <a:pt x="870" y="407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874454" y="4729370"/>
                <a:ext cx="76387" cy="99773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2146" extrusionOk="0">
                    <a:moveTo>
                      <a:pt x="232" y="1"/>
                    </a:moveTo>
                    <a:lnTo>
                      <a:pt x="0" y="484"/>
                    </a:lnTo>
                    <a:lnTo>
                      <a:pt x="560" y="1450"/>
                    </a:lnTo>
                    <a:lnTo>
                      <a:pt x="560" y="1740"/>
                    </a:lnTo>
                    <a:lnTo>
                      <a:pt x="1333" y="2146"/>
                    </a:lnTo>
                    <a:lnTo>
                      <a:pt x="1643" y="1701"/>
                    </a:lnTo>
                    <a:lnTo>
                      <a:pt x="1546" y="1179"/>
                    </a:lnTo>
                    <a:lnTo>
                      <a:pt x="1372" y="1392"/>
                    </a:lnTo>
                    <a:lnTo>
                      <a:pt x="870" y="967"/>
                    </a:lnTo>
                    <a:lnTo>
                      <a:pt x="425" y="793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87" name="Google Shape;1687;p19"/>
          <p:cNvGrpSpPr/>
          <p:nvPr/>
        </p:nvGrpSpPr>
        <p:grpSpPr>
          <a:xfrm>
            <a:off x="10958333" y="5432147"/>
            <a:ext cx="989200" cy="939320"/>
            <a:chOff x="8218750" y="4074110"/>
            <a:chExt cx="741900" cy="704490"/>
          </a:xfrm>
        </p:grpSpPr>
        <p:sp>
          <p:nvSpPr>
            <p:cNvPr id="1688" name="Google Shape;1688;p19"/>
            <p:cNvSpPr/>
            <p:nvPr/>
          </p:nvSpPr>
          <p:spPr>
            <a:xfrm>
              <a:off x="8218750" y="4665200"/>
              <a:ext cx="7419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9" name="Google Shape;1689;p19"/>
            <p:cNvGrpSpPr/>
            <p:nvPr/>
          </p:nvGrpSpPr>
          <p:grpSpPr>
            <a:xfrm>
              <a:off x="8352385" y="4074110"/>
              <a:ext cx="474643" cy="655339"/>
              <a:chOff x="2305875" y="238125"/>
              <a:chExt cx="646300" cy="892225"/>
            </a:xfrm>
          </p:grpSpPr>
          <p:sp>
            <p:nvSpPr>
              <p:cNvPr id="1690" name="Google Shape;1690;p19"/>
              <p:cNvSpPr/>
              <p:nvPr/>
            </p:nvSpPr>
            <p:spPr>
              <a:xfrm>
                <a:off x="2896675" y="302025"/>
                <a:ext cx="5550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6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26" y="5016"/>
                      <a:pt x="2219" y="4871"/>
                      <a:pt x="2219" y="4678"/>
                    </a:cubicBezTo>
                    <a:lnTo>
                      <a:pt x="2219" y="386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9"/>
              <p:cNvSpPr/>
              <p:nvPr/>
            </p:nvSpPr>
            <p:spPr>
              <a:xfrm>
                <a:off x="2896675" y="524875"/>
                <a:ext cx="55500" cy="1256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4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9"/>
              <p:cNvSpPr/>
              <p:nvPr/>
            </p:nvSpPr>
            <p:spPr>
              <a:xfrm>
                <a:off x="2896675" y="446500"/>
                <a:ext cx="5550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5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9"/>
              <p:cNvSpPr/>
              <p:nvPr/>
            </p:nvSpPr>
            <p:spPr>
              <a:xfrm>
                <a:off x="2896675" y="8807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23"/>
                      <a:pt x="2219" y="4630"/>
                    </a:cubicBezTo>
                    <a:lnTo>
                      <a:pt x="2219" y="338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9"/>
              <p:cNvSpPr/>
              <p:nvPr/>
            </p:nvSpPr>
            <p:spPr>
              <a:xfrm>
                <a:off x="2896675" y="6914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1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72"/>
                      <a:pt x="2219" y="4631"/>
                    </a:cubicBezTo>
                    <a:lnTo>
                      <a:pt x="2219" y="338"/>
                    </a:lnTo>
                    <a:cubicBezTo>
                      <a:pt x="2219" y="145"/>
                      <a:pt x="2074" y="1"/>
                      <a:pt x="1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9"/>
              <p:cNvSpPr/>
              <p:nvPr/>
            </p:nvSpPr>
            <p:spPr>
              <a:xfrm>
                <a:off x="2305875" y="238125"/>
                <a:ext cx="624575" cy="892225"/>
              </a:xfrm>
              <a:custGeom>
                <a:avLst/>
                <a:gdLst/>
                <a:ahLst/>
                <a:cxnLst/>
                <a:rect l="l" t="t" r="r" b="b"/>
                <a:pathLst>
                  <a:path w="24983" h="35689" extrusionOk="0">
                    <a:moveTo>
                      <a:pt x="1" y="0"/>
                    </a:moveTo>
                    <a:lnTo>
                      <a:pt x="1" y="35689"/>
                    </a:lnTo>
                    <a:lnTo>
                      <a:pt x="23633" y="35689"/>
                    </a:lnTo>
                    <a:cubicBezTo>
                      <a:pt x="24404" y="35689"/>
                      <a:pt x="24983" y="35062"/>
                      <a:pt x="24983" y="34338"/>
                    </a:cubicBezTo>
                    <a:lnTo>
                      <a:pt x="24983" y="1350"/>
                    </a:lnTo>
                    <a:cubicBezTo>
                      <a:pt x="24983" y="579"/>
                      <a:pt x="24404" y="0"/>
                      <a:pt x="236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9"/>
              <p:cNvSpPr/>
              <p:nvPr/>
            </p:nvSpPr>
            <p:spPr>
              <a:xfrm>
                <a:off x="2387875" y="238125"/>
                <a:ext cx="50675" cy="891025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35641" extrusionOk="0">
                    <a:moveTo>
                      <a:pt x="0" y="0"/>
                    </a:moveTo>
                    <a:lnTo>
                      <a:pt x="0" y="35640"/>
                    </a:lnTo>
                    <a:lnTo>
                      <a:pt x="2026" y="3564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9"/>
              <p:cNvSpPr/>
              <p:nvPr/>
            </p:nvSpPr>
            <p:spPr>
              <a:xfrm>
                <a:off x="2490350" y="375550"/>
                <a:ext cx="2628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15" h="1497" extrusionOk="0">
                    <a:moveTo>
                      <a:pt x="1" y="1"/>
                    </a:moveTo>
                    <a:lnTo>
                      <a:pt x="1" y="1496"/>
                    </a:lnTo>
                    <a:lnTo>
                      <a:pt x="10514" y="1496"/>
                    </a:lnTo>
                    <a:lnTo>
                      <a:pt x="105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98" name="Google Shape;1698;p19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011485"/>
      </p:ext>
    </p:extLst>
  </p:cSld>
  <p:clrMapOvr>
    <a:masterClrMapping/>
  </p:clrMapOvr>
  <p:transition spd="slow"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0" name="Google Shape;1700;p20"/>
          <p:cNvGrpSpPr/>
          <p:nvPr/>
        </p:nvGrpSpPr>
        <p:grpSpPr>
          <a:xfrm>
            <a:off x="-556447" y="1961809"/>
            <a:ext cx="2211123" cy="4182875"/>
            <a:chOff x="-985285" y="1471357"/>
            <a:chExt cx="1658342" cy="3137156"/>
          </a:xfrm>
        </p:grpSpPr>
        <p:grpSp>
          <p:nvGrpSpPr>
            <p:cNvPr id="1701" name="Google Shape;1701;p20"/>
            <p:cNvGrpSpPr/>
            <p:nvPr/>
          </p:nvGrpSpPr>
          <p:grpSpPr>
            <a:xfrm flipH="1">
              <a:off x="-985285" y="1471357"/>
              <a:ext cx="1658342" cy="3137156"/>
              <a:chOff x="6265575" y="1978274"/>
              <a:chExt cx="1536925" cy="2057017"/>
            </a:xfrm>
          </p:grpSpPr>
          <p:sp>
            <p:nvSpPr>
              <p:cNvPr id="1702" name="Google Shape;1702;p20"/>
              <p:cNvSpPr/>
              <p:nvPr/>
            </p:nvSpPr>
            <p:spPr>
              <a:xfrm>
                <a:off x="7369046" y="1978274"/>
                <a:ext cx="433454" cy="2057017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76313" extrusionOk="0">
                    <a:moveTo>
                      <a:pt x="2029" y="1"/>
                    </a:moveTo>
                    <a:lnTo>
                      <a:pt x="0" y="2725"/>
                    </a:lnTo>
                    <a:lnTo>
                      <a:pt x="0" y="76312"/>
                    </a:lnTo>
                    <a:lnTo>
                      <a:pt x="11537" y="76312"/>
                    </a:lnTo>
                    <a:lnTo>
                      <a:pt x="20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03" name="Google Shape;1703;p20"/>
              <p:cNvGrpSpPr/>
              <p:nvPr/>
            </p:nvGrpSpPr>
            <p:grpSpPr>
              <a:xfrm>
                <a:off x="6265575" y="1978281"/>
                <a:ext cx="1179732" cy="2056993"/>
                <a:chOff x="-221497" y="1179358"/>
                <a:chExt cx="1179732" cy="2866889"/>
              </a:xfrm>
            </p:grpSpPr>
            <p:grpSp>
              <p:nvGrpSpPr>
                <p:cNvPr id="1704" name="Google Shape;1704;p20"/>
                <p:cNvGrpSpPr/>
                <p:nvPr/>
              </p:nvGrpSpPr>
              <p:grpSpPr>
                <a:xfrm>
                  <a:off x="-221497" y="1179358"/>
                  <a:ext cx="1179732" cy="2866889"/>
                  <a:chOff x="-221497" y="1179358"/>
                  <a:chExt cx="1179732" cy="2866889"/>
                </a:xfrm>
              </p:grpSpPr>
              <p:sp>
                <p:nvSpPr>
                  <p:cNvPr id="1705" name="Google Shape;1705;p20"/>
                  <p:cNvSpPr/>
                  <p:nvPr/>
                </p:nvSpPr>
                <p:spPr>
                  <a:xfrm>
                    <a:off x="-221497" y="1179358"/>
                    <a:ext cx="1179732" cy="2866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03" h="76313" extrusionOk="0">
                        <a:moveTo>
                          <a:pt x="0" y="1"/>
                        </a:moveTo>
                        <a:lnTo>
                          <a:pt x="0" y="76312"/>
                        </a:lnTo>
                        <a:lnTo>
                          <a:pt x="31402" y="76312"/>
                        </a:lnTo>
                        <a:lnTo>
                          <a:pt x="31402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6" name="Google Shape;1706;p20"/>
                  <p:cNvSpPr/>
                  <p:nvPr/>
                </p:nvSpPr>
                <p:spPr>
                  <a:xfrm>
                    <a:off x="592290" y="1179358"/>
                    <a:ext cx="365945" cy="2866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76313" extrusionOk="0">
                        <a:moveTo>
                          <a:pt x="1" y="1"/>
                        </a:moveTo>
                        <a:lnTo>
                          <a:pt x="1" y="76312"/>
                        </a:lnTo>
                        <a:lnTo>
                          <a:pt x="9740" y="76312"/>
                        </a:lnTo>
                        <a:lnTo>
                          <a:pt x="974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7" name="Google Shape;1707;p20"/>
                  <p:cNvSpPr/>
                  <p:nvPr/>
                </p:nvSpPr>
                <p:spPr>
                  <a:xfrm>
                    <a:off x="706270" y="1865416"/>
                    <a:ext cx="175741" cy="218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78" h="58051" extrusionOk="0">
                        <a:moveTo>
                          <a:pt x="1122" y="19904"/>
                        </a:moveTo>
                        <a:lnTo>
                          <a:pt x="1" y="24658"/>
                        </a:lnTo>
                        <a:lnTo>
                          <a:pt x="1" y="58050"/>
                        </a:lnTo>
                        <a:lnTo>
                          <a:pt x="1122" y="58050"/>
                        </a:lnTo>
                        <a:lnTo>
                          <a:pt x="1122" y="19904"/>
                        </a:lnTo>
                        <a:close/>
                        <a:moveTo>
                          <a:pt x="4677" y="0"/>
                        </a:moveTo>
                        <a:lnTo>
                          <a:pt x="2822" y="4986"/>
                        </a:lnTo>
                        <a:lnTo>
                          <a:pt x="2822" y="55132"/>
                        </a:lnTo>
                        <a:lnTo>
                          <a:pt x="2822" y="58050"/>
                        </a:lnTo>
                        <a:lnTo>
                          <a:pt x="4677" y="58050"/>
                        </a:lnTo>
                        <a:lnTo>
                          <a:pt x="4677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8" name="Google Shape;1708;p20"/>
                  <p:cNvSpPr/>
                  <p:nvPr/>
                </p:nvSpPr>
                <p:spPr>
                  <a:xfrm>
                    <a:off x="-140915" y="1281730"/>
                    <a:ext cx="649767" cy="739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6" h="19673" extrusionOk="0">
                        <a:moveTo>
                          <a:pt x="0" y="0"/>
                        </a:moveTo>
                        <a:lnTo>
                          <a:pt x="0" y="19672"/>
                        </a:lnTo>
                        <a:lnTo>
                          <a:pt x="17296" y="19672"/>
                        </a:lnTo>
                        <a:lnTo>
                          <a:pt x="17296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9" name="Google Shape;1709;p20"/>
                  <p:cNvSpPr/>
                  <p:nvPr/>
                </p:nvSpPr>
                <p:spPr>
                  <a:xfrm>
                    <a:off x="-140915" y="1281730"/>
                    <a:ext cx="271538" cy="739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8" h="19673" extrusionOk="0">
                        <a:moveTo>
                          <a:pt x="0" y="0"/>
                        </a:moveTo>
                        <a:lnTo>
                          <a:pt x="0" y="19672"/>
                        </a:lnTo>
                        <a:lnTo>
                          <a:pt x="7228" y="19672"/>
                        </a:lnTo>
                        <a:lnTo>
                          <a:pt x="722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0" name="Google Shape;1710;p20"/>
                  <p:cNvSpPr/>
                  <p:nvPr/>
                </p:nvSpPr>
                <p:spPr>
                  <a:xfrm>
                    <a:off x="-140915" y="2088266"/>
                    <a:ext cx="649767" cy="773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6" h="20582" extrusionOk="0">
                        <a:moveTo>
                          <a:pt x="17296" y="1"/>
                        </a:moveTo>
                        <a:lnTo>
                          <a:pt x="0" y="909"/>
                        </a:lnTo>
                        <a:lnTo>
                          <a:pt x="0" y="20581"/>
                        </a:lnTo>
                        <a:lnTo>
                          <a:pt x="17296" y="20581"/>
                        </a:lnTo>
                        <a:lnTo>
                          <a:pt x="17296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1" name="Google Shape;1711;p20"/>
                  <p:cNvSpPr/>
                  <p:nvPr/>
                </p:nvSpPr>
                <p:spPr>
                  <a:xfrm>
                    <a:off x="-140915" y="2108590"/>
                    <a:ext cx="271538" cy="75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8" h="20041" extrusionOk="0">
                        <a:moveTo>
                          <a:pt x="7228" y="1"/>
                        </a:moveTo>
                        <a:lnTo>
                          <a:pt x="0" y="368"/>
                        </a:lnTo>
                        <a:lnTo>
                          <a:pt x="0" y="20040"/>
                        </a:lnTo>
                        <a:lnTo>
                          <a:pt x="7228" y="20040"/>
                        </a:lnTo>
                        <a:lnTo>
                          <a:pt x="7228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2" name="Google Shape;1712;p20"/>
                  <p:cNvSpPr/>
                  <p:nvPr/>
                </p:nvSpPr>
                <p:spPr>
                  <a:xfrm>
                    <a:off x="-140915" y="2933310"/>
                    <a:ext cx="649767" cy="769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6" h="20484" extrusionOk="0">
                        <a:moveTo>
                          <a:pt x="0" y="0"/>
                        </a:moveTo>
                        <a:lnTo>
                          <a:pt x="0" y="20484"/>
                        </a:lnTo>
                        <a:lnTo>
                          <a:pt x="17296" y="20484"/>
                        </a:lnTo>
                        <a:lnTo>
                          <a:pt x="17296" y="7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713" name="Google Shape;1713;p20"/>
                <p:cNvSpPr/>
                <p:nvPr/>
              </p:nvSpPr>
              <p:spPr>
                <a:xfrm>
                  <a:off x="-140915" y="2933310"/>
                  <a:ext cx="271538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7228" y="20484"/>
                      </a:lnTo>
                      <a:lnTo>
                        <a:pt x="7228" y="3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714" name="Google Shape;1714;p20"/>
            <p:cNvGrpSpPr/>
            <p:nvPr/>
          </p:nvGrpSpPr>
          <p:grpSpPr>
            <a:xfrm flipH="1">
              <a:off x="-117908" y="1761968"/>
              <a:ext cx="701573" cy="635200"/>
              <a:chOff x="791550" y="2156375"/>
              <a:chExt cx="1145425" cy="1118900"/>
            </a:xfrm>
          </p:grpSpPr>
          <p:sp>
            <p:nvSpPr>
              <p:cNvPr id="1715" name="Google Shape;1715;p20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20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20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0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0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0"/>
              <p:cNvSpPr/>
              <p:nvPr/>
            </p:nvSpPr>
            <p:spPr>
              <a:xfrm>
                <a:off x="1395600" y="2450575"/>
                <a:ext cx="114550" cy="60165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0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0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0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0"/>
              <p:cNvSpPr/>
              <p:nvPr/>
            </p:nvSpPr>
            <p:spPr>
              <a:xfrm>
                <a:off x="1033875" y="2592825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0"/>
              <p:cNvSpPr/>
              <p:nvPr/>
            </p:nvSpPr>
            <p:spPr>
              <a:xfrm>
                <a:off x="1067650" y="2806250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0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0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0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0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0" name="Google Shape;1730;p20"/>
            <p:cNvGrpSpPr/>
            <p:nvPr/>
          </p:nvGrpSpPr>
          <p:grpSpPr>
            <a:xfrm flipH="1">
              <a:off x="-117908" y="2676904"/>
              <a:ext cx="701573" cy="635200"/>
              <a:chOff x="791550" y="2156375"/>
              <a:chExt cx="1145425" cy="1118900"/>
            </a:xfrm>
          </p:grpSpPr>
          <p:sp>
            <p:nvSpPr>
              <p:cNvPr id="1731" name="Google Shape;1731;p20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0"/>
              <p:cNvSpPr/>
              <p:nvPr/>
            </p:nvSpPr>
            <p:spPr>
              <a:xfrm>
                <a:off x="860860" y="2428887"/>
                <a:ext cx="103726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0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0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0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0"/>
              <p:cNvSpPr/>
              <p:nvPr/>
            </p:nvSpPr>
            <p:spPr>
              <a:xfrm>
                <a:off x="1336502" y="2450553"/>
                <a:ext cx="237531" cy="60171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0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0"/>
              <p:cNvSpPr/>
              <p:nvPr/>
            </p:nvSpPr>
            <p:spPr>
              <a:xfrm>
                <a:off x="1152040" y="2715834"/>
                <a:ext cx="184512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0"/>
              <p:cNvSpPr/>
              <p:nvPr/>
            </p:nvSpPr>
            <p:spPr>
              <a:xfrm>
                <a:off x="1033875" y="2323977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20"/>
              <p:cNvSpPr/>
              <p:nvPr/>
            </p:nvSpPr>
            <p:spPr>
              <a:xfrm>
                <a:off x="1067650" y="2537402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20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0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0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0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5" name="Google Shape;1745;p20"/>
            <p:cNvGrpSpPr/>
            <p:nvPr/>
          </p:nvGrpSpPr>
          <p:grpSpPr>
            <a:xfrm flipH="1">
              <a:off x="-117865" y="3596586"/>
              <a:ext cx="701505" cy="635200"/>
              <a:chOff x="8817561" y="3596620"/>
              <a:chExt cx="650143" cy="635200"/>
            </a:xfrm>
          </p:grpSpPr>
          <p:grpSp>
            <p:nvGrpSpPr>
              <p:cNvPr id="1746" name="Google Shape;1746;p20"/>
              <p:cNvGrpSpPr/>
              <p:nvPr/>
            </p:nvGrpSpPr>
            <p:grpSpPr>
              <a:xfrm>
                <a:off x="8817561" y="3596620"/>
                <a:ext cx="650143" cy="635200"/>
                <a:chOff x="791550" y="2156375"/>
                <a:chExt cx="1145425" cy="1118900"/>
              </a:xfrm>
            </p:grpSpPr>
            <p:sp>
              <p:nvSpPr>
                <p:cNvPr id="1747" name="Google Shape;1747;p20"/>
                <p:cNvSpPr/>
                <p:nvPr/>
              </p:nvSpPr>
              <p:spPr>
                <a:xfrm>
                  <a:off x="791550" y="2228725"/>
                  <a:ext cx="242350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4" h="41862" extrusionOk="0">
                      <a:moveTo>
                        <a:pt x="0" y="0"/>
                      </a:moveTo>
                      <a:lnTo>
                        <a:pt x="0" y="41862"/>
                      </a:lnTo>
                      <a:lnTo>
                        <a:pt x="9694" y="41862"/>
                      </a:lnTo>
                      <a:lnTo>
                        <a:pt x="969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8" name="Google Shape;1748;p20"/>
                <p:cNvSpPr/>
                <p:nvPr/>
              </p:nvSpPr>
              <p:spPr>
                <a:xfrm>
                  <a:off x="791550" y="2428875"/>
                  <a:ext cx="242350" cy="6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4" h="25802" extrusionOk="0">
                      <a:moveTo>
                        <a:pt x="0" y="0"/>
                      </a:moveTo>
                      <a:lnTo>
                        <a:pt x="0" y="25802"/>
                      </a:lnTo>
                      <a:lnTo>
                        <a:pt x="9694" y="25802"/>
                      </a:lnTo>
                      <a:lnTo>
                        <a:pt x="969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9" name="Google Shape;1749;p20"/>
                <p:cNvSpPr/>
                <p:nvPr/>
              </p:nvSpPr>
              <p:spPr>
                <a:xfrm>
                  <a:off x="1033875" y="2323975"/>
                  <a:ext cx="118200" cy="9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38052" extrusionOk="0">
                      <a:moveTo>
                        <a:pt x="1" y="0"/>
                      </a:moveTo>
                      <a:lnTo>
                        <a:pt x="1" y="38052"/>
                      </a:lnTo>
                      <a:lnTo>
                        <a:pt x="4727" y="38052"/>
                      </a:lnTo>
                      <a:lnTo>
                        <a:pt x="47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0" name="Google Shape;1750;p20"/>
                <p:cNvSpPr/>
                <p:nvPr/>
              </p:nvSpPr>
              <p:spPr>
                <a:xfrm>
                  <a:off x="1152050" y="2156375"/>
                  <a:ext cx="184475" cy="111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44756" extrusionOk="0">
                      <a:moveTo>
                        <a:pt x="0" y="1"/>
                      </a:moveTo>
                      <a:lnTo>
                        <a:pt x="0" y="44756"/>
                      </a:lnTo>
                      <a:lnTo>
                        <a:pt x="7379" y="44756"/>
                      </a:lnTo>
                      <a:lnTo>
                        <a:pt x="737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1" name="Google Shape;1751;p20"/>
                <p:cNvSpPr/>
                <p:nvPr/>
              </p:nvSpPr>
              <p:spPr>
                <a:xfrm>
                  <a:off x="1336500" y="2228725"/>
                  <a:ext cx="232725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9" h="41862" extrusionOk="0">
                      <a:moveTo>
                        <a:pt x="1" y="0"/>
                      </a:moveTo>
                      <a:lnTo>
                        <a:pt x="1" y="41862"/>
                      </a:lnTo>
                      <a:lnTo>
                        <a:pt x="9309" y="41862"/>
                      </a:lnTo>
                      <a:lnTo>
                        <a:pt x="930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2" name="Google Shape;1752;p20"/>
                <p:cNvSpPr/>
                <p:nvPr/>
              </p:nvSpPr>
              <p:spPr>
                <a:xfrm>
                  <a:off x="1395600" y="3113700"/>
                  <a:ext cx="114550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2" h="1641" extrusionOk="0">
                      <a:moveTo>
                        <a:pt x="0" y="0"/>
                      </a:moveTo>
                      <a:lnTo>
                        <a:pt x="0" y="1640"/>
                      </a:lnTo>
                      <a:lnTo>
                        <a:pt x="4582" y="1640"/>
                      </a:lnTo>
                      <a:lnTo>
                        <a:pt x="45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3" name="Google Shape;1753;p20"/>
                <p:cNvSpPr/>
                <p:nvPr/>
              </p:nvSpPr>
              <p:spPr>
                <a:xfrm>
                  <a:off x="1152050" y="2228725"/>
                  <a:ext cx="184475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3811" extrusionOk="0">
                      <a:moveTo>
                        <a:pt x="0" y="0"/>
                      </a:moveTo>
                      <a:lnTo>
                        <a:pt x="0" y="3810"/>
                      </a:lnTo>
                      <a:lnTo>
                        <a:pt x="7379" y="3810"/>
                      </a:ln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4" name="Google Shape;1754;p20"/>
                <p:cNvSpPr/>
                <p:nvPr/>
              </p:nvSpPr>
              <p:spPr>
                <a:xfrm>
                  <a:off x="1152050" y="2715825"/>
                  <a:ext cx="184475" cy="35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14324" extrusionOk="0">
                      <a:moveTo>
                        <a:pt x="0" y="0"/>
                      </a:moveTo>
                      <a:lnTo>
                        <a:pt x="0" y="14324"/>
                      </a:lnTo>
                      <a:lnTo>
                        <a:pt x="7379" y="14324"/>
                      </a:ln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5" name="Google Shape;1755;p20"/>
                <p:cNvSpPr/>
                <p:nvPr/>
              </p:nvSpPr>
              <p:spPr>
                <a:xfrm>
                  <a:off x="1033875" y="2398708"/>
                  <a:ext cx="118200" cy="12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4921" extrusionOk="0">
                      <a:moveTo>
                        <a:pt x="1" y="1"/>
                      </a:moveTo>
                      <a:lnTo>
                        <a:pt x="1" y="4920"/>
                      </a:lnTo>
                      <a:lnTo>
                        <a:pt x="4727" y="4920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6" name="Google Shape;1756;p20"/>
                <p:cNvSpPr/>
                <p:nvPr/>
              </p:nvSpPr>
              <p:spPr>
                <a:xfrm>
                  <a:off x="1569200" y="2323975"/>
                  <a:ext cx="264075" cy="9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38052" extrusionOk="0">
                      <a:moveTo>
                        <a:pt x="1" y="0"/>
                      </a:moveTo>
                      <a:lnTo>
                        <a:pt x="1" y="38052"/>
                      </a:lnTo>
                      <a:lnTo>
                        <a:pt x="10563" y="38052"/>
                      </a:lnTo>
                      <a:lnTo>
                        <a:pt x="1056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7" name="Google Shape;1757;p20"/>
                <p:cNvSpPr/>
                <p:nvPr/>
              </p:nvSpPr>
              <p:spPr>
                <a:xfrm>
                  <a:off x="1833250" y="2228725"/>
                  <a:ext cx="103725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" h="41862" extrusionOk="0">
                      <a:moveTo>
                        <a:pt x="1" y="0"/>
                      </a:moveTo>
                      <a:lnTo>
                        <a:pt x="1" y="41862"/>
                      </a:lnTo>
                      <a:lnTo>
                        <a:pt x="4148" y="41862"/>
                      </a:lnTo>
                      <a:lnTo>
                        <a:pt x="414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8" name="Google Shape;1758;p20"/>
                <p:cNvSpPr/>
                <p:nvPr/>
              </p:nvSpPr>
              <p:spPr>
                <a:xfrm>
                  <a:off x="1569200" y="2450575"/>
                  <a:ext cx="26407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2846" extrusionOk="0">
                      <a:moveTo>
                        <a:pt x="1" y="0"/>
                      </a:moveTo>
                      <a:lnTo>
                        <a:pt x="1" y="2846"/>
                      </a:lnTo>
                      <a:lnTo>
                        <a:pt x="10563" y="2846"/>
                      </a:lnTo>
                      <a:lnTo>
                        <a:pt x="1056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9" name="Google Shape;1759;p20"/>
                <p:cNvSpPr/>
                <p:nvPr/>
              </p:nvSpPr>
              <p:spPr>
                <a:xfrm>
                  <a:off x="1569200" y="2592825"/>
                  <a:ext cx="264075" cy="7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2847" extrusionOk="0">
                      <a:moveTo>
                        <a:pt x="1" y="1"/>
                      </a:moveTo>
                      <a:lnTo>
                        <a:pt x="1" y="2846"/>
                      </a:lnTo>
                      <a:lnTo>
                        <a:pt x="10563" y="2846"/>
                      </a:lnTo>
                      <a:lnTo>
                        <a:pt x="1056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60" name="Google Shape;1760;p20"/>
              <p:cNvSpPr/>
              <p:nvPr/>
            </p:nvSpPr>
            <p:spPr>
              <a:xfrm>
                <a:off x="9160419" y="3691769"/>
                <a:ext cx="65019" cy="2329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0"/>
              <p:cNvSpPr/>
              <p:nvPr/>
            </p:nvSpPr>
            <p:spPr>
              <a:xfrm>
                <a:off x="9160419" y="3749744"/>
                <a:ext cx="65019" cy="2329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62" name="Google Shape;1762;p20"/>
          <p:cNvSpPr txBox="1">
            <a:spLocks noGrp="1"/>
          </p:cNvSpPr>
          <p:nvPr>
            <p:ph type="subTitle" idx="1"/>
          </p:nvPr>
        </p:nvSpPr>
        <p:spPr>
          <a:xfrm>
            <a:off x="5678567" y="1682012"/>
            <a:ext cx="243960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763" name="Google Shape;1763;p20"/>
          <p:cNvSpPr txBox="1">
            <a:spLocks noGrp="1"/>
          </p:cNvSpPr>
          <p:nvPr>
            <p:ph type="subTitle" idx="2"/>
          </p:nvPr>
        </p:nvSpPr>
        <p:spPr>
          <a:xfrm>
            <a:off x="5340833" y="2163363"/>
            <a:ext cx="44668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4" name="Google Shape;1764;p20"/>
          <p:cNvSpPr txBox="1">
            <a:spLocks noGrp="1"/>
          </p:cNvSpPr>
          <p:nvPr>
            <p:ph type="subTitle" idx="3"/>
          </p:nvPr>
        </p:nvSpPr>
        <p:spPr>
          <a:xfrm>
            <a:off x="5340767" y="3516567"/>
            <a:ext cx="44668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5" name="Google Shape;1765;p20"/>
          <p:cNvSpPr txBox="1">
            <a:spLocks noGrp="1"/>
          </p:cNvSpPr>
          <p:nvPr>
            <p:ph type="subTitle" idx="4"/>
          </p:nvPr>
        </p:nvSpPr>
        <p:spPr>
          <a:xfrm>
            <a:off x="5340833" y="4868867"/>
            <a:ext cx="44668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6" name="Google Shape;1766;p20"/>
          <p:cNvSpPr txBox="1">
            <a:spLocks noGrp="1"/>
          </p:cNvSpPr>
          <p:nvPr>
            <p:ph type="subTitle" idx="5"/>
          </p:nvPr>
        </p:nvSpPr>
        <p:spPr>
          <a:xfrm>
            <a:off x="5678551" y="3034200"/>
            <a:ext cx="243960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767" name="Google Shape;1767;p20"/>
          <p:cNvSpPr txBox="1">
            <a:spLocks noGrp="1"/>
          </p:cNvSpPr>
          <p:nvPr>
            <p:ph type="subTitle" idx="6"/>
          </p:nvPr>
        </p:nvSpPr>
        <p:spPr>
          <a:xfrm>
            <a:off x="5678600" y="4386500"/>
            <a:ext cx="243960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768" name="Google Shape;1768;p20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9" name="Google Shape;1769;p20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0" name="Google Shape;1770;p20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771" name="Google Shape;1771;p20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772" name="Google Shape;1772;p20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20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8" name="Google Shape;1778;p20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79" name="Google Shape;1779;p20"/>
          <p:cNvGrpSpPr/>
          <p:nvPr/>
        </p:nvGrpSpPr>
        <p:grpSpPr>
          <a:xfrm>
            <a:off x="10141040" y="3351407"/>
            <a:ext cx="1849253" cy="2969143"/>
            <a:chOff x="4897905" y="2970697"/>
            <a:chExt cx="1133491" cy="1819922"/>
          </a:xfrm>
        </p:grpSpPr>
        <p:sp>
          <p:nvSpPr>
            <p:cNvPr id="1780" name="Google Shape;1780;p20"/>
            <p:cNvSpPr/>
            <p:nvPr/>
          </p:nvSpPr>
          <p:spPr>
            <a:xfrm>
              <a:off x="5411805" y="4695356"/>
              <a:ext cx="561583" cy="95263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81" name="Google Shape;1781;p20"/>
            <p:cNvGrpSpPr/>
            <p:nvPr/>
          </p:nvGrpSpPr>
          <p:grpSpPr>
            <a:xfrm>
              <a:off x="4897905" y="2970697"/>
              <a:ext cx="1133491" cy="1819920"/>
              <a:chOff x="4627075" y="1583225"/>
              <a:chExt cx="1587300" cy="2548550"/>
            </a:xfrm>
          </p:grpSpPr>
          <p:sp>
            <p:nvSpPr>
              <p:cNvPr id="1782" name="Google Shape;1782;p20"/>
              <p:cNvSpPr/>
              <p:nvPr/>
            </p:nvSpPr>
            <p:spPr>
              <a:xfrm>
                <a:off x="5084400" y="3145300"/>
                <a:ext cx="650775" cy="986475"/>
              </a:xfrm>
              <a:custGeom>
                <a:avLst/>
                <a:gdLst/>
                <a:ahLst/>
                <a:cxnLst/>
                <a:rect l="l" t="t" r="r" b="b"/>
                <a:pathLst>
                  <a:path w="26031" h="39459" extrusionOk="0">
                    <a:moveTo>
                      <a:pt x="22533" y="0"/>
                    </a:moveTo>
                    <a:cubicBezTo>
                      <a:pt x="21602" y="0"/>
                      <a:pt x="20662" y="189"/>
                      <a:pt x="19731" y="189"/>
                    </a:cubicBezTo>
                    <a:lnTo>
                      <a:pt x="6216" y="189"/>
                    </a:lnTo>
                    <a:cubicBezTo>
                      <a:pt x="5778" y="189"/>
                      <a:pt x="5131" y="252"/>
                      <a:pt x="4693" y="272"/>
                    </a:cubicBezTo>
                    <a:cubicBezTo>
                      <a:pt x="4642" y="275"/>
                      <a:pt x="4590" y="276"/>
                      <a:pt x="4537" y="276"/>
                    </a:cubicBezTo>
                    <a:cubicBezTo>
                      <a:pt x="4001" y="276"/>
                      <a:pt x="3352" y="166"/>
                      <a:pt x="2718" y="166"/>
                    </a:cubicBezTo>
                    <a:cubicBezTo>
                      <a:pt x="1763" y="166"/>
                      <a:pt x="843" y="416"/>
                      <a:pt x="396" y="1670"/>
                    </a:cubicBezTo>
                    <a:cubicBezTo>
                      <a:pt x="0" y="2817"/>
                      <a:pt x="188" y="4799"/>
                      <a:pt x="188" y="6050"/>
                    </a:cubicBezTo>
                    <a:cubicBezTo>
                      <a:pt x="167" y="7447"/>
                      <a:pt x="167" y="8845"/>
                      <a:pt x="209" y="10242"/>
                    </a:cubicBezTo>
                    <a:cubicBezTo>
                      <a:pt x="230" y="10597"/>
                      <a:pt x="250" y="10952"/>
                      <a:pt x="250" y="11327"/>
                    </a:cubicBezTo>
                    <a:cubicBezTo>
                      <a:pt x="376" y="15624"/>
                      <a:pt x="772" y="19920"/>
                      <a:pt x="1418" y="24175"/>
                    </a:cubicBezTo>
                    <a:cubicBezTo>
                      <a:pt x="2002" y="28055"/>
                      <a:pt x="2795" y="32038"/>
                      <a:pt x="4693" y="35125"/>
                    </a:cubicBezTo>
                    <a:cubicBezTo>
                      <a:pt x="5569" y="36544"/>
                      <a:pt x="6695" y="37691"/>
                      <a:pt x="7968" y="38275"/>
                    </a:cubicBezTo>
                    <a:cubicBezTo>
                      <a:pt x="8510" y="38525"/>
                      <a:pt x="8948" y="38901"/>
                      <a:pt x="9532" y="39067"/>
                    </a:cubicBezTo>
                    <a:cubicBezTo>
                      <a:pt x="10262" y="39255"/>
                      <a:pt x="10992" y="39380"/>
                      <a:pt x="11743" y="39422"/>
                    </a:cubicBezTo>
                    <a:cubicBezTo>
                      <a:pt x="12187" y="39446"/>
                      <a:pt x="12633" y="39458"/>
                      <a:pt x="13080" y="39458"/>
                    </a:cubicBezTo>
                    <a:cubicBezTo>
                      <a:pt x="14165" y="39458"/>
                      <a:pt x="15253" y="39388"/>
                      <a:pt x="16332" y="39255"/>
                    </a:cubicBezTo>
                    <a:cubicBezTo>
                      <a:pt x="17959" y="39088"/>
                      <a:pt x="19231" y="38755"/>
                      <a:pt x="20503" y="37232"/>
                    </a:cubicBezTo>
                    <a:cubicBezTo>
                      <a:pt x="21171" y="36419"/>
                      <a:pt x="21546" y="35522"/>
                      <a:pt x="22005" y="34750"/>
                    </a:cubicBezTo>
                    <a:cubicBezTo>
                      <a:pt x="22818" y="33352"/>
                      <a:pt x="23402" y="31600"/>
                      <a:pt x="23861" y="29932"/>
                    </a:cubicBezTo>
                    <a:cubicBezTo>
                      <a:pt x="24800" y="26532"/>
                      <a:pt x="25238" y="22903"/>
                      <a:pt x="25488" y="19295"/>
                    </a:cubicBezTo>
                    <a:cubicBezTo>
                      <a:pt x="25676" y="16228"/>
                      <a:pt x="25759" y="13162"/>
                      <a:pt x="25738" y="10117"/>
                    </a:cubicBezTo>
                    <a:cubicBezTo>
                      <a:pt x="25738" y="9012"/>
                      <a:pt x="25697" y="7906"/>
                      <a:pt x="25655" y="6801"/>
                    </a:cubicBezTo>
                    <a:cubicBezTo>
                      <a:pt x="25572" y="4381"/>
                      <a:pt x="26031" y="856"/>
                      <a:pt x="23986" y="210"/>
                    </a:cubicBezTo>
                    <a:cubicBezTo>
                      <a:pt x="23506" y="52"/>
                      <a:pt x="23021" y="0"/>
                      <a:pt x="22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20"/>
              <p:cNvSpPr/>
              <p:nvPr/>
            </p:nvSpPr>
            <p:spPr>
              <a:xfrm>
                <a:off x="5083875" y="3145300"/>
                <a:ext cx="650775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26031" h="12740" extrusionOk="0">
                    <a:moveTo>
                      <a:pt x="22533" y="0"/>
                    </a:moveTo>
                    <a:cubicBezTo>
                      <a:pt x="21602" y="0"/>
                      <a:pt x="20662" y="189"/>
                      <a:pt x="19732" y="189"/>
                    </a:cubicBezTo>
                    <a:lnTo>
                      <a:pt x="6216" y="189"/>
                    </a:lnTo>
                    <a:cubicBezTo>
                      <a:pt x="5778" y="189"/>
                      <a:pt x="5131" y="252"/>
                      <a:pt x="4693" y="272"/>
                    </a:cubicBezTo>
                    <a:cubicBezTo>
                      <a:pt x="4641" y="275"/>
                      <a:pt x="4588" y="276"/>
                      <a:pt x="4533" y="276"/>
                    </a:cubicBezTo>
                    <a:cubicBezTo>
                      <a:pt x="4004" y="276"/>
                      <a:pt x="3365" y="172"/>
                      <a:pt x="2740" y="172"/>
                    </a:cubicBezTo>
                    <a:cubicBezTo>
                      <a:pt x="1777" y="172"/>
                      <a:pt x="846" y="418"/>
                      <a:pt x="397" y="1670"/>
                    </a:cubicBezTo>
                    <a:cubicBezTo>
                      <a:pt x="0" y="2817"/>
                      <a:pt x="188" y="4799"/>
                      <a:pt x="188" y="6050"/>
                    </a:cubicBezTo>
                    <a:cubicBezTo>
                      <a:pt x="167" y="7447"/>
                      <a:pt x="167" y="8845"/>
                      <a:pt x="209" y="10242"/>
                    </a:cubicBezTo>
                    <a:lnTo>
                      <a:pt x="355" y="10326"/>
                    </a:lnTo>
                    <a:cubicBezTo>
                      <a:pt x="3953" y="12229"/>
                      <a:pt x="8298" y="12740"/>
                      <a:pt x="12281" y="12740"/>
                    </a:cubicBezTo>
                    <a:cubicBezTo>
                      <a:pt x="13101" y="12740"/>
                      <a:pt x="13905" y="12718"/>
                      <a:pt x="14684" y="12683"/>
                    </a:cubicBezTo>
                    <a:cubicBezTo>
                      <a:pt x="17479" y="12537"/>
                      <a:pt x="20253" y="12078"/>
                      <a:pt x="22944" y="11285"/>
                    </a:cubicBezTo>
                    <a:cubicBezTo>
                      <a:pt x="23924" y="10993"/>
                      <a:pt x="24863" y="10597"/>
                      <a:pt x="25759" y="10096"/>
                    </a:cubicBezTo>
                    <a:cubicBezTo>
                      <a:pt x="25739" y="9012"/>
                      <a:pt x="25697" y="7906"/>
                      <a:pt x="25655" y="6801"/>
                    </a:cubicBezTo>
                    <a:cubicBezTo>
                      <a:pt x="25572" y="4381"/>
                      <a:pt x="26031" y="877"/>
                      <a:pt x="23987" y="210"/>
                    </a:cubicBezTo>
                    <a:cubicBezTo>
                      <a:pt x="23506" y="52"/>
                      <a:pt x="23021" y="0"/>
                      <a:pt x="22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20"/>
              <p:cNvSpPr/>
              <p:nvPr/>
            </p:nvSpPr>
            <p:spPr>
              <a:xfrm>
                <a:off x="5533875" y="3157325"/>
                <a:ext cx="5372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043" extrusionOk="0">
                    <a:moveTo>
                      <a:pt x="1481" y="0"/>
                    </a:moveTo>
                    <a:cubicBezTo>
                      <a:pt x="1377" y="0"/>
                      <a:pt x="1294" y="0"/>
                      <a:pt x="1189" y="21"/>
                    </a:cubicBezTo>
                    <a:lnTo>
                      <a:pt x="918" y="63"/>
                    </a:lnTo>
                    <a:lnTo>
                      <a:pt x="772" y="83"/>
                    </a:lnTo>
                    <a:cubicBezTo>
                      <a:pt x="689" y="83"/>
                      <a:pt x="605" y="104"/>
                      <a:pt x="522" y="125"/>
                    </a:cubicBezTo>
                    <a:cubicBezTo>
                      <a:pt x="397" y="146"/>
                      <a:pt x="292" y="209"/>
                      <a:pt x="188" y="292"/>
                    </a:cubicBezTo>
                    <a:cubicBezTo>
                      <a:pt x="63" y="355"/>
                      <a:pt x="0" y="501"/>
                      <a:pt x="21" y="647"/>
                    </a:cubicBezTo>
                    <a:cubicBezTo>
                      <a:pt x="42" y="793"/>
                      <a:pt x="146" y="918"/>
                      <a:pt x="292" y="960"/>
                    </a:cubicBezTo>
                    <a:cubicBezTo>
                      <a:pt x="397" y="1001"/>
                      <a:pt x="522" y="1043"/>
                      <a:pt x="647" y="1043"/>
                    </a:cubicBezTo>
                    <a:cubicBezTo>
                      <a:pt x="751" y="1043"/>
                      <a:pt x="835" y="1022"/>
                      <a:pt x="939" y="1001"/>
                    </a:cubicBezTo>
                    <a:lnTo>
                      <a:pt x="1210" y="980"/>
                    </a:lnTo>
                    <a:cubicBezTo>
                      <a:pt x="1335" y="980"/>
                      <a:pt x="1481" y="960"/>
                      <a:pt x="1606" y="918"/>
                    </a:cubicBezTo>
                    <a:cubicBezTo>
                      <a:pt x="2149" y="793"/>
                      <a:pt x="2044" y="0"/>
                      <a:pt x="1481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5" name="Google Shape;1785;p20"/>
              <p:cNvSpPr/>
              <p:nvPr/>
            </p:nvSpPr>
            <p:spPr>
              <a:xfrm>
                <a:off x="5100550" y="3113525"/>
                <a:ext cx="616375" cy="130900"/>
              </a:xfrm>
              <a:custGeom>
                <a:avLst/>
                <a:gdLst/>
                <a:ahLst/>
                <a:cxnLst/>
                <a:rect l="l" t="t" r="r" b="b"/>
                <a:pathLst>
                  <a:path w="24655" h="5236" extrusionOk="0">
                    <a:moveTo>
                      <a:pt x="12328" y="0"/>
                    </a:moveTo>
                    <a:cubicBezTo>
                      <a:pt x="5528" y="0"/>
                      <a:pt x="1" y="1168"/>
                      <a:pt x="1" y="2607"/>
                    </a:cubicBezTo>
                    <a:cubicBezTo>
                      <a:pt x="1" y="4067"/>
                      <a:pt x="5528" y="5235"/>
                      <a:pt x="12328" y="5235"/>
                    </a:cubicBezTo>
                    <a:cubicBezTo>
                      <a:pt x="19127" y="5235"/>
                      <a:pt x="24654" y="4067"/>
                      <a:pt x="24654" y="2607"/>
                    </a:cubicBezTo>
                    <a:cubicBezTo>
                      <a:pt x="24654" y="1168"/>
                      <a:pt x="19127" y="0"/>
                      <a:pt x="12328" y="0"/>
                    </a:cubicBezTo>
                    <a:close/>
                  </a:path>
                </a:pathLst>
              </a:custGeom>
              <a:solidFill>
                <a:srgbClr val="9965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20"/>
              <p:cNvSpPr/>
              <p:nvPr/>
            </p:nvSpPr>
            <p:spPr>
              <a:xfrm>
                <a:off x="5100550" y="3114025"/>
                <a:ext cx="616375" cy="129875"/>
              </a:xfrm>
              <a:custGeom>
                <a:avLst/>
                <a:gdLst/>
                <a:ahLst/>
                <a:cxnLst/>
                <a:rect l="l" t="t" r="r" b="b"/>
                <a:pathLst>
                  <a:path w="24655" h="5195" extrusionOk="0">
                    <a:moveTo>
                      <a:pt x="11681" y="1"/>
                    </a:moveTo>
                    <a:cubicBezTo>
                      <a:pt x="11306" y="1"/>
                      <a:pt x="10909" y="22"/>
                      <a:pt x="10555" y="22"/>
                    </a:cubicBezTo>
                    <a:cubicBezTo>
                      <a:pt x="10523" y="11"/>
                      <a:pt x="10492" y="6"/>
                      <a:pt x="10461" y="6"/>
                    </a:cubicBezTo>
                    <a:cubicBezTo>
                      <a:pt x="10430" y="6"/>
                      <a:pt x="10398" y="11"/>
                      <a:pt x="10367" y="22"/>
                    </a:cubicBezTo>
                    <a:cubicBezTo>
                      <a:pt x="9971" y="22"/>
                      <a:pt x="9574" y="43"/>
                      <a:pt x="9199" y="63"/>
                    </a:cubicBezTo>
                    <a:cubicBezTo>
                      <a:pt x="8844" y="84"/>
                      <a:pt x="8469" y="105"/>
                      <a:pt x="8114" y="126"/>
                    </a:cubicBezTo>
                    <a:cubicBezTo>
                      <a:pt x="7655" y="168"/>
                      <a:pt x="7197" y="209"/>
                      <a:pt x="6759" y="251"/>
                    </a:cubicBezTo>
                    <a:cubicBezTo>
                      <a:pt x="2754" y="689"/>
                      <a:pt x="1" y="1586"/>
                      <a:pt x="1" y="2608"/>
                    </a:cubicBezTo>
                    <a:cubicBezTo>
                      <a:pt x="1" y="3672"/>
                      <a:pt x="3046" y="4590"/>
                      <a:pt x="7405" y="5007"/>
                    </a:cubicBezTo>
                    <a:cubicBezTo>
                      <a:pt x="7864" y="5048"/>
                      <a:pt x="8323" y="5090"/>
                      <a:pt x="8803" y="5111"/>
                    </a:cubicBezTo>
                    <a:lnTo>
                      <a:pt x="9866" y="5174"/>
                    </a:lnTo>
                    <a:lnTo>
                      <a:pt x="10784" y="5194"/>
                    </a:lnTo>
                    <a:lnTo>
                      <a:pt x="14163" y="5194"/>
                    </a:lnTo>
                    <a:lnTo>
                      <a:pt x="14664" y="5174"/>
                    </a:lnTo>
                    <a:cubicBezTo>
                      <a:pt x="20358" y="4944"/>
                      <a:pt x="24654" y="3880"/>
                      <a:pt x="24654" y="2587"/>
                    </a:cubicBezTo>
                    <a:cubicBezTo>
                      <a:pt x="24654" y="1357"/>
                      <a:pt x="20420" y="272"/>
                      <a:pt x="14789" y="22"/>
                    </a:cubicBezTo>
                    <a:cubicBezTo>
                      <a:pt x="14622" y="22"/>
                      <a:pt x="14434" y="1"/>
                      <a:pt x="1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20"/>
              <p:cNvSpPr/>
              <p:nvPr/>
            </p:nvSpPr>
            <p:spPr>
              <a:xfrm>
                <a:off x="5326925" y="1670750"/>
                <a:ext cx="262775" cy="1572625"/>
              </a:xfrm>
              <a:custGeom>
                <a:avLst/>
                <a:gdLst/>
                <a:ahLst/>
                <a:cxnLst/>
                <a:rect l="l" t="t" r="r" b="b"/>
                <a:pathLst>
                  <a:path w="10511" h="62905" extrusionOk="0">
                    <a:moveTo>
                      <a:pt x="4235" y="0"/>
                    </a:moveTo>
                    <a:cubicBezTo>
                      <a:pt x="2610" y="0"/>
                      <a:pt x="1007" y="987"/>
                      <a:pt x="144" y="2960"/>
                    </a:cubicBezTo>
                    <a:cubicBezTo>
                      <a:pt x="1" y="3289"/>
                      <a:pt x="290" y="3599"/>
                      <a:pt x="560" y="3599"/>
                    </a:cubicBezTo>
                    <a:cubicBezTo>
                      <a:pt x="683" y="3599"/>
                      <a:pt x="802" y="3534"/>
                      <a:pt x="874" y="3377"/>
                    </a:cubicBezTo>
                    <a:cubicBezTo>
                      <a:pt x="1488" y="2037"/>
                      <a:pt x="2683" y="797"/>
                      <a:pt x="4208" y="797"/>
                    </a:cubicBezTo>
                    <a:cubicBezTo>
                      <a:pt x="4392" y="797"/>
                      <a:pt x="4581" y="815"/>
                      <a:pt x="4774" y="854"/>
                    </a:cubicBezTo>
                    <a:cubicBezTo>
                      <a:pt x="6339" y="1166"/>
                      <a:pt x="7340" y="2689"/>
                      <a:pt x="7840" y="4086"/>
                    </a:cubicBezTo>
                    <a:cubicBezTo>
                      <a:pt x="8862" y="6860"/>
                      <a:pt x="8487" y="10114"/>
                      <a:pt x="7840" y="12930"/>
                    </a:cubicBezTo>
                    <a:cubicBezTo>
                      <a:pt x="6506" y="18728"/>
                      <a:pt x="3648" y="24026"/>
                      <a:pt x="2626" y="29950"/>
                    </a:cubicBezTo>
                    <a:cubicBezTo>
                      <a:pt x="1917" y="34371"/>
                      <a:pt x="1583" y="38835"/>
                      <a:pt x="1646" y="43319"/>
                    </a:cubicBezTo>
                    <a:lnTo>
                      <a:pt x="1646" y="44195"/>
                    </a:lnTo>
                    <a:cubicBezTo>
                      <a:pt x="1708" y="49389"/>
                      <a:pt x="2105" y="54603"/>
                      <a:pt x="2438" y="59776"/>
                    </a:cubicBezTo>
                    <a:cubicBezTo>
                      <a:pt x="2480" y="60631"/>
                      <a:pt x="2543" y="61465"/>
                      <a:pt x="2584" y="62321"/>
                    </a:cubicBezTo>
                    <a:cubicBezTo>
                      <a:pt x="2605" y="62508"/>
                      <a:pt x="2626" y="62717"/>
                      <a:pt x="2626" y="62905"/>
                    </a:cubicBezTo>
                    <a:lnTo>
                      <a:pt x="3481" y="62905"/>
                    </a:lnTo>
                    <a:cubicBezTo>
                      <a:pt x="3439" y="61841"/>
                      <a:pt x="3419" y="60798"/>
                      <a:pt x="3398" y="59755"/>
                    </a:cubicBezTo>
                    <a:cubicBezTo>
                      <a:pt x="3273" y="56001"/>
                      <a:pt x="3189" y="52246"/>
                      <a:pt x="3043" y="48492"/>
                    </a:cubicBezTo>
                    <a:cubicBezTo>
                      <a:pt x="3001" y="47428"/>
                      <a:pt x="2960" y="46365"/>
                      <a:pt x="2939" y="45301"/>
                    </a:cubicBezTo>
                    <a:cubicBezTo>
                      <a:pt x="2918" y="44925"/>
                      <a:pt x="2918" y="44529"/>
                      <a:pt x="2918" y="44154"/>
                    </a:cubicBezTo>
                    <a:cubicBezTo>
                      <a:pt x="2835" y="40045"/>
                      <a:pt x="2918" y="35915"/>
                      <a:pt x="3481" y="31827"/>
                    </a:cubicBezTo>
                    <a:cubicBezTo>
                      <a:pt x="4253" y="26300"/>
                      <a:pt x="6443" y="21315"/>
                      <a:pt x="8112" y="16038"/>
                    </a:cubicBezTo>
                    <a:cubicBezTo>
                      <a:pt x="9405" y="11908"/>
                      <a:pt x="10510" y="6589"/>
                      <a:pt x="8258" y="2585"/>
                    </a:cubicBezTo>
                    <a:cubicBezTo>
                      <a:pt x="7290" y="862"/>
                      <a:pt x="5754" y="0"/>
                      <a:pt x="4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20"/>
              <p:cNvSpPr/>
              <p:nvPr/>
            </p:nvSpPr>
            <p:spPr>
              <a:xfrm>
                <a:off x="5446275" y="2178125"/>
                <a:ext cx="212575" cy="1064725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42589" extrusionOk="0">
                    <a:moveTo>
                      <a:pt x="7477" y="1"/>
                    </a:moveTo>
                    <a:cubicBezTo>
                      <a:pt x="3669" y="1"/>
                      <a:pt x="1465" y="17195"/>
                      <a:pt x="1210" y="19604"/>
                    </a:cubicBezTo>
                    <a:cubicBezTo>
                      <a:pt x="939" y="22545"/>
                      <a:pt x="751" y="25506"/>
                      <a:pt x="605" y="28468"/>
                    </a:cubicBezTo>
                    <a:cubicBezTo>
                      <a:pt x="522" y="29970"/>
                      <a:pt x="459" y="31451"/>
                      <a:pt x="418" y="32953"/>
                    </a:cubicBezTo>
                    <a:cubicBezTo>
                      <a:pt x="334" y="35017"/>
                      <a:pt x="251" y="37082"/>
                      <a:pt x="167" y="39126"/>
                    </a:cubicBezTo>
                    <a:lnTo>
                      <a:pt x="167" y="39439"/>
                    </a:lnTo>
                    <a:cubicBezTo>
                      <a:pt x="126" y="40482"/>
                      <a:pt x="42" y="41546"/>
                      <a:pt x="0" y="42589"/>
                    </a:cubicBezTo>
                    <a:lnTo>
                      <a:pt x="1127" y="42589"/>
                    </a:lnTo>
                    <a:cubicBezTo>
                      <a:pt x="1210" y="41567"/>
                      <a:pt x="1231" y="40524"/>
                      <a:pt x="1231" y="39481"/>
                    </a:cubicBezTo>
                    <a:cubicBezTo>
                      <a:pt x="1252" y="38167"/>
                      <a:pt x="1252" y="36853"/>
                      <a:pt x="1294" y="35581"/>
                    </a:cubicBezTo>
                    <a:cubicBezTo>
                      <a:pt x="1440" y="31951"/>
                      <a:pt x="1586" y="28322"/>
                      <a:pt x="1794" y="24693"/>
                    </a:cubicBezTo>
                    <a:cubicBezTo>
                      <a:pt x="1982" y="20709"/>
                      <a:pt x="2399" y="16767"/>
                      <a:pt x="3046" y="12846"/>
                    </a:cubicBezTo>
                    <a:cubicBezTo>
                      <a:pt x="3326" y="11284"/>
                      <a:pt x="5316" y="712"/>
                      <a:pt x="7725" y="712"/>
                    </a:cubicBezTo>
                    <a:cubicBezTo>
                      <a:pt x="7826" y="712"/>
                      <a:pt x="7928" y="731"/>
                      <a:pt x="8031" y="769"/>
                    </a:cubicBezTo>
                    <a:cubicBezTo>
                      <a:pt x="8061" y="779"/>
                      <a:pt x="8090" y="784"/>
                      <a:pt x="8117" y="784"/>
                    </a:cubicBezTo>
                    <a:cubicBezTo>
                      <a:pt x="8375" y="784"/>
                      <a:pt x="8503" y="378"/>
                      <a:pt x="8239" y="227"/>
                    </a:cubicBezTo>
                    <a:cubicBezTo>
                      <a:pt x="7978" y="73"/>
                      <a:pt x="7724" y="1"/>
                      <a:pt x="74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20"/>
              <p:cNvSpPr/>
              <p:nvPr/>
            </p:nvSpPr>
            <p:spPr>
              <a:xfrm>
                <a:off x="4997475" y="2780325"/>
                <a:ext cx="353400" cy="461475"/>
              </a:xfrm>
              <a:custGeom>
                <a:avLst/>
                <a:gdLst/>
                <a:ahLst/>
                <a:cxnLst/>
                <a:rect l="l" t="t" r="r" b="b"/>
                <a:pathLst>
                  <a:path w="14136" h="18459" extrusionOk="0">
                    <a:moveTo>
                      <a:pt x="4270" y="0"/>
                    </a:moveTo>
                    <a:cubicBezTo>
                      <a:pt x="2539" y="104"/>
                      <a:pt x="912" y="939"/>
                      <a:pt x="77" y="2795"/>
                    </a:cubicBezTo>
                    <a:cubicBezTo>
                      <a:pt x="1" y="2963"/>
                      <a:pt x="149" y="3109"/>
                      <a:pt x="299" y="3109"/>
                    </a:cubicBezTo>
                    <a:cubicBezTo>
                      <a:pt x="353" y="3109"/>
                      <a:pt x="408" y="3090"/>
                      <a:pt x="453" y="3045"/>
                    </a:cubicBezTo>
                    <a:cubicBezTo>
                      <a:pt x="1621" y="1940"/>
                      <a:pt x="2997" y="1043"/>
                      <a:pt x="4499" y="876"/>
                    </a:cubicBezTo>
                    <a:cubicBezTo>
                      <a:pt x="4656" y="855"/>
                      <a:pt x="4812" y="845"/>
                      <a:pt x="4968" y="845"/>
                    </a:cubicBezTo>
                    <a:cubicBezTo>
                      <a:pt x="5125" y="845"/>
                      <a:pt x="5281" y="855"/>
                      <a:pt x="5438" y="876"/>
                    </a:cubicBezTo>
                    <a:cubicBezTo>
                      <a:pt x="5792" y="918"/>
                      <a:pt x="6147" y="980"/>
                      <a:pt x="6481" y="1106"/>
                    </a:cubicBezTo>
                    <a:cubicBezTo>
                      <a:pt x="6585" y="1126"/>
                      <a:pt x="6689" y="1168"/>
                      <a:pt x="6794" y="1210"/>
                    </a:cubicBezTo>
                    <a:cubicBezTo>
                      <a:pt x="7232" y="1398"/>
                      <a:pt x="7628" y="1627"/>
                      <a:pt x="7982" y="1919"/>
                    </a:cubicBezTo>
                    <a:cubicBezTo>
                      <a:pt x="9422" y="3087"/>
                      <a:pt x="10193" y="4985"/>
                      <a:pt x="10694" y="6737"/>
                    </a:cubicBezTo>
                    <a:cubicBezTo>
                      <a:pt x="11507" y="9595"/>
                      <a:pt x="11924" y="12577"/>
                      <a:pt x="12425" y="15539"/>
                    </a:cubicBezTo>
                    <a:cubicBezTo>
                      <a:pt x="12425" y="15601"/>
                      <a:pt x="12446" y="15664"/>
                      <a:pt x="12446" y="15748"/>
                    </a:cubicBezTo>
                    <a:cubicBezTo>
                      <a:pt x="12613" y="16624"/>
                      <a:pt x="12780" y="17520"/>
                      <a:pt x="12967" y="18396"/>
                    </a:cubicBezTo>
                    <a:cubicBezTo>
                      <a:pt x="13343" y="18417"/>
                      <a:pt x="13739" y="18438"/>
                      <a:pt x="14135" y="18459"/>
                    </a:cubicBezTo>
                    <a:cubicBezTo>
                      <a:pt x="13969" y="17479"/>
                      <a:pt x="13781" y="16498"/>
                      <a:pt x="13572" y="15497"/>
                    </a:cubicBezTo>
                    <a:cubicBezTo>
                      <a:pt x="13572" y="15497"/>
                      <a:pt x="13572" y="15476"/>
                      <a:pt x="13572" y="15455"/>
                    </a:cubicBezTo>
                    <a:cubicBezTo>
                      <a:pt x="13239" y="13808"/>
                      <a:pt x="12863" y="12181"/>
                      <a:pt x="12550" y="10554"/>
                    </a:cubicBezTo>
                    <a:cubicBezTo>
                      <a:pt x="12175" y="8635"/>
                      <a:pt x="11862" y="6633"/>
                      <a:pt x="11111" y="4797"/>
                    </a:cubicBezTo>
                    <a:cubicBezTo>
                      <a:pt x="10840" y="4088"/>
                      <a:pt x="10485" y="3421"/>
                      <a:pt x="10047" y="2795"/>
                    </a:cubicBezTo>
                    <a:cubicBezTo>
                      <a:pt x="9442" y="1961"/>
                      <a:pt x="8650" y="1252"/>
                      <a:pt x="7732" y="793"/>
                    </a:cubicBezTo>
                    <a:cubicBezTo>
                      <a:pt x="7273" y="563"/>
                      <a:pt x="6794" y="376"/>
                      <a:pt x="6314" y="230"/>
                    </a:cubicBezTo>
                    <a:cubicBezTo>
                      <a:pt x="5938" y="146"/>
                      <a:pt x="5584" y="63"/>
                      <a:pt x="5208" y="42"/>
                    </a:cubicBezTo>
                    <a:cubicBezTo>
                      <a:pt x="4895" y="0"/>
                      <a:pt x="4583" y="0"/>
                      <a:pt x="4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20"/>
              <p:cNvSpPr/>
              <p:nvPr/>
            </p:nvSpPr>
            <p:spPr>
              <a:xfrm>
                <a:off x="5105175" y="2187225"/>
                <a:ext cx="287925" cy="1056150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2246" extrusionOk="0">
                    <a:moveTo>
                      <a:pt x="2711" y="0"/>
                    </a:moveTo>
                    <a:cubicBezTo>
                      <a:pt x="1873" y="0"/>
                      <a:pt x="1022" y="177"/>
                      <a:pt x="212" y="551"/>
                    </a:cubicBezTo>
                    <a:cubicBezTo>
                      <a:pt x="0" y="648"/>
                      <a:pt x="109" y="976"/>
                      <a:pt x="324" y="976"/>
                    </a:cubicBezTo>
                    <a:cubicBezTo>
                      <a:pt x="341" y="976"/>
                      <a:pt x="360" y="973"/>
                      <a:pt x="379" y="969"/>
                    </a:cubicBezTo>
                    <a:cubicBezTo>
                      <a:pt x="1021" y="759"/>
                      <a:pt x="1692" y="652"/>
                      <a:pt x="2358" y="652"/>
                    </a:cubicBezTo>
                    <a:cubicBezTo>
                      <a:pt x="4008" y="652"/>
                      <a:pt x="5629" y="1306"/>
                      <a:pt x="6699" y="2658"/>
                    </a:cubicBezTo>
                    <a:cubicBezTo>
                      <a:pt x="8075" y="4410"/>
                      <a:pt x="8201" y="6746"/>
                      <a:pt x="8221" y="8894"/>
                    </a:cubicBezTo>
                    <a:cubicBezTo>
                      <a:pt x="8263" y="12690"/>
                      <a:pt x="8305" y="16487"/>
                      <a:pt x="8493" y="20283"/>
                    </a:cubicBezTo>
                    <a:cubicBezTo>
                      <a:pt x="8513" y="20867"/>
                      <a:pt x="8534" y="21430"/>
                      <a:pt x="8576" y="21993"/>
                    </a:cubicBezTo>
                    <a:lnTo>
                      <a:pt x="8639" y="22890"/>
                    </a:lnTo>
                    <a:cubicBezTo>
                      <a:pt x="8805" y="26123"/>
                      <a:pt x="9077" y="29335"/>
                      <a:pt x="9410" y="32568"/>
                    </a:cubicBezTo>
                    <a:cubicBezTo>
                      <a:pt x="9640" y="34737"/>
                      <a:pt x="9848" y="36948"/>
                      <a:pt x="10161" y="39138"/>
                    </a:cubicBezTo>
                    <a:cubicBezTo>
                      <a:pt x="10328" y="40181"/>
                      <a:pt x="10516" y="41203"/>
                      <a:pt x="10724" y="42225"/>
                    </a:cubicBezTo>
                    <a:lnTo>
                      <a:pt x="11496" y="42246"/>
                    </a:lnTo>
                    <a:lnTo>
                      <a:pt x="11517" y="42246"/>
                    </a:lnTo>
                    <a:cubicBezTo>
                      <a:pt x="11496" y="42037"/>
                      <a:pt x="11475" y="41849"/>
                      <a:pt x="11475" y="41641"/>
                    </a:cubicBezTo>
                    <a:cubicBezTo>
                      <a:pt x="11371" y="40786"/>
                      <a:pt x="11267" y="39951"/>
                      <a:pt x="11141" y="39117"/>
                    </a:cubicBezTo>
                    <a:cubicBezTo>
                      <a:pt x="10766" y="36134"/>
                      <a:pt x="10328" y="33173"/>
                      <a:pt x="10057" y="30190"/>
                    </a:cubicBezTo>
                    <a:cubicBezTo>
                      <a:pt x="9848" y="27812"/>
                      <a:pt x="9681" y="25455"/>
                      <a:pt x="9535" y="23078"/>
                    </a:cubicBezTo>
                    <a:cubicBezTo>
                      <a:pt x="9515" y="22786"/>
                      <a:pt x="9494" y="22514"/>
                      <a:pt x="9494" y="22222"/>
                    </a:cubicBezTo>
                    <a:cubicBezTo>
                      <a:pt x="9369" y="20032"/>
                      <a:pt x="9285" y="17842"/>
                      <a:pt x="9223" y="15652"/>
                    </a:cubicBezTo>
                    <a:cubicBezTo>
                      <a:pt x="9118" y="11835"/>
                      <a:pt x="9869" y="7101"/>
                      <a:pt x="8201" y="3534"/>
                    </a:cubicBezTo>
                    <a:cubicBezTo>
                      <a:pt x="7193" y="1320"/>
                      <a:pt x="5000" y="0"/>
                      <a:pt x="2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20"/>
              <p:cNvSpPr/>
              <p:nvPr/>
            </p:nvSpPr>
            <p:spPr>
              <a:xfrm>
                <a:off x="4627075" y="2064850"/>
                <a:ext cx="633075" cy="586950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23478" extrusionOk="0">
                    <a:moveTo>
                      <a:pt x="11524" y="1"/>
                    </a:moveTo>
                    <a:cubicBezTo>
                      <a:pt x="11297" y="1"/>
                      <a:pt x="11077" y="15"/>
                      <a:pt x="10868" y="44"/>
                    </a:cubicBezTo>
                    <a:cubicBezTo>
                      <a:pt x="8886" y="274"/>
                      <a:pt x="7030" y="1066"/>
                      <a:pt x="5487" y="2339"/>
                    </a:cubicBezTo>
                    <a:cubicBezTo>
                      <a:pt x="5636" y="2325"/>
                      <a:pt x="5785" y="2318"/>
                      <a:pt x="5933" y="2318"/>
                    </a:cubicBezTo>
                    <a:cubicBezTo>
                      <a:pt x="6673" y="2318"/>
                      <a:pt x="7392" y="2492"/>
                      <a:pt x="8052" y="2839"/>
                    </a:cubicBezTo>
                    <a:cubicBezTo>
                      <a:pt x="7813" y="2829"/>
                      <a:pt x="7573" y="2819"/>
                      <a:pt x="7333" y="2819"/>
                    </a:cubicBezTo>
                    <a:cubicBezTo>
                      <a:pt x="6632" y="2819"/>
                      <a:pt x="5936" y="2899"/>
                      <a:pt x="5299" y="3256"/>
                    </a:cubicBezTo>
                    <a:cubicBezTo>
                      <a:pt x="4569" y="3674"/>
                      <a:pt x="4026" y="4445"/>
                      <a:pt x="3526" y="5092"/>
                    </a:cubicBezTo>
                    <a:cubicBezTo>
                      <a:pt x="1711" y="7428"/>
                      <a:pt x="585" y="10223"/>
                      <a:pt x="293" y="13164"/>
                    </a:cubicBezTo>
                    <a:cubicBezTo>
                      <a:pt x="585" y="12872"/>
                      <a:pt x="940" y="12621"/>
                      <a:pt x="1315" y="12434"/>
                    </a:cubicBezTo>
                    <a:cubicBezTo>
                      <a:pt x="1628" y="12309"/>
                      <a:pt x="2274" y="12329"/>
                      <a:pt x="2525" y="12142"/>
                    </a:cubicBezTo>
                    <a:lnTo>
                      <a:pt x="2525" y="12142"/>
                    </a:lnTo>
                    <a:cubicBezTo>
                      <a:pt x="1816" y="12684"/>
                      <a:pt x="1211" y="13331"/>
                      <a:pt x="773" y="14102"/>
                    </a:cubicBezTo>
                    <a:cubicBezTo>
                      <a:pt x="272" y="14937"/>
                      <a:pt x="189" y="15667"/>
                      <a:pt x="105" y="16605"/>
                    </a:cubicBezTo>
                    <a:cubicBezTo>
                      <a:pt x="1" y="17919"/>
                      <a:pt x="189" y="18941"/>
                      <a:pt x="481" y="20214"/>
                    </a:cubicBezTo>
                    <a:cubicBezTo>
                      <a:pt x="668" y="21048"/>
                      <a:pt x="960" y="22362"/>
                      <a:pt x="1482" y="23071"/>
                    </a:cubicBezTo>
                    <a:cubicBezTo>
                      <a:pt x="1691" y="23361"/>
                      <a:pt x="1847" y="23477"/>
                      <a:pt x="1976" y="23477"/>
                    </a:cubicBezTo>
                    <a:cubicBezTo>
                      <a:pt x="2310" y="23477"/>
                      <a:pt x="2464" y="22701"/>
                      <a:pt x="2900" y="22174"/>
                    </a:cubicBezTo>
                    <a:cubicBezTo>
                      <a:pt x="3547" y="21361"/>
                      <a:pt x="4256" y="20610"/>
                      <a:pt x="5049" y="19922"/>
                    </a:cubicBezTo>
                    <a:cubicBezTo>
                      <a:pt x="5424" y="19567"/>
                      <a:pt x="5820" y="19254"/>
                      <a:pt x="6237" y="18941"/>
                    </a:cubicBezTo>
                    <a:cubicBezTo>
                      <a:pt x="6655" y="18628"/>
                      <a:pt x="6759" y="18211"/>
                      <a:pt x="6967" y="17711"/>
                    </a:cubicBezTo>
                    <a:cubicBezTo>
                      <a:pt x="7218" y="17001"/>
                      <a:pt x="7551" y="16355"/>
                      <a:pt x="7989" y="15750"/>
                    </a:cubicBezTo>
                    <a:lnTo>
                      <a:pt x="7989" y="15750"/>
                    </a:lnTo>
                    <a:lnTo>
                      <a:pt x="7489" y="18858"/>
                    </a:lnTo>
                    <a:cubicBezTo>
                      <a:pt x="8198" y="18357"/>
                      <a:pt x="8970" y="17919"/>
                      <a:pt x="9783" y="17585"/>
                    </a:cubicBezTo>
                    <a:cubicBezTo>
                      <a:pt x="10242" y="17419"/>
                      <a:pt x="10701" y="17273"/>
                      <a:pt x="11181" y="17127"/>
                    </a:cubicBezTo>
                    <a:cubicBezTo>
                      <a:pt x="11556" y="17022"/>
                      <a:pt x="12098" y="16751"/>
                      <a:pt x="12474" y="16751"/>
                    </a:cubicBezTo>
                    <a:cubicBezTo>
                      <a:pt x="13558" y="16438"/>
                      <a:pt x="14685" y="16230"/>
                      <a:pt x="15707" y="15729"/>
                    </a:cubicBezTo>
                    <a:cubicBezTo>
                      <a:pt x="16666" y="15249"/>
                      <a:pt x="17000" y="13727"/>
                      <a:pt x="17104" y="12747"/>
                    </a:cubicBezTo>
                    <a:lnTo>
                      <a:pt x="17104" y="12747"/>
                    </a:lnTo>
                    <a:cubicBezTo>
                      <a:pt x="17083" y="13039"/>
                      <a:pt x="17292" y="13456"/>
                      <a:pt x="17292" y="13748"/>
                    </a:cubicBezTo>
                    <a:cubicBezTo>
                      <a:pt x="17313" y="14165"/>
                      <a:pt x="17250" y="14561"/>
                      <a:pt x="17104" y="14937"/>
                    </a:cubicBezTo>
                    <a:cubicBezTo>
                      <a:pt x="16896" y="15521"/>
                      <a:pt x="16312" y="15771"/>
                      <a:pt x="15999" y="16313"/>
                    </a:cubicBezTo>
                    <a:cubicBezTo>
                      <a:pt x="16875" y="16313"/>
                      <a:pt x="17772" y="16251"/>
                      <a:pt x="18648" y="16105"/>
                    </a:cubicBezTo>
                    <a:cubicBezTo>
                      <a:pt x="19649" y="16000"/>
                      <a:pt x="20629" y="15750"/>
                      <a:pt x="21547" y="15354"/>
                    </a:cubicBezTo>
                    <a:cubicBezTo>
                      <a:pt x="22214" y="14999"/>
                      <a:pt x="22798" y="14561"/>
                      <a:pt x="23320" y="14040"/>
                    </a:cubicBezTo>
                    <a:cubicBezTo>
                      <a:pt x="24425" y="12955"/>
                      <a:pt x="25322" y="11537"/>
                      <a:pt x="25322" y="9993"/>
                    </a:cubicBezTo>
                    <a:cubicBezTo>
                      <a:pt x="25301" y="8429"/>
                      <a:pt x="24154" y="6865"/>
                      <a:pt x="22590" y="6823"/>
                    </a:cubicBezTo>
                    <a:cubicBezTo>
                      <a:pt x="22131" y="6823"/>
                      <a:pt x="21672" y="6906"/>
                      <a:pt x="21234" y="7073"/>
                    </a:cubicBezTo>
                    <a:cubicBezTo>
                      <a:pt x="20066" y="7511"/>
                      <a:pt x="19002" y="8200"/>
                      <a:pt x="18126" y="9096"/>
                    </a:cubicBezTo>
                    <a:cubicBezTo>
                      <a:pt x="18189" y="6260"/>
                      <a:pt x="17897" y="2985"/>
                      <a:pt x="15603" y="1275"/>
                    </a:cubicBezTo>
                    <a:cubicBezTo>
                      <a:pt x="14563" y="522"/>
                      <a:pt x="12909" y="1"/>
                      <a:pt x="115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20"/>
              <p:cNvSpPr/>
              <p:nvPr/>
            </p:nvSpPr>
            <p:spPr>
              <a:xfrm>
                <a:off x="4667250" y="2289650"/>
                <a:ext cx="404650" cy="300375"/>
              </a:xfrm>
              <a:custGeom>
                <a:avLst/>
                <a:gdLst/>
                <a:ahLst/>
                <a:cxnLst/>
                <a:rect l="l" t="t" r="r" b="b"/>
                <a:pathLst>
                  <a:path w="16186" h="12015" extrusionOk="0">
                    <a:moveTo>
                      <a:pt x="15977" y="0"/>
                    </a:moveTo>
                    <a:cubicBezTo>
                      <a:pt x="15622" y="0"/>
                      <a:pt x="15268" y="0"/>
                      <a:pt x="14934" y="42"/>
                    </a:cubicBezTo>
                    <a:cubicBezTo>
                      <a:pt x="14600" y="84"/>
                      <a:pt x="14267" y="125"/>
                      <a:pt x="13954" y="167"/>
                    </a:cubicBezTo>
                    <a:cubicBezTo>
                      <a:pt x="13307" y="292"/>
                      <a:pt x="12681" y="438"/>
                      <a:pt x="12077" y="626"/>
                    </a:cubicBezTo>
                    <a:cubicBezTo>
                      <a:pt x="10825" y="1001"/>
                      <a:pt x="9636" y="1544"/>
                      <a:pt x="8510" y="2190"/>
                    </a:cubicBezTo>
                    <a:cubicBezTo>
                      <a:pt x="6257" y="3504"/>
                      <a:pt x="4276" y="5235"/>
                      <a:pt x="2712" y="7342"/>
                    </a:cubicBezTo>
                    <a:cubicBezTo>
                      <a:pt x="1669" y="8739"/>
                      <a:pt x="772" y="10220"/>
                      <a:pt x="0" y="11806"/>
                    </a:cubicBezTo>
                    <a:cubicBezTo>
                      <a:pt x="104" y="11889"/>
                      <a:pt x="229" y="11952"/>
                      <a:pt x="334" y="12014"/>
                    </a:cubicBezTo>
                    <a:cubicBezTo>
                      <a:pt x="1189" y="10700"/>
                      <a:pt x="1940" y="9303"/>
                      <a:pt x="2858" y="8030"/>
                    </a:cubicBezTo>
                    <a:cubicBezTo>
                      <a:pt x="3608" y="6946"/>
                      <a:pt x="4484" y="5965"/>
                      <a:pt x="5465" y="5069"/>
                    </a:cubicBezTo>
                    <a:cubicBezTo>
                      <a:pt x="7342" y="3275"/>
                      <a:pt x="9574" y="1898"/>
                      <a:pt x="12035" y="1022"/>
                    </a:cubicBezTo>
                    <a:cubicBezTo>
                      <a:pt x="12702" y="793"/>
                      <a:pt x="13411" y="605"/>
                      <a:pt x="14100" y="459"/>
                    </a:cubicBezTo>
                    <a:cubicBezTo>
                      <a:pt x="14454" y="376"/>
                      <a:pt x="14809" y="313"/>
                      <a:pt x="15143" y="271"/>
                    </a:cubicBezTo>
                    <a:cubicBezTo>
                      <a:pt x="15497" y="209"/>
                      <a:pt x="15831" y="146"/>
                      <a:pt x="16186" y="125"/>
                    </a:cubicBezTo>
                    <a:cubicBezTo>
                      <a:pt x="16123" y="125"/>
                      <a:pt x="16060" y="0"/>
                      <a:pt x="15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20"/>
              <p:cNvSpPr/>
              <p:nvPr/>
            </p:nvSpPr>
            <p:spPr>
              <a:xfrm>
                <a:off x="5049450" y="2286525"/>
                <a:ext cx="43300" cy="163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6558" extrusionOk="0">
                    <a:moveTo>
                      <a:pt x="42" y="0"/>
                    </a:moveTo>
                    <a:cubicBezTo>
                      <a:pt x="1" y="0"/>
                      <a:pt x="1" y="0"/>
                      <a:pt x="22" y="42"/>
                    </a:cubicBezTo>
                    <a:cubicBezTo>
                      <a:pt x="1315" y="1377"/>
                      <a:pt x="1690" y="3337"/>
                      <a:pt x="1002" y="5068"/>
                    </a:cubicBezTo>
                    <a:cubicBezTo>
                      <a:pt x="898" y="5298"/>
                      <a:pt x="793" y="5527"/>
                      <a:pt x="647" y="5757"/>
                    </a:cubicBezTo>
                    <a:cubicBezTo>
                      <a:pt x="585" y="5861"/>
                      <a:pt x="522" y="5965"/>
                      <a:pt x="439" y="6070"/>
                    </a:cubicBezTo>
                    <a:cubicBezTo>
                      <a:pt x="355" y="6174"/>
                      <a:pt x="272" y="6278"/>
                      <a:pt x="209" y="6403"/>
                    </a:cubicBezTo>
                    <a:cubicBezTo>
                      <a:pt x="191" y="6457"/>
                      <a:pt x="359" y="6558"/>
                      <a:pt x="433" y="6558"/>
                    </a:cubicBezTo>
                    <a:cubicBezTo>
                      <a:pt x="444" y="6558"/>
                      <a:pt x="454" y="6555"/>
                      <a:pt x="460" y="6549"/>
                    </a:cubicBezTo>
                    <a:cubicBezTo>
                      <a:pt x="647" y="6403"/>
                      <a:pt x="793" y="6216"/>
                      <a:pt x="898" y="6007"/>
                    </a:cubicBezTo>
                    <a:cubicBezTo>
                      <a:pt x="1044" y="5819"/>
                      <a:pt x="1148" y="5590"/>
                      <a:pt x="1252" y="5381"/>
                    </a:cubicBezTo>
                    <a:cubicBezTo>
                      <a:pt x="1440" y="4943"/>
                      <a:pt x="1565" y="4484"/>
                      <a:pt x="1628" y="4005"/>
                    </a:cubicBezTo>
                    <a:cubicBezTo>
                      <a:pt x="1732" y="3108"/>
                      <a:pt x="1565" y="2169"/>
                      <a:pt x="1148" y="1356"/>
                    </a:cubicBezTo>
                    <a:cubicBezTo>
                      <a:pt x="898" y="876"/>
                      <a:pt x="564" y="459"/>
                      <a:pt x="188" y="83"/>
                    </a:cubicBezTo>
                    <a:cubicBezTo>
                      <a:pt x="168" y="63"/>
                      <a:pt x="105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0"/>
              <p:cNvSpPr/>
              <p:nvPr/>
            </p:nvSpPr>
            <p:spPr>
              <a:xfrm>
                <a:off x="4818450" y="2330825"/>
                <a:ext cx="91800" cy="187750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7510" extrusionOk="0">
                    <a:moveTo>
                      <a:pt x="3484" y="1"/>
                    </a:moveTo>
                    <a:cubicBezTo>
                      <a:pt x="3484" y="19"/>
                      <a:pt x="3500" y="37"/>
                      <a:pt x="3522" y="55"/>
                    </a:cubicBezTo>
                    <a:lnTo>
                      <a:pt x="3522" y="55"/>
                    </a:lnTo>
                    <a:cubicBezTo>
                      <a:pt x="3523" y="44"/>
                      <a:pt x="3524" y="33"/>
                      <a:pt x="3526" y="22"/>
                    </a:cubicBezTo>
                    <a:lnTo>
                      <a:pt x="3484" y="1"/>
                    </a:lnTo>
                    <a:close/>
                    <a:moveTo>
                      <a:pt x="3522" y="55"/>
                    </a:moveTo>
                    <a:cubicBezTo>
                      <a:pt x="3460" y="565"/>
                      <a:pt x="3377" y="1076"/>
                      <a:pt x="3255" y="1586"/>
                    </a:cubicBezTo>
                    <a:cubicBezTo>
                      <a:pt x="3129" y="2128"/>
                      <a:pt x="2983" y="2650"/>
                      <a:pt x="2796" y="3150"/>
                    </a:cubicBezTo>
                    <a:cubicBezTo>
                      <a:pt x="2399" y="4172"/>
                      <a:pt x="1878" y="5111"/>
                      <a:pt x="1210" y="5966"/>
                    </a:cubicBezTo>
                    <a:cubicBezTo>
                      <a:pt x="1023" y="6196"/>
                      <a:pt x="814" y="6425"/>
                      <a:pt x="606" y="6654"/>
                    </a:cubicBezTo>
                    <a:cubicBezTo>
                      <a:pt x="397" y="6884"/>
                      <a:pt x="209" y="7113"/>
                      <a:pt x="1" y="7364"/>
                    </a:cubicBezTo>
                    <a:cubicBezTo>
                      <a:pt x="42" y="7426"/>
                      <a:pt x="84" y="7468"/>
                      <a:pt x="126" y="7510"/>
                    </a:cubicBezTo>
                    <a:cubicBezTo>
                      <a:pt x="376" y="7364"/>
                      <a:pt x="585" y="7197"/>
                      <a:pt x="793" y="6988"/>
                    </a:cubicBezTo>
                    <a:cubicBezTo>
                      <a:pt x="981" y="6800"/>
                      <a:pt x="1148" y="6592"/>
                      <a:pt x="1315" y="6383"/>
                    </a:cubicBezTo>
                    <a:cubicBezTo>
                      <a:pt x="2337" y="5132"/>
                      <a:pt x="3088" y="3651"/>
                      <a:pt x="3442" y="2066"/>
                    </a:cubicBezTo>
                    <a:cubicBezTo>
                      <a:pt x="3526" y="1753"/>
                      <a:pt x="3567" y="1461"/>
                      <a:pt x="3609" y="1169"/>
                    </a:cubicBezTo>
                    <a:cubicBezTo>
                      <a:pt x="3651" y="835"/>
                      <a:pt x="3672" y="522"/>
                      <a:pt x="3672" y="189"/>
                    </a:cubicBezTo>
                    <a:cubicBezTo>
                      <a:pt x="3672" y="144"/>
                      <a:pt x="3576" y="100"/>
                      <a:pt x="3522" y="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20"/>
              <p:cNvSpPr/>
              <p:nvPr/>
            </p:nvSpPr>
            <p:spPr>
              <a:xfrm>
                <a:off x="4787700" y="2125775"/>
                <a:ext cx="239875" cy="164350"/>
              </a:xfrm>
              <a:custGeom>
                <a:avLst/>
                <a:gdLst/>
                <a:ahLst/>
                <a:cxnLst/>
                <a:rect l="l" t="t" r="r" b="b"/>
                <a:pathLst>
                  <a:path w="9595" h="6574" extrusionOk="0">
                    <a:moveTo>
                      <a:pt x="1874" y="1"/>
                    </a:moveTo>
                    <a:cubicBezTo>
                      <a:pt x="1792" y="1"/>
                      <a:pt x="1709" y="2"/>
                      <a:pt x="1627" y="6"/>
                    </a:cubicBezTo>
                    <a:cubicBezTo>
                      <a:pt x="1147" y="6"/>
                      <a:pt x="668" y="48"/>
                      <a:pt x="188" y="152"/>
                    </a:cubicBezTo>
                    <a:cubicBezTo>
                      <a:pt x="0" y="215"/>
                      <a:pt x="250" y="235"/>
                      <a:pt x="334" y="235"/>
                    </a:cubicBezTo>
                    <a:cubicBezTo>
                      <a:pt x="751" y="152"/>
                      <a:pt x="1168" y="110"/>
                      <a:pt x="1585" y="110"/>
                    </a:cubicBezTo>
                    <a:cubicBezTo>
                      <a:pt x="1684" y="105"/>
                      <a:pt x="1782" y="103"/>
                      <a:pt x="1881" y="103"/>
                    </a:cubicBezTo>
                    <a:cubicBezTo>
                      <a:pt x="2199" y="103"/>
                      <a:pt x="2518" y="130"/>
                      <a:pt x="2837" y="194"/>
                    </a:cubicBezTo>
                    <a:cubicBezTo>
                      <a:pt x="3650" y="298"/>
                      <a:pt x="4464" y="569"/>
                      <a:pt x="5194" y="945"/>
                    </a:cubicBezTo>
                    <a:cubicBezTo>
                      <a:pt x="6612" y="1654"/>
                      <a:pt x="7759" y="2780"/>
                      <a:pt x="8531" y="4157"/>
                    </a:cubicBezTo>
                    <a:cubicBezTo>
                      <a:pt x="8948" y="4907"/>
                      <a:pt x="9282" y="5721"/>
                      <a:pt x="9470" y="6555"/>
                    </a:cubicBezTo>
                    <a:cubicBezTo>
                      <a:pt x="9470" y="6569"/>
                      <a:pt x="9483" y="6574"/>
                      <a:pt x="9502" y="6574"/>
                    </a:cubicBezTo>
                    <a:cubicBezTo>
                      <a:pt x="9539" y="6574"/>
                      <a:pt x="9595" y="6555"/>
                      <a:pt x="9595" y="6555"/>
                    </a:cubicBezTo>
                    <a:cubicBezTo>
                      <a:pt x="9490" y="5763"/>
                      <a:pt x="9240" y="4970"/>
                      <a:pt x="8885" y="4240"/>
                    </a:cubicBezTo>
                    <a:cubicBezTo>
                      <a:pt x="8531" y="3531"/>
                      <a:pt x="8051" y="2884"/>
                      <a:pt x="7488" y="2321"/>
                    </a:cubicBezTo>
                    <a:cubicBezTo>
                      <a:pt x="6278" y="1132"/>
                      <a:pt x="4735" y="340"/>
                      <a:pt x="3045" y="110"/>
                    </a:cubicBezTo>
                    <a:cubicBezTo>
                      <a:pt x="2665" y="41"/>
                      <a:pt x="2271" y="1"/>
                      <a:pt x="18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20"/>
              <p:cNvSpPr/>
              <p:nvPr/>
            </p:nvSpPr>
            <p:spPr>
              <a:xfrm>
                <a:off x="4642200" y="2320850"/>
                <a:ext cx="228425" cy="6235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2494" extrusionOk="0">
                    <a:moveTo>
                      <a:pt x="5514" y="1"/>
                    </a:moveTo>
                    <a:cubicBezTo>
                      <a:pt x="5449" y="1"/>
                      <a:pt x="5384" y="2"/>
                      <a:pt x="5320" y="4"/>
                    </a:cubicBezTo>
                    <a:cubicBezTo>
                      <a:pt x="5277" y="3"/>
                      <a:pt x="5235" y="3"/>
                      <a:pt x="5192" y="3"/>
                    </a:cubicBezTo>
                    <a:cubicBezTo>
                      <a:pt x="3880" y="3"/>
                      <a:pt x="2591" y="315"/>
                      <a:pt x="1419" y="921"/>
                    </a:cubicBezTo>
                    <a:cubicBezTo>
                      <a:pt x="1085" y="1088"/>
                      <a:pt x="793" y="1297"/>
                      <a:pt x="543" y="1547"/>
                    </a:cubicBezTo>
                    <a:cubicBezTo>
                      <a:pt x="314" y="1756"/>
                      <a:pt x="1" y="2089"/>
                      <a:pt x="43" y="2423"/>
                    </a:cubicBezTo>
                    <a:cubicBezTo>
                      <a:pt x="43" y="2470"/>
                      <a:pt x="160" y="2494"/>
                      <a:pt x="236" y="2494"/>
                    </a:cubicBezTo>
                    <a:cubicBezTo>
                      <a:pt x="262" y="2494"/>
                      <a:pt x="282" y="2491"/>
                      <a:pt x="293" y="2486"/>
                    </a:cubicBezTo>
                    <a:cubicBezTo>
                      <a:pt x="522" y="2277"/>
                      <a:pt x="647" y="2006"/>
                      <a:pt x="856" y="1777"/>
                    </a:cubicBezTo>
                    <a:cubicBezTo>
                      <a:pt x="1065" y="1568"/>
                      <a:pt x="1294" y="1380"/>
                      <a:pt x="1544" y="1234"/>
                    </a:cubicBezTo>
                    <a:cubicBezTo>
                      <a:pt x="2045" y="901"/>
                      <a:pt x="2608" y="671"/>
                      <a:pt x="3192" y="504"/>
                    </a:cubicBezTo>
                    <a:cubicBezTo>
                      <a:pt x="3953" y="268"/>
                      <a:pt x="4738" y="148"/>
                      <a:pt x="5522" y="148"/>
                    </a:cubicBezTo>
                    <a:cubicBezTo>
                      <a:pt x="5985" y="148"/>
                      <a:pt x="6448" y="190"/>
                      <a:pt x="6905" y="275"/>
                    </a:cubicBezTo>
                    <a:cubicBezTo>
                      <a:pt x="7614" y="442"/>
                      <a:pt x="8302" y="713"/>
                      <a:pt x="8928" y="1130"/>
                    </a:cubicBezTo>
                    <a:cubicBezTo>
                      <a:pt x="8949" y="1140"/>
                      <a:pt x="9006" y="1146"/>
                      <a:pt x="9053" y="1146"/>
                    </a:cubicBezTo>
                    <a:cubicBezTo>
                      <a:pt x="9100" y="1146"/>
                      <a:pt x="9136" y="1140"/>
                      <a:pt x="9116" y="1130"/>
                    </a:cubicBezTo>
                    <a:cubicBezTo>
                      <a:pt x="8063" y="395"/>
                      <a:pt x="6802" y="1"/>
                      <a:pt x="5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20"/>
              <p:cNvSpPr/>
              <p:nvPr/>
            </p:nvSpPr>
            <p:spPr>
              <a:xfrm>
                <a:off x="4788525" y="2219800"/>
                <a:ext cx="155100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3879" extrusionOk="0">
                    <a:moveTo>
                      <a:pt x="1406" y="1"/>
                    </a:moveTo>
                    <a:cubicBezTo>
                      <a:pt x="980" y="1"/>
                      <a:pt x="547" y="65"/>
                      <a:pt x="134" y="208"/>
                    </a:cubicBezTo>
                    <a:cubicBezTo>
                      <a:pt x="95" y="208"/>
                      <a:pt x="0" y="356"/>
                      <a:pt x="6" y="356"/>
                    </a:cubicBezTo>
                    <a:cubicBezTo>
                      <a:pt x="7" y="356"/>
                      <a:pt x="8" y="355"/>
                      <a:pt x="9" y="354"/>
                    </a:cubicBezTo>
                    <a:cubicBezTo>
                      <a:pt x="330" y="303"/>
                      <a:pt x="653" y="277"/>
                      <a:pt x="974" y="277"/>
                    </a:cubicBezTo>
                    <a:cubicBezTo>
                      <a:pt x="1698" y="277"/>
                      <a:pt x="2417" y="407"/>
                      <a:pt x="3096" y="667"/>
                    </a:cubicBezTo>
                    <a:cubicBezTo>
                      <a:pt x="3993" y="1042"/>
                      <a:pt x="4764" y="1647"/>
                      <a:pt x="5328" y="2440"/>
                    </a:cubicBezTo>
                    <a:cubicBezTo>
                      <a:pt x="5640" y="2878"/>
                      <a:pt x="5870" y="3378"/>
                      <a:pt x="6058" y="3879"/>
                    </a:cubicBezTo>
                    <a:cubicBezTo>
                      <a:pt x="6058" y="3879"/>
                      <a:pt x="6204" y="3774"/>
                      <a:pt x="6204" y="3733"/>
                    </a:cubicBezTo>
                    <a:cubicBezTo>
                      <a:pt x="5682" y="1751"/>
                      <a:pt x="4014" y="291"/>
                      <a:pt x="1990" y="41"/>
                    </a:cubicBezTo>
                    <a:cubicBezTo>
                      <a:pt x="1799" y="15"/>
                      <a:pt x="1603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20"/>
              <p:cNvSpPr/>
              <p:nvPr/>
            </p:nvSpPr>
            <p:spPr>
              <a:xfrm>
                <a:off x="5090650" y="2292250"/>
                <a:ext cx="8555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35" extrusionOk="0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0"/>
                      <a:pt x="0" y="0"/>
                    </a:cubicBezTo>
                    <a:close/>
                    <a:moveTo>
                      <a:pt x="3" y="1"/>
                    </a:moveTo>
                    <a:cubicBezTo>
                      <a:pt x="64" y="6"/>
                      <a:pt x="106" y="188"/>
                      <a:pt x="167" y="188"/>
                    </a:cubicBezTo>
                    <a:cubicBezTo>
                      <a:pt x="647" y="230"/>
                      <a:pt x="1127" y="376"/>
                      <a:pt x="1586" y="564"/>
                    </a:cubicBezTo>
                    <a:cubicBezTo>
                      <a:pt x="1794" y="668"/>
                      <a:pt x="2003" y="772"/>
                      <a:pt x="2211" y="918"/>
                    </a:cubicBezTo>
                    <a:cubicBezTo>
                      <a:pt x="2316" y="1002"/>
                      <a:pt x="2420" y="1085"/>
                      <a:pt x="2503" y="1169"/>
                    </a:cubicBezTo>
                    <a:cubicBezTo>
                      <a:pt x="2608" y="1252"/>
                      <a:pt x="2670" y="1335"/>
                      <a:pt x="2733" y="1419"/>
                    </a:cubicBezTo>
                    <a:cubicBezTo>
                      <a:pt x="3004" y="1815"/>
                      <a:pt x="3171" y="2274"/>
                      <a:pt x="3213" y="2754"/>
                    </a:cubicBezTo>
                    <a:cubicBezTo>
                      <a:pt x="3233" y="3233"/>
                      <a:pt x="3150" y="3692"/>
                      <a:pt x="2941" y="4130"/>
                    </a:cubicBezTo>
                    <a:cubicBezTo>
                      <a:pt x="2941" y="4130"/>
                      <a:pt x="3046" y="4235"/>
                      <a:pt x="3046" y="4235"/>
                    </a:cubicBezTo>
                    <a:cubicBezTo>
                      <a:pt x="3296" y="3901"/>
                      <a:pt x="3421" y="3505"/>
                      <a:pt x="3400" y="3087"/>
                    </a:cubicBezTo>
                    <a:cubicBezTo>
                      <a:pt x="3400" y="2670"/>
                      <a:pt x="3296" y="2274"/>
                      <a:pt x="3087" y="1899"/>
                    </a:cubicBezTo>
                    <a:cubicBezTo>
                      <a:pt x="2712" y="1210"/>
                      <a:pt x="2128" y="668"/>
                      <a:pt x="1419" y="334"/>
                    </a:cubicBezTo>
                    <a:cubicBezTo>
                      <a:pt x="982" y="147"/>
                      <a:pt x="503" y="22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0"/>
              <p:cNvSpPr/>
              <p:nvPr/>
            </p:nvSpPr>
            <p:spPr>
              <a:xfrm>
                <a:off x="5140700" y="2406300"/>
                <a:ext cx="2080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904" extrusionOk="0">
                    <a:moveTo>
                      <a:pt x="794" y="1"/>
                    </a:moveTo>
                    <a:cubicBezTo>
                      <a:pt x="788" y="1"/>
                      <a:pt x="780" y="2"/>
                      <a:pt x="773" y="6"/>
                    </a:cubicBezTo>
                    <a:cubicBezTo>
                      <a:pt x="710" y="27"/>
                      <a:pt x="668" y="69"/>
                      <a:pt x="626" y="131"/>
                    </a:cubicBezTo>
                    <a:cubicBezTo>
                      <a:pt x="585" y="194"/>
                      <a:pt x="543" y="257"/>
                      <a:pt x="480" y="340"/>
                    </a:cubicBezTo>
                    <a:lnTo>
                      <a:pt x="418" y="423"/>
                    </a:lnTo>
                    <a:lnTo>
                      <a:pt x="397" y="444"/>
                    </a:lnTo>
                    <a:lnTo>
                      <a:pt x="355" y="486"/>
                    </a:lnTo>
                    <a:lnTo>
                      <a:pt x="209" y="674"/>
                    </a:lnTo>
                    <a:cubicBezTo>
                      <a:pt x="168" y="695"/>
                      <a:pt x="147" y="736"/>
                      <a:pt x="126" y="757"/>
                    </a:cubicBezTo>
                    <a:cubicBezTo>
                      <a:pt x="105" y="778"/>
                      <a:pt x="105" y="778"/>
                      <a:pt x="84" y="799"/>
                    </a:cubicBezTo>
                    <a:cubicBezTo>
                      <a:pt x="84" y="799"/>
                      <a:pt x="63" y="841"/>
                      <a:pt x="42" y="841"/>
                    </a:cubicBezTo>
                    <a:cubicBezTo>
                      <a:pt x="42" y="841"/>
                      <a:pt x="1" y="882"/>
                      <a:pt x="22" y="903"/>
                    </a:cubicBezTo>
                    <a:cubicBezTo>
                      <a:pt x="42" y="903"/>
                      <a:pt x="63" y="882"/>
                      <a:pt x="84" y="882"/>
                    </a:cubicBezTo>
                    <a:cubicBezTo>
                      <a:pt x="230" y="757"/>
                      <a:pt x="355" y="632"/>
                      <a:pt x="480" y="507"/>
                    </a:cubicBezTo>
                    <a:cubicBezTo>
                      <a:pt x="606" y="361"/>
                      <a:pt x="710" y="215"/>
                      <a:pt x="814" y="48"/>
                    </a:cubicBezTo>
                    <a:cubicBezTo>
                      <a:pt x="831" y="31"/>
                      <a:pt x="821" y="1"/>
                      <a:pt x="7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0"/>
              <p:cNvSpPr/>
              <p:nvPr/>
            </p:nvSpPr>
            <p:spPr>
              <a:xfrm>
                <a:off x="4858600" y="2142075"/>
                <a:ext cx="153325" cy="13142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5257" extrusionOk="0">
                    <a:moveTo>
                      <a:pt x="1" y="1"/>
                    </a:moveTo>
                    <a:cubicBezTo>
                      <a:pt x="3" y="1"/>
                      <a:pt x="6" y="1"/>
                      <a:pt x="9" y="2"/>
                    </a:cubicBezTo>
                    <a:lnTo>
                      <a:pt x="9" y="2"/>
                    </a:lnTo>
                    <a:cubicBezTo>
                      <a:pt x="6" y="1"/>
                      <a:pt x="3" y="1"/>
                      <a:pt x="1" y="1"/>
                    </a:cubicBezTo>
                    <a:close/>
                    <a:moveTo>
                      <a:pt x="9" y="2"/>
                    </a:moveTo>
                    <a:cubicBezTo>
                      <a:pt x="50" y="13"/>
                      <a:pt x="109" y="106"/>
                      <a:pt x="168" y="126"/>
                    </a:cubicBezTo>
                    <a:cubicBezTo>
                      <a:pt x="647" y="293"/>
                      <a:pt x="1148" y="418"/>
                      <a:pt x="1628" y="626"/>
                    </a:cubicBezTo>
                    <a:cubicBezTo>
                      <a:pt x="2107" y="835"/>
                      <a:pt x="2566" y="1085"/>
                      <a:pt x="2983" y="1377"/>
                    </a:cubicBezTo>
                    <a:cubicBezTo>
                      <a:pt x="3880" y="2003"/>
                      <a:pt x="4631" y="2775"/>
                      <a:pt x="5236" y="3692"/>
                    </a:cubicBezTo>
                    <a:cubicBezTo>
                      <a:pt x="5549" y="4151"/>
                      <a:pt x="5820" y="4673"/>
                      <a:pt x="6049" y="5194"/>
                    </a:cubicBezTo>
                    <a:cubicBezTo>
                      <a:pt x="6049" y="5215"/>
                      <a:pt x="6112" y="5236"/>
                      <a:pt x="6133" y="5257"/>
                    </a:cubicBezTo>
                    <a:cubicBezTo>
                      <a:pt x="5278" y="3213"/>
                      <a:pt x="3713" y="1565"/>
                      <a:pt x="1732" y="605"/>
                    </a:cubicBezTo>
                    <a:cubicBezTo>
                      <a:pt x="1461" y="480"/>
                      <a:pt x="1169" y="355"/>
                      <a:pt x="877" y="251"/>
                    </a:cubicBezTo>
                    <a:cubicBezTo>
                      <a:pt x="608" y="127"/>
                      <a:pt x="298" y="44"/>
                      <a:pt x="9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0"/>
              <p:cNvSpPr/>
              <p:nvPr/>
            </p:nvSpPr>
            <p:spPr>
              <a:xfrm>
                <a:off x="4825750" y="2135825"/>
                <a:ext cx="1995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255" extrusionOk="0">
                    <a:moveTo>
                      <a:pt x="147" y="0"/>
                    </a:moveTo>
                    <a:cubicBezTo>
                      <a:pt x="105" y="0"/>
                      <a:pt x="84" y="21"/>
                      <a:pt x="63" y="21"/>
                    </a:cubicBezTo>
                    <a:lnTo>
                      <a:pt x="22" y="42"/>
                    </a:lnTo>
                    <a:cubicBezTo>
                      <a:pt x="1" y="42"/>
                      <a:pt x="1" y="42"/>
                      <a:pt x="1" y="63"/>
                    </a:cubicBezTo>
                    <a:cubicBezTo>
                      <a:pt x="1" y="105"/>
                      <a:pt x="42" y="125"/>
                      <a:pt x="42" y="125"/>
                    </a:cubicBezTo>
                    <a:cubicBezTo>
                      <a:pt x="63" y="146"/>
                      <a:pt x="84" y="167"/>
                      <a:pt x="105" y="188"/>
                    </a:cubicBezTo>
                    <a:lnTo>
                      <a:pt x="460" y="188"/>
                    </a:lnTo>
                    <a:cubicBezTo>
                      <a:pt x="564" y="188"/>
                      <a:pt x="668" y="209"/>
                      <a:pt x="752" y="251"/>
                    </a:cubicBezTo>
                    <a:cubicBezTo>
                      <a:pt x="761" y="254"/>
                      <a:pt x="767" y="255"/>
                      <a:pt x="771" y="255"/>
                    </a:cubicBezTo>
                    <a:cubicBezTo>
                      <a:pt x="798" y="255"/>
                      <a:pt x="752" y="209"/>
                      <a:pt x="752" y="209"/>
                    </a:cubicBezTo>
                    <a:cubicBezTo>
                      <a:pt x="752" y="167"/>
                      <a:pt x="731" y="146"/>
                      <a:pt x="710" y="125"/>
                    </a:cubicBezTo>
                    <a:cubicBezTo>
                      <a:pt x="689" y="105"/>
                      <a:pt x="668" y="105"/>
                      <a:pt x="647" y="84"/>
                    </a:cubicBezTo>
                    <a:lnTo>
                      <a:pt x="647" y="105"/>
                    </a:lnTo>
                    <a:cubicBezTo>
                      <a:pt x="543" y="42"/>
                      <a:pt x="418" y="21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0"/>
              <p:cNvSpPr/>
              <p:nvPr/>
            </p:nvSpPr>
            <p:spPr>
              <a:xfrm>
                <a:off x="5050500" y="2361600"/>
                <a:ext cx="229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3025" extrusionOk="0">
                    <a:moveTo>
                      <a:pt x="584" y="1"/>
                    </a:moveTo>
                    <a:cubicBezTo>
                      <a:pt x="564" y="1"/>
                      <a:pt x="459" y="63"/>
                      <a:pt x="459" y="84"/>
                    </a:cubicBezTo>
                    <a:cubicBezTo>
                      <a:pt x="480" y="209"/>
                      <a:pt x="501" y="334"/>
                      <a:pt x="543" y="459"/>
                    </a:cubicBezTo>
                    <a:cubicBezTo>
                      <a:pt x="564" y="585"/>
                      <a:pt x="584" y="689"/>
                      <a:pt x="605" y="814"/>
                    </a:cubicBezTo>
                    <a:cubicBezTo>
                      <a:pt x="626" y="1043"/>
                      <a:pt x="626" y="1294"/>
                      <a:pt x="564" y="1523"/>
                    </a:cubicBezTo>
                    <a:cubicBezTo>
                      <a:pt x="439" y="2043"/>
                      <a:pt x="252" y="2542"/>
                      <a:pt x="3" y="3020"/>
                    </a:cubicBezTo>
                    <a:lnTo>
                      <a:pt x="3" y="3020"/>
                    </a:lnTo>
                    <a:cubicBezTo>
                      <a:pt x="24" y="2998"/>
                      <a:pt x="170" y="2959"/>
                      <a:pt x="209" y="2921"/>
                    </a:cubicBezTo>
                    <a:cubicBezTo>
                      <a:pt x="480" y="2441"/>
                      <a:pt x="710" y="1940"/>
                      <a:pt x="856" y="1419"/>
                    </a:cubicBezTo>
                    <a:cubicBezTo>
                      <a:pt x="897" y="1169"/>
                      <a:pt x="918" y="918"/>
                      <a:pt x="897" y="689"/>
                    </a:cubicBezTo>
                    <a:cubicBezTo>
                      <a:pt x="897" y="418"/>
                      <a:pt x="772" y="167"/>
                      <a:pt x="584" y="1"/>
                    </a:cubicBezTo>
                    <a:close/>
                    <a:moveTo>
                      <a:pt x="3" y="3020"/>
                    </a:moveTo>
                    <a:lnTo>
                      <a:pt x="3" y="3020"/>
                    </a:lnTo>
                    <a:cubicBezTo>
                      <a:pt x="1" y="3022"/>
                      <a:pt x="0" y="3023"/>
                      <a:pt x="0" y="3025"/>
                    </a:cubicBezTo>
                    <a:cubicBezTo>
                      <a:pt x="1" y="3023"/>
                      <a:pt x="2" y="3022"/>
                      <a:pt x="3" y="30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0"/>
              <p:cNvSpPr/>
              <p:nvPr/>
            </p:nvSpPr>
            <p:spPr>
              <a:xfrm>
                <a:off x="5131850" y="2295900"/>
                <a:ext cx="56850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385" extrusionOk="0">
                    <a:moveTo>
                      <a:pt x="209" y="0"/>
                    </a:moveTo>
                    <a:cubicBezTo>
                      <a:pt x="167" y="0"/>
                      <a:pt x="0" y="146"/>
                      <a:pt x="21" y="188"/>
                    </a:cubicBezTo>
                    <a:cubicBezTo>
                      <a:pt x="230" y="376"/>
                      <a:pt x="459" y="522"/>
                      <a:pt x="709" y="647"/>
                    </a:cubicBezTo>
                    <a:cubicBezTo>
                      <a:pt x="939" y="814"/>
                      <a:pt x="1168" y="960"/>
                      <a:pt x="1398" y="1148"/>
                    </a:cubicBezTo>
                    <a:cubicBezTo>
                      <a:pt x="1773" y="1440"/>
                      <a:pt x="2190" y="1857"/>
                      <a:pt x="2086" y="2378"/>
                    </a:cubicBezTo>
                    <a:cubicBezTo>
                      <a:pt x="2086" y="2382"/>
                      <a:pt x="2088" y="2384"/>
                      <a:pt x="2092" y="2384"/>
                    </a:cubicBezTo>
                    <a:cubicBezTo>
                      <a:pt x="2108" y="2384"/>
                      <a:pt x="2149" y="2357"/>
                      <a:pt x="2149" y="2357"/>
                    </a:cubicBezTo>
                    <a:cubicBezTo>
                      <a:pt x="2169" y="2337"/>
                      <a:pt x="2190" y="2295"/>
                      <a:pt x="2211" y="2274"/>
                    </a:cubicBezTo>
                    <a:cubicBezTo>
                      <a:pt x="2274" y="2003"/>
                      <a:pt x="2253" y="1732"/>
                      <a:pt x="2149" y="1502"/>
                    </a:cubicBezTo>
                    <a:cubicBezTo>
                      <a:pt x="2023" y="1273"/>
                      <a:pt x="1857" y="1064"/>
                      <a:pt x="1669" y="918"/>
                    </a:cubicBezTo>
                    <a:cubicBezTo>
                      <a:pt x="1439" y="730"/>
                      <a:pt x="1231" y="564"/>
                      <a:pt x="1001" y="418"/>
                    </a:cubicBezTo>
                    <a:cubicBezTo>
                      <a:pt x="772" y="209"/>
                      <a:pt x="501" y="84"/>
                      <a:pt x="2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0"/>
              <p:cNvSpPr/>
              <p:nvPr/>
            </p:nvSpPr>
            <p:spPr>
              <a:xfrm>
                <a:off x="4776225" y="2306025"/>
                <a:ext cx="74075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745" extrusionOk="0">
                    <a:moveTo>
                      <a:pt x="1016" y="1"/>
                    </a:moveTo>
                    <a:cubicBezTo>
                      <a:pt x="747" y="1"/>
                      <a:pt x="476" y="32"/>
                      <a:pt x="209" y="96"/>
                    </a:cubicBezTo>
                    <a:cubicBezTo>
                      <a:pt x="146" y="117"/>
                      <a:pt x="63" y="179"/>
                      <a:pt x="0" y="179"/>
                    </a:cubicBezTo>
                    <a:cubicBezTo>
                      <a:pt x="167" y="179"/>
                      <a:pt x="334" y="153"/>
                      <a:pt x="501" y="153"/>
                    </a:cubicBezTo>
                    <a:cubicBezTo>
                      <a:pt x="543" y="153"/>
                      <a:pt x="584" y="154"/>
                      <a:pt x="626" y="159"/>
                    </a:cubicBezTo>
                    <a:cubicBezTo>
                      <a:pt x="855" y="159"/>
                      <a:pt x="1085" y="179"/>
                      <a:pt x="1314" y="221"/>
                    </a:cubicBezTo>
                    <a:cubicBezTo>
                      <a:pt x="1815" y="305"/>
                      <a:pt x="2274" y="492"/>
                      <a:pt x="2691" y="743"/>
                    </a:cubicBezTo>
                    <a:cubicBezTo>
                      <a:pt x="2694" y="744"/>
                      <a:pt x="2697" y="745"/>
                      <a:pt x="2701" y="745"/>
                    </a:cubicBezTo>
                    <a:cubicBezTo>
                      <a:pt x="2751" y="745"/>
                      <a:pt x="2883" y="636"/>
                      <a:pt x="2948" y="636"/>
                    </a:cubicBezTo>
                    <a:cubicBezTo>
                      <a:pt x="2953" y="636"/>
                      <a:pt x="2958" y="637"/>
                      <a:pt x="2962" y="638"/>
                    </a:cubicBezTo>
                    <a:lnTo>
                      <a:pt x="2962" y="618"/>
                    </a:lnTo>
                    <a:cubicBezTo>
                      <a:pt x="2391" y="211"/>
                      <a:pt x="1710" y="1"/>
                      <a:pt x="1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0"/>
              <p:cNvSpPr/>
              <p:nvPr/>
            </p:nvSpPr>
            <p:spPr>
              <a:xfrm>
                <a:off x="4861225" y="2382250"/>
                <a:ext cx="547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4333" extrusionOk="0">
                    <a:moveTo>
                      <a:pt x="2107" y="0"/>
                    </a:moveTo>
                    <a:cubicBezTo>
                      <a:pt x="2095" y="0"/>
                      <a:pt x="2086" y="3"/>
                      <a:pt x="2086" y="9"/>
                    </a:cubicBezTo>
                    <a:cubicBezTo>
                      <a:pt x="1961" y="801"/>
                      <a:pt x="1710" y="1594"/>
                      <a:pt x="1377" y="2324"/>
                    </a:cubicBezTo>
                    <a:cubicBezTo>
                      <a:pt x="1189" y="2679"/>
                      <a:pt x="980" y="3033"/>
                      <a:pt x="751" y="3367"/>
                    </a:cubicBezTo>
                    <a:cubicBezTo>
                      <a:pt x="522" y="3701"/>
                      <a:pt x="250" y="3993"/>
                      <a:pt x="0" y="4305"/>
                    </a:cubicBezTo>
                    <a:cubicBezTo>
                      <a:pt x="0" y="4305"/>
                      <a:pt x="40" y="4332"/>
                      <a:pt x="67" y="4332"/>
                    </a:cubicBezTo>
                    <a:cubicBezTo>
                      <a:pt x="73" y="4332"/>
                      <a:pt x="79" y="4331"/>
                      <a:pt x="83" y="4326"/>
                    </a:cubicBezTo>
                    <a:cubicBezTo>
                      <a:pt x="709" y="3805"/>
                      <a:pt x="1189" y="3137"/>
                      <a:pt x="1544" y="2387"/>
                    </a:cubicBezTo>
                    <a:cubicBezTo>
                      <a:pt x="1898" y="1657"/>
                      <a:pt x="2128" y="843"/>
                      <a:pt x="2190" y="30"/>
                    </a:cubicBezTo>
                    <a:cubicBezTo>
                      <a:pt x="2190" y="15"/>
                      <a:pt x="2138" y="0"/>
                      <a:pt x="2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0"/>
              <p:cNvSpPr/>
              <p:nvPr/>
            </p:nvSpPr>
            <p:spPr>
              <a:xfrm>
                <a:off x="4864875" y="2222900"/>
                <a:ext cx="70400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982" extrusionOk="0">
                    <a:moveTo>
                      <a:pt x="125" y="0"/>
                    </a:moveTo>
                    <a:cubicBezTo>
                      <a:pt x="104" y="0"/>
                      <a:pt x="0" y="84"/>
                      <a:pt x="0" y="84"/>
                    </a:cubicBezTo>
                    <a:cubicBezTo>
                      <a:pt x="250" y="209"/>
                      <a:pt x="522" y="251"/>
                      <a:pt x="793" y="355"/>
                    </a:cubicBezTo>
                    <a:cubicBezTo>
                      <a:pt x="1043" y="459"/>
                      <a:pt x="1293" y="584"/>
                      <a:pt x="1544" y="751"/>
                    </a:cubicBezTo>
                    <a:cubicBezTo>
                      <a:pt x="2002" y="1085"/>
                      <a:pt x="2399" y="1502"/>
                      <a:pt x="2691" y="1982"/>
                    </a:cubicBezTo>
                    <a:cubicBezTo>
                      <a:pt x="2691" y="1982"/>
                      <a:pt x="2816" y="1940"/>
                      <a:pt x="2816" y="1919"/>
                    </a:cubicBezTo>
                    <a:lnTo>
                      <a:pt x="2795" y="1919"/>
                    </a:lnTo>
                    <a:cubicBezTo>
                      <a:pt x="2524" y="1419"/>
                      <a:pt x="2148" y="981"/>
                      <a:pt x="1690" y="647"/>
                    </a:cubicBezTo>
                    <a:cubicBezTo>
                      <a:pt x="1231" y="272"/>
                      <a:pt x="688" y="63"/>
                      <a:pt x="1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0"/>
              <p:cNvSpPr/>
              <p:nvPr/>
            </p:nvSpPr>
            <p:spPr>
              <a:xfrm>
                <a:off x="5029650" y="2122250"/>
                <a:ext cx="30775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400" extrusionOk="0">
                    <a:moveTo>
                      <a:pt x="146" y="1"/>
                    </a:moveTo>
                    <a:cubicBezTo>
                      <a:pt x="125" y="1"/>
                      <a:pt x="0" y="22"/>
                      <a:pt x="0" y="43"/>
                    </a:cubicBezTo>
                    <a:cubicBezTo>
                      <a:pt x="63" y="126"/>
                      <a:pt x="125" y="210"/>
                      <a:pt x="209" y="293"/>
                    </a:cubicBezTo>
                    <a:cubicBezTo>
                      <a:pt x="271" y="376"/>
                      <a:pt x="334" y="460"/>
                      <a:pt x="396" y="543"/>
                    </a:cubicBezTo>
                    <a:cubicBezTo>
                      <a:pt x="522" y="731"/>
                      <a:pt x="647" y="919"/>
                      <a:pt x="730" y="1127"/>
                    </a:cubicBezTo>
                    <a:cubicBezTo>
                      <a:pt x="918" y="1524"/>
                      <a:pt x="1022" y="1962"/>
                      <a:pt x="1022" y="2400"/>
                    </a:cubicBezTo>
                    <a:cubicBezTo>
                      <a:pt x="1022" y="2400"/>
                      <a:pt x="1189" y="2400"/>
                      <a:pt x="1210" y="2358"/>
                    </a:cubicBezTo>
                    <a:lnTo>
                      <a:pt x="1210" y="2337"/>
                    </a:lnTo>
                    <a:cubicBezTo>
                      <a:pt x="1231" y="1899"/>
                      <a:pt x="1147" y="1440"/>
                      <a:pt x="980" y="1023"/>
                    </a:cubicBezTo>
                    <a:cubicBezTo>
                      <a:pt x="814" y="606"/>
                      <a:pt x="522" y="230"/>
                      <a:pt x="146" y="1"/>
                    </a:cubicBezTo>
                    <a:close/>
                  </a:path>
                </a:pathLst>
              </a:custGeom>
              <a:solidFill>
                <a:srgbClr val="748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0"/>
              <p:cNvSpPr/>
              <p:nvPr/>
            </p:nvSpPr>
            <p:spPr>
              <a:xfrm>
                <a:off x="5222575" y="2269300"/>
                <a:ext cx="32350" cy="8660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464" extrusionOk="0">
                    <a:moveTo>
                      <a:pt x="146" y="1"/>
                    </a:moveTo>
                    <a:cubicBezTo>
                      <a:pt x="105" y="1"/>
                      <a:pt x="0" y="63"/>
                      <a:pt x="0" y="63"/>
                    </a:cubicBezTo>
                    <a:cubicBezTo>
                      <a:pt x="251" y="168"/>
                      <a:pt x="438" y="355"/>
                      <a:pt x="584" y="606"/>
                    </a:cubicBezTo>
                    <a:cubicBezTo>
                      <a:pt x="730" y="835"/>
                      <a:pt x="814" y="1127"/>
                      <a:pt x="856" y="1398"/>
                    </a:cubicBezTo>
                    <a:cubicBezTo>
                      <a:pt x="918" y="1753"/>
                      <a:pt x="918" y="2107"/>
                      <a:pt x="856" y="2441"/>
                    </a:cubicBezTo>
                    <a:cubicBezTo>
                      <a:pt x="793" y="2796"/>
                      <a:pt x="689" y="3129"/>
                      <a:pt x="584" y="3463"/>
                    </a:cubicBezTo>
                    <a:cubicBezTo>
                      <a:pt x="584" y="3463"/>
                      <a:pt x="730" y="3442"/>
                      <a:pt x="751" y="3421"/>
                    </a:cubicBezTo>
                    <a:cubicBezTo>
                      <a:pt x="1148" y="2796"/>
                      <a:pt x="1294" y="2024"/>
                      <a:pt x="1168" y="1294"/>
                    </a:cubicBezTo>
                    <a:cubicBezTo>
                      <a:pt x="1127" y="1002"/>
                      <a:pt x="1022" y="731"/>
                      <a:pt x="856" y="501"/>
                    </a:cubicBezTo>
                    <a:cubicBezTo>
                      <a:pt x="689" y="251"/>
                      <a:pt x="438" y="84"/>
                      <a:pt x="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0"/>
              <p:cNvSpPr/>
              <p:nvPr/>
            </p:nvSpPr>
            <p:spPr>
              <a:xfrm>
                <a:off x="5405075" y="1904850"/>
                <a:ext cx="809300" cy="774375"/>
              </a:xfrm>
              <a:custGeom>
                <a:avLst/>
                <a:gdLst/>
                <a:ahLst/>
                <a:cxnLst/>
                <a:rect l="l" t="t" r="r" b="b"/>
                <a:pathLst>
                  <a:path w="32372" h="30975" extrusionOk="0">
                    <a:moveTo>
                      <a:pt x="18236" y="0"/>
                    </a:moveTo>
                    <a:cubicBezTo>
                      <a:pt x="16526" y="0"/>
                      <a:pt x="14554" y="548"/>
                      <a:pt x="13266" y="1418"/>
                    </a:cubicBezTo>
                    <a:cubicBezTo>
                      <a:pt x="10179" y="3462"/>
                      <a:pt x="9595" y="7675"/>
                      <a:pt x="9491" y="11367"/>
                    </a:cubicBezTo>
                    <a:cubicBezTo>
                      <a:pt x="8406" y="10136"/>
                      <a:pt x="7092" y="9156"/>
                      <a:pt x="5590" y="8530"/>
                    </a:cubicBezTo>
                    <a:cubicBezTo>
                      <a:pt x="5048" y="8280"/>
                      <a:pt x="4443" y="8134"/>
                      <a:pt x="3838" y="8113"/>
                    </a:cubicBezTo>
                    <a:cubicBezTo>
                      <a:pt x="3818" y="8113"/>
                      <a:pt x="3797" y="8112"/>
                      <a:pt x="3777" y="8112"/>
                    </a:cubicBezTo>
                    <a:cubicBezTo>
                      <a:pt x="1803" y="8112"/>
                      <a:pt x="229" y="10094"/>
                      <a:pt x="105" y="12076"/>
                    </a:cubicBezTo>
                    <a:cubicBezTo>
                      <a:pt x="1" y="14078"/>
                      <a:pt x="1085" y="15976"/>
                      <a:pt x="2441" y="17436"/>
                    </a:cubicBezTo>
                    <a:cubicBezTo>
                      <a:pt x="3088" y="18145"/>
                      <a:pt x="3818" y="18750"/>
                      <a:pt x="4652" y="19230"/>
                    </a:cubicBezTo>
                    <a:cubicBezTo>
                      <a:pt x="5778" y="19856"/>
                      <a:pt x="7071" y="20148"/>
                      <a:pt x="8365" y="20377"/>
                    </a:cubicBezTo>
                    <a:cubicBezTo>
                      <a:pt x="9309" y="20547"/>
                      <a:pt x="10391" y="20803"/>
                      <a:pt x="11377" y="20803"/>
                    </a:cubicBezTo>
                    <a:cubicBezTo>
                      <a:pt x="11480" y="20803"/>
                      <a:pt x="11581" y="20800"/>
                      <a:pt x="11681" y="20794"/>
                    </a:cubicBezTo>
                    <a:cubicBezTo>
                      <a:pt x="11472" y="20294"/>
                      <a:pt x="10555" y="19835"/>
                      <a:pt x="10158" y="19334"/>
                    </a:cubicBezTo>
                    <a:cubicBezTo>
                      <a:pt x="9679" y="18709"/>
                      <a:pt x="9324" y="17979"/>
                      <a:pt x="9178" y="17207"/>
                    </a:cubicBezTo>
                    <a:lnTo>
                      <a:pt x="9178" y="17207"/>
                    </a:lnTo>
                    <a:cubicBezTo>
                      <a:pt x="10263" y="19856"/>
                      <a:pt x="13892" y="20794"/>
                      <a:pt x="16290" y="21608"/>
                    </a:cubicBezTo>
                    <a:cubicBezTo>
                      <a:pt x="18647" y="22379"/>
                      <a:pt x="20900" y="23401"/>
                      <a:pt x="23027" y="24653"/>
                    </a:cubicBezTo>
                    <a:cubicBezTo>
                      <a:pt x="22861" y="23589"/>
                      <a:pt x="22110" y="22400"/>
                      <a:pt x="21672" y="21399"/>
                    </a:cubicBezTo>
                    <a:lnTo>
                      <a:pt x="21672" y="21399"/>
                    </a:lnTo>
                    <a:cubicBezTo>
                      <a:pt x="22339" y="21879"/>
                      <a:pt x="22944" y="22442"/>
                      <a:pt x="23465" y="23089"/>
                    </a:cubicBezTo>
                    <a:cubicBezTo>
                      <a:pt x="23757" y="23485"/>
                      <a:pt x="24049" y="23902"/>
                      <a:pt x="24321" y="24319"/>
                    </a:cubicBezTo>
                    <a:cubicBezTo>
                      <a:pt x="24926" y="25237"/>
                      <a:pt x="25447" y="26342"/>
                      <a:pt x="26302" y="27072"/>
                    </a:cubicBezTo>
                    <a:cubicBezTo>
                      <a:pt x="27074" y="27698"/>
                      <a:pt x="27762" y="28428"/>
                      <a:pt x="28346" y="29221"/>
                    </a:cubicBezTo>
                    <a:cubicBezTo>
                      <a:pt x="28892" y="29949"/>
                      <a:pt x="29041" y="30975"/>
                      <a:pt x="29483" y="30975"/>
                    </a:cubicBezTo>
                    <a:cubicBezTo>
                      <a:pt x="29649" y="30975"/>
                      <a:pt x="29856" y="30831"/>
                      <a:pt x="30140" y="30472"/>
                    </a:cubicBezTo>
                    <a:cubicBezTo>
                      <a:pt x="30849" y="29575"/>
                      <a:pt x="31308" y="27907"/>
                      <a:pt x="31600" y="26822"/>
                    </a:cubicBezTo>
                    <a:cubicBezTo>
                      <a:pt x="32059" y="25216"/>
                      <a:pt x="32372" y="23902"/>
                      <a:pt x="32309" y="22192"/>
                    </a:cubicBezTo>
                    <a:cubicBezTo>
                      <a:pt x="32267" y="20773"/>
                      <a:pt x="32267" y="19313"/>
                      <a:pt x="31433" y="18145"/>
                    </a:cubicBezTo>
                    <a:cubicBezTo>
                      <a:pt x="30557" y="16873"/>
                      <a:pt x="29493" y="15726"/>
                      <a:pt x="28304" y="14746"/>
                    </a:cubicBezTo>
                    <a:lnTo>
                      <a:pt x="28304" y="14746"/>
                    </a:lnTo>
                    <a:cubicBezTo>
                      <a:pt x="29764" y="15580"/>
                      <a:pt x="31266" y="16456"/>
                      <a:pt x="32205" y="17833"/>
                    </a:cubicBezTo>
                    <a:cubicBezTo>
                      <a:pt x="31996" y="13932"/>
                      <a:pt x="30912" y="10303"/>
                      <a:pt x="28638" y="7091"/>
                    </a:cubicBezTo>
                    <a:cubicBezTo>
                      <a:pt x="28033" y="6215"/>
                      <a:pt x="27595" y="5422"/>
                      <a:pt x="26615" y="4922"/>
                    </a:cubicBezTo>
                    <a:cubicBezTo>
                      <a:pt x="25927" y="4588"/>
                      <a:pt x="25218" y="4359"/>
                      <a:pt x="24467" y="4233"/>
                    </a:cubicBezTo>
                    <a:cubicBezTo>
                      <a:pt x="23653" y="4087"/>
                      <a:pt x="22861" y="3941"/>
                      <a:pt x="22047" y="3858"/>
                    </a:cubicBezTo>
                    <a:cubicBezTo>
                      <a:pt x="22722" y="3602"/>
                      <a:pt x="23430" y="3475"/>
                      <a:pt x="24141" y="3475"/>
                    </a:cubicBezTo>
                    <a:cubicBezTo>
                      <a:pt x="24242" y="3475"/>
                      <a:pt x="24344" y="3477"/>
                      <a:pt x="24446" y="3483"/>
                    </a:cubicBezTo>
                    <a:cubicBezTo>
                      <a:pt x="24834" y="3509"/>
                      <a:pt x="25205" y="3622"/>
                      <a:pt x="25576" y="3622"/>
                    </a:cubicBezTo>
                    <a:cubicBezTo>
                      <a:pt x="25782" y="3622"/>
                      <a:pt x="25989" y="3587"/>
                      <a:pt x="26198" y="3483"/>
                    </a:cubicBezTo>
                    <a:cubicBezTo>
                      <a:pt x="24446" y="1564"/>
                      <a:pt x="21943" y="583"/>
                      <a:pt x="19440" y="104"/>
                    </a:cubicBezTo>
                    <a:cubicBezTo>
                      <a:pt x="19064" y="33"/>
                      <a:pt x="18658" y="0"/>
                      <a:pt x="18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0"/>
              <p:cNvSpPr/>
              <p:nvPr/>
            </p:nvSpPr>
            <p:spPr>
              <a:xfrm>
                <a:off x="5637125" y="2222825"/>
                <a:ext cx="3755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5323" extrusionOk="0">
                    <a:moveTo>
                      <a:pt x="958" y="1"/>
                    </a:moveTo>
                    <a:cubicBezTo>
                      <a:pt x="954" y="1"/>
                      <a:pt x="946" y="8"/>
                      <a:pt x="936" y="18"/>
                    </a:cubicBezTo>
                    <a:lnTo>
                      <a:pt x="936" y="18"/>
                    </a:lnTo>
                    <a:cubicBezTo>
                      <a:pt x="944" y="13"/>
                      <a:pt x="952" y="8"/>
                      <a:pt x="960" y="3"/>
                    </a:cubicBezTo>
                    <a:cubicBezTo>
                      <a:pt x="960" y="2"/>
                      <a:pt x="959" y="1"/>
                      <a:pt x="958" y="1"/>
                    </a:cubicBezTo>
                    <a:close/>
                    <a:moveTo>
                      <a:pt x="936" y="18"/>
                    </a:moveTo>
                    <a:cubicBezTo>
                      <a:pt x="633" y="206"/>
                      <a:pt x="372" y="492"/>
                      <a:pt x="230" y="817"/>
                    </a:cubicBezTo>
                    <a:cubicBezTo>
                      <a:pt x="42" y="1297"/>
                      <a:pt x="0" y="1839"/>
                      <a:pt x="146" y="2339"/>
                    </a:cubicBezTo>
                    <a:cubicBezTo>
                      <a:pt x="251" y="2882"/>
                      <a:pt x="438" y="3382"/>
                      <a:pt x="668" y="3883"/>
                    </a:cubicBezTo>
                    <a:cubicBezTo>
                      <a:pt x="855" y="4404"/>
                      <a:pt x="1127" y="4884"/>
                      <a:pt x="1439" y="5322"/>
                    </a:cubicBezTo>
                    <a:cubicBezTo>
                      <a:pt x="1439" y="5322"/>
                      <a:pt x="1502" y="5280"/>
                      <a:pt x="1481" y="5280"/>
                    </a:cubicBezTo>
                    <a:cubicBezTo>
                      <a:pt x="1022" y="4509"/>
                      <a:pt x="647" y="3674"/>
                      <a:pt x="397" y="2819"/>
                    </a:cubicBezTo>
                    <a:cubicBezTo>
                      <a:pt x="251" y="2339"/>
                      <a:pt x="188" y="1860"/>
                      <a:pt x="209" y="1359"/>
                    </a:cubicBezTo>
                    <a:cubicBezTo>
                      <a:pt x="230" y="859"/>
                      <a:pt x="459" y="400"/>
                      <a:pt x="855" y="108"/>
                    </a:cubicBezTo>
                    <a:cubicBezTo>
                      <a:pt x="869" y="94"/>
                      <a:pt x="910" y="45"/>
                      <a:pt x="936" y="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0"/>
              <p:cNvSpPr/>
              <p:nvPr/>
            </p:nvSpPr>
            <p:spPr>
              <a:xfrm>
                <a:off x="5485375" y="2213350"/>
                <a:ext cx="14550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5562" extrusionOk="0">
                    <a:moveTo>
                      <a:pt x="5182" y="1"/>
                    </a:moveTo>
                    <a:cubicBezTo>
                      <a:pt x="4043" y="1"/>
                      <a:pt x="2926" y="318"/>
                      <a:pt x="1961" y="925"/>
                    </a:cubicBezTo>
                    <a:cubicBezTo>
                      <a:pt x="981" y="1530"/>
                      <a:pt x="126" y="2531"/>
                      <a:pt x="63" y="3740"/>
                    </a:cubicBezTo>
                    <a:cubicBezTo>
                      <a:pt x="1" y="4387"/>
                      <a:pt x="230" y="5034"/>
                      <a:pt x="668" y="5513"/>
                    </a:cubicBezTo>
                    <a:cubicBezTo>
                      <a:pt x="668" y="5528"/>
                      <a:pt x="727" y="5561"/>
                      <a:pt x="750" y="5561"/>
                    </a:cubicBezTo>
                    <a:cubicBezTo>
                      <a:pt x="761" y="5561"/>
                      <a:pt x="765" y="5554"/>
                      <a:pt x="752" y="5534"/>
                    </a:cubicBezTo>
                    <a:cubicBezTo>
                      <a:pt x="42" y="4596"/>
                      <a:pt x="188" y="3302"/>
                      <a:pt x="814" y="2364"/>
                    </a:cubicBezTo>
                    <a:cubicBezTo>
                      <a:pt x="1544" y="1363"/>
                      <a:pt x="2566" y="654"/>
                      <a:pt x="3755" y="362"/>
                    </a:cubicBezTo>
                    <a:cubicBezTo>
                      <a:pt x="4356" y="174"/>
                      <a:pt x="4975" y="87"/>
                      <a:pt x="5610" y="87"/>
                    </a:cubicBezTo>
                    <a:cubicBezTo>
                      <a:pt x="5680" y="87"/>
                      <a:pt x="5750" y="88"/>
                      <a:pt x="5820" y="90"/>
                    </a:cubicBezTo>
                    <a:cubicBezTo>
                      <a:pt x="5820" y="90"/>
                      <a:pt x="5778" y="28"/>
                      <a:pt x="5757" y="28"/>
                    </a:cubicBezTo>
                    <a:cubicBezTo>
                      <a:pt x="5565" y="10"/>
                      <a:pt x="5373" y="1"/>
                      <a:pt x="51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0"/>
              <p:cNvSpPr/>
              <p:nvPr/>
            </p:nvSpPr>
            <p:spPr>
              <a:xfrm>
                <a:off x="5696575" y="2125400"/>
                <a:ext cx="3024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2654" extrusionOk="0">
                    <a:moveTo>
                      <a:pt x="7321" y="0"/>
                    </a:moveTo>
                    <a:cubicBezTo>
                      <a:pt x="5611" y="0"/>
                      <a:pt x="3900" y="355"/>
                      <a:pt x="2357" y="1085"/>
                    </a:cubicBezTo>
                    <a:cubicBezTo>
                      <a:pt x="1481" y="1460"/>
                      <a:pt x="688" y="1982"/>
                      <a:pt x="0" y="2607"/>
                    </a:cubicBezTo>
                    <a:cubicBezTo>
                      <a:pt x="0" y="2607"/>
                      <a:pt x="77" y="2653"/>
                      <a:pt x="112" y="2653"/>
                    </a:cubicBezTo>
                    <a:cubicBezTo>
                      <a:pt x="118" y="2653"/>
                      <a:pt x="122" y="2652"/>
                      <a:pt x="125" y="2649"/>
                    </a:cubicBezTo>
                    <a:cubicBezTo>
                      <a:pt x="793" y="2190"/>
                      <a:pt x="1481" y="1752"/>
                      <a:pt x="2190" y="1377"/>
                    </a:cubicBezTo>
                    <a:cubicBezTo>
                      <a:pt x="2920" y="1001"/>
                      <a:pt x="3671" y="730"/>
                      <a:pt x="4443" y="501"/>
                    </a:cubicBezTo>
                    <a:cubicBezTo>
                      <a:pt x="5430" y="234"/>
                      <a:pt x="6451" y="95"/>
                      <a:pt x="7473" y="95"/>
                    </a:cubicBezTo>
                    <a:cubicBezTo>
                      <a:pt x="8050" y="95"/>
                      <a:pt x="8627" y="139"/>
                      <a:pt x="9198" y="230"/>
                    </a:cubicBezTo>
                    <a:cubicBezTo>
                      <a:pt x="10199" y="355"/>
                      <a:pt x="11159" y="751"/>
                      <a:pt x="11972" y="1356"/>
                    </a:cubicBezTo>
                    <a:cubicBezTo>
                      <a:pt x="11993" y="1377"/>
                      <a:pt x="12097" y="1377"/>
                      <a:pt x="12097" y="1377"/>
                    </a:cubicBezTo>
                    <a:cubicBezTo>
                      <a:pt x="11451" y="855"/>
                      <a:pt x="10679" y="480"/>
                      <a:pt x="9866" y="313"/>
                    </a:cubicBezTo>
                    <a:cubicBezTo>
                      <a:pt x="9031" y="104"/>
                      <a:pt x="8176" y="0"/>
                      <a:pt x="7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0"/>
              <p:cNvSpPr/>
              <p:nvPr/>
            </p:nvSpPr>
            <p:spPr>
              <a:xfrm>
                <a:off x="5693425" y="1967400"/>
                <a:ext cx="218000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8720" h="8073" extrusionOk="0">
                    <a:moveTo>
                      <a:pt x="8573" y="0"/>
                    </a:moveTo>
                    <a:cubicBezTo>
                      <a:pt x="8115" y="84"/>
                      <a:pt x="7656" y="188"/>
                      <a:pt x="7197" y="334"/>
                    </a:cubicBezTo>
                    <a:lnTo>
                      <a:pt x="5841" y="709"/>
                    </a:lnTo>
                    <a:cubicBezTo>
                      <a:pt x="5069" y="897"/>
                      <a:pt x="4318" y="1168"/>
                      <a:pt x="3588" y="1502"/>
                    </a:cubicBezTo>
                    <a:cubicBezTo>
                      <a:pt x="2858" y="1857"/>
                      <a:pt x="2254" y="2420"/>
                      <a:pt x="1795" y="3087"/>
                    </a:cubicBezTo>
                    <a:cubicBezTo>
                      <a:pt x="1336" y="3775"/>
                      <a:pt x="919" y="4505"/>
                      <a:pt x="585" y="5256"/>
                    </a:cubicBezTo>
                    <a:cubicBezTo>
                      <a:pt x="189" y="6112"/>
                      <a:pt x="1" y="7071"/>
                      <a:pt x="22" y="8010"/>
                    </a:cubicBezTo>
                    <a:cubicBezTo>
                      <a:pt x="22" y="8030"/>
                      <a:pt x="147" y="8072"/>
                      <a:pt x="147" y="8072"/>
                    </a:cubicBezTo>
                    <a:cubicBezTo>
                      <a:pt x="209" y="6404"/>
                      <a:pt x="981" y="4839"/>
                      <a:pt x="1878" y="3463"/>
                    </a:cubicBezTo>
                    <a:cubicBezTo>
                      <a:pt x="2316" y="2774"/>
                      <a:pt x="2879" y="2190"/>
                      <a:pt x="3588" y="1773"/>
                    </a:cubicBezTo>
                    <a:cubicBezTo>
                      <a:pt x="4277" y="1419"/>
                      <a:pt x="5028" y="1127"/>
                      <a:pt x="5799" y="939"/>
                    </a:cubicBezTo>
                    <a:lnTo>
                      <a:pt x="7239" y="543"/>
                    </a:lnTo>
                    <a:cubicBezTo>
                      <a:pt x="7489" y="480"/>
                      <a:pt x="7739" y="397"/>
                      <a:pt x="7969" y="334"/>
                    </a:cubicBezTo>
                    <a:cubicBezTo>
                      <a:pt x="8219" y="271"/>
                      <a:pt x="8469" y="167"/>
                      <a:pt x="8719" y="63"/>
                    </a:cubicBezTo>
                    <a:cubicBezTo>
                      <a:pt x="8699" y="63"/>
                      <a:pt x="8615" y="0"/>
                      <a:pt x="85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0"/>
              <p:cNvSpPr/>
              <p:nvPr/>
            </p:nvSpPr>
            <p:spPr>
              <a:xfrm>
                <a:off x="5667375" y="2207250"/>
                <a:ext cx="382225" cy="21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8740" extrusionOk="0">
                    <a:moveTo>
                      <a:pt x="83" y="1"/>
                    </a:moveTo>
                    <a:cubicBezTo>
                      <a:pt x="63" y="1"/>
                      <a:pt x="0" y="84"/>
                      <a:pt x="0" y="84"/>
                    </a:cubicBezTo>
                    <a:cubicBezTo>
                      <a:pt x="480" y="418"/>
                      <a:pt x="1043" y="647"/>
                      <a:pt x="1627" y="752"/>
                    </a:cubicBezTo>
                    <a:cubicBezTo>
                      <a:pt x="2211" y="898"/>
                      <a:pt x="2816" y="1002"/>
                      <a:pt x="3421" y="1106"/>
                    </a:cubicBezTo>
                    <a:cubicBezTo>
                      <a:pt x="4610" y="1315"/>
                      <a:pt x="5757" y="1648"/>
                      <a:pt x="6862" y="2086"/>
                    </a:cubicBezTo>
                    <a:cubicBezTo>
                      <a:pt x="9073" y="2921"/>
                      <a:pt x="11138" y="4151"/>
                      <a:pt x="12932" y="5716"/>
                    </a:cubicBezTo>
                    <a:cubicBezTo>
                      <a:pt x="13891" y="6550"/>
                      <a:pt x="14726" y="7530"/>
                      <a:pt x="15143" y="8740"/>
                    </a:cubicBezTo>
                    <a:cubicBezTo>
                      <a:pt x="15143" y="8740"/>
                      <a:pt x="15289" y="8657"/>
                      <a:pt x="15289" y="8636"/>
                    </a:cubicBezTo>
                    <a:cubicBezTo>
                      <a:pt x="14934" y="7551"/>
                      <a:pt x="14204" y="6654"/>
                      <a:pt x="13411" y="5883"/>
                    </a:cubicBezTo>
                    <a:cubicBezTo>
                      <a:pt x="12535" y="5069"/>
                      <a:pt x="11597" y="4360"/>
                      <a:pt x="10596" y="3734"/>
                    </a:cubicBezTo>
                    <a:cubicBezTo>
                      <a:pt x="8573" y="2483"/>
                      <a:pt x="6341" y="1586"/>
                      <a:pt x="4005" y="1085"/>
                    </a:cubicBezTo>
                    <a:cubicBezTo>
                      <a:pt x="3337" y="960"/>
                      <a:pt x="2691" y="835"/>
                      <a:pt x="2023" y="689"/>
                    </a:cubicBezTo>
                    <a:cubicBezTo>
                      <a:pt x="1356" y="501"/>
                      <a:pt x="709" y="272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0"/>
              <p:cNvSpPr/>
              <p:nvPr/>
            </p:nvSpPr>
            <p:spPr>
              <a:xfrm>
                <a:off x="5425425" y="2143200"/>
                <a:ext cx="683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082" extrusionOk="0">
                    <a:moveTo>
                      <a:pt x="2730" y="122"/>
                    </a:moveTo>
                    <a:cubicBezTo>
                      <a:pt x="2731" y="122"/>
                      <a:pt x="2731" y="122"/>
                      <a:pt x="2732" y="122"/>
                    </a:cubicBezTo>
                    <a:cubicBezTo>
                      <a:pt x="2731" y="122"/>
                      <a:pt x="2731" y="122"/>
                      <a:pt x="2730" y="122"/>
                    </a:cubicBezTo>
                    <a:close/>
                    <a:moveTo>
                      <a:pt x="2041" y="0"/>
                    </a:moveTo>
                    <a:cubicBezTo>
                      <a:pt x="1751" y="0"/>
                      <a:pt x="1463" y="48"/>
                      <a:pt x="1189" y="143"/>
                    </a:cubicBezTo>
                    <a:cubicBezTo>
                      <a:pt x="709" y="310"/>
                      <a:pt x="313" y="602"/>
                      <a:pt x="0" y="998"/>
                    </a:cubicBezTo>
                    <a:lnTo>
                      <a:pt x="83" y="1061"/>
                    </a:lnTo>
                    <a:lnTo>
                      <a:pt x="83" y="1082"/>
                    </a:lnTo>
                    <a:cubicBezTo>
                      <a:pt x="417" y="706"/>
                      <a:pt x="855" y="435"/>
                      <a:pt x="1335" y="289"/>
                    </a:cubicBezTo>
                    <a:cubicBezTo>
                      <a:pt x="1684" y="173"/>
                      <a:pt x="2059" y="110"/>
                      <a:pt x="2439" y="110"/>
                    </a:cubicBezTo>
                    <a:cubicBezTo>
                      <a:pt x="2536" y="110"/>
                      <a:pt x="2633" y="114"/>
                      <a:pt x="2730" y="122"/>
                    </a:cubicBezTo>
                    <a:lnTo>
                      <a:pt x="2730" y="122"/>
                    </a:lnTo>
                    <a:cubicBezTo>
                      <a:pt x="2710" y="119"/>
                      <a:pt x="2691" y="81"/>
                      <a:pt x="2691" y="81"/>
                    </a:cubicBezTo>
                    <a:cubicBezTo>
                      <a:pt x="2476" y="27"/>
                      <a:pt x="2258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0"/>
              <p:cNvSpPr/>
              <p:nvPr/>
            </p:nvSpPr>
            <p:spPr>
              <a:xfrm>
                <a:off x="5701775" y="2239075"/>
                <a:ext cx="300900" cy="140875"/>
              </a:xfrm>
              <a:custGeom>
                <a:avLst/>
                <a:gdLst/>
                <a:ahLst/>
                <a:cxnLst/>
                <a:rect l="l" t="t" r="r" b="b"/>
                <a:pathLst>
                  <a:path w="12036" h="5635" extrusionOk="0">
                    <a:moveTo>
                      <a:pt x="105" y="0"/>
                    </a:moveTo>
                    <a:cubicBezTo>
                      <a:pt x="84" y="0"/>
                      <a:pt x="1" y="63"/>
                      <a:pt x="21" y="83"/>
                    </a:cubicBezTo>
                    <a:cubicBezTo>
                      <a:pt x="1857" y="605"/>
                      <a:pt x="3755" y="939"/>
                      <a:pt x="5570" y="1523"/>
                    </a:cubicBezTo>
                    <a:cubicBezTo>
                      <a:pt x="7134" y="2023"/>
                      <a:pt x="8594" y="2774"/>
                      <a:pt x="9866" y="3775"/>
                    </a:cubicBezTo>
                    <a:cubicBezTo>
                      <a:pt x="10596" y="4338"/>
                      <a:pt x="11264" y="4964"/>
                      <a:pt x="11889" y="5632"/>
                    </a:cubicBezTo>
                    <a:cubicBezTo>
                      <a:pt x="11892" y="5634"/>
                      <a:pt x="11895" y="5635"/>
                      <a:pt x="11900" y="5635"/>
                    </a:cubicBezTo>
                    <a:cubicBezTo>
                      <a:pt x="11936" y="5635"/>
                      <a:pt x="12035" y="5567"/>
                      <a:pt x="12035" y="5548"/>
                    </a:cubicBezTo>
                    <a:cubicBezTo>
                      <a:pt x="11013" y="4297"/>
                      <a:pt x="9741" y="3254"/>
                      <a:pt x="8323" y="2482"/>
                    </a:cubicBezTo>
                    <a:cubicBezTo>
                      <a:pt x="7614" y="2086"/>
                      <a:pt x="6884" y="1752"/>
                      <a:pt x="6112" y="1502"/>
                    </a:cubicBezTo>
                    <a:cubicBezTo>
                      <a:pt x="5215" y="1189"/>
                      <a:pt x="4276" y="980"/>
                      <a:pt x="3359" y="751"/>
                    </a:cubicBezTo>
                    <a:cubicBezTo>
                      <a:pt x="2274" y="501"/>
                      <a:pt x="1190" y="229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0"/>
              <p:cNvSpPr/>
              <p:nvPr/>
            </p:nvSpPr>
            <p:spPr>
              <a:xfrm>
                <a:off x="5614175" y="2222375"/>
                <a:ext cx="5425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5966" extrusionOk="0">
                    <a:moveTo>
                      <a:pt x="1023" y="1"/>
                    </a:moveTo>
                    <a:cubicBezTo>
                      <a:pt x="1002" y="21"/>
                      <a:pt x="897" y="21"/>
                      <a:pt x="856" y="63"/>
                    </a:cubicBezTo>
                    <a:cubicBezTo>
                      <a:pt x="293" y="647"/>
                      <a:pt x="1" y="1461"/>
                      <a:pt x="63" y="2274"/>
                    </a:cubicBezTo>
                    <a:cubicBezTo>
                      <a:pt x="126" y="3150"/>
                      <a:pt x="418" y="4005"/>
                      <a:pt x="960" y="4735"/>
                    </a:cubicBezTo>
                    <a:cubicBezTo>
                      <a:pt x="1106" y="4965"/>
                      <a:pt x="1273" y="5173"/>
                      <a:pt x="1440" y="5382"/>
                    </a:cubicBezTo>
                    <a:cubicBezTo>
                      <a:pt x="1607" y="5611"/>
                      <a:pt x="1794" y="5799"/>
                      <a:pt x="2024" y="5966"/>
                    </a:cubicBezTo>
                    <a:cubicBezTo>
                      <a:pt x="2086" y="5966"/>
                      <a:pt x="2128" y="5945"/>
                      <a:pt x="2170" y="5924"/>
                    </a:cubicBezTo>
                    <a:cubicBezTo>
                      <a:pt x="2107" y="5778"/>
                      <a:pt x="2024" y="5653"/>
                      <a:pt x="1919" y="5570"/>
                    </a:cubicBezTo>
                    <a:lnTo>
                      <a:pt x="1648" y="5215"/>
                    </a:lnTo>
                    <a:cubicBezTo>
                      <a:pt x="1481" y="4965"/>
                      <a:pt x="1294" y="4735"/>
                      <a:pt x="1127" y="4485"/>
                    </a:cubicBezTo>
                    <a:cubicBezTo>
                      <a:pt x="814" y="4005"/>
                      <a:pt x="564" y="3463"/>
                      <a:pt x="418" y="2900"/>
                    </a:cubicBezTo>
                    <a:cubicBezTo>
                      <a:pt x="188" y="1919"/>
                      <a:pt x="293" y="772"/>
                      <a:pt x="1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0"/>
              <p:cNvSpPr/>
              <p:nvPr/>
            </p:nvSpPr>
            <p:spPr>
              <a:xfrm>
                <a:off x="5466075" y="2180475"/>
                <a:ext cx="130400" cy="1138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4552" extrusionOk="0">
                    <a:moveTo>
                      <a:pt x="4798" y="0"/>
                    </a:moveTo>
                    <a:cubicBezTo>
                      <a:pt x="4493" y="0"/>
                      <a:pt x="4169" y="132"/>
                      <a:pt x="3901" y="217"/>
                    </a:cubicBezTo>
                    <a:cubicBezTo>
                      <a:pt x="3401" y="363"/>
                      <a:pt x="2921" y="571"/>
                      <a:pt x="2462" y="821"/>
                    </a:cubicBezTo>
                    <a:cubicBezTo>
                      <a:pt x="1544" y="1280"/>
                      <a:pt x="814" y="2010"/>
                      <a:pt x="376" y="2928"/>
                    </a:cubicBezTo>
                    <a:cubicBezTo>
                      <a:pt x="168" y="3429"/>
                      <a:pt x="1" y="4033"/>
                      <a:pt x="210" y="4534"/>
                    </a:cubicBezTo>
                    <a:cubicBezTo>
                      <a:pt x="216" y="4546"/>
                      <a:pt x="238" y="4551"/>
                      <a:pt x="266" y="4551"/>
                    </a:cubicBezTo>
                    <a:cubicBezTo>
                      <a:pt x="335" y="4551"/>
                      <a:pt x="439" y="4522"/>
                      <a:pt x="439" y="4492"/>
                    </a:cubicBezTo>
                    <a:cubicBezTo>
                      <a:pt x="460" y="4221"/>
                      <a:pt x="460" y="3950"/>
                      <a:pt x="481" y="3658"/>
                    </a:cubicBezTo>
                    <a:cubicBezTo>
                      <a:pt x="543" y="3387"/>
                      <a:pt x="606" y="3095"/>
                      <a:pt x="731" y="2845"/>
                    </a:cubicBezTo>
                    <a:cubicBezTo>
                      <a:pt x="960" y="2344"/>
                      <a:pt x="1273" y="1906"/>
                      <a:pt x="1670" y="1531"/>
                    </a:cubicBezTo>
                    <a:cubicBezTo>
                      <a:pt x="2128" y="1155"/>
                      <a:pt x="2629" y="821"/>
                      <a:pt x="3171" y="592"/>
                    </a:cubicBezTo>
                    <a:cubicBezTo>
                      <a:pt x="3422" y="467"/>
                      <a:pt x="3714" y="363"/>
                      <a:pt x="4006" y="258"/>
                    </a:cubicBezTo>
                    <a:cubicBezTo>
                      <a:pt x="4239" y="171"/>
                      <a:pt x="4482" y="63"/>
                      <a:pt x="4722" y="63"/>
                    </a:cubicBezTo>
                    <a:cubicBezTo>
                      <a:pt x="4825" y="63"/>
                      <a:pt x="4927" y="83"/>
                      <a:pt x="5028" y="133"/>
                    </a:cubicBezTo>
                    <a:cubicBezTo>
                      <a:pt x="5044" y="139"/>
                      <a:pt x="5061" y="141"/>
                      <a:pt x="5078" y="141"/>
                    </a:cubicBezTo>
                    <a:cubicBezTo>
                      <a:pt x="5120" y="141"/>
                      <a:pt x="5159" y="124"/>
                      <a:pt x="5189" y="97"/>
                    </a:cubicBezTo>
                    <a:lnTo>
                      <a:pt x="5189" y="97"/>
                    </a:lnTo>
                    <a:cubicBezTo>
                      <a:pt x="5198" y="102"/>
                      <a:pt x="5207" y="107"/>
                      <a:pt x="5215" y="112"/>
                    </a:cubicBezTo>
                    <a:lnTo>
                      <a:pt x="5195" y="91"/>
                    </a:lnTo>
                    <a:cubicBezTo>
                      <a:pt x="5193" y="93"/>
                      <a:pt x="5191" y="95"/>
                      <a:pt x="5189" y="97"/>
                    </a:cubicBezTo>
                    <a:lnTo>
                      <a:pt x="5189" y="97"/>
                    </a:lnTo>
                    <a:cubicBezTo>
                      <a:pt x="5067" y="27"/>
                      <a:pt x="4934" y="0"/>
                      <a:pt x="47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0"/>
              <p:cNvSpPr/>
              <p:nvPr/>
            </p:nvSpPr>
            <p:spPr>
              <a:xfrm>
                <a:off x="5753400" y="2094725"/>
                <a:ext cx="273775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1878" extrusionOk="0">
                    <a:moveTo>
                      <a:pt x="5908" y="0"/>
                    </a:moveTo>
                    <a:cubicBezTo>
                      <a:pt x="4791" y="0"/>
                      <a:pt x="3683" y="168"/>
                      <a:pt x="2608" y="497"/>
                    </a:cubicBezTo>
                    <a:cubicBezTo>
                      <a:pt x="1732" y="727"/>
                      <a:pt x="856" y="1039"/>
                      <a:pt x="21" y="1415"/>
                    </a:cubicBezTo>
                    <a:cubicBezTo>
                      <a:pt x="1" y="1422"/>
                      <a:pt x="1" y="1424"/>
                      <a:pt x="11" y="1424"/>
                    </a:cubicBezTo>
                    <a:cubicBezTo>
                      <a:pt x="31" y="1424"/>
                      <a:pt x="91" y="1415"/>
                      <a:pt x="105" y="1415"/>
                    </a:cubicBezTo>
                    <a:cubicBezTo>
                      <a:pt x="1607" y="873"/>
                      <a:pt x="3129" y="309"/>
                      <a:pt x="4714" y="142"/>
                    </a:cubicBezTo>
                    <a:cubicBezTo>
                      <a:pt x="5048" y="103"/>
                      <a:pt x="5381" y="83"/>
                      <a:pt x="5713" y="83"/>
                    </a:cubicBezTo>
                    <a:cubicBezTo>
                      <a:pt x="6773" y="83"/>
                      <a:pt x="7818" y="283"/>
                      <a:pt x="8802" y="664"/>
                    </a:cubicBezTo>
                    <a:cubicBezTo>
                      <a:pt x="9157" y="810"/>
                      <a:pt x="9491" y="998"/>
                      <a:pt x="9804" y="1185"/>
                    </a:cubicBezTo>
                    <a:cubicBezTo>
                      <a:pt x="10137" y="1394"/>
                      <a:pt x="10429" y="1644"/>
                      <a:pt x="10742" y="1874"/>
                    </a:cubicBezTo>
                    <a:cubicBezTo>
                      <a:pt x="10745" y="1877"/>
                      <a:pt x="10752" y="1878"/>
                      <a:pt x="10760" y="1878"/>
                    </a:cubicBezTo>
                    <a:cubicBezTo>
                      <a:pt x="10813" y="1878"/>
                      <a:pt x="10951" y="1832"/>
                      <a:pt x="10951" y="1832"/>
                    </a:cubicBezTo>
                    <a:cubicBezTo>
                      <a:pt x="10721" y="1561"/>
                      <a:pt x="10471" y="1352"/>
                      <a:pt x="10179" y="1165"/>
                    </a:cubicBezTo>
                    <a:cubicBezTo>
                      <a:pt x="9887" y="956"/>
                      <a:pt x="9574" y="789"/>
                      <a:pt x="9240" y="643"/>
                    </a:cubicBezTo>
                    <a:cubicBezTo>
                      <a:pt x="8594" y="351"/>
                      <a:pt x="7926" y="163"/>
                      <a:pt x="7238" y="80"/>
                    </a:cubicBezTo>
                    <a:cubicBezTo>
                      <a:pt x="6794" y="27"/>
                      <a:pt x="6350" y="0"/>
                      <a:pt x="59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0"/>
              <p:cNvSpPr/>
              <p:nvPr/>
            </p:nvSpPr>
            <p:spPr>
              <a:xfrm>
                <a:off x="5745700" y="1942350"/>
                <a:ext cx="182400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2887" extrusionOk="0">
                    <a:moveTo>
                      <a:pt x="6434" y="0"/>
                    </a:moveTo>
                    <a:cubicBezTo>
                      <a:pt x="5693" y="0"/>
                      <a:pt x="4940" y="167"/>
                      <a:pt x="4251" y="377"/>
                    </a:cubicBezTo>
                    <a:cubicBezTo>
                      <a:pt x="3229" y="648"/>
                      <a:pt x="2290" y="1107"/>
                      <a:pt x="1414" y="1691"/>
                    </a:cubicBezTo>
                    <a:cubicBezTo>
                      <a:pt x="955" y="2024"/>
                      <a:pt x="496" y="2379"/>
                      <a:pt x="79" y="2796"/>
                    </a:cubicBezTo>
                    <a:cubicBezTo>
                      <a:pt x="63" y="2812"/>
                      <a:pt x="0" y="2887"/>
                      <a:pt x="6" y="2887"/>
                    </a:cubicBezTo>
                    <a:cubicBezTo>
                      <a:pt x="8" y="2887"/>
                      <a:pt x="17" y="2879"/>
                      <a:pt x="37" y="2859"/>
                    </a:cubicBezTo>
                    <a:cubicBezTo>
                      <a:pt x="1518" y="1461"/>
                      <a:pt x="3416" y="585"/>
                      <a:pt x="5419" y="335"/>
                    </a:cubicBezTo>
                    <a:cubicBezTo>
                      <a:pt x="6003" y="251"/>
                      <a:pt x="6587" y="231"/>
                      <a:pt x="7171" y="189"/>
                    </a:cubicBezTo>
                    <a:cubicBezTo>
                      <a:pt x="7208" y="189"/>
                      <a:pt x="7261" y="91"/>
                      <a:pt x="7287" y="83"/>
                    </a:cubicBezTo>
                    <a:lnTo>
                      <a:pt x="7287" y="83"/>
                    </a:lnTo>
                    <a:cubicBezTo>
                      <a:pt x="7290" y="83"/>
                      <a:pt x="7293" y="84"/>
                      <a:pt x="7296" y="85"/>
                    </a:cubicBezTo>
                    <a:cubicBezTo>
                      <a:pt x="7294" y="83"/>
                      <a:pt x="7292" y="82"/>
                      <a:pt x="7290" y="82"/>
                    </a:cubicBezTo>
                    <a:cubicBezTo>
                      <a:pt x="7289" y="82"/>
                      <a:pt x="7288" y="82"/>
                      <a:pt x="7287" y="83"/>
                    </a:cubicBezTo>
                    <a:lnTo>
                      <a:pt x="7287" y="83"/>
                    </a:lnTo>
                    <a:cubicBezTo>
                      <a:pt x="7008" y="25"/>
                      <a:pt x="6722" y="0"/>
                      <a:pt x="6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0"/>
              <p:cNvSpPr/>
              <p:nvPr/>
            </p:nvSpPr>
            <p:spPr>
              <a:xfrm>
                <a:off x="5468700" y="2122775"/>
                <a:ext cx="787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898" extrusionOk="0">
                    <a:moveTo>
                      <a:pt x="851" y="0"/>
                    </a:moveTo>
                    <a:cubicBezTo>
                      <a:pt x="602" y="0"/>
                      <a:pt x="353" y="27"/>
                      <a:pt x="105" y="84"/>
                    </a:cubicBezTo>
                    <a:cubicBezTo>
                      <a:pt x="84" y="84"/>
                      <a:pt x="0" y="189"/>
                      <a:pt x="21" y="189"/>
                    </a:cubicBezTo>
                    <a:cubicBezTo>
                      <a:pt x="522" y="189"/>
                      <a:pt x="1001" y="230"/>
                      <a:pt x="1502" y="335"/>
                    </a:cubicBezTo>
                    <a:cubicBezTo>
                      <a:pt x="1752" y="376"/>
                      <a:pt x="2023" y="460"/>
                      <a:pt x="2253" y="585"/>
                    </a:cubicBezTo>
                    <a:cubicBezTo>
                      <a:pt x="2503" y="668"/>
                      <a:pt x="2712" y="835"/>
                      <a:pt x="2962" y="898"/>
                    </a:cubicBezTo>
                    <a:cubicBezTo>
                      <a:pt x="3004" y="898"/>
                      <a:pt x="3150" y="793"/>
                      <a:pt x="3129" y="773"/>
                    </a:cubicBezTo>
                    <a:cubicBezTo>
                      <a:pt x="2941" y="564"/>
                      <a:pt x="2712" y="439"/>
                      <a:pt x="2441" y="355"/>
                    </a:cubicBezTo>
                    <a:cubicBezTo>
                      <a:pt x="2211" y="251"/>
                      <a:pt x="1961" y="168"/>
                      <a:pt x="1731" y="105"/>
                    </a:cubicBezTo>
                    <a:cubicBezTo>
                      <a:pt x="1438" y="37"/>
                      <a:pt x="1144" y="0"/>
                      <a:pt x="8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0"/>
              <p:cNvSpPr/>
              <p:nvPr/>
            </p:nvSpPr>
            <p:spPr>
              <a:xfrm>
                <a:off x="5835800" y="2242725"/>
                <a:ext cx="314975" cy="428125"/>
              </a:xfrm>
              <a:custGeom>
                <a:avLst/>
                <a:gdLst/>
                <a:ahLst/>
                <a:cxnLst/>
                <a:rect l="l" t="t" r="r" b="b"/>
                <a:pathLst>
                  <a:path w="12599" h="17125" extrusionOk="0">
                    <a:moveTo>
                      <a:pt x="0" y="0"/>
                    </a:moveTo>
                    <a:cubicBezTo>
                      <a:pt x="3" y="0"/>
                      <a:pt x="6" y="1"/>
                      <a:pt x="8" y="1"/>
                    </a:cubicBezTo>
                    <a:lnTo>
                      <a:pt x="8" y="1"/>
                    </a:lnTo>
                    <a:cubicBezTo>
                      <a:pt x="6" y="1"/>
                      <a:pt x="3" y="0"/>
                      <a:pt x="0" y="0"/>
                    </a:cubicBezTo>
                    <a:close/>
                    <a:moveTo>
                      <a:pt x="8" y="1"/>
                    </a:moveTo>
                    <a:lnTo>
                      <a:pt x="8" y="1"/>
                    </a:lnTo>
                    <a:cubicBezTo>
                      <a:pt x="45" y="14"/>
                      <a:pt x="66" y="104"/>
                      <a:pt x="104" y="104"/>
                    </a:cubicBezTo>
                    <a:cubicBezTo>
                      <a:pt x="1460" y="438"/>
                      <a:pt x="2858" y="688"/>
                      <a:pt x="4130" y="1293"/>
                    </a:cubicBezTo>
                    <a:cubicBezTo>
                      <a:pt x="5465" y="1919"/>
                      <a:pt x="6528" y="2941"/>
                      <a:pt x="7488" y="4046"/>
                    </a:cubicBezTo>
                    <a:cubicBezTo>
                      <a:pt x="8447" y="5110"/>
                      <a:pt x="9261" y="6299"/>
                      <a:pt x="9907" y="7571"/>
                    </a:cubicBezTo>
                    <a:cubicBezTo>
                      <a:pt x="10575" y="8927"/>
                      <a:pt x="10950" y="10408"/>
                      <a:pt x="11367" y="11847"/>
                    </a:cubicBezTo>
                    <a:cubicBezTo>
                      <a:pt x="11597" y="12681"/>
                      <a:pt x="11826" y="13516"/>
                      <a:pt x="12014" y="14350"/>
                    </a:cubicBezTo>
                    <a:cubicBezTo>
                      <a:pt x="12223" y="15247"/>
                      <a:pt x="12348" y="16123"/>
                      <a:pt x="12494" y="17020"/>
                    </a:cubicBezTo>
                    <a:cubicBezTo>
                      <a:pt x="12494" y="17061"/>
                      <a:pt x="12596" y="17102"/>
                      <a:pt x="12598" y="17123"/>
                    </a:cubicBezTo>
                    <a:lnTo>
                      <a:pt x="12598" y="17123"/>
                    </a:lnTo>
                    <a:cubicBezTo>
                      <a:pt x="12556" y="16310"/>
                      <a:pt x="12431" y="15518"/>
                      <a:pt x="12243" y="14725"/>
                    </a:cubicBezTo>
                    <a:cubicBezTo>
                      <a:pt x="12056" y="13912"/>
                      <a:pt x="11847" y="13119"/>
                      <a:pt x="11618" y="12306"/>
                    </a:cubicBezTo>
                    <a:cubicBezTo>
                      <a:pt x="11201" y="10783"/>
                      <a:pt x="10804" y="9219"/>
                      <a:pt x="10095" y="7801"/>
                    </a:cubicBezTo>
                    <a:cubicBezTo>
                      <a:pt x="9469" y="6549"/>
                      <a:pt x="8698" y="5381"/>
                      <a:pt x="7759" y="4338"/>
                    </a:cubicBezTo>
                    <a:cubicBezTo>
                      <a:pt x="7321" y="3817"/>
                      <a:pt x="6841" y="3296"/>
                      <a:pt x="6341" y="2816"/>
                    </a:cubicBezTo>
                    <a:cubicBezTo>
                      <a:pt x="5819" y="2294"/>
                      <a:pt x="5256" y="1835"/>
                      <a:pt x="4630" y="1439"/>
                    </a:cubicBezTo>
                    <a:cubicBezTo>
                      <a:pt x="3235" y="627"/>
                      <a:pt x="1591" y="272"/>
                      <a:pt x="8" y="1"/>
                    </a:cubicBezTo>
                    <a:close/>
                    <a:moveTo>
                      <a:pt x="12598" y="17123"/>
                    </a:moveTo>
                    <a:cubicBezTo>
                      <a:pt x="12598" y="17124"/>
                      <a:pt x="12598" y="17124"/>
                      <a:pt x="12598" y="17124"/>
                    </a:cubicBezTo>
                    <a:cubicBezTo>
                      <a:pt x="12598" y="17124"/>
                      <a:pt x="12598" y="17124"/>
                      <a:pt x="12598" y="171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0"/>
              <p:cNvSpPr/>
              <p:nvPr/>
            </p:nvSpPr>
            <p:spPr>
              <a:xfrm>
                <a:off x="5396225" y="2466600"/>
                <a:ext cx="587150" cy="766875"/>
              </a:xfrm>
              <a:custGeom>
                <a:avLst/>
                <a:gdLst/>
                <a:ahLst/>
                <a:cxnLst/>
                <a:rect l="l" t="t" r="r" b="b"/>
                <a:pathLst>
                  <a:path w="23486" h="30675" extrusionOk="0">
                    <a:moveTo>
                      <a:pt x="8844" y="21329"/>
                    </a:moveTo>
                    <a:lnTo>
                      <a:pt x="8844" y="21329"/>
                    </a:lnTo>
                    <a:cubicBezTo>
                      <a:pt x="8844" y="21329"/>
                      <a:pt x="8844" y="21330"/>
                      <a:pt x="8844" y="21330"/>
                    </a:cubicBezTo>
                    <a:cubicBezTo>
                      <a:pt x="8844" y="21330"/>
                      <a:pt x="8844" y="21329"/>
                      <a:pt x="8844" y="21329"/>
                    </a:cubicBezTo>
                    <a:close/>
                    <a:moveTo>
                      <a:pt x="11846" y="1"/>
                    </a:moveTo>
                    <a:cubicBezTo>
                      <a:pt x="11573" y="1"/>
                      <a:pt x="11337" y="13"/>
                      <a:pt x="11159" y="35"/>
                    </a:cubicBezTo>
                    <a:cubicBezTo>
                      <a:pt x="10867" y="55"/>
                      <a:pt x="10596" y="139"/>
                      <a:pt x="10325" y="222"/>
                    </a:cubicBezTo>
                    <a:cubicBezTo>
                      <a:pt x="8990" y="723"/>
                      <a:pt x="8135" y="1286"/>
                      <a:pt x="7571" y="2684"/>
                    </a:cubicBezTo>
                    <a:cubicBezTo>
                      <a:pt x="7321" y="3247"/>
                      <a:pt x="6654" y="6104"/>
                      <a:pt x="7488" y="6480"/>
                    </a:cubicBezTo>
                    <a:cubicBezTo>
                      <a:pt x="7121" y="6321"/>
                      <a:pt x="6658" y="6255"/>
                      <a:pt x="6157" y="6255"/>
                    </a:cubicBezTo>
                    <a:cubicBezTo>
                      <a:pt x="4946" y="6255"/>
                      <a:pt x="3510" y="6638"/>
                      <a:pt x="2670" y="7022"/>
                    </a:cubicBezTo>
                    <a:cubicBezTo>
                      <a:pt x="1502" y="7564"/>
                      <a:pt x="584" y="8544"/>
                      <a:pt x="313" y="9838"/>
                    </a:cubicBezTo>
                    <a:cubicBezTo>
                      <a:pt x="125" y="10901"/>
                      <a:pt x="0" y="12403"/>
                      <a:pt x="897" y="13154"/>
                    </a:cubicBezTo>
                    <a:cubicBezTo>
                      <a:pt x="1272" y="12403"/>
                      <a:pt x="1794" y="11757"/>
                      <a:pt x="2399" y="11193"/>
                    </a:cubicBezTo>
                    <a:lnTo>
                      <a:pt x="2399" y="11193"/>
                    </a:lnTo>
                    <a:cubicBezTo>
                      <a:pt x="2128" y="11882"/>
                      <a:pt x="1919" y="12591"/>
                      <a:pt x="1752" y="13321"/>
                    </a:cubicBezTo>
                    <a:cubicBezTo>
                      <a:pt x="1564" y="14197"/>
                      <a:pt x="1502" y="15240"/>
                      <a:pt x="2128" y="15886"/>
                    </a:cubicBezTo>
                    <a:cubicBezTo>
                      <a:pt x="3004" y="16825"/>
                      <a:pt x="4172" y="17659"/>
                      <a:pt x="5110" y="18556"/>
                    </a:cubicBezTo>
                    <a:cubicBezTo>
                      <a:pt x="5673" y="19119"/>
                      <a:pt x="6278" y="19620"/>
                      <a:pt x="6904" y="20100"/>
                    </a:cubicBezTo>
                    <a:cubicBezTo>
                      <a:pt x="7112" y="20266"/>
                      <a:pt x="8833" y="21179"/>
                      <a:pt x="8844" y="21329"/>
                    </a:cubicBezTo>
                    <a:lnTo>
                      <a:pt x="8844" y="21329"/>
                    </a:lnTo>
                    <a:cubicBezTo>
                      <a:pt x="8781" y="19577"/>
                      <a:pt x="8823" y="18326"/>
                      <a:pt x="9824" y="16741"/>
                    </a:cubicBezTo>
                    <a:lnTo>
                      <a:pt x="9824" y="16741"/>
                    </a:lnTo>
                    <a:cubicBezTo>
                      <a:pt x="9407" y="17805"/>
                      <a:pt x="9177" y="18952"/>
                      <a:pt x="9094" y="20100"/>
                    </a:cubicBezTo>
                    <a:cubicBezTo>
                      <a:pt x="9052" y="20454"/>
                      <a:pt x="9094" y="20809"/>
                      <a:pt x="9240" y="21142"/>
                    </a:cubicBezTo>
                    <a:cubicBezTo>
                      <a:pt x="9386" y="21351"/>
                      <a:pt x="9553" y="21518"/>
                      <a:pt x="9741" y="21664"/>
                    </a:cubicBezTo>
                    <a:cubicBezTo>
                      <a:pt x="10742" y="22456"/>
                      <a:pt x="11785" y="23145"/>
                      <a:pt x="12911" y="23750"/>
                    </a:cubicBezTo>
                    <a:cubicBezTo>
                      <a:pt x="13280" y="23963"/>
                      <a:pt x="14842" y="25189"/>
                      <a:pt x="15359" y="25189"/>
                    </a:cubicBezTo>
                    <a:cubicBezTo>
                      <a:pt x="15397" y="25189"/>
                      <a:pt x="15430" y="25182"/>
                      <a:pt x="15456" y="25168"/>
                    </a:cubicBezTo>
                    <a:cubicBezTo>
                      <a:pt x="15581" y="25084"/>
                      <a:pt x="15685" y="24959"/>
                      <a:pt x="15727" y="24813"/>
                    </a:cubicBezTo>
                    <a:cubicBezTo>
                      <a:pt x="15873" y="24396"/>
                      <a:pt x="15998" y="23958"/>
                      <a:pt x="16081" y="23520"/>
                    </a:cubicBezTo>
                    <a:lnTo>
                      <a:pt x="16415" y="21998"/>
                    </a:lnTo>
                    <a:cubicBezTo>
                      <a:pt x="16415" y="23270"/>
                      <a:pt x="16540" y="24500"/>
                      <a:pt x="16478" y="25814"/>
                    </a:cubicBezTo>
                    <a:cubicBezTo>
                      <a:pt x="16394" y="26148"/>
                      <a:pt x="16582" y="26482"/>
                      <a:pt x="16916" y="26586"/>
                    </a:cubicBezTo>
                    <a:cubicBezTo>
                      <a:pt x="18770" y="27566"/>
                      <a:pt x="20334" y="28670"/>
                      <a:pt x="21231" y="30669"/>
                    </a:cubicBezTo>
                    <a:lnTo>
                      <a:pt x="21231" y="30669"/>
                    </a:lnTo>
                    <a:cubicBezTo>
                      <a:pt x="21008" y="30162"/>
                      <a:pt x="21734" y="28336"/>
                      <a:pt x="21859" y="27775"/>
                    </a:cubicBezTo>
                    <a:cubicBezTo>
                      <a:pt x="22213" y="26086"/>
                      <a:pt x="22318" y="24438"/>
                      <a:pt x="21859" y="22769"/>
                    </a:cubicBezTo>
                    <a:cubicBezTo>
                      <a:pt x="21546" y="21539"/>
                      <a:pt x="21045" y="20350"/>
                      <a:pt x="20733" y="19119"/>
                    </a:cubicBezTo>
                    <a:lnTo>
                      <a:pt x="20733" y="19119"/>
                    </a:lnTo>
                    <a:cubicBezTo>
                      <a:pt x="21483" y="19787"/>
                      <a:pt x="22109" y="20579"/>
                      <a:pt x="22589" y="21455"/>
                    </a:cubicBezTo>
                    <a:cubicBezTo>
                      <a:pt x="23486" y="18848"/>
                      <a:pt x="23131" y="15657"/>
                      <a:pt x="22485" y="13029"/>
                    </a:cubicBezTo>
                    <a:cubicBezTo>
                      <a:pt x="22213" y="11965"/>
                      <a:pt x="22047" y="11506"/>
                      <a:pt x="21129" y="10880"/>
                    </a:cubicBezTo>
                    <a:cubicBezTo>
                      <a:pt x="20378" y="10338"/>
                      <a:pt x="19565" y="9921"/>
                      <a:pt x="18688" y="9608"/>
                    </a:cubicBezTo>
                    <a:lnTo>
                      <a:pt x="18688" y="9608"/>
                    </a:lnTo>
                    <a:cubicBezTo>
                      <a:pt x="20107" y="9671"/>
                      <a:pt x="21483" y="9942"/>
                      <a:pt x="22818" y="10380"/>
                    </a:cubicBezTo>
                    <a:cubicBezTo>
                      <a:pt x="22193" y="9379"/>
                      <a:pt x="22067" y="8190"/>
                      <a:pt x="21567" y="7147"/>
                    </a:cubicBezTo>
                    <a:cubicBezTo>
                      <a:pt x="20649" y="5291"/>
                      <a:pt x="19189" y="2600"/>
                      <a:pt x="16957" y="2266"/>
                    </a:cubicBezTo>
                    <a:cubicBezTo>
                      <a:pt x="16446" y="2193"/>
                      <a:pt x="15930" y="2188"/>
                      <a:pt x="15414" y="2188"/>
                    </a:cubicBezTo>
                    <a:cubicBezTo>
                      <a:pt x="15328" y="2188"/>
                      <a:pt x="15242" y="2188"/>
                      <a:pt x="15156" y="2188"/>
                    </a:cubicBezTo>
                    <a:cubicBezTo>
                      <a:pt x="14726" y="2188"/>
                      <a:pt x="14296" y="2185"/>
                      <a:pt x="13870" y="2141"/>
                    </a:cubicBezTo>
                    <a:cubicBezTo>
                      <a:pt x="14434" y="1724"/>
                      <a:pt x="15038" y="1390"/>
                      <a:pt x="15685" y="1140"/>
                    </a:cubicBezTo>
                    <a:cubicBezTo>
                      <a:pt x="15254" y="278"/>
                      <a:pt x="13143" y="1"/>
                      <a:pt x="11846" y="1"/>
                    </a:cubicBezTo>
                    <a:close/>
                    <a:moveTo>
                      <a:pt x="21231" y="30669"/>
                    </a:moveTo>
                    <a:cubicBezTo>
                      <a:pt x="21232" y="30671"/>
                      <a:pt x="21232" y="30673"/>
                      <a:pt x="21233" y="30674"/>
                    </a:cubicBezTo>
                    <a:cubicBezTo>
                      <a:pt x="21232" y="30673"/>
                      <a:pt x="21232" y="30671"/>
                      <a:pt x="21231" y="306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0"/>
              <p:cNvSpPr/>
              <p:nvPr/>
            </p:nvSpPr>
            <p:spPr>
              <a:xfrm>
                <a:off x="5591225" y="2632600"/>
                <a:ext cx="333750" cy="550800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22032" extrusionOk="0">
                    <a:moveTo>
                      <a:pt x="88" y="1"/>
                    </a:moveTo>
                    <a:cubicBezTo>
                      <a:pt x="61" y="1"/>
                      <a:pt x="17" y="27"/>
                      <a:pt x="1" y="27"/>
                    </a:cubicBezTo>
                    <a:cubicBezTo>
                      <a:pt x="1211" y="841"/>
                      <a:pt x="2316" y="1800"/>
                      <a:pt x="3275" y="2885"/>
                    </a:cubicBezTo>
                    <a:cubicBezTo>
                      <a:pt x="4402" y="4094"/>
                      <a:pt x="5445" y="5388"/>
                      <a:pt x="6383" y="6764"/>
                    </a:cubicBezTo>
                    <a:cubicBezTo>
                      <a:pt x="7322" y="8099"/>
                      <a:pt x="8177" y="9497"/>
                      <a:pt x="8949" y="10936"/>
                    </a:cubicBezTo>
                    <a:cubicBezTo>
                      <a:pt x="9720" y="12396"/>
                      <a:pt x="10409" y="13918"/>
                      <a:pt x="10993" y="15462"/>
                    </a:cubicBezTo>
                    <a:cubicBezTo>
                      <a:pt x="11848" y="17610"/>
                      <a:pt x="12620" y="19800"/>
                      <a:pt x="13245" y="22032"/>
                    </a:cubicBezTo>
                    <a:lnTo>
                      <a:pt x="13350" y="22032"/>
                    </a:lnTo>
                    <a:cubicBezTo>
                      <a:pt x="12787" y="20030"/>
                      <a:pt x="12140" y="18069"/>
                      <a:pt x="11431" y="16129"/>
                    </a:cubicBezTo>
                    <a:cubicBezTo>
                      <a:pt x="10826" y="14523"/>
                      <a:pt x="10158" y="12938"/>
                      <a:pt x="9387" y="11395"/>
                    </a:cubicBezTo>
                    <a:cubicBezTo>
                      <a:pt x="7906" y="8454"/>
                      <a:pt x="6070" y="5742"/>
                      <a:pt x="3901" y="3281"/>
                    </a:cubicBezTo>
                    <a:cubicBezTo>
                      <a:pt x="2817" y="2009"/>
                      <a:pt x="1523" y="903"/>
                      <a:pt x="105" y="6"/>
                    </a:cubicBezTo>
                    <a:cubicBezTo>
                      <a:pt x="101" y="2"/>
                      <a:pt x="95" y="1"/>
                      <a:pt x="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0"/>
              <p:cNvSpPr/>
              <p:nvPr/>
            </p:nvSpPr>
            <p:spPr>
              <a:xfrm>
                <a:off x="5579250" y="2735475"/>
                <a:ext cx="46425" cy="2273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9095" extrusionOk="0">
                    <a:moveTo>
                      <a:pt x="1794" y="0"/>
                    </a:moveTo>
                    <a:cubicBezTo>
                      <a:pt x="1544" y="543"/>
                      <a:pt x="1252" y="1064"/>
                      <a:pt x="897" y="1565"/>
                    </a:cubicBezTo>
                    <a:cubicBezTo>
                      <a:pt x="563" y="2044"/>
                      <a:pt x="313" y="2608"/>
                      <a:pt x="167" y="3192"/>
                    </a:cubicBezTo>
                    <a:cubicBezTo>
                      <a:pt x="21" y="3796"/>
                      <a:pt x="0" y="4401"/>
                      <a:pt x="125" y="5027"/>
                    </a:cubicBezTo>
                    <a:cubicBezTo>
                      <a:pt x="167" y="5319"/>
                      <a:pt x="250" y="5611"/>
                      <a:pt x="355" y="5882"/>
                    </a:cubicBezTo>
                    <a:cubicBezTo>
                      <a:pt x="480" y="6195"/>
                      <a:pt x="626" y="6487"/>
                      <a:pt x="751" y="6800"/>
                    </a:cubicBezTo>
                    <a:cubicBezTo>
                      <a:pt x="1022" y="7530"/>
                      <a:pt x="897" y="8260"/>
                      <a:pt x="814" y="9011"/>
                    </a:cubicBezTo>
                    <a:cubicBezTo>
                      <a:pt x="814" y="9053"/>
                      <a:pt x="980" y="9094"/>
                      <a:pt x="980" y="9094"/>
                    </a:cubicBezTo>
                    <a:cubicBezTo>
                      <a:pt x="1106" y="8448"/>
                      <a:pt x="1085" y="7759"/>
                      <a:pt x="939" y="7113"/>
                    </a:cubicBezTo>
                    <a:cubicBezTo>
                      <a:pt x="772" y="6487"/>
                      <a:pt x="417" y="5945"/>
                      <a:pt x="271" y="5319"/>
                    </a:cubicBezTo>
                    <a:cubicBezTo>
                      <a:pt x="0" y="4109"/>
                      <a:pt x="209" y="2858"/>
                      <a:pt x="855" y="1815"/>
                    </a:cubicBezTo>
                    <a:cubicBezTo>
                      <a:pt x="1210" y="1231"/>
                      <a:pt x="1627" y="689"/>
                      <a:pt x="1856" y="42"/>
                    </a:cubicBezTo>
                    <a:cubicBezTo>
                      <a:pt x="1856" y="42"/>
                      <a:pt x="1794" y="0"/>
                      <a:pt x="17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0"/>
              <p:cNvSpPr/>
              <p:nvPr/>
            </p:nvSpPr>
            <p:spPr>
              <a:xfrm>
                <a:off x="5682475" y="2662350"/>
                <a:ext cx="230000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9200" h="1445" extrusionOk="0">
                    <a:moveTo>
                      <a:pt x="4927" y="0"/>
                    </a:moveTo>
                    <a:cubicBezTo>
                      <a:pt x="3976" y="0"/>
                      <a:pt x="3025" y="160"/>
                      <a:pt x="2128" y="464"/>
                    </a:cubicBezTo>
                    <a:cubicBezTo>
                      <a:pt x="1398" y="714"/>
                      <a:pt x="689" y="1027"/>
                      <a:pt x="1" y="1424"/>
                    </a:cubicBezTo>
                    <a:cubicBezTo>
                      <a:pt x="1" y="1424"/>
                      <a:pt x="43" y="1444"/>
                      <a:pt x="63" y="1444"/>
                    </a:cubicBezTo>
                    <a:lnTo>
                      <a:pt x="84" y="1444"/>
                    </a:lnTo>
                    <a:cubicBezTo>
                      <a:pt x="1610" y="645"/>
                      <a:pt x="3349" y="58"/>
                      <a:pt x="5082" y="58"/>
                    </a:cubicBezTo>
                    <a:cubicBezTo>
                      <a:pt x="5836" y="58"/>
                      <a:pt x="6588" y="170"/>
                      <a:pt x="7322" y="422"/>
                    </a:cubicBezTo>
                    <a:cubicBezTo>
                      <a:pt x="7989" y="673"/>
                      <a:pt x="8594" y="1006"/>
                      <a:pt x="9137" y="1424"/>
                    </a:cubicBezTo>
                    <a:cubicBezTo>
                      <a:pt x="9137" y="1424"/>
                      <a:pt x="9162" y="1424"/>
                      <a:pt x="9181" y="1429"/>
                    </a:cubicBezTo>
                    <a:lnTo>
                      <a:pt x="9181" y="1429"/>
                    </a:lnTo>
                    <a:cubicBezTo>
                      <a:pt x="8267" y="667"/>
                      <a:pt x="7168" y="213"/>
                      <a:pt x="5987" y="68"/>
                    </a:cubicBezTo>
                    <a:cubicBezTo>
                      <a:pt x="5636" y="23"/>
                      <a:pt x="5282" y="0"/>
                      <a:pt x="4927" y="0"/>
                    </a:cubicBezTo>
                    <a:close/>
                    <a:moveTo>
                      <a:pt x="9181" y="1429"/>
                    </a:moveTo>
                    <a:cubicBezTo>
                      <a:pt x="9187" y="1434"/>
                      <a:pt x="9193" y="1439"/>
                      <a:pt x="9199" y="1444"/>
                    </a:cubicBezTo>
                    <a:cubicBezTo>
                      <a:pt x="9199" y="1437"/>
                      <a:pt x="9191" y="1432"/>
                      <a:pt x="9181" y="14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0"/>
              <p:cNvSpPr/>
              <p:nvPr/>
            </p:nvSpPr>
            <p:spPr>
              <a:xfrm>
                <a:off x="5774775" y="2826200"/>
                <a:ext cx="168975" cy="165325"/>
              </a:xfrm>
              <a:custGeom>
                <a:avLst/>
                <a:gdLst/>
                <a:ahLst/>
                <a:cxnLst/>
                <a:rect l="l" t="t" r="r" b="b"/>
                <a:pathLst>
                  <a:path w="6759" h="6613" extrusionOk="0">
                    <a:moveTo>
                      <a:pt x="1" y="1"/>
                    </a:moveTo>
                    <a:cubicBezTo>
                      <a:pt x="1" y="1"/>
                      <a:pt x="22" y="21"/>
                      <a:pt x="22" y="21"/>
                    </a:cubicBezTo>
                    <a:cubicBezTo>
                      <a:pt x="1252" y="251"/>
                      <a:pt x="2420" y="793"/>
                      <a:pt x="3380" y="1607"/>
                    </a:cubicBezTo>
                    <a:cubicBezTo>
                      <a:pt x="4360" y="2441"/>
                      <a:pt x="5153" y="3463"/>
                      <a:pt x="5757" y="4589"/>
                    </a:cubicBezTo>
                    <a:cubicBezTo>
                      <a:pt x="6112" y="5236"/>
                      <a:pt x="6425" y="5903"/>
                      <a:pt x="6717" y="6592"/>
                    </a:cubicBezTo>
                    <a:lnTo>
                      <a:pt x="6759" y="6612"/>
                    </a:lnTo>
                    <a:cubicBezTo>
                      <a:pt x="5883" y="4193"/>
                      <a:pt x="4318" y="1836"/>
                      <a:pt x="1982" y="647"/>
                    </a:cubicBezTo>
                    <a:cubicBezTo>
                      <a:pt x="1356" y="313"/>
                      <a:pt x="689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0"/>
              <p:cNvSpPr/>
              <p:nvPr/>
            </p:nvSpPr>
            <p:spPr>
              <a:xfrm>
                <a:off x="5815975" y="2923200"/>
                <a:ext cx="16200" cy="16582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633" extrusionOk="0">
                    <a:moveTo>
                      <a:pt x="397" y="0"/>
                    </a:moveTo>
                    <a:cubicBezTo>
                      <a:pt x="397" y="0"/>
                      <a:pt x="334" y="42"/>
                      <a:pt x="334" y="63"/>
                    </a:cubicBezTo>
                    <a:cubicBezTo>
                      <a:pt x="626" y="2232"/>
                      <a:pt x="376" y="4484"/>
                      <a:pt x="0" y="6633"/>
                    </a:cubicBezTo>
                    <a:cubicBezTo>
                      <a:pt x="0" y="6633"/>
                      <a:pt x="42" y="6612"/>
                      <a:pt x="42" y="6591"/>
                    </a:cubicBezTo>
                    <a:cubicBezTo>
                      <a:pt x="292" y="5506"/>
                      <a:pt x="459" y="4401"/>
                      <a:pt x="564" y="3275"/>
                    </a:cubicBezTo>
                    <a:cubicBezTo>
                      <a:pt x="647" y="2190"/>
                      <a:pt x="584" y="1085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9" name="Google Shape;1829;p20"/>
              <p:cNvSpPr/>
              <p:nvPr/>
            </p:nvSpPr>
            <p:spPr>
              <a:xfrm>
                <a:off x="5707525" y="2777700"/>
                <a:ext cx="31300" cy="24772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9909" extrusionOk="0">
                    <a:moveTo>
                      <a:pt x="521" y="1"/>
                    </a:moveTo>
                    <a:cubicBezTo>
                      <a:pt x="167" y="1273"/>
                      <a:pt x="0" y="2587"/>
                      <a:pt x="0" y="3922"/>
                    </a:cubicBezTo>
                    <a:cubicBezTo>
                      <a:pt x="0" y="5215"/>
                      <a:pt x="146" y="6529"/>
                      <a:pt x="459" y="7802"/>
                    </a:cubicBezTo>
                    <a:cubicBezTo>
                      <a:pt x="542" y="8156"/>
                      <a:pt x="647" y="8511"/>
                      <a:pt x="772" y="8865"/>
                    </a:cubicBezTo>
                    <a:cubicBezTo>
                      <a:pt x="897" y="9220"/>
                      <a:pt x="1043" y="9574"/>
                      <a:pt x="1210" y="9908"/>
                    </a:cubicBezTo>
                    <a:lnTo>
                      <a:pt x="1252" y="9908"/>
                    </a:lnTo>
                    <a:cubicBezTo>
                      <a:pt x="1147" y="9595"/>
                      <a:pt x="1022" y="9282"/>
                      <a:pt x="918" y="8970"/>
                    </a:cubicBezTo>
                    <a:cubicBezTo>
                      <a:pt x="834" y="8657"/>
                      <a:pt x="730" y="8344"/>
                      <a:pt x="647" y="8031"/>
                    </a:cubicBezTo>
                    <a:cubicBezTo>
                      <a:pt x="459" y="7384"/>
                      <a:pt x="334" y="6738"/>
                      <a:pt x="229" y="6091"/>
                    </a:cubicBezTo>
                    <a:cubicBezTo>
                      <a:pt x="42" y="4798"/>
                      <a:pt x="21" y="3484"/>
                      <a:pt x="188" y="2191"/>
                    </a:cubicBezTo>
                    <a:cubicBezTo>
                      <a:pt x="271" y="1440"/>
                      <a:pt x="396" y="710"/>
                      <a:pt x="584" y="1"/>
                    </a:cubicBezTo>
                    <a:lnTo>
                      <a:pt x="584" y="1"/>
                    </a:lnTo>
                    <a:cubicBezTo>
                      <a:pt x="584" y="1"/>
                      <a:pt x="521" y="1"/>
                      <a:pt x="521" y="22"/>
                    </a:cubicBezTo>
                    <a:lnTo>
                      <a:pt x="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0" name="Google Shape;1830;p20"/>
              <p:cNvSpPr/>
              <p:nvPr/>
            </p:nvSpPr>
            <p:spPr>
              <a:xfrm>
                <a:off x="5459825" y="2716175"/>
                <a:ext cx="1199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4548" extrusionOk="0">
                    <a:moveTo>
                      <a:pt x="4798" y="1"/>
                    </a:moveTo>
                    <a:lnTo>
                      <a:pt x="4798" y="1"/>
                    </a:lnTo>
                    <a:cubicBezTo>
                      <a:pt x="4381" y="84"/>
                      <a:pt x="3964" y="230"/>
                      <a:pt x="3588" y="418"/>
                    </a:cubicBezTo>
                    <a:cubicBezTo>
                      <a:pt x="3150" y="626"/>
                      <a:pt x="2712" y="835"/>
                      <a:pt x="2295" y="1085"/>
                    </a:cubicBezTo>
                    <a:cubicBezTo>
                      <a:pt x="1461" y="1544"/>
                      <a:pt x="668" y="2149"/>
                      <a:pt x="272" y="3025"/>
                    </a:cubicBezTo>
                    <a:cubicBezTo>
                      <a:pt x="168" y="3275"/>
                      <a:pt x="84" y="3526"/>
                      <a:pt x="63" y="3776"/>
                    </a:cubicBezTo>
                    <a:cubicBezTo>
                      <a:pt x="1" y="4026"/>
                      <a:pt x="42" y="4297"/>
                      <a:pt x="147" y="4548"/>
                    </a:cubicBezTo>
                    <a:cubicBezTo>
                      <a:pt x="209" y="4527"/>
                      <a:pt x="293" y="4485"/>
                      <a:pt x="355" y="4464"/>
                    </a:cubicBezTo>
                    <a:cubicBezTo>
                      <a:pt x="376" y="4193"/>
                      <a:pt x="355" y="3943"/>
                      <a:pt x="397" y="3651"/>
                    </a:cubicBezTo>
                    <a:cubicBezTo>
                      <a:pt x="439" y="3421"/>
                      <a:pt x="501" y="3192"/>
                      <a:pt x="606" y="2962"/>
                    </a:cubicBezTo>
                    <a:cubicBezTo>
                      <a:pt x="814" y="2483"/>
                      <a:pt x="1127" y="2045"/>
                      <a:pt x="1523" y="1690"/>
                    </a:cubicBezTo>
                    <a:cubicBezTo>
                      <a:pt x="1940" y="1356"/>
                      <a:pt x="2399" y="1043"/>
                      <a:pt x="2879" y="814"/>
                    </a:cubicBezTo>
                    <a:cubicBezTo>
                      <a:pt x="3108" y="689"/>
                      <a:pt x="3338" y="564"/>
                      <a:pt x="3567" y="459"/>
                    </a:cubicBezTo>
                    <a:cubicBezTo>
                      <a:pt x="3922" y="272"/>
                      <a:pt x="4318" y="126"/>
                      <a:pt x="4694" y="42"/>
                    </a:cubicBezTo>
                    <a:cubicBezTo>
                      <a:pt x="4735" y="42"/>
                      <a:pt x="4777" y="21"/>
                      <a:pt x="47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0"/>
              <p:cNvSpPr/>
              <p:nvPr/>
            </p:nvSpPr>
            <p:spPr>
              <a:xfrm>
                <a:off x="5675700" y="2541575"/>
                <a:ext cx="1277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3314" extrusionOk="0">
                    <a:moveTo>
                      <a:pt x="4714" y="0"/>
                    </a:moveTo>
                    <a:cubicBezTo>
                      <a:pt x="4628" y="0"/>
                      <a:pt x="4540" y="11"/>
                      <a:pt x="4464" y="18"/>
                    </a:cubicBezTo>
                    <a:cubicBezTo>
                      <a:pt x="4214" y="81"/>
                      <a:pt x="3964" y="164"/>
                      <a:pt x="3713" y="289"/>
                    </a:cubicBezTo>
                    <a:cubicBezTo>
                      <a:pt x="3213" y="519"/>
                      <a:pt x="2754" y="790"/>
                      <a:pt x="2295" y="1082"/>
                    </a:cubicBezTo>
                    <a:cubicBezTo>
                      <a:pt x="1419" y="1687"/>
                      <a:pt x="626" y="2459"/>
                      <a:pt x="1" y="3314"/>
                    </a:cubicBezTo>
                    <a:cubicBezTo>
                      <a:pt x="1" y="3314"/>
                      <a:pt x="84" y="3314"/>
                      <a:pt x="84" y="3293"/>
                    </a:cubicBezTo>
                    <a:lnTo>
                      <a:pt x="105" y="3293"/>
                    </a:lnTo>
                    <a:cubicBezTo>
                      <a:pt x="710" y="2521"/>
                      <a:pt x="1440" y="1833"/>
                      <a:pt x="2253" y="1249"/>
                    </a:cubicBezTo>
                    <a:cubicBezTo>
                      <a:pt x="2629" y="978"/>
                      <a:pt x="3046" y="727"/>
                      <a:pt x="3463" y="519"/>
                    </a:cubicBezTo>
                    <a:cubicBezTo>
                      <a:pt x="3672" y="394"/>
                      <a:pt x="3880" y="289"/>
                      <a:pt x="4110" y="206"/>
                    </a:cubicBezTo>
                    <a:cubicBezTo>
                      <a:pt x="4214" y="171"/>
                      <a:pt x="4322" y="154"/>
                      <a:pt x="4431" y="154"/>
                    </a:cubicBezTo>
                    <a:cubicBezTo>
                      <a:pt x="4583" y="154"/>
                      <a:pt x="4736" y="187"/>
                      <a:pt x="4881" y="248"/>
                    </a:cubicBezTo>
                    <a:cubicBezTo>
                      <a:pt x="4884" y="250"/>
                      <a:pt x="4888" y="251"/>
                      <a:pt x="4894" y="251"/>
                    </a:cubicBezTo>
                    <a:cubicBezTo>
                      <a:pt x="4945" y="251"/>
                      <a:pt x="5109" y="183"/>
                      <a:pt x="5090" y="164"/>
                    </a:cubicBezTo>
                    <a:cubicBezTo>
                      <a:pt x="5011" y="32"/>
                      <a:pt x="4864" y="0"/>
                      <a:pt x="4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0"/>
              <p:cNvSpPr/>
              <p:nvPr/>
            </p:nvSpPr>
            <p:spPr>
              <a:xfrm>
                <a:off x="5722125" y="2678125"/>
                <a:ext cx="1397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793" extrusionOk="0">
                    <a:moveTo>
                      <a:pt x="222" y="570"/>
                    </a:moveTo>
                    <a:lnTo>
                      <a:pt x="222" y="570"/>
                    </a:lnTo>
                    <a:cubicBezTo>
                      <a:pt x="148" y="601"/>
                      <a:pt x="74" y="633"/>
                      <a:pt x="0" y="667"/>
                    </a:cubicBezTo>
                    <a:cubicBezTo>
                      <a:pt x="21" y="667"/>
                      <a:pt x="42" y="647"/>
                      <a:pt x="63" y="647"/>
                    </a:cubicBezTo>
                    <a:cubicBezTo>
                      <a:pt x="115" y="620"/>
                      <a:pt x="169" y="595"/>
                      <a:pt x="222" y="570"/>
                    </a:cubicBezTo>
                    <a:close/>
                    <a:moveTo>
                      <a:pt x="5587" y="706"/>
                    </a:moveTo>
                    <a:cubicBezTo>
                      <a:pt x="5587" y="706"/>
                      <a:pt x="5587" y="706"/>
                      <a:pt x="5586" y="706"/>
                    </a:cubicBezTo>
                    <a:lnTo>
                      <a:pt x="5586" y="706"/>
                    </a:lnTo>
                    <a:cubicBezTo>
                      <a:pt x="5588" y="707"/>
                      <a:pt x="5589" y="708"/>
                      <a:pt x="5590" y="709"/>
                    </a:cubicBezTo>
                    <a:cubicBezTo>
                      <a:pt x="5590" y="707"/>
                      <a:pt x="5589" y="706"/>
                      <a:pt x="5587" y="706"/>
                    </a:cubicBezTo>
                    <a:close/>
                    <a:moveTo>
                      <a:pt x="2858" y="0"/>
                    </a:moveTo>
                    <a:cubicBezTo>
                      <a:pt x="1956" y="0"/>
                      <a:pt x="1054" y="184"/>
                      <a:pt x="222" y="570"/>
                    </a:cubicBezTo>
                    <a:lnTo>
                      <a:pt x="222" y="570"/>
                    </a:lnTo>
                    <a:cubicBezTo>
                      <a:pt x="970" y="258"/>
                      <a:pt x="1762" y="103"/>
                      <a:pt x="2571" y="103"/>
                    </a:cubicBezTo>
                    <a:cubicBezTo>
                      <a:pt x="2618" y="103"/>
                      <a:pt x="2665" y="103"/>
                      <a:pt x="2712" y="104"/>
                    </a:cubicBezTo>
                    <a:cubicBezTo>
                      <a:pt x="3170" y="125"/>
                      <a:pt x="3629" y="188"/>
                      <a:pt x="4088" y="313"/>
                    </a:cubicBezTo>
                    <a:cubicBezTo>
                      <a:pt x="4297" y="355"/>
                      <a:pt x="4526" y="438"/>
                      <a:pt x="4735" y="521"/>
                    </a:cubicBezTo>
                    <a:cubicBezTo>
                      <a:pt x="4964" y="605"/>
                      <a:pt x="5194" y="709"/>
                      <a:pt x="5444" y="793"/>
                    </a:cubicBezTo>
                    <a:cubicBezTo>
                      <a:pt x="5463" y="793"/>
                      <a:pt x="5566" y="708"/>
                      <a:pt x="5586" y="706"/>
                    </a:cubicBezTo>
                    <a:lnTo>
                      <a:pt x="5586" y="706"/>
                    </a:lnTo>
                    <a:cubicBezTo>
                      <a:pt x="5400" y="562"/>
                      <a:pt x="5192" y="438"/>
                      <a:pt x="4964" y="375"/>
                    </a:cubicBezTo>
                    <a:cubicBezTo>
                      <a:pt x="4735" y="292"/>
                      <a:pt x="4505" y="229"/>
                      <a:pt x="4297" y="167"/>
                    </a:cubicBezTo>
                    <a:cubicBezTo>
                      <a:pt x="3817" y="63"/>
                      <a:pt x="3337" y="0"/>
                      <a:pt x="28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0"/>
              <p:cNvSpPr/>
              <p:nvPr/>
            </p:nvSpPr>
            <p:spPr>
              <a:xfrm>
                <a:off x="5590700" y="2798950"/>
                <a:ext cx="21425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118" extrusionOk="0">
                    <a:moveTo>
                      <a:pt x="387" y="0"/>
                    </a:moveTo>
                    <a:cubicBezTo>
                      <a:pt x="381" y="0"/>
                      <a:pt x="376" y="2"/>
                      <a:pt x="376" y="6"/>
                    </a:cubicBezTo>
                    <a:cubicBezTo>
                      <a:pt x="272" y="235"/>
                      <a:pt x="189" y="486"/>
                      <a:pt x="147" y="757"/>
                    </a:cubicBezTo>
                    <a:cubicBezTo>
                      <a:pt x="84" y="1007"/>
                      <a:pt x="64" y="1257"/>
                      <a:pt x="43" y="1508"/>
                    </a:cubicBezTo>
                    <a:cubicBezTo>
                      <a:pt x="1" y="2008"/>
                      <a:pt x="1" y="2530"/>
                      <a:pt x="64" y="3030"/>
                    </a:cubicBezTo>
                    <a:cubicBezTo>
                      <a:pt x="126" y="3531"/>
                      <a:pt x="210" y="4052"/>
                      <a:pt x="314" y="4553"/>
                    </a:cubicBezTo>
                    <a:cubicBezTo>
                      <a:pt x="397" y="5074"/>
                      <a:pt x="522" y="5596"/>
                      <a:pt x="689" y="6096"/>
                    </a:cubicBezTo>
                    <a:cubicBezTo>
                      <a:pt x="689" y="6117"/>
                      <a:pt x="856" y="6117"/>
                      <a:pt x="856" y="6117"/>
                    </a:cubicBezTo>
                    <a:cubicBezTo>
                      <a:pt x="794" y="5596"/>
                      <a:pt x="627" y="5095"/>
                      <a:pt x="522" y="4595"/>
                    </a:cubicBezTo>
                    <a:cubicBezTo>
                      <a:pt x="418" y="4094"/>
                      <a:pt x="335" y="3573"/>
                      <a:pt x="272" y="3072"/>
                    </a:cubicBezTo>
                    <a:cubicBezTo>
                      <a:pt x="230" y="2551"/>
                      <a:pt x="210" y="2050"/>
                      <a:pt x="251" y="1549"/>
                    </a:cubicBezTo>
                    <a:cubicBezTo>
                      <a:pt x="272" y="1278"/>
                      <a:pt x="293" y="1028"/>
                      <a:pt x="335" y="778"/>
                    </a:cubicBezTo>
                    <a:cubicBezTo>
                      <a:pt x="397" y="527"/>
                      <a:pt x="418" y="277"/>
                      <a:pt x="481" y="27"/>
                    </a:cubicBezTo>
                    <a:cubicBezTo>
                      <a:pt x="481" y="27"/>
                      <a:pt x="414" y="0"/>
                      <a:pt x="3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0"/>
              <p:cNvSpPr/>
              <p:nvPr/>
            </p:nvSpPr>
            <p:spPr>
              <a:xfrm>
                <a:off x="5807100" y="2827250"/>
                <a:ext cx="26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22" extrusionOk="0">
                    <a:moveTo>
                      <a:pt x="43" y="0"/>
                    </a:moveTo>
                    <a:cubicBezTo>
                      <a:pt x="1" y="0"/>
                      <a:pt x="1" y="21"/>
                      <a:pt x="43" y="21"/>
                    </a:cubicBezTo>
                    <a:cubicBezTo>
                      <a:pt x="63" y="21"/>
                      <a:pt x="105" y="0"/>
                      <a:pt x="43" y="0"/>
                    </a:cubicBezTo>
                    <a:close/>
                  </a:path>
                </a:pathLst>
              </a:custGeom>
              <a:solidFill>
                <a:srgbClr val="8AB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0"/>
              <p:cNvSpPr/>
              <p:nvPr/>
            </p:nvSpPr>
            <p:spPr>
              <a:xfrm>
                <a:off x="5809900" y="2844225"/>
                <a:ext cx="133850" cy="161375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6455" extrusionOk="0">
                    <a:moveTo>
                      <a:pt x="7" y="0"/>
                    </a:moveTo>
                    <a:cubicBezTo>
                      <a:pt x="0" y="0"/>
                      <a:pt x="0" y="3"/>
                      <a:pt x="14" y="10"/>
                    </a:cubicBezTo>
                    <a:cubicBezTo>
                      <a:pt x="953" y="385"/>
                      <a:pt x="1662" y="1136"/>
                      <a:pt x="2267" y="1928"/>
                    </a:cubicBezTo>
                    <a:cubicBezTo>
                      <a:pt x="2934" y="2825"/>
                      <a:pt x="3581" y="3764"/>
                      <a:pt x="4165" y="4723"/>
                    </a:cubicBezTo>
                    <a:cubicBezTo>
                      <a:pt x="4498" y="5287"/>
                      <a:pt x="4811" y="5871"/>
                      <a:pt x="5166" y="6434"/>
                    </a:cubicBezTo>
                    <a:cubicBezTo>
                      <a:pt x="5187" y="6455"/>
                      <a:pt x="5354" y="6455"/>
                      <a:pt x="5354" y="6455"/>
                    </a:cubicBezTo>
                    <a:cubicBezTo>
                      <a:pt x="5082" y="5912"/>
                      <a:pt x="4790" y="5391"/>
                      <a:pt x="4457" y="4911"/>
                    </a:cubicBezTo>
                    <a:cubicBezTo>
                      <a:pt x="4165" y="4410"/>
                      <a:pt x="3831" y="3910"/>
                      <a:pt x="3497" y="3409"/>
                    </a:cubicBezTo>
                    <a:cubicBezTo>
                      <a:pt x="2892" y="2512"/>
                      <a:pt x="2267" y="1595"/>
                      <a:pt x="1474" y="865"/>
                    </a:cubicBezTo>
                    <a:cubicBezTo>
                      <a:pt x="1057" y="489"/>
                      <a:pt x="598" y="197"/>
                      <a:pt x="77" y="10"/>
                    </a:cubicBezTo>
                    <a:cubicBezTo>
                      <a:pt x="63" y="10"/>
                      <a:pt x="21" y="0"/>
                      <a:pt x="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0"/>
              <p:cNvSpPr/>
              <p:nvPr/>
            </p:nvSpPr>
            <p:spPr>
              <a:xfrm>
                <a:off x="5711175" y="2831825"/>
                <a:ext cx="25650" cy="1672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90" extrusionOk="0">
                    <a:moveTo>
                      <a:pt x="297" y="1"/>
                    </a:moveTo>
                    <a:cubicBezTo>
                      <a:pt x="294" y="1"/>
                      <a:pt x="292" y="2"/>
                      <a:pt x="292" y="5"/>
                    </a:cubicBezTo>
                    <a:cubicBezTo>
                      <a:pt x="63" y="1090"/>
                      <a:pt x="0" y="2216"/>
                      <a:pt x="125" y="3342"/>
                    </a:cubicBezTo>
                    <a:cubicBezTo>
                      <a:pt x="209" y="4468"/>
                      <a:pt x="480" y="5553"/>
                      <a:pt x="897" y="6596"/>
                    </a:cubicBezTo>
                    <a:cubicBezTo>
                      <a:pt x="914" y="6613"/>
                      <a:pt x="1005" y="6689"/>
                      <a:pt x="1022" y="6689"/>
                    </a:cubicBezTo>
                    <a:cubicBezTo>
                      <a:pt x="1025" y="6689"/>
                      <a:pt x="1025" y="6686"/>
                      <a:pt x="1022" y="6679"/>
                    </a:cubicBezTo>
                    <a:cubicBezTo>
                      <a:pt x="855" y="6158"/>
                      <a:pt x="688" y="5616"/>
                      <a:pt x="563" y="5052"/>
                    </a:cubicBezTo>
                    <a:cubicBezTo>
                      <a:pt x="438" y="4531"/>
                      <a:pt x="334" y="3968"/>
                      <a:pt x="292" y="3426"/>
                    </a:cubicBezTo>
                    <a:cubicBezTo>
                      <a:pt x="209" y="2299"/>
                      <a:pt x="229" y="1194"/>
                      <a:pt x="396" y="88"/>
                    </a:cubicBezTo>
                    <a:cubicBezTo>
                      <a:pt x="396" y="52"/>
                      <a:pt x="319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0"/>
              <p:cNvSpPr/>
              <p:nvPr/>
            </p:nvSpPr>
            <p:spPr>
              <a:xfrm>
                <a:off x="5818575" y="2992025"/>
                <a:ext cx="2090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194" extrusionOk="0">
                    <a:moveTo>
                      <a:pt x="668" y="0"/>
                    </a:moveTo>
                    <a:cubicBezTo>
                      <a:pt x="668" y="835"/>
                      <a:pt x="606" y="1690"/>
                      <a:pt x="480" y="2524"/>
                    </a:cubicBezTo>
                    <a:cubicBezTo>
                      <a:pt x="418" y="2941"/>
                      <a:pt x="355" y="3358"/>
                      <a:pt x="272" y="3775"/>
                    </a:cubicBezTo>
                    <a:cubicBezTo>
                      <a:pt x="147" y="4193"/>
                      <a:pt x="63" y="4651"/>
                      <a:pt x="1" y="5110"/>
                    </a:cubicBezTo>
                    <a:cubicBezTo>
                      <a:pt x="1" y="5110"/>
                      <a:pt x="98" y="5175"/>
                      <a:pt x="107" y="5191"/>
                    </a:cubicBezTo>
                    <a:lnTo>
                      <a:pt x="107" y="5191"/>
                    </a:lnTo>
                    <a:cubicBezTo>
                      <a:pt x="314" y="4816"/>
                      <a:pt x="439" y="4400"/>
                      <a:pt x="501" y="3984"/>
                    </a:cubicBezTo>
                    <a:cubicBezTo>
                      <a:pt x="585" y="3567"/>
                      <a:pt x="668" y="3129"/>
                      <a:pt x="710" y="2712"/>
                    </a:cubicBezTo>
                    <a:cubicBezTo>
                      <a:pt x="814" y="1836"/>
                      <a:pt x="835" y="939"/>
                      <a:pt x="772" y="63"/>
                    </a:cubicBezTo>
                    <a:cubicBezTo>
                      <a:pt x="772" y="42"/>
                      <a:pt x="668" y="21"/>
                      <a:pt x="668" y="0"/>
                    </a:cubicBezTo>
                    <a:close/>
                    <a:moveTo>
                      <a:pt x="107" y="5191"/>
                    </a:moveTo>
                    <a:lnTo>
                      <a:pt x="107" y="5191"/>
                    </a:lnTo>
                    <a:cubicBezTo>
                      <a:pt x="106" y="5192"/>
                      <a:pt x="106" y="5193"/>
                      <a:pt x="105" y="5194"/>
                    </a:cubicBezTo>
                    <a:cubicBezTo>
                      <a:pt x="107" y="5194"/>
                      <a:pt x="108" y="5193"/>
                      <a:pt x="107" y="51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0"/>
              <p:cNvSpPr/>
              <p:nvPr/>
            </p:nvSpPr>
            <p:spPr>
              <a:xfrm>
                <a:off x="5845175" y="2928250"/>
                <a:ext cx="82925" cy="2593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10373" extrusionOk="0">
                    <a:moveTo>
                      <a:pt x="95" y="1"/>
                    </a:moveTo>
                    <a:cubicBezTo>
                      <a:pt x="69" y="1"/>
                      <a:pt x="4" y="31"/>
                      <a:pt x="21" y="48"/>
                    </a:cubicBezTo>
                    <a:lnTo>
                      <a:pt x="0" y="48"/>
                    </a:lnTo>
                    <a:cubicBezTo>
                      <a:pt x="1169" y="2635"/>
                      <a:pt x="2107" y="5284"/>
                      <a:pt x="2816" y="8037"/>
                    </a:cubicBezTo>
                    <a:cubicBezTo>
                      <a:pt x="3004" y="8808"/>
                      <a:pt x="3150" y="9601"/>
                      <a:pt x="3296" y="10373"/>
                    </a:cubicBezTo>
                    <a:cubicBezTo>
                      <a:pt x="3296" y="10373"/>
                      <a:pt x="3317" y="10373"/>
                      <a:pt x="3317" y="10352"/>
                    </a:cubicBezTo>
                    <a:cubicBezTo>
                      <a:pt x="2837" y="7557"/>
                      <a:pt x="2086" y="4825"/>
                      <a:pt x="1085" y="2176"/>
                    </a:cubicBezTo>
                    <a:cubicBezTo>
                      <a:pt x="793" y="1446"/>
                      <a:pt x="459" y="716"/>
                      <a:pt x="105" y="7"/>
                    </a:cubicBezTo>
                    <a:cubicBezTo>
                      <a:pt x="105" y="3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0"/>
              <p:cNvSpPr/>
              <p:nvPr/>
            </p:nvSpPr>
            <p:spPr>
              <a:xfrm>
                <a:off x="5660575" y="2676550"/>
                <a:ext cx="123100" cy="150425"/>
              </a:xfrm>
              <a:custGeom>
                <a:avLst/>
                <a:gdLst/>
                <a:ahLst/>
                <a:cxnLst/>
                <a:rect l="l" t="t" r="r" b="b"/>
                <a:pathLst>
                  <a:path w="4924" h="6017" extrusionOk="0">
                    <a:moveTo>
                      <a:pt x="1" y="0"/>
                    </a:moveTo>
                    <a:cubicBezTo>
                      <a:pt x="1398" y="1419"/>
                      <a:pt x="2671" y="2962"/>
                      <a:pt x="3797" y="4589"/>
                    </a:cubicBezTo>
                    <a:cubicBezTo>
                      <a:pt x="3943" y="4819"/>
                      <a:pt x="4110" y="5048"/>
                      <a:pt x="4256" y="5277"/>
                    </a:cubicBezTo>
                    <a:cubicBezTo>
                      <a:pt x="4402" y="5549"/>
                      <a:pt x="4590" y="5778"/>
                      <a:pt x="4798" y="6007"/>
                    </a:cubicBezTo>
                    <a:cubicBezTo>
                      <a:pt x="4798" y="6007"/>
                      <a:pt x="4854" y="6017"/>
                      <a:pt x="4891" y="6017"/>
                    </a:cubicBezTo>
                    <a:cubicBezTo>
                      <a:pt x="4909" y="6017"/>
                      <a:pt x="4923" y="6014"/>
                      <a:pt x="4923" y="6007"/>
                    </a:cubicBezTo>
                    <a:cubicBezTo>
                      <a:pt x="4840" y="5799"/>
                      <a:pt x="4736" y="5590"/>
                      <a:pt x="4590" y="5403"/>
                    </a:cubicBezTo>
                    <a:cubicBezTo>
                      <a:pt x="4444" y="5215"/>
                      <a:pt x="4298" y="5006"/>
                      <a:pt x="4172" y="4798"/>
                    </a:cubicBezTo>
                    <a:cubicBezTo>
                      <a:pt x="3860" y="4381"/>
                      <a:pt x="3547" y="3963"/>
                      <a:pt x="3234" y="3567"/>
                    </a:cubicBezTo>
                    <a:cubicBezTo>
                      <a:pt x="2608" y="2775"/>
                      <a:pt x="1941" y="2003"/>
                      <a:pt x="1252" y="1273"/>
                    </a:cubicBezTo>
                    <a:cubicBezTo>
                      <a:pt x="856" y="835"/>
                      <a:pt x="439" y="418"/>
                      <a:pt x="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0"/>
              <p:cNvSpPr/>
              <p:nvPr/>
            </p:nvSpPr>
            <p:spPr>
              <a:xfrm>
                <a:off x="5794600" y="2765275"/>
                <a:ext cx="1508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6035" h="2694" extrusionOk="0">
                    <a:moveTo>
                      <a:pt x="715" y="0"/>
                    </a:moveTo>
                    <a:cubicBezTo>
                      <a:pt x="478" y="0"/>
                      <a:pt x="239" y="13"/>
                      <a:pt x="0" y="39"/>
                    </a:cubicBezTo>
                    <a:cubicBezTo>
                      <a:pt x="0" y="39"/>
                      <a:pt x="21" y="102"/>
                      <a:pt x="42" y="102"/>
                    </a:cubicBezTo>
                    <a:cubicBezTo>
                      <a:pt x="135" y="98"/>
                      <a:pt x="228" y="96"/>
                      <a:pt x="321" y="96"/>
                    </a:cubicBezTo>
                    <a:cubicBezTo>
                      <a:pt x="2494" y="96"/>
                      <a:pt x="4566" y="1027"/>
                      <a:pt x="5986" y="2667"/>
                    </a:cubicBezTo>
                    <a:cubicBezTo>
                      <a:pt x="6005" y="2686"/>
                      <a:pt x="6017" y="2693"/>
                      <a:pt x="6022" y="2693"/>
                    </a:cubicBezTo>
                    <a:cubicBezTo>
                      <a:pt x="6034" y="2693"/>
                      <a:pt x="6015" y="2654"/>
                      <a:pt x="5986" y="2625"/>
                    </a:cubicBezTo>
                    <a:cubicBezTo>
                      <a:pt x="4733" y="961"/>
                      <a:pt x="2776" y="0"/>
                      <a:pt x="7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20"/>
              <p:cNvSpPr/>
              <p:nvPr/>
            </p:nvSpPr>
            <p:spPr>
              <a:xfrm>
                <a:off x="4875300" y="1583225"/>
                <a:ext cx="661725" cy="800825"/>
              </a:xfrm>
              <a:custGeom>
                <a:avLst/>
                <a:gdLst/>
                <a:ahLst/>
                <a:cxnLst/>
                <a:rect l="l" t="t" r="r" b="b"/>
                <a:pathLst>
                  <a:path w="26469" h="32033" extrusionOk="0">
                    <a:moveTo>
                      <a:pt x="1" y="13949"/>
                    </a:moveTo>
                    <a:cubicBezTo>
                      <a:pt x="0" y="13949"/>
                      <a:pt x="0" y="13949"/>
                      <a:pt x="0" y="13949"/>
                    </a:cubicBezTo>
                    <a:cubicBezTo>
                      <a:pt x="0" y="13949"/>
                      <a:pt x="0" y="13949"/>
                      <a:pt x="1" y="13949"/>
                    </a:cubicBezTo>
                    <a:close/>
                    <a:moveTo>
                      <a:pt x="11631" y="1"/>
                    </a:moveTo>
                    <a:cubicBezTo>
                      <a:pt x="11208" y="1"/>
                      <a:pt x="10783" y="28"/>
                      <a:pt x="10366" y="79"/>
                    </a:cubicBezTo>
                    <a:cubicBezTo>
                      <a:pt x="10033" y="120"/>
                      <a:pt x="9699" y="225"/>
                      <a:pt x="9365" y="225"/>
                    </a:cubicBezTo>
                    <a:cubicBezTo>
                      <a:pt x="9308" y="221"/>
                      <a:pt x="9251" y="219"/>
                      <a:pt x="9194" y="219"/>
                    </a:cubicBezTo>
                    <a:cubicBezTo>
                      <a:pt x="8917" y="219"/>
                      <a:pt x="8641" y="260"/>
                      <a:pt x="8364" y="329"/>
                    </a:cubicBezTo>
                    <a:cubicBezTo>
                      <a:pt x="8030" y="454"/>
                      <a:pt x="7718" y="600"/>
                      <a:pt x="7384" y="704"/>
                    </a:cubicBezTo>
                    <a:cubicBezTo>
                      <a:pt x="7050" y="746"/>
                      <a:pt x="6758" y="892"/>
                      <a:pt x="6487" y="1080"/>
                    </a:cubicBezTo>
                    <a:cubicBezTo>
                      <a:pt x="6643" y="1064"/>
                      <a:pt x="6801" y="1056"/>
                      <a:pt x="6960" y="1056"/>
                    </a:cubicBezTo>
                    <a:cubicBezTo>
                      <a:pt x="7435" y="1056"/>
                      <a:pt x="7916" y="1127"/>
                      <a:pt x="8385" y="1268"/>
                    </a:cubicBezTo>
                    <a:cubicBezTo>
                      <a:pt x="8698" y="1351"/>
                      <a:pt x="8990" y="1476"/>
                      <a:pt x="9282" y="1664"/>
                    </a:cubicBezTo>
                    <a:cubicBezTo>
                      <a:pt x="9449" y="1789"/>
                      <a:pt x="9574" y="2060"/>
                      <a:pt x="9741" y="2164"/>
                    </a:cubicBezTo>
                    <a:cubicBezTo>
                      <a:pt x="9428" y="1998"/>
                      <a:pt x="9073" y="1893"/>
                      <a:pt x="8698" y="1893"/>
                    </a:cubicBezTo>
                    <a:cubicBezTo>
                      <a:pt x="8209" y="1863"/>
                      <a:pt x="7721" y="1843"/>
                      <a:pt x="7232" y="1843"/>
                    </a:cubicBezTo>
                    <a:cubicBezTo>
                      <a:pt x="7053" y="1843"/>
                      <a:pt x="6874" y="1846"/>
                      <a:pt x="6696" y="1852"/>
                    </a:cubicBezTo>
                    <a:lnTo>
                      <a:pt x="6591" y="1852"/>
                    </a:lnTo>
                    <a:cubicBezTo>
                      <a:pt x="4255" y="1893"/>
                      <a:pt x="2545" y="4980"/>
                      <a:pt x="1690" y="6857"/>
                    </a:cubicBezTo>
                    <a:cubicBezTo>
                      <a:pt x="1189" y="7984"/>
                      <a:pt x="793" y="9152"/>
                      <a:pt x="522" y="10361"/>
                    </a:cubicBezTo>
                    <a:cubicBezTo>
                      <a:pt x="397" y="10966"/>
                      <a:pt x="292" y="11571"/>
                      <a:pt x="188" y="12197"/>
                    </a:cubicBezTo>
                    <a:cubicBezTo>
                      <a:pt x="167" y="12447"/>
                      <a:pt x="167" y="13822"/>
                      <a:pt x="1" y="13949"/>
                    </a:cubicBezTo>
                    <a:lnTo>
                      <a:pt x="1" y="13949"/>
                    </a:lnTo>
                    <a:cubicBezTo>
                      <a:pt x="689" y="13427"/>
                      <a:pt x="1377" y="12969"/>
                      <a:pt x="2107" y="12531"/>
                    </a:cubicBezTo>
                    <a:cubicBezTo>
                      <a:pt x="2482" y="12259"/>
                      <a:pt x="2899" y="12072"/>
                      <a:pt x="3358" y="12009"/>
                    </a:cubicBezTo>
                    <a:lnTo>
                      <a:pt x="3358" y="12009"/>
                    </a:lnTo>
                    <a:cubicBezTo>
                      <a:pt x="2774" y="12489"/>
                      <a:pt x="2253" y="13052"/>
                      <a:pt x="1773" y="13636"/>
                    </a:cubicBezTo>
                    <a:cubicBezTo>
                      <a:pt x="230" y="15597"/>
                      <a:pt x="84" y="18725"/>
                      <a:pt x="251" y="21103"/>
                    </a:cubicBezTo>
                    <a:cubicBezTo>
                      <a:pt x="999" y="20562"/>
                      <a:pt x="1810" y="20001"/>
                      <a:pt x="2725" y="19832"/>
                    </a:cubicBezTo>
                    <a:lnTo>
                      <a:pt x="2725" y="19832"/>
                    </a:lnTo>
                    <a:cubicBezTo>
                      <a:pt x="2017" y="19966"/>
                      <a:pt x="1209" y="21355"/>
                      <a:pt x="918" y="21917"/>
                    </a:cubicBezTo>
                    <a:cubicBezTo>
                      <a:pt x="459" y="22772"/>
                      <a:pt x="209" y="23710"/>
                      <a:pt x="188" y="24691"/>
                    </a:cubicBezTo>
                    <a:cubicBezTo>
                      <a:pt x="146" y="25608"/>
                      <a:pt x="397" y="26484"/>
                      <a:pt x="397" y="27381"/>
                    </a:cubicBezTo>
                    <a:cubicBezTo>
                      <a:pt x="459" y="28758"/>
                      <a:pt x="584" y="30134"/>
                      <a:pt x="814" y="31469"/>
                    </a:cubicBezTo>
                    <a:cubicBezTo>
                      <a:pt x="814" y="31532"/>
                      <a:pt x="897" y="32032"/>
                      <a:pt x="897" y="32032"/>
                    </a:cubicBezTo>
                    <a:cubicBezTo>
                      <a:pt x="3212" y="31740"/>
                      <a:pt x="5423" y="30948"/>
                      <a:pt x="7405" y="29738"/>
                    </a:cubicBezTo>
                    <a:cubicBezTo>
                      <a:pt x="8302" y="29196"/>
                      <a:pt x="9428" y="28528"/>
                      <a:pt x="10074" y="27715"/>
                    </a:cubicBezTo>
                    <a:cubicBezTo>
                      <a:pt x="10909" y="26714"/>
                      <a:pt x="10930" y="25483"/>
                      <a:pt x="11117" y="24273"/>
                    </a:cubicBezTo>
                    <a:lnTo>
                      <a:pt x="11117" y="24273"/>
                    </a:lnTo>
                    <a:cubicBezTo>
                      <a:pt x="11639" y="25754"/>
                      <a:pt x="11117" y="27757"/>
                      <a:pt x="10450" y="29112"/>
                    </a:cubicBezTo>
                    <a:cubicBezTo>
                      <a:pt x="10575" y="28862"/>
                      <a:pt x="11576" y="28737"/>
                      <a:pt x="11827" y="28653"/>
                    </a:cubicBezTo>
                    <a:cubicBezTo>
                      <a:pt x="12327" y="28487"/>
                      <a:pt x="12828" y="28361"/>
                      <a:pt x="13328" y="28174"/>
                    </a:cubicBezTo>
                    <a:cubicBezTo>
                      <a:pt x="14309" y="27798"/>
                      <a:pt x="15226" y="27339"/>
                      <a:pt x="16102" y="26776"/>
                    </a:cubicBezTo>
                    <a:cubicBezTo>
                      <a:pt x="17187" y="26088"/>
                      <a:pt x="18876" y="25024"/>
                      <a:pt x="19356" y="23794"/>
                    </a:cubicBezTo>
                    <a:cubicBezTo>
                      <a:pt x="19961" y="22292"/>
                      <a:pt x="20003" y="20602"/>
                      <a:pt x="19460" y="19059"/>
                    </a:cubicBezTo>
                    <a:cubicBezTo>
                      <a:pt x="19335" y="18746"/>
                      <a:pt x="19210" y="18412"/>
                      <a:pt x="19127" y="18079"/>
                    </a:cubicBezTo>
                    <a:cubicBezTo>
                      <a:pt x="19043" y="17745"/>
                      <a:pt x="19085" y="17370"/>
                      <a:pt x="19252" y="17078"/>
                    </a:cubicBezTo>
                    <a:lnTo>
                      <a:pt x="19252" y="17078"/>
                    </a:lnTo>
                    <a:cubicBezTo>
                      <a:pt x="19148" y="17662"/>
                      <a:pt x="19419" y="18225"/>
                      <a:pt x="19627" y="18788"/>
                    </a:cubicBezTo>
                    <a:cubicBezTo>
                      <a:pt x="20065" y="19852"/>
                      <a:pt x="20357" y="20957"/>
                      <a:pt x="20524" y="22083"/>
                    </a:cubicBezTo>
                    <a:cubicBezTo>
                      <a:pt x="20592" y="22598"/>
                      <a:pt x="20703" y="22980"/>
                      <a:pt x="20962" y="22980"/>
                    </a:cubicBezTo>
                    <a:cubicBezTo>
                      <a:pt x="21101" y="22980"/>
                      <a:pt x="21284" y="22868"/>
                      <a:pt x="21525" y="22605"/>
                    </a:cubicBezTo>
                    <a:cubicBezTo>
                      <a:pt x="22798" y="21249"/>
                      <a:pt x="23966" y="19914"/>
                      <a:pt x="24800" y="18225"/>
                    </a:cubicBezTo>
                    <a:cubicBezTo>
                      <a:pt x="25551" y="16702"/>
                      <a:pt x="26260" y="14783"/>
                      <a:pt x="26260" y="13052"/>
                    </a:cubicBezTo>
                    <a:cubicBezTo>
                      <a:pt x="26469" y="10883"/>
                      <a:pt x="26114" y="8526"/>
                      <a:pt x="24633" y="6920"/>
                    </a:cubicBezTo>
                    <a:cubicBezTo>
                      <a:pt x="23878" y="6097"/>
                      <a:pt x="22793" y="5786"/>
                      <a:pt x="21685" y="5786"/>
                    </a:cubicBezTo>
                    <a:cubicBezTo>
                      <a:pt x="20744" y="5786"/>
                      <a:pt x="19787" y="6010"/>
                      <a:pt x="19002" y="6336"/>
                    </a:cubicBezTo>
                    <a:cubicBezTo>
                      <a:pt x="19106" y="4897"/>
                      <a:pt x="17521" y="2269"/>
                      <a:pt x="16353" y="1455"/>
                    </a:cubicBezTo>
                    <a:cubicBezTo>
                      <a:pt x="15205" y="642"/>
                      <a:pt x="13850" y="141"/>
                      <a:pt x="12452" y="37"/>
                    </a:cubicBezTo>
                    <a:cubicBezTo>
                      <a:pt x="12181" y="12"/>
                      <a:pt x="11906" y="1"/>
                      <a:pt x="116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2" name="Google Shape;1842;p20"/>
              <p:cNvSpPr/>
              <p:nvPr/>
            </p:nvSpPr>
            <p:spPr>
              <a:xfrm>
                <a:off x="4952475" y="1754125"/>
                <a:ext cx="376500" cy="489125"/>
              </a:xfrm>
              <a:custGeom>
                <a:avLst/>
                <a:gdLst/>
                <a:ahLst/>
                <a:cxnLst/>
                <a:rect l="l" t="t" r="r" b="b"/>
                <a:pathLst>
                  <a:path w="15060" h="19565" extrusionOk="0">
                    <a:moveTo>
                      <a:pt x="15059" y="21"/>
                    </a:moveTo>
                    <a:lnTo>
                      <a:pt x="15059" y="21"/>
                    </a:lnTo>
                    <a:cubicBezTo>
                      <a:pt x="15057" y="23"/>
                      <a:pt x="15055" y="24"/>
                      <a:pt x="15054" y="25"/>
                    </a:cubicBezTo>
                    <a:lnTo>
                      <a:pt x="15054" y="25"/>
                    </a:lnTo>
                    <a:cubicBezTo>
                      <a:pt x="15056" y="24"/>
                      <a:pt x="15058" y="23"/>
                      <a:pt x="15059" y="21"/>
                    </a:cubicBezTo>
                    <a:close/>
                    <a:moveTo>
                      <a:pt x="14913" y="1"/>
                    </a:moveTo>
                    <a:cubicBezTo>
                      <a:pt x="14517" y="209"/>
                      <a:pt x="14121" y="397"/>
                      <a:pt x="13745" y="626"/>
                    </a:cubicBezTo>
                    <a:cubicBezTo>
                      <a:pt x="13349" y="856"/>
                      <a:pt x="13036" y="1064"/>
                      <a:pt x="12702" y="1294"/>
                    </a:cubicBezTo>
                    <a:cubicBezTo>
                      <a:pt x="12014" y="1773"/>
                      <a:pt x="11347" y="2253"/>
                      <a:pt x="10700" y="2775"/>
                    </a:cubicBezTo>
                    <a:cubicBezTo>
                      <a:pt x="9428" y="3797"/>
                      <a:pt x="8239" y="4923"/>
                      <a:pt x="7133" y="6154"/>
                    </a:cubicBezTo>
                    <a:cubicBezTo>
                      <a:pt x="4923" y="8573"/>
                      <a:pt x="3129" y="11347"/>
                      <a:pt x="1773" y="14351"/>
                    </a:cubicBezTo>
                    <a:cubicBezTo>
                      <a:pt x="1001" y="16019"/>
                      <a:pt x="417" y="17771"/>
                      <a:pt x="0" y="19565"/>
                    </a:cubicBezTo>
                    <a:lnTo>
                      <a:pt x="63" y="19565"/>
                    </a:lnTo>
                    <a:cubicBezTo>
                      <a:pt x="501" y="17959"/>
                      <a:pt x="1043" y="16395"/>
                      <a:pt x="1690" y="14872"/>
                    </a:cubicBezTo>
                    <a:cubicBezTo>
                      <a:pt x="2357" y="13349"/>
                      <a:pt x="3150" y="11910"/>
                      <a:pt x="4047" y="10513"/>
                    </a:cubicBezTo>
                    <a:cubicBezTo>
                      <a:pt x="5819" y="7739"/>
                      <a:pt x="8051" y="5257"/>
                      <a:pt x="10596" y="3150"/>
                    </a:cubicBezTo>
                    <a:cubicBezTo>
                      <a:pt x="11305" y="2587"/>
                      <a:pt x="12035" y="2024"/>
                      <a:pt x="12786" y="1502"/>
                    </a:cubicBezTo>
                    <a:cubicBezTo>
                      <a:pt x="13182" y="1252"/>
                      <a:pt x="13578" y="981"/>
                      <a:pt x="13954" y="751"/>
                    </a:cubicBezTo>
                    <a:cubicBezTo>
                      <a:pt x="14348" y="502"/>
                      <a:pt x="14680" y="274"/>
                      <a:pt x="15054" y="25"/>
                    </a:cubicBezTo>
                    <a:lnTo>
                      <a:pt x="15054" y="25"/>
                    </a:lnTo>
                    <a:cubicBezTo>
                      <a:pt x="15050" y="27"/>
                      <a:pt x="15046" y="27"/>
                      <a:pt x="15041" y="27"/>
                    </a:cubicBezTo>
                    <a:cubicBezTo>
                      <a:pt x="15021" y="27"/>
                      <a:pt x="14990" y="15"/>
                      <a:pt x="14963" y="15"/>
                    </a:cubicBezTo>
                    <a:cubicBezTo>
                      <a:pt x="14953" y="15"/>
                      <a:pt x="14943" y="17"/>
                      <a:pt x="14934" y="21"/>
                    </a:cubicBezTo>
                    <a:lnTo>
                      <a:pt x="149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0"/>
              <p:cNvSpPr/>
              <p:nvPr/>
            </p:nvSpPr>
            <p:spPr>
              <a:xfrm>
                <a:off x="4941000" y="2289650"/>
                <a:ext cx="1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" h="1" extrusionOk="0">
                    <a:moveTo>
                      <a:pt x="63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7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20"/>
              <p:cNvSpPr/>
              <p:nvPr/>
            </p:nvSpPr>
            <p:spPr>
              <a:xfrm>
                <a:off x="5126625" y="1898225"/>
                <a:ext cx="68325" cy="36380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4552" extrusionOk="0">
                    <a:moveTo>
                      <a:pt x="1578" y="0"/>
                    </a:moveTo>
                    <a:cubicBezTo>
                      <a:pt x="1574" y="0"/>
                      <a:pt x="1576" y="4"/>
                      <a:pt x="1586" y="14"/>
                    </a:cubicBezTo>
                    <a:cubicBezTo>
                      <a:pt x="2003" y="661"/>
                      <a:pt x="2316" y="1391"/>
                      <a:pt x="2441" y="2162"/>
                    </a:cubicBezTo>
                    <a:cubicBezTo>
                      <a:pt x="2545" y="3059"/>
                      <a:pt x="2545" y="3956"/>
                      <a:pt x="2441" y="4853"/>
                    </a:cubicBezTo>
                    <a:cubicBezTo>
                      <a:pt x="2295" y="6980"/>
                      <a:pt x="1878" y="9087"/>
                      <a:pt x="1252" y="11131"/>
                    </a:cubicBezTo>
                    <a:cubicBezTo>
                      <a:pt x="897" y="12278"/>
                      <a:pt x="480" y="13405"/>
                      <a:pt x="1" y="14489"/>
                    </a:cubicBezTo>
                    <a:cubicBezTo>
                      <a:pt x="1" y="14510"/>
                      <a:pt x="63" y="14552"/>
                      <a:pt x="63" y="14552"/>
                    </a:cubicBezTo>
                    <a:cubicBezTo>
                      <a:pt x="522" y="13592"/>
                      <a:pt x="939" y="12591"/>
                      <a:pt x="1315" y="11590"/>
                    </a:cubicBezTo>
                    <a:cubicBezTo>
                      <a:pt x="1648" y="10568"/>
                      <a:pt x="1920" y="9567"/>
                      <a:pt x="2128" y="8524"/>
                    </a:cubicBezTo>
                    <a:cubicBezTo>
                      <a:pt x="2358" y="7460"/>
                      <a:pt x="2504" y="6396"/>
                      <a:pt x="2608" y="5333"/>
                    </a:cubicBezTo>
                    <a:cubicBezTo>
                      <a:pt x="2712" y="4373"/>
                      <a:pt x="2733" y="3414"/>
                      <a:pt x="2650" y="2454"/>
                    </a:cubicBezTo>
                    <a:cubicBezTo>
                      <a:pt x="2524" y="1578"/>
                      <a:pt x="2128" y="807"/>
                      <a:pt x="1648" y="56"/>
                    </a:cubicBezTo>
                    <a:cubicBezTo>
                      <a:pt x="1648" y="40"/>
                      <a:pt x="1588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5" name="Google Shape;1845;p20"/>
              <p:cNvSpPr/>
              <p:nvPr/>
            </p:nvSpPr>
            <p:spPr>
              <a:xfrm>
                <a:off x="5326350" y="1862075"/>
                <a:ext cx="45375" cy="279500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1180" extrusionOk="0">
                    <a:moveTo>
                      <a:pt x="0" y="0"/>
                    </a:moveTo>
                    <a:cubicBezTo>
                      <a:pt x="605" y="1335"/>
                      <a:pt x="1043" y="2753"/>
                      <a:pt x="1293" y="4192"/>
                    </a:cubicBezTo>
                    <a:cubicBezTo>
                      <a:pt x="1544" y="5652"/>
                      <a:pt x="1690" y="7133"/>
                      <a:pt x="1731" y="8635"/>
                    </a:cubicBezTo>
                    <a:cubicBezTo>
                      <a:pt x="1752" y="9469"/>
                      <a:pt x="1752" y="10325"/>
                      <a:pt x="1752" y="11180"/>
                    </a:cubicBezTo>
                    <a:lnTo>
                      <a:pt x="1815" y="11180"/>
                    </a:lnTo>
                    <a:cubicBezTo>
                      <a:pt x="1815" y="9699"/>
                      <a:pt x="1815" y="8197"/>
                      <a:pt x="1731" y="6716"/>
                    </a:cubicBezTo>
                    <a:cubicBezTo>
                      <a:pt x="1669" y="5256"/>
                      <a:pt x="1460" y="3796"/>
                      <a:pt x="1085" y="2357"/>
                    </a:cubicBezTo>
                    <a:cubicBezTo>
                      <a:pt x="855" y="1564"/>
                      <a:pt x="542" y="772"/>
                      <a:pt x="167" y="21"/>
                    </a:cubicBezTo>
                    <a:cubicBezTo>
                      <a:pt x="159" y="6"/>
                      <a:pt x="137" y="1"/>
                      <a:pt x="112" y="1"/>
                    </a:cubicBezTo>
                    <a:cubicBezTo>
                      <a:pt x="84" y="1"/>
                      <a:pt x="51" y="6"/>
                      <a:pt x="28" y="6"/>
                    </a:cubicBezTo>
                    <a:cubicBezTo>
                      <a:pt x="15" y="6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0"/>
              <p:cNvSpPr/>
              <p:nvPr/>
            </p:nvSpPr>
            <p:spPr>
              <a:xfrm>
                <a:off x="4927425" y="1794775"/>
                <a:ext cx="275875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4031" extrusionOk="0">
                    <a:moveTo>
                      <a:pt x="9174" y="1"/>
                    </a:moveTo>
                    <a:cubicBezTo>
                      <a:pt x="8133" y="1"/>
                      <a:pt x="7091" y="154"/>
                      <a:pt x="6091" y="460"/>
                    </a:cubicBezTo>
                    <a:cubicBezTo>
                      <a:pt x="4694" y="982"/>
                      <a:pt x="3338" y="1649"/>
                      <a:pt x="2087" y="2463"/>
                    </a:cubicBezTo>
                    <a:cubicBezTo>
                      <a:pt x="1357" y="2921"/>
                      <a:pt x="606" y="3339"/>
                      <a:pt x="1" y="3964"/>
                    </a:cubicBezTo>
                    <a:cubicBezTo>
                      <a:pt x="1" y="3964"/>
                      <a:pt x="50" y="4030"/>
                      <a:pt x="76" y="4030"/>
                    </a:cubicBezTo>
                    <a:cubicBezTo>
                      <a:pt x="79" y="4030"/>
                      <a:pt x="82" y="4029"/>
                      <a:pt x="84" y="4027"/>
                    </a:cubicBezTo>
                    <a:lnTo>
                      <a:pt x="105" y="4027"/>
                    </a:lnTo>
                    <a:cubicBezTo>
                      <a:pt x="668" y="3526"/>
                      <a:pt x="1273" y="3109"/>
                      <a:pt x="1941" y="2755"/>
                    </a:cubicBezTo>
                    <a:cubicBezTo>
                      <a:pt x="2608" y="2358"/>
                      <a:pt x="3276" y="1962"/>
                      <a:pt x="3964" y="1587"/>
                    </a:cubicBezTo>
                    <a:cubicBezTo>
                      <a:pt x="5299" y="857"/>
                      <a:pt x="6738" y="377"/>
                      <a:pt x="8240" y="189"/>
                    </a:cubicBezTo>
                    <a:cubicBezTo>
                      <a:pt x="8521" y="165"/>
                      <a:pt x="8795" y="155"/>
                      <a:pt x="9066" y="155"/>
                    </a:cubicBezTo>
                    <a:cubicBezTo>
                      <a:pt x="9257" y="155"/>
                      <a:pt x="9447" y="160"/>
                      <a:pt x="9637" y="168"/>
                    </a:cubicBezTo>
                    <a:cubicBezTo>
                      <a:pt x="10096" y="189"/>
                      <a:pt x="10555" y="231"/>
                      <a:pt x="11014" y="231"/>
                    </a:cubicBezTo>
                    <a:cubicBezTo>
                      <a:pt x="11035" y="231"/>
                      <a:pt x="10951" y="147"/>
                      <a:pt x="10930" y="147"/>
                    </a:cubicBezTo>
                    <a:cubicBezTo>
                      <a:pt x="10350" y="50"/>
                      <a:pt x="9762" y="1"/>
                      <a:pt x="9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7" name="Google Shape;1847;p20"/>
              <p:cNvSpPr/>
              <p:nvPr/>
            </p:nvSpPr>
            <p:spPr>
              <a:xfrm>
                <a:off x="4936650" y="1913175"/>
                <a:ext cx="184275" cy="12507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5003" extrusionOk="0">
                    <a:moveTo>
                      <a:pt x="7370" y="0"/>
                    </a:moveTo>
                    <a:cubicBezTo>
                      <a:pt x="5055" y="542"/>
                      <a:pt x="2927" y="1731"/>
                      <a:pt x="1280" y="3462"/>
                    </a:cubicBezTo>
                    <a:cubicBezTo>
                      <a:pt x="821" y="3921"/>
                      <a:pt x="383" y="4443"/>
                      <a:pt x="7" y="4985"/>
                    </a:cubicBezTo>
                    <a:cubicBezTo>
                      <a:pt x="1" y="4998"/>
                      <a:pt x="3" y="5003"/>
                      <a:pt x="8" y="5003"/>
                    </a:cubicBezTo>
                    <a:cubicBezTo>
                      <a:pt x="19" y="5003"/>
                      <a:pt x="49" y="4979"/>
                      <a:pt x="49" y="4964"/>
                    </a:cubicBezTo>
                    <a:cubicBezTo>
                      <a:pt x="1426" y="3066"/>
                      <a:pt x="3282" y="1585"/>
                      <a:pt x="5430" y="688"/>
                    </a:cubicBezTo>
                    <a:cubicBezTo>
                      <a:pt x="6035" y="438"/>
                      <a:pt x="6661" y="250"/>
                      <a:pt x="7287" y="84"/>
                    </a:cubicBezTo>
                    <a:cubicBezTo>
                      <a:pt x="7328" y="84"/>
                      <a:pt x="7370" y="0"/>
                      <a:pt x="7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8" name="Google Shape;1848;p20"/>
              <p:cNvSpPr/>
              <p:nvPr/>
            </p:nvSpPr>
            <p:spPr>
              <a:xfrm>
                <a:off x="5362850" y="1771550"/>
                <a:ext cx="108475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2391" extrusionOk="0">
                    <a:moveTo>
                      <a:pt x="806" y="1"/>
                    </a:moveTo>
                    <a:cubicBezTo>
                      <a:pt x="562" y="1"/>
                      <a:pt x="320" y="25"/>
                      <a:pt x="84" y="75"/>
                    </a:cubicBezTo>
                    <a:cubicBezTo>
                      <a:pt x="42" y="75"/>
                      <a:pt x="0" y="159"/>
                      <a:pt x="0" y="159"/>
                    </a:cubicBezTo>
                    <a:cubicBezTo>
                      <a:pt x="140" y="145"/>
                      <a:pt x="281" y="138"/>
                      <a:pt x="421" y="138"/>
                    </a:cubicBezTo>
                    <a:cubicBezTo>
                      <a:pt x="1119" y="138"/>
                      <a:pt x="1816" y="309"/>
                      <a:pt x="2440" y="638"/>
                    </a:cubicBezTo>
                    <a:cubicBezTo>
                      <a:pt x="3191" y="1056"/>
                      <a:pt x="3796" y="1660"/>
                      <a:pt x="4234" y="2390"/>
                    </a:cubicBezTo>
                    <a:cubicBezTo>
                      <a:pt x="4234" y="2390"/>
                      <a:pt x="4339" y="2349"/>
                      <a:pt x="4318" y="2307"/>
                    </a:cubicBezTo>
                    <a:cubicBezTo>
                      <a:pt x="3816" y="893"/>
                      <a:pt x="2285" y="1"/>
                      <a:pt x="8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0"/>
              <p:cNvSpPr/>
              <p:nvPr/>
            </p:nvSpPr>
            <p:spPr>
              <a:xfrm>
                <a:off x="5117250" y="1688525"/>
                <a:ext cx="1405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514" extrusionOk="0">
                    <a:moveTo>
                      <a:pt x="385" y="1"/>
                    </a:moveTo>
                    <a:cubicBezTo>
                      <a:pt x="257" y="1"/>
                      <a:pt x="129" y="6"/>
                      <a:pt x="0" y="17"/>
                    </a:cubicBezTo>
                    <a:cubicBezTo>
                      <a:pt x="0" y="17"/>
                      <a:pt x="63" y="80"/>
                      <a:pt x="104" y="80"/>
                    </a:cubicBezTo>
                    <a:cubicBezTo>
                      <a:pt x="605" y="80"/>
                      <a:pt x="1126" y="122"/>
                      <a:pt x="1627" y="226"/>
                    </a:cubicBezTo>
                    <a:cubicBezTo>
                      <a:pt x="2128" y="309"/>
                      <a:pt x="2607" y="455"/>
                      <a:pt x="3066" y="664"/>
                    </a:cubicBezTo>
                    <a:cubicBezTo>
                      <a:pt x="4005" y="1081"/>
                      <a:pt x="4860" y="1686"/>
                      <a:pt x="5527" y="2458"/>
                    </a:cubicBezTo>
                    <a:cubicBezTo>
                      <a:pt x="5543" y="2474"/>
                      <a:pt x="5607" y="2513"/>
                      <a:pt x="5619" y="2513"/>
                    </a:cubicBezTo>
                    <a:cubicBezTo>
                      <a:pt x="5623" y="2513"/>
                      <a:pt x="5621" y="2509"/>
                      <a:pt x="5611" y="2499"/>
                    </a:cubicBezTo>
                    <a:cubicBezTo>
                      <a:pt x="4526" y="1227"/>
                      <a:pt x="3045" y="393"/>
                      <a:pt x="1418" y="101"/>
                    </a:cubicBezTo>
                    <a:cubicBezTo>
                      <a:pt x="1083" y="40"/>
                      <a:pt x="735" y="1"/>
                      <a:pt x="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0" name="Google Shape;1850;p20"/>
              <p:cNvSpPr/>
              <p:nvPr/>
            </p:nvSpPr>
            <p:spPr>
              <a:xfrm>
                <a:off x="5139675" y="1944450"/>
                <a:ext cx="37025" cy="185325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7413" extrusionOk="0">
                    <a:moveTo>
                      <a:pt x="918" y="1"/>
                    </a:moveTo>
                    <a:lnTo>
                      <a:pt x="918" y="1"/>
                    </a:lnTo>
                    <a:cubicBezTo>
                      <a:pt x="1231" y="1189"/>
                      <a:pt x="1272" y="2441"/>
                      <a:pt x="1022" y="3671"/>
                    </a:cubicBezTo>
                    <a:cubicBezTo>
                      <a:pt x="897" y="4276"/>
                      <a:pt x="751" y="4881"/>
                      <a:pt x="563" y="5465"/>
                    </a:cubicBezTo>
                    <a:cubicBezTo>
                      <a:pt x="480" y="5778"/>
                      <a:pt x="375" y="6070"/>
                      <a:pt x="271" y="6362"/>
                    </a:cubicBezTo>
                    <a:cubicBezTo>
                      <a:pt x="229" y="6508"/>
                      <a:pt x="167" y="6675"/>
                      <a:pt x="125" y="6821"/>
                    </a:cubicBezTo>
                    <a:cubicBezTo>
                      <a:pt x="63" y="6967"/>
                      <a:pt x="21" y="7113"/>
                      <a:pt x="0" y="7259"/>
                    </a:cubicBezTo>
                    <a:cubicBezTo>
                      <a:pt x="0" y="7296"/>
                      <a:pt x="128" y="7412"/>
                      <a:pt x="174" y="7412"/>
                    </a:cubicBezTo>
                    <a:cubicBezTo>
                      <a:pt x="180" y="7412"/>
                      <a:pt x="185" y="7410"/>
                      <a:pt x="188" y="7405"/>
                    </a:cubicBezTo>
                    <a:cubicBezTo>
                      <a:pt x="271" y="7280"/>
                      <a:pt x="334" y="7113"/>
                      <a:pt x="375" y="6967"/>
                    </a:cubicBezTo>
                    <a:cubicBezTo>
                      <a:pt x="417" y="6800"/>
                      <a:pt x="480" y="6654"/>
                      <a:pt x="521" y="6487"/>
                    </a:cubicBezTo>
                    <a:cubicBezTo>
                      <a:pt x="626" y="6195"/>
                      <a:pt x="730" y="5903"/>
                      <a:pt x="814" y="5590"/>
                    </a:cubicBezTo>
                    <a:cubicBezTo>
                      <a:pt x="1001" y="4985"/>
                      <a:pt x="1147" y="4381"/>
                      <a:pt x="1252" y="3755"/>
                    </a:cubicBezTo>
                    <a:cubicBezTo>
                      <a:pt x="1481" y="2545"/>
                      <a:pt x="1418" y="1315"/>
                      <a:pt x="1085" y="126"/>
                    </a:cubicBezTo>
                    <a:cubicBezTo>
                      <a:pt x="1064" y="63"/>
                      <a:pt x="918" y="1"/>
                      <a:pt x="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1" name="Google Shape;1851;p20"/>
              <p:cNvSpPr/>
              <p:nvPr/>
            </p:nvSpPr>
            <p:spPr>
              <a:xfrm>
                <a:off x="5299225" y="1837275"/>
                <a:ext cx="53725" cy="3404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3617" extrusionOk="0">
                    <a:moveTo>
                      <a:pt x="239" y="1"/>
                    </a:moveTo>
                    <a:cubicBezTo>
                      <a:pt x="166" y="1"/>
                      <a:pt x="0" y="65"/>
                      <a:pt x="0" y="116"/>
                    </a:cubicBezTo>
                    <a:lnTo>
                      <a:pt x="21" y="116"/>
                    </a:lnTo>
                    <a:cubicBezTo>
                      <a:pt x="251" y="992"/>
                      <a:pt x="501" y="1847"/>
                      <a:pt x="731" y="2723"/>
                    </a:cubicBezTo>
                    <a:cubicBezTo>
                      <a:pt x="960" y="3599"/>
                      <a:pt x="1127" y="4454"/>
                      <a:pt x="1294" y="5330"/>
                    </a:cubicBezTo>
                    <a:cubicBezTo>
                      <a:pt x="1586" y="7082"/>
                      <a:pt x="1753" y="8876"/>
                      <a:pt x="1794" y="10649"/>
                    </a:cubicBezTo>
                    <a:lnTo>
                      <a:pt x="1794" y="12109"/>
                    </a:lnTo>
                    <a:cubicBezTo>
                      <a:pt x="1794" y="12359"/>
                      <a:pt x="1773" y="12610"/>
                      <a:pt x="1773" y="12860"/>
                    </a:cubicBezTo>
                    <a:cubicBezTo>
                      <a:pt x="1732" y="13110"/>
                      <a:pt x="1753" y="13361"/>
                      <a:pt x="1815" y="13611"/>
                    </a:cubicBezTo>
                    <a:cubicBezTo>
                      <a:pt x="1815" y="13615"/>
                      <a:pt x="1820" y="13616"/>
                      <a:pt x="1828" y="13616"/>
                    </a:cubicBezTo>
                    <a:cubicBezTo>
                      <a:pt x="1864" y="13616"/>
                      <a:pt x="1961" y="13582"/>
                      <a:pt x="1961" y="13548"/>
                    </a:cubicBezTo>
                    <a:cubicBezTo>
                      <a:pt x="2086" y="13131"/>
                      <a:pt x="2149" y="12672"/>
                      <a:pt x="2128" y="12234"/>
                    </a:cubicBezTo>
                    <a:cubicBezTo>
                      <a:pt x="2149" y="11775"/>
                      <a:pt x="2149" y="11337"/>
                      <a:pt x="2149" y="10879"/>
                    </a:cubicBezTo>
                    <a:cubicBezTo>
                      <a:pt x="2149" y="9982"/>
                      <a:pt x="2107" y="9085"/>
                      <a:pt x="2045" y="8188"/>
                    </a:cubicBezTo>
                    <a:cubicBezTo>
                      <a:pt x="1899" y="6415"/>
                      <a:pt x="1607" y="4642"/>
                      <a:pt x="1189" y="2911"/>
                    </a:cubicBezTo>
                    <a:cubicBezTo>
                      <a:pt x="939" y="1910"/>
                      <a:pt x="647" y="950"/>
                      <a:pt x="272" y="12"/>
                    </a:cubicBezTo>
                    <a:cubicBezTo>
                      <a:pt x="268" y="4"/>
                      <a:pt x="256" y="1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20"/>
              <p:cNvSpPr/>
              <p:nvPr/>
            </p:nvSpPr>
            <p:spPr>
              <a:xfrm>
                <a:off x="5352175" y="1784575"/>
                <a:ext cx="124375" cy="140425"/>
              </a:xfrm>
              <a:custGeom>
                <a:avLst/>
                <a:gdLst/>
                <a:ahLst/>
                <a:cxnLst/>
                <a:rect l="l" t="t" r="r" b="b"/>
                <a:pathLst>
                  <a:path w="4975" h="5617" extrusionOk="0">
                    <a:moveTo>
                      <a:pt x="77" y="1"/>
                    </a:moveTo>
                    <a:cubicBezTo>
                      <a:pt x="26" y="1"/>
                      <a:pt x="1" y="15"/>
                      <a:pt x="93" y="55"/>
                    </a:cubicBezTo>
                    <a:lnTo>
                      <a:pt x="114" y="55"/>
                    </a:lnTo>
                    <a:cubicBezTo>
                      <a:pt x="1866" y="847"/>
                      <a:pt x="3285" y="2245"/>
                      <a:pt x="4119" y="3997"/>
                    </a:cubicBezTo>
                    <a:cubicBezTo>
                      <a:pt x="4244" y="4247"/>
                      <a:pt x="4348" y="4477"/>
                      <a:pt x="4453" y="4727"/>
                    </a:cubicBezTo>
                    <a:cubicBezTo>
                      <a:pt x="4536" y="4977"/>
                      <a:pt x="4661" y="5290"/>
                      <a:pt x="4766" y="5540"/>
                    </a:cubicBezTo>
                    <a:cubicBezTo>
                      <a:pt x="4782" y="5572"/>
                      <a:pt x="4896" y="5617"/>
                      <a:pt x="4948" y="5617"/>
                    </a:cubicBezTo>
                    <a:cubicBezTo>
                      <a:pt x="4964" y="5617"/>
                      <a:pt x="4974" y="5613"/>
                      <a:pt x="4974" y="5603"/>
                    </a:cubicBezTo>
                    <a:cubicBezTo>
                      <a:pt x="4953" y="5374"/>
                      <a:pt x="4912" y="5144"/>
                      <a:pt x="4849" y="4936"/>
                    </a:cubicBezTo>
                    <a:cubicBezTo>
                      <a:pt x="4766" y="4685"/>
                      <a:pt x="4682" y="4456"/>
                      <a:pt x="4578" y="4247"/>
                    </a:cubicBezTo>
                    <a:cubicBezTo>
                      <a:pt x="4369" y="3788"/>
                      <a:pt x="4119" y="3350"/>
                      <a:pt x="3827" y="2933"/>
                    </a:cubicBezTo>
                    <a:cubicBezTo>
                      <a:pt x="3243" y="2099"/>
                      <a:pt x="2513" y="1390"/>
                      <a:pt x="1679" y="827"/>
                    </a:cubicBezTo>
                    <a:cubicBezTo>
                      <a:pt x="1220" y="514"/>
                      <a:pt x="698" y="243"/>
                      <a:pt x="177" y="13"/>
                    </a:cubicBezTo>
                    <a:cubicBezTo>
                      <a:pt x="146" y="6"/>
                      <a:pt x="107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20"/>
              <p:cNvSpPr/>
              <p:nvPr/>
            </p:nvSpPr>
            <p:spPr>
              <a:xfrm>
                <a:off x="5148575" y="1805175"/>
                <a:ext cx="140725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75" extrusionOk="0">
                    <a:moveTo>
                      <a:pt x="5473" y="1"/>
                    </a:moveTo>
                    <a:cubicBezTo>
                      <a:pt x="5469" y="1"/>
                      <a:pt x="5466" y="1"/>
                      <a:pt x="5463" y="3"/>
                    </a:cubicBezTo>
                    <a:cubicBezTo>
                      <a:pt x="5192" y="107"/>
                      <a:pt x="4942" y="253"/>
                      <a:pt x="4692" y="420"/>
                    </a:cubicBezTo>
                    <a:cubicBezTo>
                      <a:pt x="4462" y="566"/>
                      <a:pt x="4233" y="733"/>
                      <a:pt x="3982" y="899"/>
                    </a:cubicBezTo>
                    <a:cubicBezTo>
                      <a:pt x="3524" y="1212"/>
                      <a:pt x="3065" y="1546"/>
                      <a:pt x="2627" y="1880"/>
                    </a:cubicBezTo>
                    <a:cubicBezTo>
                      <a:pt x="1709" y="2547"/>
                      <a:pt x="833" y="3277"/>
                      <a:pt x="19" y="4028"/>
                    </a:cubicBezTo>
                    <a:cubicBezTo>
                      <a:pt x="0" y="4047"/>
                      <a:pt x="88" y="4156"/>
                      <a:pt x="118" y="4156"/>
                    </a:cubicBezTo>
                    <a:cubicBezTo>
                      <a:pt x="120" y="4156"/>
                      <a:pt x="122" y="4155"/>
                      <a:pt x="124" y="4153"/>
                    </a:cubicBezTo>
                    <a:lnTo>
                      <a:pt x="124" y="4153"/>
                    </a:lnTo>
                    <a:lnTo>
                      <a:pt x="103" y="4174"/>
                    </a:lnTo>
                    <a:cubicBezTo>
                      <a:pt x="1021" y="3486"/>
                      <a:pt x="1938" y="2818"/>
                      <a:pt x="2835" y="2151"/>
                    </a:cubicBezTo>
                    <a:cubicBezTo>
                      <a:pt x="3294" y="1817"/>
                      <a:pt x="3753" y="1483"/>
                      <a:pt x="4212" y="1171"/>
                    </a:cubicBezTo>
                    <a:cubicBezTo>
                      <a:pt x="4462" y="1004"/>
                      <a:pt x="4692" y="858"/>
                      <a:pt x="4921" y="691"/>
                    </a:cubicBezTo>
                    <a:cubicBezTo>
                      <a:pt x="5171" y="545"/>
                      <a:pt x="5401" y="357"/>
                      <a:pt x="5609" y="169"/>
                    </a:cubicBezTo>
                    <a:cubicBezTo>
                      <a:pt x="5629" y="130"/>
                      <a:pt x="5521" y="1"/>
                      <a:pt x="54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20"/>
              <p:cNvSpPr/>
              <p:nvPr/>
            </p:nvSpPr>
            <p:spPr>
              <a:xfrm>
                <a:off x="4896675" y="2041450"/>
                <a:ext cx="667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13" extrusionOk="0">
                    <a:moveTo>
                      <a:pt x="2670" y="0"/>
                    </a:moveTo>
                    <a:cubicBezTo>
                      <a:pt x="2664" y="0"/>
                      <a:pt x="2657" y="2"/>
                      <a:pt x="2650" y="6"/>
                    </a:cubicBezTo>
                    <a:lnTo>
                      <a:pt x="2650" y="6"/>
                    </a:lnTo>
                    <a:cubicBezTo>
                      <a:pt x="2656" y="4"/>
                      <a:pt x="2663" y="2"/>
                      <a:pt x="2670" y="0"/>
                    </a:cubicBezTo>
                    <a:close/>
                    <a:moveTo>
                      <a:pt x="2650" y="6"/>
                    </a:moveTo>
                    <a:lnTo>
                      <a:pt x="2650" y="6"/>
                    </a:lnTo>
                    <a:cubicBezTo>
                      <a:pt x="2511" y="48"/>
                      <a:pt x="2372" y="108"/>
                      <a:pt x="2253" y="188"/>
                    </a:cubicBezTo>
                    <a:cubicBezTo>
                      <a:pt x="2086" y="271"/>
                      <a:pt x="1940" y="355"/>
                      <a:pt x="1794" y="480"/>
                    </a:cubicBezTo>
                    <a:cubicBezTo>
                      <a:pt x="1481" y="688"/>
                      <a:pt x="1189" y="959"/>
                      <a:pt x="939" y="1231"/>
                    </a:cubicBezTo>
                    <a:cubicBezTo>
                      <a:pt x="419" y="1771"/>
                      <a:pt x="86" y="2457"/>
                      <a:pt x="1" y="3205"/>
                    </a:cubicBezTo>
                    <a:lnTo>
                      <a:pt x="1" y="3205"/>
                    </a:lnTo>
                    <a:cubicBezTo>
                      <a:pt x="14" y="3146"/>
                      <a:pt x="189" y="3105"/>
                      <a:pt x="209" y="3045"/>
                    </a:cubicBezTo>
                    <a:lnTo>
                      <a:pt x="209" y="3066"/>
                    </a:lnTo>
                    <a:cubicBezTo>
                      <a:pt x="355" y="2440"/>
                      <a:pt x="605" y="1856"/>
                      <a:pt x="960" y="1356"/>
                    </a:cubicBezTo>
                    <a:cubicBezTo>
                      <a:pt x="1148" y="1085"/>
                      <a:pt x="1356" y="855"/>
                      <a:pt x="1606" y="647"/>
                    </a:cubicBezTo>
                    <a:cubicBezTo>
                      <a:pt x="1878" y="438"/>
                      <a:pt x="2190" y="271"/>
                      <a:pt x="2503" y="125"/>
                    </a:cubicBezTo>
                    <a:cubicBezTo>
                      <a:pt x="2539" y="107"/>
                      <a:pt x="2605" y="28"/>
                      <a:pt x="2650" y="6"/>
                    </a:cubicBezTo>
                    <a:close/>
                    <a:moveTo>
                      <a:pt x="1" y="3205"/>
                    </a:moveTo>
                    <a:cubicBezTo>
                      <a:pt x="1" y="3207"/>
                      <a:pt x="0" y="3210"/>
                      <a:pt x="0" y="3212"/>
                    </a:cubicBezTo>
                    <a:cubicBezTo>
                      <a:pt x="1" y="3210"/>
                      <a:pt x="1" y="3207"/>
                      <a:pt x="1" y="32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20"/>
              <p:cNvSpPr/>
              <p:nvPr/>
            </p:nvSpPr>
            <p:spPr>
              <a:xfrm>
                <a:off x="4918575" y="1846550"/>
                <a:ext cx="194000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3661" extrusionOk="0">
                    <a:moveTo>
                      <a:pt x="1" y="3643"/>
                    </a:moveTo>
                    <a:lnTo>
                      <a:pt x="1" y="3643"/>
                    </a:lnTo>
                    <a:cubicBezTo>
                      <a:pt x="1" y="3644"/>
                      <a:pt x="0" y="3645"/>
                      <a:pt x="0" y="3645"/>
                    </a:cubicBezTo>
                    <a:cubicBezTo>
                      <a:pt x="1" y="3645"/>
                      <a:pt x="1" y="3644"/>
                      <a:pt x="1" y="3643"/>
                    </a:cubicBezTo>
                    <a:close/>
                    <a:moveTo>
                      <a:pt x="7561" y="1"/>
                    </a:moveTo>
                    <a:cubicBezTo>
                      <a:pt x="7514" y="1"/>
                      <a:pt x="7467" y="6"/>
                      <a:pt x="7426" y="16"/>
                    </a:cubicBezTo>
                    <a:cubicBezTo>
                      <a:pt x="6279" y="141"/>
                      <a:pt x="5152" y="454"/>
                      <a:pt x="4109" y="955"/>
                    </a:cubicBezTo>
                    <a:cubicBezTo>
                      <a:pt x="3567" y="1184"/>
                      <a:pt x="3046" y="1455"/>
                      <a:pt x="2524" y="1726"/>
                    </a:cubicBezTo>
                    <a:cubicBezTo>
                      <a:pt x="2044" y="1998"/>
                      <a:pt x="1565" y="2227"/>
                      <a:pt x="1106" y="2519"/>
                    </a:cubicBezTo>
                    <a:cubicBezTo>
                      <a:pt x="627" y="2769"/>
                      <a:pt x="231" y="3164"/>
                      <a:pt x="1" y="3643"/>
                    </a:cubicBezTo>
                    <a:lnTo>
                      <a:pt x="1" y="3643"/>
                    </a:lnTo>
                    <a:cubicBezTo>
                      <a:pt x="3" y="3642"/>
                      <a:pt x="7" y="3641"/>
                      <a:pt x="13" y="3641"/>
                    </a:cubicBezTo>
                    <a:cubicBezTo>
                      <a:pt x="45" y="3641"/>
                      <a:pt x="128" y="3660"/>
                      <a:pt x="182" y="3660"/>
                    </a:cubicBezTo>
                    <a:cubicBezTo>
                      <a:pt x="206" y="3660"/>
                      <a:pt x="224" y="3656"/>
                      <a:pt x="230" y="3645"/>
                    </a:cubicBezTo>
                    <a:cubicBezTo>
                      <a:pt x="751" y="2749"/>
                      <a:pt x="1794" y="2311"/>
                      <a:pt x="2670" y="1852"/>
                    </a:cubicBezTo>
                    <a:cubicBezTo>
                      <a:pt x="3650" y="1288"/>
                      <a:pt x="4693" y="830"/>
                      <a:pt x="5778" y="454"/>
                    </a:cubicBezTo>
                    <a:cubicBezTo>
                      <a:pt x="6404" y="246"/>
                      <a:pt x="7029" y="100"/>
                      <a:pt x="7697" y="37"/>
                    </a:cubicBezTo>
                    <a:cubicBezTo>
                      <a:pt x="7759" y="37"/>
                      <a:pt x="7739" y="37"/>
                      <a:pt x="7697" y="16"/>
                    </a:cubicBezTo>
                    <a:cubicBezTo>
                      <a:pt x="7655" y="6"/>
                      <a:pt x="7608" y="1"/>
                      <a:pt x="7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0"/>
              <p:cNvSpPr/>
              <p:nvPr/>
            </p:nvSpPr>
            <p:spPr>
              <a:xfrm>
                <a:off x="4788200" y="2776000"/>
                <a:ext cx="363475" cy="539850"/>
              </a:xfrm>
              <a:custGeom>
                <a:avLst/>
                <a:gdLst/>
                <a:ahLst/>
                <a:cxnLst/>
                <a:rect l="l" t="t" r="r" b="b"/>
                <a:pathLst>
                  <a:path w="14539" h="21594" extrusionOk="0">
                    <a:moveTo>
                      <a:pt x="5685" y="0"/>
                    </a:moveTo>
                    <a:cubicBezTo>
                      <a:pt x="5600" y="0"/>
                      <a:pt x="5513" y="2"/>
                      <a:pt x="5424" y="6"/>
                    </a:cubicBezTo>
                    <a:cubicBezTo>
                      <a:pt x="5236" y="6"/>
                      <a:pt x="5049" y="27"/>
                      <a:pt x="4861" y="90"/>
                    </a:cubicBezTo>
                    <a:cubicBezTo>
                      <a:pt x="3192" y="507"/>
                      <a:pt x="1607" y="2447"/>
                      <a:pt x="940" y="3823"/>
                    </a:cubicBezTo>
                    <a:cubicBezTo>
                      <a:pt x="481" y="4845"/>
                      <a:pt x="189" y="5930"/>
                      <a:pt x="105" y="7035"/>
                    </a:cubicBezTo>
                    <a:cubicBezTo>
                      <a:pt x="22" y="7807"/>
                      <a:pt x="1" y="8579"/>
                      <a:pt x="64" y="9350"/>
                    </a:cubicBezTo>
                    <a:lnTo>
                      <a:pt x="1770" y="8580"/>
                    </a:lnTo>
                    <a:lnTo>
                      <a:pt x="1770" y="8580"/>
                    </a:lnTo>
                    <a:cubicBezTo>
                      <a:pt x="1396" y="8752"/>
                      <a:pt x="1064" y="9727"/>
                      <a:pt x="940" y="10080"/>
                    </a:cubicBezTo>
                    <a:cubicBezTo>
                      <a:pt x="418" y="11770"/>
                      <a:pt x="1190" y="13730"/>
                      <a:pt x="1982" y="15190"/>
                    </a:cubicBezTo>
                    <a:cubicBezTo>
                      <a:pt x="2400" y="14314"/>
                      <a:pt x="2963" y="13501"/>
                      <a:pt x="3630" y="12813"/>
                    </a:cubicBezTo>
                    <a:lnTo>
                      <a:pt x="3630" y="12813"/>
                    </a:lnTo>
                    <a:lnTo>
                      <a:pt x="3025" y="14565"/>
                    </a:lnTo>
                    <a:cubicBezTo>
                      <a:pt x="2671" y="15524"/>
                      <a:pt x="2358" y="16651"/>
                      <a:pt x="2921" y="17506"/>
                    </a:cubicBezTo>
                    <a:cubicBezTo>
                      <a:pt x="3150" y="17819"/>
                      <a:pt x="3422" y="18090"/>
                      <a:pt x="3735" y="18361"/>
                    </a:cubicBezTo>
                    <a:cubicBezTo>
                      <a:pt x="4631" y="19237"/>
                      <a:pt x="5341" y="20530"/>
                      <a:pt x="6050" y="21594"/>
                    </a:cubicBezTo>
                    <a:cubicBezTo>
                      <a:pt x="5779" y="21177"/>
                      <a:pt x="6467" y="19758"/>
                      <a:pt x="6634" y="19362"/>
                    </a:cubicBezTo>
                    <a:cubicBezTo>
                      <a:pt x="7030" y="18549"/>
                      <a:pt x="7176" y="18131"/>
                      <a:pt x="6842" y="17214"/>
                    </a:cubicBezTo>
                    <a:lnTo>
                      <a:pt x="6175" y="15316"/>
                    </a:lnTo>
                    <a:lnTo>
                      <a:pt x="6175" y="15316"/>
                    </a:lnTo>
                    <a:cubicBezTo>
                      <a:pt x="6696" y="16025"/>
                      <a:pt x="7280" y="16671"/>
                      <a:pt x="7906" y="17297"/>
                    </a:cubicBezTo>
                    <a:cubicBezTo>
                      <a:pt x="7927" y="17318"/>
                      <a:pt x="7948" y="17318"/>
                      <a:pt x="7989" y="17339"/>
                    </a:cubicBezTo>
                    <a:cubicBezTo>
                      <a:pt x="8031" y="17339"/>
                      <a:pt x="8052" y="17318"/>
                      <a:pt x="8094" y="17297"/>
                    </a:cubicBezTo>
                    <a:cubicBezTo>
                      <a:pt x="8553" y="16838"/>
                      <a:pt x="8761" y="16192"/>
                      <a:pt x="9178" y="15691"/>
                    </a:cubicBezTo>
                    <a:cubicBezTo>
                      <a:pt x="9721" y="15065"/>
                      <a:pt x="10159" y="14377"/>
                      <a:pt x="10513" y="13647"/>
                    </a:cubicBezTo>
                    <a:cubicBezTo>
                      <a:pt x="11035" y="12375"/>
                      <a:pt x="9784" y="11437"/>
                      <a:pt x="9637" y="10227"/>
                    </a:cubicBezTo>
                    <a:lnTo>
                      <a:pt x="9637" y="10227"/>
                    </a:lnTo>
                    <a:cubicBezTo>
                      <a:pt x="9662" y="10417"/>
                      <a:pt x="10743" y="11061"/>
                      <a:pt x="10910" y="11311"/>
                    </a:cubicBezTo>
                    <a:cubicBezTo>
                      <a:pt x="11202" y="11749"/>
                      <a:pt x="11327" y="12187"/>
                      <a:pt x="11723" y="12562"/>
                    </a:cubicBezTo>
                    <a:cubicBezTo>
                      <a:pt x="12432" y="11958"/>
                      <a:pt x="12662" y="11040"/>
                      <a:pt x="13058" y="10206"/>
                    </a:cubicBezTo>
                    <a:cubicBezTo>
                      <a:pt x="13579" y="9121"/>
                      <a:pt x="13976" y="7974"/>
                      <a:pt x="14226" y="6785"/>
                    </a:cubicBezTo>
                    <a:cubicBezTo>
                      <a:pt x="14434" y="5888"/>
                      <a:pt x="14539" y="4908"/>
                      <a:pt x="14226" y="4032"/>
                    </a:cubicBezTo>
                    <a:cubicBezTo>
                      <a:pt x="13871" y="2989"/>
                      <a:pt x="12933" y="2426"/>
                      <a:pt x="11848" y="2363"/>
                    </a:cubicBezTo>
                    <a:cubicBezTo>
                      <a:pt x="11762" y="2357"/>
                      <a:pt x="11668" y="2354"/>
                      <a:pt x="11569" y="2354"/>
                    </a:cubicBezTo>
                    <a:cubicBezTo>
                      <a:pt x="10664" y="2354"/>
                      <a:pt x="9302" y="2615"/>
                      <a:pt x="8719" y="3197"/>
                    </a:cubicBezTo>
                    <a:cubicBezTo>
                      <a:pt x="9158" y="2759"/>
                      <a:pt x="8031" y="1133"/>
                      <a:pt x="7739" y="841"/>
                    </a:cubicBezTo>
                    <a:cubicBezTo>
                      <a:pt x="7115" y="197"/>
                      <a:pt x="6508" y="0"/>
                      <a:pt x="5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0"/>
              <p:cNvSpPr/>
              <p:nvPr/>
            </p:nvSpPr>
            <p:spPr>
              <a:xfrm>
                <a:off x="4923275" y="2862075"/>
                <a:ext cx="80325" cy="4226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6906" extrusionOk="0">
                    <a:moveTo>
                      <a:pt x="3160" y="0"/>
                    </a:moveTo>
                    <a:cubicBezTo>
                      <a:pt x="3156" y="0"/>
                      <a:pt x="3153" y="2"/>
                      <a:pt x="3150" y="5"/>
                    </a:cubicBezTo>
                    <a:cubicBezTo>
                      <a:pt x="1898" y="1590"/>
                      <a:pt x="1252" y="3613"/>
                      <a:pt x="772" y="5553"/>
                    </a:cubicBezTo>
                    <a:cubicBezTo>
                      <a:pt x="522" y="6596"/>
                      <a:pt x="313" y="7659"/>
                      <a:pt x="188" y="8723"/>
                    </a:cubicBezTo>
                    <a:cubicBezTo>
                      <a:pt x="42" y="9829"/>
                      <a:pt x="0" y="10913"/>
                      <a:pt x="0" y="12019"/>
                    </a:cubicBezTo>
                    <a:cubicBezTo>
                      <a:pt x="0" y="13646"/>
                      <a:pt x="63" y="15252"/>
                      <a:pt x="230" y="16878"/>
                    </a:cubicBezTo>
                    <a:cubicBezTo>
                      <a:pt x="230" y="16878"/>
                      <a:pt x="256" y="16905"/>
                      <a:pt x="267" y="16905"/>
                    </a:cubicBezTo>
                    <a:cubicBezTo>
                      <a:pt x="270" y="16905"/>
                      <a:pt x="271" y="16903"/>
                      <a:pt x="271" y="16899"/>
                    </a:cubicBezTo>
                    <a:cubicBezTo>
                      <a:pt x="146" y="15481"/>
                      <a:pt x="84" y="14063"/>
                      <a:pt x="84" y="12624"/>
                    </a:cubicBezTo>
                    <a:cubicBezTo>
                      <a:pt x="63" y="11476"/>
                      <a:pt x="104" y="10329"/>
                      <a:pt x="230" y="9182"/>
                    </a:cubicBezTo>
                    <a:cubicBezTo>
                      <a:pt x="459" y="7055"/>
                      <a:pt x="960" y="4948"/>
                      <a:pt x="1731" y="2925"/>
                    </a:cubicBezTo>
                    <a:cubicBezTo>
                      <a:pt x="2107" y="1903"/>
                      <a:pt x="2586" y="943"/>
                      <a:pt x="3212" y="46"/>
                    </a:cubicBezTo>
                    <a:cubicBezTo>
                      <a:pt x="3212" y="46"/>
                      <a:pt x="3182" y="0"/>
                      <a:pt x="3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0"/>
              <p:cNvSpPr/>
              <p:nvPr/>
            </p:nvSpPr>
            <p:spPr>
              <a:xfrm>
                <a:off x="5006175" y="2933100"/>
                <a:ext cx="7145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5424" extrusionOk="0">
                    <a:moveTo>
                      <a:pt x="0" y="0"/>
                    </a:moveTo>
                    <a:cubicBezTo>
                      <a:pt x="334" y="376"/>
                      <a:pt x="793" y="626"/>
                      <a:pt x="1189" y="939"/>
                    </a:cubicBezTo>
                    <a:cubicBezTo>
                      <a:pt x="1815" y="1460"/>
                      <a:pt x="2211" y="2190"/>
                      <a:pt x="2274" y="3004"/>
                    </a:cubicBezTo>
                    <a:cubicBezTo>
                      <a:pt x="2295" y="3254"/>
                      <a:pt x="2295" y="3525"/>
                      <a:pt x="2274" y="3776"/>
                    </a:cubicBezTo>
                    <a:cubicBezTo>
                      <a:pt x="2274" y="4339"/>
                      <a:pt x="2441" y="4902"/>
                      <a:pt x="2754" y="5382"/>
                    </a:cubicBezTo>
                    <a:cubicBezTo>
                      <a:pt x="2775" y="5402"/>
                      <a:pt x="2858" y="5423"/>
                      <a:pt x="2858" y="5423"/>
                    </a:cubicBezTo>
                    <a:cubicBezTo>
                      <a:pt x="2712" y="5173"/>
                      <a:pt x="2587" y="4902"/>
                      <a:pt x="2462" y="4652"/>
                    </a:cubicBezTo>
                    <a:cubicBezTo>
                      <a:pt x="2378" y="4339"/>
                      <a:pt x="2337" y="4026"/>
                      <a:pt x="2357" y="3713"/>
                    </a:cubicBezTo>
                    <a:cubicBezTo>
                      <a:pt x="2399" y="3192"/>
                      <a:pt x="2337" y="2691"/>
                      <a:pt x="2149" y="2211"/>
                    </a:cubicBezTo>
                    <a:cubicBezTo>
                      <a:pt x="1961" y="1752"/>
                      <a:pt x="1690" y="1356"/>
                      <a:pt x="1315" y="1043"/>
                    </a:cubicBezTo>
                    <a:cubicBezTo>
                      <a:pt x="918" y="689"/>
                      <a:pt x="418" y="438"/>
                      <a:pt x="42" y="21"/>
                    </a:cubicBezTo>
                    <a:cubicBezTo>
                      <a:pt x="42" y="2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0"/>
              <p:cNvSpPr/>
              <p:nvPr/>
            </p:nvSpPr>
            <p:spPr>
              <a:xfrm>
                <a:off x="4818450" y="2921050"/>
                <a:ext cx="14290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60" extrusionOk="0">
                    <a:moveTo>
                      <a:pt x="4593" y="0"/>
                    </a:moveTo>
                    <a:cubicBezTo>
                      <a:pt x="3775" y="0"/>
                      <a:pt x="2958" y="145"/>
                      <a:pt x="2191" y="420"/>
                    </a:cubicBezTo>
                    <a:cubicBezTo>
                      <a:pt x="1231" y="753"/>
                      <a:pt x="460" y="1442"/>
                      <a:pt x="1" y="2318"/>
                    </a:cubicBezTo>
                    <a:lnTo>
                      <a:pt x="42" y="2360"/>
                    </a:lnTo>
                    <a:cubicBezTo>
                      <a:pt x="585" y="1525"/>
                      <a:pt x="1377" y="879"/>
                      <a:pt x="2295" y="503"/>
                    </a:cubicBezTo>
                    <a:cubicBezTo>
                      <a:pt x="3082" y="216"/>
                      <a:pt x="3924" y="60"/>
                      <a:pt x="4766" y="60"/>
                    </a:cubicBezTo>
                    <a:cubicBezTo>
                      <a:pt x="5084" y="60"/>
                      <a:pt x="5401" y="82"/>
                      <a:pt x="5716" y="128"/>
                    </a:cubicBezTo>
                    <a:cubicBezTo>
                      <a:pt x="5716" y="128"/>
                      <a:pt x="5695" y="107"/>
                      <a:pt x="5674" y="86"/>
                    </a:cubicBezTo>
                    <a:cubicBezTo>
                      <a:pt x="5316" y="29"/>
                      <a:pt x="4955" y="0"/>
                      <a:pt x="4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0"/>
              <p:cNvSpPr/>
              <p:nvPr/>
            </p:nvSpPr>
            <p:spPr>
              <a:xfrm>
                <a:off x="4868000" y="3025900"/>
                <a:ext cx="67800" cy="14342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5737" extrusionOk="0">
                    <a:moveTo>
                      <a:pt x="2691" y="1"/>
                    </a:moveTo>
                    <a:cubicBezTo>
                      <a:pt x="709" y="1148"/>
                      <a:pt x="0" y="3588"/>
                      <a:pt x="104" y="5737"/>
                    </a:cubicBezTo>
                    <a:lnTo>
                      <a:pt x="125" y="5737"/>
                    </a:lnTo>
                    <a:cubicBezTo>
                      <a:pt x="188" y="4548"/>
                      <a:pt x="292" y="3359"/>
                      <a:pt x="793" y="2274"/>
                    </a:cubicBezTo>
                    <a:cubicBezTo>
                      <a:pt x="1189" y="1336"/>
                      <a:pt x="1857" y="543"/>
                      <a:pt x="2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0"/>
              <p:cNvSpPr/>
              <p:nvPr/>
            </p:nvSpPr>
            <p:spPr>
              <a:xfrm>
                <a:off x="4927425" y="3098175"/>
                <a:ext cx="4645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44" extrusionOk="0">
                    <a:moveTo>
                      <a:pt x="10" y="1"/>
                    </a:moveTo>
                    <a:cubicBezTo>
                      <a:pt x="5" y="1"/>
                      <a:pt x="1" y="3"/>
                      <a:pt x="1" y="9"/>
                    </a:cubicBezTo>
                    <a:cubicBezTo>
                      <a:pt x="314" y="1469"/>
                      <a:pt x="1023" y="2783"/>
                      <a:pt x="1836" y="4035"/>
                    </a:cubicBezTo>
                    <a:cubicBezTo>
                      <a:pt x="1836" y="4035"/>
                      <a:pt x="1846" y="4044"/>
                      <a:pt x="1852" y="4044"/>
                    </a:cubicBezTo>
                    <a:cubicBezTo>
                      <a:pt x="1855" y="4044"/>
                      <a:pt x="1857" y="4042"/>
                      <a:pt x="1857" y="4035"/>
                    </a:cubicBezTo>
                    <a:cubicBezTo>
                      <a:pt x="1065" y="2783"/>
                      <a:pt x="376" y="1469"/>
                      <a:pt x="43" y="30"/>
                    </a:cubicBezTo>
                    <a:cubicBezTo>
                      <a:pt x="43" y="15"/>
                      <a:pt x="22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0"/>
              <p:cNvSpPr/>
              <p:nvPr/>
            </p:nvSpPr>
            <p:spPr>
              <a:xfrm>
                <a:off x="4956125" y="2982625"/>
                <a:ext cx="516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6321" extrusionOk="0">
                    <a:moveTo>
                      <a:pt x="0" y="1"/>
                    </a:moveTo>
                    <a:cubicBezTo>
                      <a:pt x="668" y="919"/>
                      <a:pt x="1189" y="1941"/>
                      <a:pt x="1523" y="3025"/>
                    </a:cubicBezTo>
                    <a:cubicBezTo>
                      <a:pt x="1690" y="3547"/>
                      <a:pt x="1815" y="4089"/>
                      <a:pt x="1877" y="4631"/>
                    </a:cubicBezTo>
                    <a:cubicBezTo>
                      <a:pt x="1919" y="4923"/>
                      <a:pt x="1940" y="5194"/>
                      <a:pt x="1961" y="5465"/>
                    </a:cubicBezTo>
                    <a:cubicBezTo>
                      <a:pt x="1982" y="5737"/>
                      <a:pt x="1982" y="6049"/>
                      <a:pt x="2002" y="6321"/>
                    </a:cubicBezTo>
                    <a:lnTo>
                      <a:pt x="2023" y="6321"/>
                    </a:lnTo>
                    <a:cubicBezTo>
                      <a:pt x="2065" y="6029"/>
                      <a:pt x="2065" y="5737"/>
                      <a:pt x="2023" y="5445"/>
                    </a:cubicBezTo>
                    <a:cubicBezTo>
                      <a:pt x="2023" y="5173"/>
                      <a:pt x="1982" y="4881"/>
                      <a:pt x="1940" y="4610"/>
                    </a:cubicBezTo>
                    <a:cubicBezTo>
                      <a:pt x="1856" y="4047"/>
                      <a:pt x="1710" y="3505"/>
                      <a:pt x="1544" y="2963"/>
                    </a:cubicBezTo>
                    <a:cubicBezTo>
                      <a:pt x="1210" y="1899"/>
                      <a:pt x="709" y="898"/>
                      <a:pt x="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0"/>
              <p:cNvSpPr/>
              <p:nvPr/>
            </p:nvSpPr>
            <p:spPr>
              <a:xfrm>
                <a:off x="5029950" y="2908425"/>
                <a:ext cx="10035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1786" extrusionOk="0">
                    <a:moveTo>
                      <a:pt x="69" y="66"/>
                    </a:moveTo>
                    <a:cubicBezTo>
                      <a:pt x="56" y="67"/>
                      <a:pt x="43" y="68"/>
                      <a:pt x="30" y="70"/>
                    </a:cubicBezTo>
                    <a:lnTo>
                      <a:pt x="30" y="74"/>
                    </a:lnTo>
                    <a:lnTo>
                      <a:pt x="30" y="74"/>
                    </a:lnTo>
                    <a:cubicBezTo>
                      <a:pt x="37" y="71"/>
                      <a:pt x="45" y="70"/>
                      <a:pt x="51" y="70"/>
                    </a:cubicBezTo>
                    <a:cubicBezTo>
                      <a:pt x="57" y="68"/>
                      <a:pt x="63" y="67"/>
                      <a:pt x="69" y="66"/>
                    </a:cubicBezTo>
                    <a:close/>
                    <a:moveTo>
                      <a:pt x="30" y="74"/>
                    </a:moveTo>
                    <a:cubicBezTo>
                      <a:pt x="13" y="80"/>
                      <a:pt x="0" y="90"/>
                      <a:pt x="30" y="90"/>
                    </a:cubicBezTo>
                    <a:lnTo>
                      <a:pt x="30" y="74"/>
                    </a:lnTo>
                    <a:close/>
                    <a:moveTo>
                      <a:pt x="797" y="0"/>
                    </a:moveTo>
                    <a:cubicBezTo>
                      <a:pt x="553" y="0"/>
                      <a:pt x="308" y="20"/>
                      <a:pt x="69" y="66"/>
                    </a:cubicBezTo>
                    <a:lnTo>
                      <a:pt x="69" y="66"/>
                    </a:lnTo>
                    <a:cubicBezTo>
                      <a:pt x="237" y="51"/>
                      <a:pt x="406" y="42"/>
                      <a:pt x="573" y="42"/>
                    </a:cubicBezTo>
                    <a:cubicBezTo>
                      <a:pt x="827" y="42"/>
                      <a:pt x="1079" y="62"/>
                      <a:pt x="1323" y="111"/>
                    </a:cubicBezTo>
                    <a:cubicBezTo>
                      <a:pt x="1719" y="153"/>
                      <a:pt x="2116" y="236"/>
                      <a:pt x="2491" y="382"/>
                    </a:cubicBezTo>
                    <a:cubicBezTo>
                      <a:pt x="2804" y="487"/>
                      <a:pt x="3096" y="674"/>
                      <a:pt x="3346" y="925"/>
                    </a:cubicBezTo>
                    <a:cubicBezTo>
                      <a:pt x="3471" y="1050"/>
                      <a:pt x="3576" y="1175"/>
                      <a:pt x="3659" y="1321"/>
                    </a:cubicBezTo>
                    <a:cubicBezTo>
                      <a:pt x="3742" y="1467"/>
                      <a:pt x="3784" y="1634"/>
                      <a:pt x="3868" y="1780"/>
                    </a:cubicBezTo>
                    <a:cubicBezTo>
                      <a:pt x="3868" y="1784"/>
                      <a:pt x="3873" y="1786"/>
                      <a:pt x="3882" y="1786"/>
                    </a:cubicBezTo>
                    <a:cubicBezTo>
                      <a:pt x="3918" y="1786"/>
                      <a:pt x="4014" y="1755"/>
                      <a:pt x="4014" y="1738"/>
                    </a:cubicBezTo>
                    <a:cubicBezTo>
                      <a:pt x="3993" y="1363"/>
                      <a:pt x="3826" y="1008"/>
                      <a:pt x="3534" y="779"/>
                    </a:cubicBezTo>
                    <a:cubicBezTo>
                      <a:pt x="3263" y="528"/>
                      <a:pt x="2929" y="341"/>
                      <a:pt x="2595" y="236"/>
                    </a:cubicBezTo>
                    <a:cubicBezTo>
                      <a:pt x="2178" y="132"/>
                      <a:pt x="1761" y="49"/>
                      <a:pt x="1323" y="28"/>
                    </a:cubicBezTo>
                    <a:cubicBezTo>
                      <a:pt x="1150" y="11"/>
                      <a:pt x="974" y="0"/>
                      <a:pt x="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0"/>
              <p:cNvSpPr/>
              <p:nvPr/>
            </p:nvSpPr>
            <p:spPr>
              <a:xfrm>
                <a:off x="4850275" y="2849925"/>
                <a:ext cx="97525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1096" extrusionOk="0">
                    <a:moveTo>
                      <a:pt x="524" y="0"/>
                    </a:moveTo>
                    <a:cubicBezTo>
                      <a:pt x="307" y="0"/>
                      <a:pt x="62" y="45"/>
                      <a:pt x="0" y="261"/>
                    </a:cubicBezTo>
                    <a:cubicBezTo>
                      <a:pt x="0" y="299"/>
                      <a:pt x="69" y="389"/>
                      <a:pt x="97" y="389"/>
                    </a:cubicBezTo>
                    <a:cubicBezTo>
                      <a:pt x="100" y="389"/>
                      <a:pt x="102" y="388"/>
                      <a:pt x="104" y="386"/>
                    </a:cubicBezTo>
                    <a:cubicBezTo>
                      <a:pt x="209" y="324"/>
                      <a:pt x="313" y="261"/>
                      <a:pt x="438" y="220"/>
                    </a:cubicBezTo>
                    <a:cubicBezTo>
                      <a:pt x="524" y="195"/>
                      <a:pt x="616" y="185"/>
                      <a:pt x="712" y="185"/>
                    </a:cubicBezTo>
                    <a:cubicBezTo>
                      <a:pt x="780" y="185"/>
                      <a:pt x="849" y="190"/>
                      <a:pt x="918" y="199"/>
                    </a:cubicBezTo>
                    <a:cubicBezTo>
                      <a:pt x="1252" y="220"/>
                      <a:pt x="1606" y="261"/>
                      <a:pt x="1961" y="345"/>
                    </a:cubicBezTo>
                    <a:cubicBezTo>
                      <a:pt x="2628" y="491"/>
                      <a:pt x="3296" y="741"/>
                      <a:pt x="3900" y="1096"/>
                    </a:cubicBezTo>
                    <a:cubicBezTo>
                      <a:pt x="3900" y="1096"/>
                      <a:pt x="3880" y="1054"/>
                      <a:pt x="3859" y="1033"/>
                    </a:cubicBezTo>
                    <a:cubicBezTo>
                      <a:pt x="3233" y="637"/>
                      <a:pt x="2545" y="345"/>
                      <a:pt x="1815" y="178"/>
                    </a:cubicBezTo>
                    <a:cubicBezTo>
                      <a:pt x="1460" y="74"/>
                      <a:pt x="1106" y="32"/>
                      <a:pt x="730" y="11"/>
                    </a:cubicBezTo>
                    <a:cubicBezTo>
                      <a:pt x="671" y="6"/>
                      <a:pt x="599" y="0"/>
                      <a:pt x="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0"/>
              <p:cNvSpPr/>
              <p:nvPr/>
            </p:nvSpPr>
            <p:spPr>
              <a:xfrm>
                <a:off x="4849225" y="2930500"/>
                <a:ext cx="865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440" extrusionOk="0">
                    <a:moveTo>
                      <a:pt x="3421" y="0"/>
                    </a:moveTo>
                    <a:lnTo>
                      <a:pt x="3421" y="21"/>
                    </a:lnTo>
                    <a:cubicBezTo>
                      <a:pt x="3287" y="8"/>
                      <a:pt x="3152" y="1"/>
                      <a:pt x="3016" y="1"/>
                    </a:cubicBezTo>
                    <a:cubicBezTo>
                      <a:pt x="2520" y="1"/>
                      <a:pt x="2019" y="91"/>
                      <a:pt x="1544" y="271"/>
                    </a:cubicBezTo>
                    <a:cubicBezTo>
                      <a:pt x="1252" y="396"/>
                      <a:pt x="960" y="542"/>
                      <a:pt x="709" y="730"/>
                    </a:cubicBezTo>
                    <a:cubicBezTo>
                      <a:pt x="417" y="897"/>
                      <a:pt x="188" y="1126"/>
                      <a:pt x="0" y="1398"/>
                    </a:cubicBezTo>
                    <a:cubicBezTo>
                      <a:pt x="0" y="1398"/>
                      <a:pt x="105" y="1439"/>
                      <a:pt x="105" y="1439"/>
                    </a:cubicBezTo>
                    <a:cubicBezTo>
                      <a:pt x="376" y="1252"/>
                      <a:pt x="584" y="1001"/>
                      <a:pt x="835" y="813"/>
                    </a:cubicBezTo>
                    <a:cubicBezTo>
                      <a:pt x="1085" y="626"/>
                      <a:pt x="1356" y="480"/>
                      <a:pt x="1648" y="355"/>
                    </a:cubicBezTo>
                    <a:cubicBezTo>
                      <a:pt x="2131" y="140"/>
                      <a:pt x="2659" y="33"/>
                      <a:pt x="3195" y="33"/>
                    </a:cubicBezTo>
                    <a:cubicBezTo>
                      <a:pt x="3284" y="33"/>
                      <a:pt x="3373" y="36"/>
                      <a:pt x="3463" y="42"/>
                    </a:cubicBezTo>
                    <a:cubicBezTo>
                      <a:pt x="3463" y="42"/>
                      <a:pt x="3442" y="21"/>
                      <a:pt x="34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0"/>
              <p:cNvSpPr/>
              <p:nvPr/>
            </p:nvSpPr>
            <p:spPr>
              <a:xfrm>
                <a:off x="5035725" y="2966225"/>
                <a:ext cx="34100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11" extrusionOk="0">
                    <a:moveTo>
                      <a:pt x="14" y="1"/>
                    </a:moveTo>
                    <a:cubicBezTo>
                      <a:pt x="5" y="1"/>
                      <a:pt x="0" y="3"/>
                      <a:pt x="7" y="10"/>
                    </a:cubicBezTo>
                    <a:lnTo>
                      <a:pt x="7" y="31"/>
                    </a:lnTo>
                    <a:cubicBezTo>
                      <a:pt x="404" y="573"/>
                      <a:pt x="696" y="1178"/>
                      <a:pt x="883" y="1846"/>
                    </a:cubicBezTo>
                    <a:cubicBezTo>
                      <a:pt x="967" y="2159"/>
                      <a:pt x="1029" y="2492"/>
                      <a:pt x="1092" y="2826"/>
                    </a:cubicBezTo>
                    <a:cubicBezTo>
                      <a:pt x="1155" y="3181"/>
                      <a:pt x="1175" y="3535"/>
                      <a:pt x="1259" y="3869"/>
                    </a:cubicBezTo>
                    <a:cubicBezTo>
                      <a:pt x="1259" y="3890"/>
                      <a:pt x="1363" y="3911"/>
                      <a:pt x="1363" y="3911"/>
                    </a:cubicBezTo>
                    <a:cubicBezTo>
                      <a:pt x="1342" y="3556"/>
                      <a:pt x="1301" y="3243"/>
                      <a:pt x="1238" y="2909"/>
                    </a:cubicBezTo>
                    <a:cubicBezTo>
                      <a:pt x="1175" y="2555"/>
                      <a:pt x="1092" y="2200"/>
                      <a:pt x="1009" y="1846"/>
                    </a:cubicBezTo>
                    <a:cubicBezTo>
                      <a:pt x="842" y="1178"/>
                      <a:pt x="508" y="553"/>
                      <a:pt x="70" y="10"/>
                    </a:cubicBezTo>
                    <a:cubicBezTo>
                      <a:pt x="70" y="10"/>
                      <a:pt x="33" y="1"/>
                      <a:pt x="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0"/>
              <p:cNvSpPr/>
              <p:nvPr/>
            </p:nvSpPr>
            <p:spPr>
              <a:xfrm>
                <a:off x="4914400" y="3034775"/>
                <a:ext cx="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AB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0"/>
              <p:cNvSpPr/>
              <p:nvPr/>
            </p:nvSpPr>
            <p:spPr>
              <a:xfrm>
                <a:off x="4873200" y="3045725"/>
                <a:ext cx="443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5299" extrusionOk="0">
                    <a:moveTo>
                      <a:pt x="1732" y="1"/>
                    </a:moveTo>
                    <a:cubicBezTo>
                      <a:pt x="1065" y="564"/>
                      <a:pt x="814" y="1440"/>
                      <a:pt x="606" y="2253"/>
                    </a:cubicBezTo>
                    <a:cubicBezTo>
                      <a:pt x="481" y="2733"/>
                      <a:pt x="355" y="3233"/>
                      <a:pt x="272" y="3734"/>
                    </a:cubicBezTo>
                    <a:cubicBezTo>
                      <a:pt x="147" y="4235"/>
                      <a:pt x="43" y="4756"/>
                      <a:pt x="1" y="5298"/>
                    </a:cubicBezTo>
                    <a:lnTo>
                      <a:pt x="147" y="5298"/>
                    </a:lnTo>
                    <a:cubicBezTo>
                      <a:pt x="251" y="4798"/>
                      <a:pt x="293" y="4297"/>
                      <a:pt x="376" y="3797"/>
                    </a:cubicBezTo>
                    <a:cubicBezTo>
                      <a:pt x="481" y="3296"/>
                      <a:pt x="585" y="2816"/>
                      <a:pt x="710" y="2316"/>
                    </a:cubicBezTo>
                    <a:cubicBezTo>
                      <a:pt x="919" y="1502"/>
                      <a:pt x="1148" y="647"/>
                      <a:pt x="1774" y="21"/>
                    </a:cubicBezTo>
                    <a:lnTo>
                      <a:pt x="1711" y="21"/>
                    </a:lnTo>
                    <a:lnTo>
                      <a:pt x="17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0"/>
              <p:cNvSpPr/>
              <p:nvPr/>
            </p:nvSpPr>
            <p:spPr>
              <a:xfrm>
                <a:off x="4970100" y="3015900"/>
                <a:ext cx="32975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327" extrusionOk="0">
                    <a:moveTo>
                      <a:pt x="1" y="0"/>
                    </a:moveTo>
                    <a:cubicBezTo>
                      <a:pt x="0" y="0"/>
                      <a:pt x="1" y="2"/>
                      <a:pt x="4" y="5"/>
                    </a:cubicBezTo>
                    <a:cubicBezTo>
                      <a:pt x="380" y="651"/>
                      <a:pt x="672" y="1319"/>
                      <a:pt x="880" y="2028"/>
                    </a:cubicBezTo>
                    <a:cubicBezTo>
                      <a:pt x="964" y="2382"/>
                      <a:pt x="1047" y="2716"/>
                      <a:pt x="1110" y="3071"/>
                    </a:cubicBezTo>
                    <a:cubicBezTo>
                      <a:pt x="1151" y="3467"/>
                      <a:pt x="1172" y="3863"/>
                      <a:pt x="1214" y="4260"/>
                    </a:cubicBezTo>
                    <a:cubicBezTo>
                      <a:pt x="1214" y="4278"/>
                      <a:pt x="1276" y="4326"/>
                      <a:pt x="1293" y="4326"/>
                    </a:cubicBezTo>
                    <a:cubicBezTo>
                      <a:pt x="1296" y="4326"/>
                      <a:pt x="1297" y="4325"/>
                      <a:pt x="1297" y="4322"/>
                    </a:cubicBezTo>
                    <a:cubicBezTo>
                      <a:pt x="1318" y="3571"/>
                      <a:pt x="1214" y="2800"/>
                      <a:pt x="985" y="2090"/>
                    </a:cubicBezTo>
                    <a:cubicBezTo>
                      <a:pt x="776" y="1360"/>
                      <a:pt x="463" y="672"/>
                      <a:pt x="67" y="46"/>
                    </a:cubicBezTo>
                    <a:cubicBezTo>
                      <a:pt x="67" y="46"/>
                      <a:pt x="6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0"/>
              <p:cNvSpPr/>
              <p:nvPr/>
            </p:nvSpPr>
            <p:spPr>
              <a:xfrm>
                <a:off x="4936300" y="3143750"/>
                <a:ext cx="43825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0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8" y="543"/>
                      <a:pt x="418" y="1064"/>
                      <a:pt x="689" y="1565"/>
                    </a:cubicBezTo>
                    <a:cubicBezTo>
                      <a:pt x="960" y="2087"/>
                      <a:pt x="1273" y="2587"/>
                      <a:pt x="1669" y="3025"/>
                    </a:cubicBezTo>
                    <a:cubicBezTo>
                      <a:pt x="1690" y="3046"/>
                      <a:pt x="1732" y="3046"/>
                      <a:pt x="1753" y="3067"/>
                    </a:cubicBezTo>
                    <a:cubicBezTo>
                      <a:pt x="1607" y="2858"/>
                      <a:pt x="1461" y="2650"/>
                      <a:pt x="1315" y="2441"/>
                    </a:cubicBezTo>
                    <a:cubicBezTo>
                      <a:pt x="1148" y="2191"/>
                      <a:pt x="981" y="1920"/>
                      <a:pt x="835" y="1649"/>
                    </a:cubicBezTo>
                    <a:cubicBezTo>
                      <a:pt x="543" y="1127"/>
                      <a:pt x="293" y="606"/>
                      <a:pt x="84" y="42"/>
                    </a:cubicBezTo>
                    <a:cubicBezTo>
                      <a:pt x="84" y="22"/>
                      <a:pt x="21" y="22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0"/>
              <p:cNvSpPr/>
              <p:nvPr/>
            </p:nvSpPr>
            <p:spPr>
              <a:xfrm>
                <a:off x="4910750" y="3106725"/>
                <a:ext cx="1775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239" extrusionOk="0">
                    <a:moveTo>
                      <a:pt x="167" y="1"/>
                    </a:moveTo>
                    <a:lnTo>
                      <a:pt x="167" y="1"/>
                    </a:lnTo>
                    <a:cubicBezTo>
                      <a:pt x="1" y="2420"/>
                      <a:pt x="188" y="4861"/>
                      <a:pt x="689" y="7238"/>
                    </a:cubicBezTo>
                    <a:lnTo>
                      <a:pt x="710" y="7238"/>
                    </a:lnTo>
                    <a:cubicBezTo>
                      <a:pt x="251" y="4861"/>
                      <a:pt x="84" y="2441"/>
                      <a:pt x="230" y="22"/>
                    </a:cubicBezTo>
                    <a:cubicBezTo>
                      <a:pt x="230" y="1"/>
                      <a:pt x="167" y="1"/>
                      <a:pt x="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0"/>
              <p:cNvSpPr/>
              <p:nvPr/>
            </p:nvSpPr>
            <p:spPr>
              <a:xfrm>
                <a:off x="4924300" y="2906500"/>
                <a:ext cx="54775" cy="11995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4798" extrusionOk="0">
                    <a:moveTo>
                      <a:pt x="2191" y="1"/>
                    </a:moveTo>
                    <a:cubicBezTo>
                      <a:pt x="1586" y="668"/>
                      <a:pt x="1106" y="1440"/>
                      <a:pt x="773" y="2274"/>
                    </a:cubicBezTo>
                    <a:cubicBezTo>
                      <a:pt x="606" y="2691"/>
                      <a:pt x="460" y="3129"/>
                      <a:pt x="335" y="3546"/>
                    </a:cubicBezTo>
                    <a:cubicBezTo>
                      <a:pt x="272" y="3734"/>
                      <a:pt x="209" y="3943"/>
                      <a:pt x="147" y="4130"/>
                    </a:cubicBezTo>
                    <a:cubicBezTo>
                      <a:pt x="63" y="4339"/>
                      <a:pt x="22" y="4568"/>
                      <a:pt x="1" y="4798"/>
                    </a:cubicBezTo>
                    <a:lnTo>
                      <a:pt x="84" y="4798"/>
                    </a:lnTo>
                    <a:cubicBezTo>
                      <a:pt x="168" y="4589"/>
                      <a:pt x="251" y="4381"/>
                      <a:pt x="293" y="4172"/>
                    </a:cubicBezTo>
                    <a:cubicBezTo>
                      <a:pt x="355" y="3964"/>
                      <a:pt x="418" y="3755"/>
                      <a:pt x="460" y="3567"/>
                    </a:cubicBezTo>
                    <a:cubicBezTo>
                      <a:pt x="585" y="3129"/>
                      <a:pt x="731" y="2691"/>
                      <a:pt x="898" y="2253"/>
                    </a:cubicBezTo>
                    <a:cubicBezTo>
                      <a:pt x="1169" y="1419"/>
                      <a:pt x="1607" y="668"/>
                      <a:pt x="2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0"/>
              <p:cNvSpPr/>
              <p:nvPr/>
            </p:nvSpPr>
            <p:spPr>
              <a:xfrm>
                <a:off x="4829925" y="2993575"/>
                <a:ext cx="78775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088" extrusionOk="0">
                    <a:moveTo>
                      <a:pt x="3108" y="1"/>
                    </a:moveTo>
                    <a:cubicBezTo>
                      <a:pt x="1669" y="418"/>
                      <a:pt x="355" y="1523"/>
                      <a:pt x="1" y="3046"/>
                    </a:cubicBezTo>
                    <a:cubicBezTo>
                      <a:pt x="1" y="3046"/>
                      <a:pt x="105" y="3088"/>
                      <a:pt x="105" y="3088"/>
                    </a:cubicBezTo>
                    <a:cubicBezTo>
                      <a:pt x="689" y="1732"/>
                      <a:pt x="1711" y="522"/>
                      <a:pt x="3150" y="22"/>
                    </a:cubicBezTo>
                    <a:cubicBezTo>
                      <a:pt x="3150" y="22"/>
                      <a:pt x="3129" y="1"/>
                      <a:pt x="31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0"/>
              <p:cNvSpPr/>
              <p:nvPr/>
            </p:nvSpPr>
            <p:spPr>
              <a:xfrm>
                <a:off x="5108975" y="3220750"/>
                <a:ext cx="43012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7205" h="2459" extrusionOk="0">
                    <a:moveTo>
                      <a:pt x="206" y="0"/>
                    </a:moveTo>
                    <a:cubicBezTo>
                      <a:pt x="91" y="0"/>
                      <a:pt x="0" y="157"/>
                      <a:pt x="102" y="258"/>
                    </a:cubicBezTo>
                    <a:cubicBezTo>
                      <a:pt x="477" y="592"/>
                      <a:pt x="915" y="863"/>
                      <a:pt x="1395" y="1009"/>
                    </a:cubicBezTo>
                    <a:cubicBezTo>
                      <a:pt x="1916" y="1217"/>
                      <a:pt x="2459" y="1405"/>
                      <a:pt x="2980" y="1551"/>
                    </a:cubicBezTo>
                    <a:cubicBezTo>
                      <a:pt x="4065" y="1864"/>
                      <a:pt x="5149" y="2073"/>
                      <a:pt x="6255" y="2219"/>
                    </a:cubicBezTo>
                    <a:cubicBezTo>
                      <a:pt x="7586" y="2379"/>
                      <a:pt x="8924" y="2459"/>
                      <a:pt x="10261" y="2459"/>
                    </a:cubicBezTo>
                    <a:cubicBezTo>
                      <a:pt x="11187" y="2459"/>
                      <a:pt x="12112" y="2421"/>
                      <a:pt x="13033" y="2344"/>
                    </a:cubicBezTo>
                    <a:cubicBezTo>
                      <a:pt x="14327" y="2260"/>
                      <a:pt x="15620" y="2156"/>
                      <a:pt x="16892" y="2010"/>
                    </a:cubicBezTo>
                    <a:cubicBezTo>
                      <a:pt x="17193" y="1990"/>
                      <a:pt x="17205" y="1528"/>
                      <a:pt x="16928" y="1528"/>
                    </a:cubicBezTo>
                    <a:cubicBezTo>
                      <a:pt x="16917" y="1528"/>
                      <a:pt x="16905" y="1529"/>
                      <a:pt x="16892" y="1530"/>
                    </a:cubicBezTo>
                    <a:cubicBezTo>
                      <a:pt x="14534" y="1733"/>
                      <a:pt x="12152" y="1967"/>
                      <a:pt x="9781" y="1967"/>
                    </a:cubicBezTo>
                    <a:cubicBezTo>
                      <a:pt x="7769" y="1967"/>
                      <a:pt x="5766" y="1799"/>
                      <a:pt x="3794" y="1301"/>
                    </a:cubicBezTo>
                    <a:cubicBezTo>
                      <a:pt x="2584" y="1030"/>
                      <a:pt x="1395" y="592"/>
                      <a:pt x="289" y="29"/>
                    </a:cubicBezTo>
                    <a:cubicBezTo>
                      <a:pt x="262" y="9"/>
                      <a:pt x="233" y="0"/>
                      <a:pt x="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0"/>
              <p:cNvSpPr/>
              <p:nvPr/>
            </p:nvSpPr>
            <p:spPr>
              <a:xfrm>
                <a:off x="5554725" y="3219375"/>
                <a:ext cx="159075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1794" extrusionOk="0">
                    <a:moveTo>
                      <a:pt x="6154" y="0"/>
                    </a:moveTo>
                    <a:cubicBezTo>
                      <a:pt x="5924" y="21"/>
                      <a:pt x="5716" y="104"/>
                      <a:pt x="5570" y="271"/>
                    </a:cubicBezTo>
                    <a:cubicBezTo>
                      <a:pt x="5340" y="417"/>
                      <a:pt x="5132" y="563"/>
                      <a:pt x="4902" y="688"/>
                    </a:cubicBezTo>
                    <a:cubicBezTo>
                      <a:pt x="4443" y="960"/>
                      <a:pt x="3964" y="1147"/>
                      <a:pt x="3442" y="1231"/>
                    </a:cubicBezTo>
                    <a:cubicBezTo>
                      <a:pt x="2358" y="1418"/>
                      <a:pt x="1252" y="1523"/>
                      <a:pt x="147" y="1585"/>
                    </a:cubicBezTo>
                    <a:cubicBezTo>
                      <a:pt x="1" y="1585"/>
                      <a:pt x="1" y="1794"/>
                      <a:pt x="147" y="1794"/>
                    </a:cubicBezTo>
                    <a:cubicBezTo>
                      <a:pt x="1273" y="1794"/>
                      <a:pt x="2399" y="1710"/>
                      <a:pt x="3526" y="1564"/>
                    </a:cubicBezTo>
                    <a:cubicBezTo>
                      <a:pt x="4047" y="1481"/>
                      <a:pt x="4548" y="1335"/>
                      <a:pt x="5027" y="1106"/>
                    </a:cubicBezTo>
                    <a:cubicBezTo>
                      <a:pt x="5257" y="1001"/>
                      <a:pt x="5486" y="876"/>
                      <a:pt x="5716" y="751"/>
                    </a:cubicBezTo>
                    <a:cubicBezTo>
                      <a:pt x="5924" y="605"/>
                      <a:pt x="6216" y="501"/>
                      <a:pt x="6300" y="250"/>
                    </a:cubicBezTo>
                    <a:cubicBezTo>
                      <a:pt x="6362" y="125"/>
                      <a:pt x="6279" y="0"/>
                      <a:pt x="6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0"/>
              <p:cNvSpPr/>
              <p:nvPr/>
            </p:nvSpPr>
            <p:spPr>
              <a:xfrm>
                <a:off x="5266550" y="4058975"/>
                <a:ext cx="3116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649" extrusionOk="0">
                    <a:moveTo>
                      <a:pt x="12095" y="1"/>
                    </a:moveTo>
                    <a:cubicBezTo>
                      <a:pt x="11900" y="1"/>
                      <a:pt x="11749" y="99"/>
                      <a:pt x="11528" y="184"/>
                    </a:cubicBezTo>
                    <a:cubicBezTo>
                      <a:pt x="11277" y="289"/>
                      <a:pt x="11090" y="351"/>
                      <a:pt x="10881" y="435"/>
                    </a:cubicBezTo>
                    <a:cubicBezTo>
                      <a:pt x="10401" y="602"/>
                      <a:pt x="9922" y="706"/>
                      <a:pt x="9421" y="810"/>
                    </a:cubicBezTo>
                    <a:cubicBezTo>
                      <a:pt x="8637" y="944"/>
                      <a:pt x="7826" y="1010"/>
                      <a:pt x="7020" y="1010"/>
                    </a:cubicBezTo>
                    <a:cubicBezTo>
                      <a:pt x="6819" y="1010"/>
                      <a:pt x="6618" y="1006"/>
                      <a:pt x="6418" y="998"/>
                    </a:cubicBezTo>
                    <a:cubicBezTo>
                      <a:pt x="5416" y="956"/>
                      <a:pt x="4415" y="852"/>
                      <a:pt x="3435" y="727"/>
                    </a:cubicBezTo>
                    <a:cubicBezTo>
                      <a:pt x="2392" y="602"/>
                      <a:pt x="1287" y="560"/>
                      <a:pt x="244" y="351"/>
                    </a:cubicBezTo>
                    <a:cubicBezTo>
                      <a:pt x="237" y="350"/>
                      <a:pt x="230" y="350"/>
                      <a:pt x="223" y="350"/>
                    </a:cubicBezTo>
                    <a:cubicBezTo>
                      <a:pt x="88" y="350"/>
                      <a:pt x="0" y="542"/>
                      <a:pt x="139" y="602"/>
                    </a:cubicBezTo>
                    <a:cubicBezTo>
                      <a:pt x="1141" y="1040"/>
                      <a:pt x="2225" y="1206"/>
                      <a:pt x="3310" y="1352"/>
                    </a:cubicBezTo>
                    <a:cubicBezTo>
                      <a:pt x="4353" y="1498"/>
                      <a:pt x="5375" y="1582"/>
                      <a:pt x="6418" y="1644"/>
                    </a:cubicBezTo>
                    <a:cubicBezTo>
                      <a:pt x="6543" y="1647"/>
                      <a:pt x="6670" y="1648"/>
                      <a:pt x="6796" y="1648"/>
                    </a:cubicBezTo>
                    <a:cubicBezTo>
                      <a:pt x="7696" y="1648"/>
                      <a:pt x="8606" y="1582"/>
                      <a:pt x="9484" y="1436"/>
                    </a:cubicBezTo>
                    <a:cubicBezTo>
                      <a:pt x="10005" y="1352"/>
                      <a:pt x="10547" y="1227"/>
                      <a:pt x="11048" y="1060"/>
                    </a:cubicBezTo>
                    <a:cubicBezTo>
                      <a:pt x="11319" y="977"/>
                      <a:pt x="11569" y="873"/>
                      <a:pt x="11820" y="768"/>
                    </a:cubicBezTo>
                    <a:cubicBezTo>
                      <a:pt x="12070" y="664"/>
                      <a:pt x="12258" y="622"/>
                      <a:pt x="12383" y="393"/>
                    </a:cubicBezTo>
                    <a:cubicBezTo>
                      <a:pt x="12466" y="247"/>
                      <a:pt x="12383" y="59"/>
                      <a:pt x="12237" y="18"/>
                    </a:cubicBezTo>
                    <a:cubicBezTo>
                      <a:pt x="12187" y="6"/>
                      <a:pt x="12140" y="1"/>
                      <a:pt x="120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20"/>
              <p:cNvSpPr/>
              <p:nvPr/>
            </p:nvSpPr>
            <p:spPr>
              <a:xfrm>
                <a:off x="5141225" y="3415425"/>
                <a:ext cx="512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20495" h="2331" extrusionOk="0">
                    <a:moveTo>
                      <a:pt x="251" y="1"/>
                    </a:moveTo>
                    <a:cubicBezTo>
                      <a:pt x="84" y="1"/>
                      <a:pt x="1" y="209"/>
                      <a:pt x="126" y="313"/>
                    </a:cubicBezTo>
                    <a:cubicBezTo>
                      <a:pt x="355" y="501"/>
                      <a:pt x="605" y="626"/>
                      <a:pt x="877" y="689"/>
                    </a:cubicBezTo>
                    <a:cubicBezTo>
                      <a:pt x="1231" y="814"/>
                      <a:pt x="1565" y="939"/>
                      <a:pt x="1920" y="1043"/>
                    </a:cubicBezTo>
                    <a:cubicBezTo>
                      <a:pt x="2566" y="1231"/>
                      <a:pt x="3234" y="1419"/>
                      <a:pt x="3901" y="1586"/>
                    </a:cubicBezTo>
                    <a:cubicBezTo>
                      <a:pt x="6067" y="2084"/>
                      <a:pt x="8277" y="2331"/>
                      <a:pt x="10490" y="2331"/>
                    </a:cubicBezTo>
                    <a:cubicBezTo>
                      <a:pt x="12263" y="2331"/>
                      <a:pt x="14037" y="2172"/>
                      <a:pt x="15790" y="1857"/>
                    </a:cubicBezTo>
                    <a:cubicBezTo>
                      <a:pt x="17292" y="1586"/>
                      <a:pt x="18773" y="1189"/>
                      <a:pt x="20212" y="647"/>
                    </a:cubicBezTo>
                    <a:cubicBezTo>
                      <a:pt x="20494" y="553"/>
                      <a:pt x="20420" y="153"/>
                      <a:pt x="20172" y="153"/>
                    </a:cubicBezTo>
                    <a:cubicBezTo>
                      <a:pt x="20145" y="153"/>
                      <a:pt x="20117" y="157"/>
                      <a:pt x="20087" y="167"/>
                    </a:cubicBezTo>
                    <a:cubicBezTo>
                      <a:pt x="17563" y="1002"/>
                      <a:pt x="14976" y="1544"/>
                      <a:pt x="12328" y="1753"/>
                    </a:cubicBezTo>
                    <a:cubicBezTo>
                      <a:pt x="11713" y="1792"/>
                      <a:pt x="11099" y="1811"/>
                      <a:pt x="10486" y="1811"/>
                    </a:cubicBezTo>
                    <a:cubicBezTo>
                      <a:pt x="8475" y="1811"/>
                      <a:pt x="6472" y="1600"/>
                      <a:pt x="4506" y="1169"/>
                    </a:cubicBezTo>
                    <a:cubicBezTo>
                      <a:pt x="3797" y="1023"/>
                      <a:pt x="3088" y="835"/>
                      <a:pt x="2399" y="626"/>
                    </a:cubicBezTo>
                    <a:cubicBezTo>
                      <a:pt x="2024" y="522"/>
                      <a:pt x="1669" y="418"/>
                      <a:pt x="1294" y="293"/>
                    </a:cubicBezTo>
                    <a:cubicBezTo>
                      <a:pt x="960" y="147"/>
                      <a:pt x="626" y="42"/>
                      <a:pt x="2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20"/>
              <p:cNvSpPr/>
              <p:nvPr/>
            </p:nvSpPr>
            <p:spPr>
              <a:xfrm>
                <a:off x="5117775" y="3486900"/>
                <a:ext cx="26600" cy="1187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750" extrusionOk="0">
                    <a:moveTo>
                      <a:pt x="552" y="0"/>
                    </a:moveTo>
                    <a:cubicBezTo>
                      <a:pt x="482" y="0"/>
                      <a:pt x="410" y="27"/>
                      <a:pt x="355" y="82"/>
                    </a:cubicBezTo>
                    <a:cubicBezTo>
                      <a:pt x="229" y="228"/>
                      <a:pt x="125" y="395"/>
                      <a:pt x="83" y="562"/>
                    </a:cubicBezTo>
                    <a:cubicBezTo>
                      <a:pt x="21" y="771"/>
                      <a:pt x="0" y="979"/>
                      <a:pt x="21" y="1188"/>
                    </a:cubicBezTo>
                    <a:cubicBezTo>
                      <a:pt x="0" y="1584"/>
                      <a:pt x="0" y="1980"/>
                      <a:pt x="0" y="2377"/>
                    </a:cubicBezTo>
                    <a:cubicBezTo>
                      <a:pt x="0" y="2794"/>
                      <a:pt x="42" y="3190"/>
                      <a:pt x="83" y="3586"/>
                    </a:cubicBezTo>
                    <a:cubicBezTo>
                      <a:pt x="125" y="3774"/>
                      <a:pt x="167" y="3962"/>
                      <a:pt x="229" y="4150"/>
                    </a:cubicBezTo>
                    <a:cubicBezTo>
                      <a:pt x="250" y="4337"/>
                      <a:pt x="313" y="4525"/>
                      <a:pt x="459" y="4671"/>
                    </a:cubicBezTo>
                    <a:cubicBezTo>
                      <a:pt x="511" y="4723"/>
                      <a:pt x="579" y="4749"/>
                      <a:pt x="647" y="4749"/>
                    </a:cubicBezTo>
                    <a:cubicBezTo>
                      <a:pt x="714" y="4749"/>
                      <a:pt x="782" y="4723"/>
                      <a:pt x="834" y="4671"/>
                    </a:cubicBezTo>
                    <a:cubicBezTo>
                      <a:pt x="939" y="4525"/>
                      <a:pt x="980" y="4337"/>
                      <a:pt x="980" y="4150"/>
                    </a:cubicBezTo>
                    <a:cubicBezTo>
                      <a:pt x="1001" y="3962"/>
                      <a:pt x="1043" y="3774"/>
                      <a:pt x="1043" y="3586"/>
                    </a:cubicBezTo>
                    <a:cubicBezTo>
                      <a:pt x="1064" y="3190"/>
                      <a:pt x="1064" y="2815"/>
                      <a:pt x="1043" y="2418"/>
                    </a:cubicBezTo>
                    <a:cubicBezTo>
                      <a:pt x="1022" y="2043"/>
                      <a:pt x="1022" y="1647"/>
                      <a:pt x="1022" y="1271"/>
                    </a:cubicBezTo>
                    <a:cubicBezTo>
                      <a:pt x="1022" y="875"/>
                      <a:pt x="1022" y="500"/>
                      <a:pt x="772" y="124"/>
                    </a:cubicBezTo>
                    <a:cubicBezTo>
                      <a:pt x="725" y="43"/>
                      <a:pt x="640" y="0"/>
                      <a:pt x="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20"/>
              <p:cNvSpPr/>
              <p:nvPr/>
            </p:nvSpPr>
            <p:spPr>
              <a:xfrm>
                <a:off x="5127150" y="3640650"/>
                <a:ext cx="81375" cy="29532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11813" extrusionOk="0">
                    <a:moveTo>
                      <a:pt x="502" y="1"/>
                    </a:moveTo>
                    <a:cubicBezTo>
                      <a:pt x="381" y="1"/>
                      <a:pt x="267" y="56"/>
                      <a:pt x="209" y="190"/>
                    </a:cubicBezTo>
                    <a:cubicBezTo>
                      <a:pt x="0" y="669"/>
                      <a:pt x="42" y="1191"/>
                      <a:pt x="105" y="1733"/>
                    </a:cubicBezTo>
                    <a:cubicBezTo>
                      <a:pt x="167" y="2255"/>
                      <a:pt x="230" y="2713"/>
                      <a:pt x="292" y="3214"/>
                    </a:cubicBezTo>
                    <a:cubicBezTo>
                      <a:pt x="438" y="4215"/>
                      <a:pt x="605" y="5237"/>
                      <a:pt x="814" y="6217"/>
                    </a:cubicBezTo>
                    <a:cubicBezTo>
                      <a:pt x="1022" y="7219"/>
                      <a:pt x="1273" y="8199"/>
                      <a:pt x="1544" y="9138"/>
                    </a:cubicBezTo>
                    <a:cubicBezTo>
                      <a:pt x="1815" y="10076"/>
                      <a:pt x="2086" y="11015"/>
                      <a:pt x="2775" y="11745"/>
                    </a:cubicBezTo>
                    <a:cubicBezTo>
                      <a:pt x="2822" y="11792"/>
                      <a:pt x="2879" y="11813"/>
                      <a:pt x="2936" y="11813"/>
                    </a:cubicBezTo>
                    <a:cubicBezTo>
                      <a:pt x="3056" y="11813"/>
                      <a:pt x="3171" y="11719"/>
                      <a:pt x="3171" y="11578"/>
                    </a:cubicBezTo>
                    <a:cubicBezTo>
                      <a:pt x="3254" y="10639"/>
                      <a:pt x="2941" y="9742"/>
                      <a:pt x="2670" y="8846"/>
                    </a:cubicBezTo>
                    <a:cubicBezTo>
                      <a:pt x="2420" y="7886"/>
                      <a:pt x="2170" y="6927"/>
                      <a:pt x="1961" y="5967"/>
                    </a:cubicBezTo>
                    <a:cubicBezTo>
                      <a:pt x="1753" y="5008"/>
                      <a:pt x="1586" y="4048"/>
                      <a:pt x="1440" y="3110"/>
                    </a:cubicBezTo>
                    <a:cubicBezTo>
                      <a:pt x="1356" y="2630"/>
                      <a:pt x="1294" y="2150"/>
                      <a:pt x="1231" y="1671"/>
                    </a:cubicBezTo>
                    <a:cubicBezTo>
                      <a:pt x="1168" y="1170"/>
                      <a:pt x="1168" y="628"/>
                      <a:pt x="876" y="190"/>
                    </a:cubicBezTo>
                    <a:cubicBezTo>
                      <a:pt x="798" y="77"/>
                      <a:pt x="645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0" name="Google Shape;1880;p20"/>
          <p:cNvGrpSpPr/>
          <p:nvPr/>
        </p:nvGrpSpPr>
        <p:grpSpPr>
          <a:xfrm>
            <a:off x="11303568" y="5082472"/>
            <a:ext cx="1439101" cy="1238049"/>
            <a:chOff x="717241" y="3868426"/>
            <a:chExt cx="1024515" cy="881299"/>
          </a:xfrm>
        </p:grpSpPr>
        <p:sp>
          <p:nvSpPr>
            <p:cNvPr id="1881" name="Google Shape;1881;p20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82" name="Google Shape;1882;p20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1883" name="Google Shape;1883;p20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20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20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20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7" name="Google Shape;1887;p20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20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20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20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20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0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6146846"/>
      </p:ext>
    </p:extLst>
  </p:cSld>
  <p:clrMapOvr>
    <a:masterClrMapping/>
  </p:clrMapOvr>
  <p:transition spd="slow"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25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3" name="Google Shape;2113;p25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4" name="Google Shape;2114;p25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115" name="Google Shape;2115;p2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116" name="Google Shape;2116;p2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2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2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2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2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2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25"/>
          <p:cNvGrpSpPr/>
          <p:nvPr/>
        </p:nvGrpSpPr>
        <p:grpSpPr>
          <a:xfrm flipH="1">
            <a:off x="-1313714" y="1961809"/>
            <a:ext cx="2211123" cy="4182875"/>
            <a:chOff x="6265575" y="1978274"/>
            <a:chExt cx="1536925" cy="2057017"/>
          </a:xfrm>
        </p:grpSpPr>
        <p:sp>
          <p:nvSpPr>
            <p:cNvPr id="2123" name="Google Shape;2123;p25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4" name="Google Shape;2124;p25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125" name="Google Shape;2125;p25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126" name="Google Shape;2126;p25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7" name="Google Shape;2127;p25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8" name="Google Shape;2128;p25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9" name="Google Shape;2129;p25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0" name="Google Shape;2130;p25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1" name="Google Shape;2131;p25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2" name="Google Shape;2132;p25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3" name="Google Shape;2133;p25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134" name="Google Shape;2134;p25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135" name="Google Shape;2135;p25"/>
          <p:cNvGrpSpPr/>
          <p:nvPr/>
        </p:nvGrpSpPr>
        <p:grpSpPr>
          <a:xfrm flipH="1">
            <a:off x="-157210" y="2349291"/>
            <a:ext cx="935431" cy="846933"/>
            <a:chOff x="791550" y="2156375"/>
            <a:chExt cx="1145425" cy="1118900"/>
          </a:xfrm>
        </p:grpSpPr>
        <p:sp>
          <p:nvSpPr>
            <p:cNvPr id="2136" name="Google Shape;2136;p25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25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25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25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25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25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25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25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25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25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25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25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25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25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25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1" name="Google Shape;2151;p25"/>
          <p:cNvGrpSpPr/>
          <p:nvPr/>
        </p:nvGrpSpPr>
        <p:grpSpPr>
          <a:xfrm flipH="1">
            <a:off x="-157210" y="3569206"/>
            <a:ext cx="935431" cy="846933"/>
            <a:chOff x="791550" y="2156375"/>
            <a:chExt cx="1145425" cy="1118900"/>
          </a:xfrm>
        </p:grpSpPr>
        <p:sp>
          <p:nvSpPr>
            <p:cNvPr id="2152" name="Google Shape;2152;p25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25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25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25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25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25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25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25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25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25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25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25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25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25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66" name="Google Shape;2166;p25"/>
          <p:cNvGrpSpPr/>
          <p:nvPr/>
        </p:nvGrpSpPr>
        <p:grpSpPr>
          <a:xfrm flipH="1">
            <a:off x="-157153" y="4795448"/>
            <a:ext cx="935340" cy="846933"/>
            <a:chOff x="8817561" y="3596620"/>
            <a:chExt cx="650143" cy="635200"/>
          </a:xfrm>
        </p:grpSpPr>
        <p:grpSp>
          <p:nvGrpSpPr>
            <p:cNvPr id="2167" name="Google Shape;2167;p25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2168" name="Google Shape;2168;p25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25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25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25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25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25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25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25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25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25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25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25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25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81" name="Google Shape;2181;p25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25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3" name="Google Shape;2183;p25"/>
          <p:cNvGrpSpPr/>
          <p:nvPr/>
        </p:nvGrpSpPr>
        <p:grpSpPr>
          <a:xfrm>
            <a:off x="11310631" y="1715367"/>
            <a:ext cx="1749779" cy="4429535"/>
            <a:chOff x="-221497" y="1179358"/>
            <a:chExt cx="1179732" cy="2866889"/>
          </a:xfrm>
        </p:grpSpPr>
        <p:grpSp>
          <p:nvGrpSpPr>
            <p:cNvPr id="2184" name="Google Shape;2184;p25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2185" name="Google Shape;2185;p25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186" name="Google Shape;2186;p25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25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25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25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25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25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25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25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194" name="Google Shape;2194;p25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5" name="Google Shape;2195;p25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2196" name="Google Shape;2196;p25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25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25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25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0" name="Google Shape;2200;p25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2201" name="Google Shape;2201;p25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25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25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25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05" name="Google Shape;2205;p25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2206" name="Google Shape;2206;p25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25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08" name="Google Shape;2208;p25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2209" name="Google Shape;2209;p25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25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25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25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13" name="Google Shape;2213;p25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302847"/>
      </p:ext>
    </p:extLst>
  </p:cSld>
  <p:clrMapOvr>
    <a:masterClrMapping/>
  </p:clrMapOvr>
  <p:transition spd="slow"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p28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28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6" name="Google Shape;2366;p28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367" name="Google Shape;2367;p28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368" name="Google Shape;2368;p28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28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28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28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28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28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4" name="Google Shape;2374;p28"/>
          <p:cNvGrpSpPr/>
          <p:nvPr/>
        </p:nvGrpSpPr>
        <p:grpSpPr>
          <a:xfrm>
            <a:off x="-875406" y="3992188"/>
            <a:ext cx="1511255" cy="2457275"/>
            <a:chOff x="-668855" y="2961316"/>
            <a:chExt cx="1133441" cy="1842956"/>
          </a:xfrm>
        </p:grpSpPr>
        <p:sp>
          <p:nvSpPr>
            <p:cNvPr id="2375" name="Google Shape;2375;p28"/>
            <p:cNvSpPr/>
            <p:nvPr/>
          </p:nvSpPr>
          <p:spPr>
            <a:xfrm>
              <a:off x="-481719" y="4765328"/>
              <a:ext cx="874287" cy="38944"/>
            </a:xfrm>
            <a:custGeom>
              <a:avLst/>
              <a:gdLst/>
              <a:ahLst/>
              <a:cxnLst/>
              <a:rect l="l" t="t" r="r" b="b"/>
              <a:pathLst>
                <a:path w="20407" h="909" extrusionOk="0">
                  <a:moveTo>
                    <a:pt x="13334" y="0"/>
                  </a:moveTo>
                  <a:lnTo>
                    <a:pt x="0" y="618"/>
                  </a:lnTo>
                  <a:lnTo>
                    <a:pt x="2280" y="908"/>
                  </a:lnTo>
                  <a:lnTo>
                    <a:pt x="20407" y="580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6" name="Google Shape;2376;p28"/>
            <p:cNvGrpSpPr/>
            <p:nvPr/>
          </p:nvGrpSpPr>
          <p:grpSpPr>
            <a:xfrm>
              <a:off x="-668855" y="2961316"/>
              <a:ext cx="1133441" cy="1830531"/>
              <a:chOff x="-668855" y="2961316"/>
              <a:chExt cx="1133441" cy="1830531"/>
            </a:xfrm>
          </p:grpSpPr>
          <p:sp>
            <p:nvSpPr>
              <p:cNvPr id="2377" name="Google Shape;2377;p28"/>
              <p:cNvSpPr/>
              <p:nvPr/>
            </p:nvSpPr>
            <p:spPr>
              <a:xfrm>
                <a:off x="-548811" y="3395139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-538014" y="3531721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79" name="Google Shape;2379;p28"/>
              <p:cNvGrpSpPr/>
              <p:nvPr/>
            </p:nvGrpSpPr>
            <p:grpSpPr>
              <a:xfrm>
                <a:off x="-668855" y="2961316"/>
                <a:ext cx="1133441" cy="1830531"/>
                <a:chOff x="4722745" y="2927241"/>
                <a:chExt cx="1133441" cy="1830531"/>
              </a:xfrm>
            </p:grpSpPr>
            <p:sp>
              <p:nvSpPr>
                <p:cNvPr id="2380" name="Google Shape;2380;p28"/>
                <p:cNvSpPr/>
                <p:nvPr/>
              </p:nvSpPr>
              <p:spPr>
                <a:xfrm>
                  <a:off x="4841975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28"/>
                <p:cNvSpPr/>
                <p:nvPr/>
              </p:nvSpPr>
              <p:spPr>
                <a:xfrm>
                  <a:off x="5523343" y="336106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28"/>
                <p:cNvSpPr/>
                <p:nvPr/>
              </p:nvSpPr>
              <p:spPr>
                <a:xfrm>
                  <a:off x="5522529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28"/>
                <p:cNvSpPr/>
                <p:nvPr/>
              </p:nvSpPr>
              <p:spPr>
                <a:xfrm>
                  <a:off x="5534096" y="349764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28"/>
                <p:cNvSpPr/>
                <p:nvPr/>
              </p:nvSpPr>
              <p:spPr>
                <a:xfrm>
                  <a:off x="5441385" y="391904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28"/>
                <p:cNvSpPr/>
                <p:nvPr/>
              </p:nvSpPr>
              <p:spPr>
                <a:xfrm>
                  <a:off x="5441385" y="391990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28"/>
                <p:cNvSpPr/>
                <p:nvPr/>
              </p:nvSpPr>
              <p:spPr>
                <a:xfrm>
                  <a:off x="4869309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28"/>
                <p:cNvSpPr/>
                <p:nvPr/>
              </p:nvSpPr>
              <p:spPr>
                <a:xfrm>
                  <a:off x="4868452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8" name="Google Shape;2388;p28"/>
                <p:cNvSpPr/>
                <p:nvPr/>
              </p:nvSpPr>
              <p:spPr>
                <a:xfrm>
                  <a:off x="5036523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9" name="Google Shape;2389;p28"/>
                <p:cNvSpPr/>
                <p:nvPr/>
              </p:nvSpPr>
              <p:spPr>
                <a:xfrm>
                  <a:off x="5035709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28"/>
                <p:cNvSpPr/>
                <p:nvPr/>
              </p:nvSpPr>
              <p:spPr>
                <a:xfrm>
                  <a:off x="5695527" y="391904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28"/>
                <p:cNvSpPr/>
                <p:nvPr/>
              </p:nvSpPr>
              <p:spPr>
                <a:xfrm>
                  <a:off x="5694713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28"/>
                <p:cNvSpPr/>
                <p:nvPr/>
              </p:nvSpPr>
              <p:spPr>
                <a:xfrm>
                  <a:off x="4722745" y="292724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28"/>
                <p:cNvSpPr/>
                <p:nvPr/>
              </p:nvSpPr>
              <p:spPr>
                <a:xfrm>
                  <a:off x="4722745" y="292724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28"/>
                <p:cNvSpPr/>
                <p:nvPr/>
              </p:nvSpPr>
              <p:spPr>
                <a:xfrm>
                  <a:off x="4776555" y="385529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95" name="Google Shape;2395;p28"/>
              <p:cNvSpPr/>
              <p:nvPr/>
            </p:nvSpPr>
            <p:spPr>
              <a:xfrm>
                <a:off x="-615045" y="3890184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52270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28"/>
              <p:cNvSpPr/>
              <p:nvPr/>
            </p:nvSpPr>
            <p:spPr>
              <a:xfrm>
                <a:off x="-520663" y="3994549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28"/>
              <p:cNvSpPr/>
              <p:nvPr/>
            </p:nvSpPr>
            <p:spPr>
              <a:xfrm>
                <a:off x="-352592" y="4016056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28"/>
              <p:cNvSpPr/>
              <p:nvPr/>
            </p:nvSpPr>
            <p:spPr>
              <a:xfrm>
                <a:off x="304783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28"/>
              <p:cNvSpPr/>
              <p:nvPr/>
            </p:nvSpPr>
            <p:spPr>
              <a:xfrm>
                <a:off x="-614188" y="3971371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401" name="Google Shape;2401;p28"/>
          <p:cNvGrpSpPr/>
          <p:nvPr/>
        </p:nvGrpSpPr>
        <p:grpSpPr>
          <a:xfrm>
            <a:off x="10317598" y="702167"/>
            <a:ext cx="2391741" cy="1529023"/>
            <a:chOff x="2413900" y="1707875"/>
            <a:chExt cx="835650" cy="534225"/>
          </a:xfrm>
        </p:grpSpPr>
        <p:sp>
          <p:nvSpPr>
            <p:cNvPr id="2402" name="Google Shape;2402;p28"/>
            <p:cNvSpPr/>
            <p:nvPr/>
          </p:nvSpPr>
          <p:spPr>
            <a:xfrm>
              <a:off x="2413900" y="2187925"/>
              <a:ext cx="835650" cy="54175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2413900" y="1707875"/>
              <a:ext cx="835650" cy="501850"/>
            </a:xfrm>
            <a:custGeom>
              <a:avLst/>
              <a:gdLst/>
              <a:ahLst/>
              <a:cxnLst/>
              <a:rect l="l" t="t" r="r" b="b"/>
              <a:pathLst>
                <a:path w="33426" h="20074" extrusionOk="0">
                  <a:moveTo>
                    <a:pt x="0" y="0"/>
                  </a:moveTo>
                  <a:lnTo>
                    <a:pt x="0" y="19625"/>
                  </a:lnTo>
                  <a:lnTo>
                    <a:pt x="33426" y="20074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3231050" y="1720075"/>
              <a:ext cx="5300" cy="466875"/>
            </a:xfrm>
            <a:custGeom>
              <a:avLst/>
              <a:gdLst/>
              <a:ahLst/>
              <a:cxnLst/>
              <a:rect l="l" t="t" r="r" b="b"/>
              <a:pathLst>
                <a:path w="212" h="18675" extrusionOk="0">
                  <a:moveTo>
                    <a:pt x="212" y="1"/>
                  </a:moveTo>
                  <a:lnTo>
                    <a:pt x="0" y="318"/>
                  </a:lnTo>
                  <a:lnTo>
                    <a:pt x="0" y="18529"/>
                  </a:lnTo>
                  <a:lnTo>
                    <a:pt x="212" y="18675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2427100" y="1720075"/>
              <a:ext cx="809250" cy="7950"/>
            </a:xfrm>
            <a:custGeom>
              <a:avLst/>
              <a:gdLst/>
              <a:ahLst/>
              <a:cxnLst/>
              <a:rect l="l" t="t" r="r" b="b"/>
              <a:pathLst>
                <a:path w="32370" h="318" extrusionOk="0">
                  <a:moveTo>
                    <a:pt x="32370" y="1"/>
                  </a:moveTo>
                  <a:lnTo>
                    <a:pt x="0" y="159"/>
                  </a:lnTo>
                  <a:lnTo>
                    <a:pt x="0" y="318"/>
                  </a:lnTo>
                  <a:lnTo>
                    <a:pt x="32158" y="318"/>
                  </a:lnTo>
                  <a:lnTo>
                    <a:pt x="3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2427100" y="1724050"/>
              <a:ext cx="5300" cy="463900"/>
            </a:xfrm>
            <a:custGeom>
              <a:avLst/>
              <a:gdLst/>
              <a:ahLst/>
              <a:cxnLst/>
              <a:rect l="l" t="t" r="r" b="b"/>
              <a:pathLst>
                <a:path w="212" h="18556" extrusionOk="0">
                  <a:moveTo>
                    <a:pt x="0" y="0"/>
                  </a:moveTo>
                  <a:lnTo>
                    <a:pt x="0" y="18555"/>
                  </a:lnTo>
                  <a:lnTo>
                    <a:pt x="212" y="18185"/>
                  </a:lnTo>
                  <a:lnTo>
                    <a:pt x="212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2427100" y="2173050"/>
              <a:ext cx="809250" cy="14900"/>
            </a:xfrm>
            <a:custGeom>
              <a:avLst/>
              <a:gdLst/>
              <a:ahLst/>
              <a:cxnLst/>
              <a:rect l="l" t="t" r="r" b="b"/>
              <a:pathLst>
                <a:path w="32370" h="596" extrusionOk="0">
                  <a:moveTo>
                    <a:pt x="32158" y="1"/>
                  </a:moveTo>
                  <a:lnTo>
                    <a:pt x="291" y="93"/>
                  </a:lnTo>
                  <a:lnTo>
                    <a:pt x="0" y="595"/>
                  </a:lnTo>
                  <a:lnTo>
                    <a:pt x="32370" y="556"/>
                  </a:lnTo>
                  <a:lnTo>
                    <a:pt x="32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2432375" y="1728000"/>
              <a:ext cx="798700" cy="455325"/>
            </a:xfrm>
            <a:custGeom>
              <a:avLst/>
              <a:gdLst/>
              <a:ahLst/>
              <a:cxnLst/>
              <a:rect l="l" t="t" r="r" b="b"/>
              <a:pathLst>
                <a:path w="31948" h="18213" extrusionOk="0">
                  <a:moveTo>
                    <a:pt x="1" y="1"/>
                  </a:moveTo>
                  <a:lnTo>
                    <a:pt x="1" y="18027"/>
                  </a:lnTo>
                  <a:lnTo>
                    <a:pt x="31947" y="18212"/>
                  </a:lnTo>
                  <a:lnTo>
                    <a:pt x="3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2455825" y="1763000"/>
              <a:ext cx="735625" cy="364200"/>
            </a:xfrm>
            <a:custGeom>
              <a:avLst/>
              <a:gdLst/>
              <a:ahLst/>
              <a:cxnLst/>
              <a:rect l="l" t="t" r="r" b="b"/>
              <a:pathLst>
                <a:path w="29425" h="14568" extrusionOk="0">
                  <a:moveTo>
                    <a:pt x="1678" y="1"/>
                  </a:moveTo>
                  <a:lnTo>
                    <a:pt x="0" y="3923"/>
                  </a:lnTo>
                  <a:lnTo>
                    <a:pt x="11543" y="7224"/>
                  </a:lnTo>
                  <a:lnTo>
                    <a:pt x="885" y="12877"/>
                  </a:lnTo>
                  <a:lnTo>
                    <a:pt x="0" y="14567"/>
                  </a:lnTo>
                  <a:lnTo>
                    <a:pt x="29425" y="9245"/>
                  </a:lnTo>
                  <a:lnTo>
                    <a:pt x="16495" y="4874"/>
                  </a:lnTo>
                  <a:lnTo>
                    <a:pt x="29226" y="2391"/>
                  </a:lnTo>
                  <a:lnTo>
                    <a:pt x="29425" y="1546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2479700" y="1827050"/>
              <a:ext cx="305325" cy="38025"/>
            </a:xfrm>
            <a:custGeom>
              <a:avLst/>
              <a:gdLst/>
              <a:ahLst/>
              <a:cxnLst/>
              <a:rect l="l" t="t" r="r" b="b"/>
              <a:pathLst>
                <a:path w="12213" h="1521" extrusionOk="0">
                  <a:moveTo>
                    <a:pt x="12120" y="1"/>
                  </a:moveTo>
                  <a:lnTo>
                    <a:pt x="115" y="1361"/>
                  </a:lnTo>
                  <a:cubicBezTo>
                    <a:pt x="1" y="1374"/>
                    <a:pt x="21" y="1520"/>
                    <a:pt x="116" y="1520"/>
                  </a:cubicBezTo>
                  <a:cubicBezTo>
                    <a:pt x="120" y="1520"/>
                    <a:pt x="124" y="1520"/>
                    <a:pt x="128" y="1519"/>
                  </a:cubicBezTo>
                  <a:lnTo>
                    <a:pt x="12133" y="172"/>
                  </a:lnTo>
                  <a:cubicBezTo>
                    <a:pt x="12186" y="159"/>
                    <a:pt x="12212" y="119"/>
                    <a:pt x="12212" y="80"/>
                  </a:cubicBezTo>
                  <a:cubicBezTo>
                    <a:pt x="12199" y="27"/>
                    <a:pt x="12159" y="1"/>
                    <a:pt x="1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2488500" y="1796350"/>
              <a:ext cx="293875" cy="67975"/>
            </a:xfrm>
            <a:custGeom>
              <a:avLst/>
              <a:gdLst/>
              <a:ahLst/>
              <a:cxnLst/>
              <a:rect l="l" t="t" r="r" b="b"/>
              <a:pathLst>
                <a:path w="11755" h="2719" extrusionOk="0">
                  <a:moveTo>
                    <a:pt x="9074" y="0"/>
                  </a:moveTo>
                  <a:cubicBezTo>
                    <a:pt x="7819" y="0"/>
                    <a:pt x="7053" y="502"/>
                    <a:pt x="6617" y="938"/>
                  </a:cubicBezTo>
                  <a:cubicBezTo>
                    <a:pt x="6380" y="1163"/>
                    <a:pt x="6195" y="1440"/>
                    <a:pt x="6036" y="1730"/>
                  </a:cubicBezTo>
                  <a:cubicBezTo>
                    <a:pt x="5851" y="1479"/>
                    <a:pt x="5640" y="1255"/>
                    <a:pt x="5376" y="1070"/>
                  </a:cubicBezTo>
                  <a:cubicBezTo>
                    <a:pt x="4848" y="701"/>
                    <a:pt x="4221" y="505"/>
                    <a:pt x="3588" y="505"/>
                  </a:cubicBezTo>
                  <a:cubicBezTo>
                    <a:pt x="3383" y="505"/>
                    <a:pt x="3176" y="526"/>
                    <a:pt x="2972" y="568"/>
                  </a:cubicBezTo>
                  <a:cubicBezTo>
                    <a:pt x="767" y="925"/>
                    <a:pt x="14" y="2589"/>
                    <a:pt x="14" y="2602"/>
                  </a:cubicBezTo>
                  <a:cubicBezTo>
                    <a:pt x="1" y="2642"/>
                    <a:pt x="14" y="2694"/>
                    <a:pt x="54" y="2708"/>
                  </a:cubicBezTo>
                  <a:cubicBezTo>
                    <a:pt x="65" y="2715"/>
                    <a:pt x="77" y="2718"/>
                    <a:pt x="89" y="2718"/>
                  </a:cubicBezTo>
                  <a:cubicBezTo>
                    <a:pt x="121" y="2718"/>
                    <a:pt x="153" y="2697"/>
                    <a:pt x="172" y="2668"/>
                  </a:cubicBezTo>
                  <a:cubicBezTo>
                    <a:pt x="172" y="2655"/>
                    <a:pt x="886" y="1070"/>
                    <a:pt x="2999" y="727"/>
                  </a:cubicBezTo>
                  <a:cubicBezTo>
                    <a:pt x="3192" y="688"/>
                    <a:pt x="3386" y="669"/>
                    <a:pt x="3580" y="669"/>
                  </a:cubicBezTo>
                  <a:cubicBezTo>
                    <a:pt x="4181" y="669"/>
                    <a:pt x="4774" y="852"/>
                    <a:pt x="5283" y="1202"/>
                  </a:cubicBezTo>
                  <a:cubicBezTo>
                    <a:pt x="5561" y="1400"/>
                    <a:pt x="5798" y="1651"/>
                    <a:pt x="5983" y="1942"/>
                  </a:cubicBezTo>
                  <a:cubicBezTo>
                    <a:pt x="6001" y="1971"/>
                    <a:pt x="6030" y="1985"/>
                    <a:pt x="6057" y="1985"/>
                  </a:cubicBezTo>
                  <a:cubicBezTo>
                    <a:pt x="6090" y="1985"/>
                    <a:pt x="6121" y="1965"/>
                    <a:pt x="6129" y="1929"/>
                  </a:cubicBezTo>
                  <a:cubicBezTo>
                    <a:pt x="6274" y="1598"/>
                    <a:pt x="6485" y="1295"/>
                    <a:pt x="6749" y="1044"/>
                  </a:cubicBezTo>
                  <a:cubicBezTo>
                    <a:pt x="7344" y="463"/>
                    <a:pt x="8123" y="172"/>
                    <a:pt x="9074" y="172"/>
                  </a:cubicBezTo>
                  <a:cubicBezTo>
                    <a:pt x="10883" y="172"/>
                    <a:pt x="11596" y="1361"/>
                    <a:pt x="11596" y="1374"/>
                  </a:cubicBezTo>
                  <a:cubicBezTo>
                    <a:pt x="11609" y="1400"/>
                    <a:pt x="11649" y="1413"/>
                    <a:pt x="11675" y="1413"/>
                  </a:cubicBezTo>
                  <a:cubicBezTo>
                    <a:pt x="11689" y="1413"/>
                    <a:pt x="11689" y="1400"/>
                    <a:pt x="11702" y="1400"/>
                  </a:cubicBezTo>
                  <a:cubicBezTo>
                    <a:pt x="11741" y="1374"/>
                    <a:pt x="11755" y="1321"/>
                    <a:pt x="11728" y="1281"/>
                  </a:cubicBezTo>
                  <a:cubicBezTo>
                    <a:pt x="11702" y="1242"/>
                    <a:pt x="10975" y="14"/>
                    <a:pt x="9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2477950" y="1846475"/>
              <a:ext cx="7600" cy="33500"/>
            </a:xfrm>
            <a:custGeom>
              <a:avLst/>
              <a:gdLst/>
              <a:ahLst/>
              <a:cxnLst/>
              <a:rect l="l" t="t" r="r" b="b"/>
              <a:pathLst>
                <a:path w="304" h="1340" extrusionOk="0">
                  <a:moveTo>
                    <a:pt x="95" y="0"/>
                  </a:moveTo>
                  <a:cubicBezTo>
                    <a:pt x="90" y="0"/>
                    <a:pt x="85" y="1"/>
                    <a:pt x="79" y="3"/>
                  </a:cubicBezTo>
                  <a:cubicBezTo>
                    <a:pt x="40" y="3"/>
                    <a:pt x="0" y="42"/>
                    <a:pt x="13" y="95"/>
                  </a:cubicBezTo>
                  <a:lnTo>
                    <a:pt x="145" y="1271"/>
                  </a:lnTo>
                  <a:cubicBezTo>
                    <a:pt x="145" y="1305"/>
                    <a:pt x="175" y="1339"/>
                    <a:pt x="217" y="1339"/>
                  </a:cubicBezTo>
                  <a:cubicBezTo>
                    <a:pt x="224" y="1339"/>
                    <a:pt x="231" y="1338"/>
                    <a:pt x="238" y="1337"/>
                  </a:cubicBezTo>
                  <a:cubicBezTo>
                    <a:pt x="278" y="1337"/>
                    <a:pt x="304" y="1297"/>
                    <a:pt x="304" y="1244"/>
                  </a:cubicBezTo>
                  <a:lnTo>
                    <a:pt x="172" y="69"/>
                  </a:lnTo>
                  <a:cubicBezTo>
                    <a:pt x="160" y="34"/>
                    <a:pt x="129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2779050" y="1812200"/>
              <a:ext cx="7625" cy="33700"/>
            </a:xfrm>
            <a:custGeom>
              <a:avLst/>
              <a:gdLst/>
              <a:ahLst/>
              <a:cxnLst/>
              <a:rect l="l" t="t" r="r" b="b"/>
              <a:pathLst>
                <a:path w="305" h="1348" extrusionOk="0">
                  <a:moveTo>
                    <a:pt x="80" y="0"/>
                  </a:moveTo>
                  <a:cubicBezTo>
                    <a:pt x="27" y="13"/>
                    <a:pt x="1" y="53"/>
                    <a:pt x="1" y="93"/>
                  </a:cubicBezTo>
                  <a:lnTo>
                    <a:pt x="133" y="1281"/>
                  </a:lnTo>
                  <a:cubicBezTo>
                    <a:pt x="146" y="1321"/>
                    <a:pt x="185" y="1347"/>
                    <a:pt x="225" y="1347"/>
                  </a:cubicBezTo>
                  <a:cubicBezTo>
                    <a:pt x="278" y="1347"/>
                    <a:pt x="304" y="1295"/>
                    <a:pt x="304" y="1255"/>
                  </a:cubicBezTo>
                  <a:lnTo>
                    <a:pt x="172" y="80"/>
                  </a:lnTo>
                  <a:cubicBezTo>
                    <a:pt x="159" y="27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2574350" y="1921100"/>
              <a:ext cx="244025" cy="209075"/>
            </a:xfrm>
            <a:custGeom>
              <a:avLst/>
              <a:gdLst/>
              <a:ahLst/>
              <a:cxnLst/>
              <a:rect l="l" t="t" r="r" b="b"/>
              <a:pathLst>
                <a:path w="9761" h="8363" extrusionOk="0">
                  <a:moveTo>
                    <a:pt x="5587" y="161"/>
                  </a:moveTo>
                  <a:cubicBezTo>
                    <a:pt x="7806" y="161"/>
                    <a:pt x="9615" y="1957"/>
                    <a:pt x="9615" y="4189"/>
                  </a:cubicBezTo>
                  <a:cubicBezTo>
                    <a:pt x="9615" y="6620"/>
                    <a:pt x="7625" y="8228"/>
                    <a:pt x="5553" y="8228"/>
                  </a:cubicBezTo>
                  <a:cubicBezTo>
                    <a:pt x="4563" y="8228"/>
                    <a:pt x="3554" y="7861"/>
                    <a:pt x="2734" y="7041"/>
                  </a:cubicBezTo>
                  <a:cubicBezTo>
                    <a:pt x="185" y="4506"/>
                    <a:pt x="1981" y="161"/>
                    <a:pt x="5587" y="161"/>
                  </a:cubicBezTo>
                  <a:close/>
                  <a:moveTo>
                    <a:pt x="5549" y="1"/>
                  </a:moveTo>
                  <a:cubicBezTo>
                    <a:pt x="4523" y="1"/>
                    <a:pt x="3478" y="381"/>
                    <a:pt x="2629" y="1231"/>
                  </a:cubicBezTo>
                  <a:cubicBezTo>
                    <a:pt x="1" y="3872"/>
                    <a:pt x="1863" y="8362"/>
                    <a:pt x="5587" y="8362"/>
                  </a:cubicBezTo>
                  <a:cubicBezTo>
                    <a:pt x="7885" y="8362"/>
                    <a:pt x="9760" y="6500"/>
                    <a:pt x="9760" y="4189"/>
                  </a:cubicBezTo>
                  <a:cubicBezTo>
                    <a:pt x="9760" y="1668"/>
                    <a:pt x="7697" y="1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2711875" y="1921650"/>
              <a:ext cx="100225" cy="105825"/>
            </a:xfrm>
            <a:custGeom>
              <a:avLst/>
              <a:gdLst/>
              <a:ahLst/>
              <a:cxnLst/>
              <a:rect l="l" t="t" r="r" b="b"/>
              <a:pathLst>
                <a:path w="4009" h="4233" extrusionOk="0">
                  <a:moveTo>
                    <a:pt x="79" y="0"/>
                  </a:moveTo>
                  <a:cubicBezTo>
                    <a:pt x="40" y="0"/>
                    <a:pt x="0" y="20"/>
                    <a:pt x="7" y="60"/>
                  </a:cubicBezTo>
                  <a:lnTo>
                    <a:pt x="7" y="4167"/>
                  </a:lnTo>
                  <a:cubicBezTo>
                    <a:pt x="7" y="4206"/>
                    <a:pt x="33" y="4233"/>
                    <a:pt x="86" y="4233"/>
                  </a:cubicBezTo>
                  <a:lnTo>
                    <a:pt x="99" y="4233"/>
                  </a:lnTo>
                  <a:lnTo>
                    <a:pt x="3955" y="2793"/>
                  </a:lnTo>
                  <a:cubicBezTo>
                    <a:pt x="3982" y="2780"/>
                    <a:pt x="4008" y="2741"/>
                    <a:pt x="3995" y="2701"/>
                  </a:cubicBezTo>
                  <a:cubicBezTo>
                    <a:pt x="3985" y="2671"/>
                    <a:pt x="3953" y="2656"/>
                    <a:pt x="3926" y="2656"/>
                  </a:cubicBezTo>
                  <a:cubicBezTo>
                    <a:pt x="3917" y="2656"/>
                    <a:pt x="3909" y="2658"/>
                    <a:pt x="3903" y="2661"/>
                  </a:cubicBezTo>
                  <a:lnTo>
                    <a:pt x="152" y="4074"/>
                  </a:lnTo>
                  <a:lnTo>
                    <a:pt x="152" y="60"/>
                  </a:lnTo>
                  <a:cubicBezTo>
                    <a:pt x="159" y="20"/>
                    <a:pt x="119" y="0"/>
                    <a:pt x="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712625" y="2023825"/>
              <a:ext cx="32125" cy="102375"/>
            </a:xfrm>
            <a:custGeom>
              <a:avLst/>
              <a:gdLst/>
              <a:ahLst/>
              <a:cxnLst/>
              <a:rect l="l" t="t" r="r" b="b"/>
              <a:pathLst>
                <a:path w="1285" h="4095" extrusionOk="0">
                  <a:moveTo>
                    <a:pt x="92" y="1"/>
                  </a:moveTo>
                  <a:cubicBezTo>
                    <a:pt x="47" y="1"/>
                    <a:pt x="0" y="37"/>
                    <a:pt x="16" y="93"/>
                  </a:cubicBezTo>
                  <a:lnTo>
                    <a:pt x="1126" y="4042"/>
                  </a:lnTo>
                  <a:cubicBezTo>
                    <a:pt x="1139" y="4068"/>
                    <a:pt x="1165" y="4095"/>
                    <a:pt x="1205" y="4095"/>
                  </a:cubicBezTo>
                  <a:lnTo>
                    <a:pt x="1218" y="4095"/>
                  </a:lnTo>
                  <a:cubicBezTo>
                    <a:pt x="1258" y="4081"/>
                    <a:pt x="1284" y="4042"/>
                    <a:pt x="1271" y="4002"/>
                  </a:cubicBezTo>
                  <a:lnTo>
                    <a:pt x="162" y="53"/>
                  </a:lnTo>
                  <a:cubicBezTo>
                    <a:pt x="151" y="17"/>
                    <a:pt x="122" y="1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2956025" y="1796650"/>
              <a:ext cx="141200" cy="216075"/>
            </a:xfrm>
            <a:custGeom>
              <a:avLst/>
              <a:gdLst/>
              <a:ahLst/>
              <a:cxnLst/>
              <a:rect l="l" t="t" r="r" b="b"/>
              <a:pathLst>
                <a:path w="5648" h="8643" extrusionOk="0">
                  <a:moveTo>
                    <a:pt x="5455" y="332"/>
                  </a:moveTo>
                  <a:lnTo>
                    <a:pt x="4134" y="8507"/>
                  </a:lnTo>
                  <a:lnTo>
                    <a:pt x="198" y="7873"/>
                  </a:lnTo>
                  <a:lnTo>
                    <a:pt x="5455" y="332"/>
                  </a:lnTo>
                  <a:close/>
                  <a:moveTo>
                    <a:pt x="5576" y="0"/>
                  </a:moveTo>
                  <a:cubicBezTo>
                    <a:pt x="5555" y="0"/>
                    <a:pt x="5535" y="9"/>
                    <a:pt x="5521" y="28"/>
                  </a:cubicBezTo>
                  <a:lnTo>
                    <a:pt x="27" y="7886"/>
                  </a:lnTo>
                  <a:cubicBezTo>
                    <a:pt x="0" y="7925"/>
                    <a:pt x="27" y="7978"/>
                    <a:pt x="66" y="7978"/>
                  </a:cubicBezTo>
                  <a:lnTo>
                    <a:pt x="4174" y="8639"/>
                  </a:lnTo>
                  <a:cubicBezTo>
                    <a:pt x="4181" y="8641"/>
                    <a:pt x="4188" y="8642"/>
                    <a:pt x="4194" y="8642"/>
                  </a:cubicBezTo>
                  <a:cubicBezTo>
                    <a:pt x="4226" y="8642"/>
                    <a:pt x="4253" y="8618"/>
                    <a:pt x="4253" y="8586"/>
                  </a:cubicBezTo>
                  <a:lnTo>
                    <a:pt x="5639" y="81"/>
                  </a:lnTo>
                  <a:cubicBezTo>
                    <a:pt x="5648" y="30"/>
                    <a:pt x="5612" y="0"/>
                    <a:pt x="5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3059025" y="1796675"/>
              <a:ext cx="106025" cy="232800"/>
            </a:xfrm>
            <a:custGeom>
              <a:avLst/>
              <a:gdLst/>
              <a:ahLst/>
              <a:cxnLst/>
              <a:rect l="l" t="t" r="r" b="b"/>
              <a:pathLst>
                <a:path w="4241" h="9312" extrusionOk="0">
                  <a:moveTo>
                    <a:pt x="1467" y="357"/>
                  </a:moveTo>
                  <a:lnTo>
                    <a:pt x="4082" y="9166"/>
                  </a:lnTo>
                  <a:lnTo>
                    <a:pt x="146" y="8532"/>
                  </a:lnTo>
                  <a:lnTo>
                    <a:pt x="1467" y="357"/>
                  </a:lnTo>
                  <a:close/>
                  <a:moveTo>
                    <a:pt x="1440" y="1"/>
                  </a:moveTo>
                  <a:cubicBezTo>
                    <a:pt x="1414" y="1"/>
                    <a:pt x="1387" y="27"/>
                    <a:pt x="1387" y="53"/>
                  </a:cubicBezTo>
                  <a:lnTo>
                    <a:pt x="1" y="8572"/>
                  </a:lnTo>
                  <a:cubicBezTo>
                    <a:pt x="1" y="8611"/>
                    <a:pt x="27" y="8638"/>
                    <a:pt x="54" y="8651"/>
                  </a:cubicBezTo>
                  <a:lnTo>
                    <a:pt x="4161" y="9311"/>
                  </a:lnTo>
                  <a:cubicBezTo>
                    <a:pt x="4187" y="9311"/>
                    <a:pt x="4200" y="9311"/>
                    <a:pt x="4214" y="9298"/>
                  </a:cubicBezTo>
                  <a:cubicBezTo>
                    <a:pt x="4240" y="9272"/>
                    <a:pt x="4240" y="9258"/>
                    <a:pt x="4227" y="9232"/>
                  </a:cubicBezTo>
                  <a:lnTo>
                    <a:pt x="1506" y="53"/>
                  </a:lnTo>
                  <a:cubicBezTo>
                    <a:pt x="1506" y="27"/>
                    <a:pt x="1480" y="1"/>
                    <a:pt x="1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2950400" y="2029675"/>
              <a:ext cx="208700" cy="36525"/>
            </a:xfrm>
            <a:custGeom>
              <a:avLst/>
              <a:gdLst/>
              <a:ahLst/>
              <a:cxnLst/>
              <a:rect l="l" t="t" r="r" b="b"/>
              <a:pathLst>
                <a:path w="8348" h="1461" extrusionOk="0">
                  <a:moveTo>
                    <a:pt x="60" y="1"/>
                  </a:moveTo>
                  <a:cubicBezTo>
                    <a:pt x="31" y="1"/>
                    <a:pt x="12" y="25"/>
                    <a:pt x="1" y="57"/>
                  </a:cubicBezTo>
                  <a:cubicBezTo>
                    <a:pt x="1" y="84"/>
                    <a:pt x="27" y="123"/>
                    <a:pt x="54" y="123"/>
                  </a:cubicBezTo>
                  <a:lnTo>
                    <a:pt x="8268" y="1457"/>
                  </a:lnTo>
                  <a:cubicBezTo>
                    <a:pt x="8275" y="1459"/>
                    <a:pt x="8282" y="1460"/>
                    <a:pt x="8288" y="1460"/>
                  </a:cubicBezTo>
                  <a:cubicBezTo>
                    <a:pt x="8317" y="1460"/>
                    <a:pt x="8336" y="1437"/>
                    <a:pt x="8347" y="1404"/>
                  </a:cubicBezTo>
                  <a:cubicBezTo>
                    <a:pt x="8347" y="1365"/>
                    <a:pt x="8321" y="1338"/>
                    <a:pt x="8294" y="1325"/>
                  </a:cubicBezTo>
                  <a:lnTo>
                    <a:pt x="80" y="4"/>
                  </a:lnTo>
                  <a:cubicBezTo>
                    <a:pt x="73" y="2"/>
                    <a:pt x="66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945775" y="2057750"/>
              <a:ext cx="209250" cy="36450"/>
            </a:xfrm>
            <a:custGeom>
              <a:avLst/>
              <a:gdLst/>
              <a:ahLst/>
              <a:cxnLst/>
              <a:rect l="l" t="t" r="r" b="b"/>
              <a:pathLst>
                <a:path w="8370" h="1458" extrusionOk="0">
                  <a:moveTo>
                    <a:pt x="60" y="0"/>
                  </a:moveTo>
                  <a:cubicBezTo>
                    <a:pt x="32" y="0"/>
                    <a:pt x="12" y="24"/>
                    <a:pt x="1" y="57"/>
                  </a:cubicBezTo>
                  <a:cubicBezTo>
                    <a:pt x="1" y="83"/>
                    <a:pt x="27" y="123"/>
                    <a:pt x="67" y="123"/>
                  </a:cubicBezTo>
                  <a:lnTo>
                    <a:pt x="8268" y="1457"/>
                  </a:lnTo>
                  <a:cubicBezTo>
                    <a:pt x="8272" y="1457"/>
                    <a:pt x="8276" y="1458"/>
                    <a:pt x="8280" y="1458"/>
                  </a:cubicBezTo>
                  <a:cubicBezTo>
                    <a:pt x="8350" y="1458"/>
                    <a:pt x="8370" y="1350"/>
                    <a:pt x="8295" y="1338"/>
                  </a:cubicBezTo>
                  <a:lnTo>
                    <a:pt x="80" y="4"/>
                  </a:lnTo>
                  <a:cubicBezTo>
                    <a:pt x="73" y="2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941150" y="2085900"/>
              <a:ext cx="208700" cy="36675"/>
            </a:xfrm>
            <a:custGeom>
              <a:avLst/>
              <a:gdLst/>
              <a:ahLst/>
              <a:cxnLst/>
              <a:rect l="l" t="t" r="r" b="b"/>
              <a:pathLst>
                <a:path w="8348" h="1467" extrusionOk="0">
                  <a:moveTo>
                    <a:pt x="80" y="0"/>
                  </a:moveTo>
                  <a:cubicBezTo>
                    <a:pt x="54" y="0"/>
                    <a:pt x="14" y="14"/>
                    <a:pt x="14" y="53"/>
                  </a:cubicBezTo>
                  <a:cubicBezTo>
                    <a:pt x="1" y="93"/>
                    <a:pt x="27" y="119"/>
                    <a:pt x="67" y="133"/>
                  </a:cubicBezTo>
                  <a:lnTo>
                    <a:pt x="8268" y="1466"/>
                  </a:lnTo>
                  <a:cubicBezTo>
                    <a:pt x="8308" y="1466"/>
                    <a:pt x="8334" y="1440"/>
                    <a:pt x="8348" y="1414"/>
                  </a:cubicBezTo>
                  <a:cubicBezTo>
                    <a:pt x="8348" y="1374"/>
                    <a:pt x="8321" y="1334"/>
                    <a:pt x="8295" y="1334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831550" y="1781450"/>
              <a:ext cx="35350" cy="44325"/>
            </a:xfrm>
            <a:custGeom>
              <a:avLst/>
              <a:gdLst/>
              <a:ahLst/>
              <a:cxnLst/>
              <a:rect l="l" t="t" r="r" b="b"/>
              <a:pathLst>
                <a:path w="1414" h="1773" extrusionOk="0">
                  <a:moveTo>
                    <a:pt x="880" y="1"/>
                  </a:moveTo>
                  <a:cubicBezTo>
                    <a:pt x="626" y="1"/>
                    <a:pt x="370" y="293"/>
                    <a:pt x="357" y="306"/>
                  </a:cubicBezTo>
                  <a:cubicBezTo>
                    <a:pt x="318" y="344"/>
                    <a:pt x="357" y="397"/>
                    <a:pt x="402" y="397"/>
                  </a:cubicBezTo>
                  <a:cubicBezTo>
                    <a:pt x="418" y="397"/>
                    <a:pt x="435" y="390"/>
                    <a:pt x="449" y="372"/>
                  </a:cubicBezTo>
                  <a:cubicBezTo>
                    <a:pt x="513" y="308"/>
                    <a:pt x="726" y="120"/>
                    <a:pt x="883" y="120"/>
                  </a:cubicBezTo>
                  <a:cubicBezTo>
                    <a:pt x="888" y="120"/>
                    <a:pt x="893" y="120"/>
                    <a:pt x="898" y="121"/>
                  </a:cubicBezTo>
                  <a:cubicBezTo>
                    <a:pt x="978" y="134"/>
                    <a:pt x="1044" y="187"/>
                    <a:pt x="1083" y="253"/>
                  </a:cubicBezTo>
                  <a:cubicBezTo>
                    <a:pt x="1242" y="530"/>
                    <a:pt x="529" y="1191"/>
                    <a:pt x="27" y="1547"/>
                  </a:cubicBezTo>
                  <a:cubicBezTo>
                    <a:pt x="14" y="1560"/>
                    <a:pt x="0" y="1587"/>
                    <a:pt x="14" y="1613"/>
                  </a:cubicBezTo>
                  <a:cubicBezTo>
                    <a:pt x="14" y="1640"/>
                    <a:pt x="40" y="1653"/>
                    <a:pt x="53" y="1653"/>
                  </a:cubicBezTo>
                  <a:lnTo>
                    <a:pt x="1057" y="1772"/>
                  </a:lnTo>
                  <a:cubicBezTo>
                    <a:pt x="1061" y="1772"/>
                    <a:pt x="1065" y="1773"/>
                    <a:pt x="1069" y="1773"/>
                  </a:cubicBezTo>
                  <a:cubicBezTo>
                    <a:pt x="1137" y="1773"/>
                    <a:pt x="1145" y="1666"/>
                    <a:pt x="1070" y="1666"/>
                  </a:cubicBezTo>
                  <a:lnTo>
                    <a:pt x="212" y="1560"/>
                  </a:lnTo>
                  <a:cubicBezTo>
                    <a:pt x="555" y="1296"/>
                    <a:pt x="1414" y="583"/>
                    <a:pt x="1189" y="200"/>
                  </a:cubicBezTo>
                  <a:cubicBezTo>
                    <a:pt x="1136" y="95"/>
                    <a:pt x="1031" y="15"/>
                    <a:pt x="912" y="2"/>
                  </a:cubicBezTo>
                  <a:cubicBezTo>
                    <a:pt x="901" y="1"/>
                    <a:pt x="891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890325" y="1788675"/>
              <a:ext cx="35350" cy="44350"/>
            </a:xfrm>
            <a:custGeom>
              <a:avLst/>
              <a:gdLst/>
              <a:ahLst/>
              <a:cxnLst/>
              <a:rect l="l" t="t" r="r" b="b"/>
              <a:pathLst>
                <a:path w="1414" h="1774" extrusionOk="0">
                  <a:moveTo>
                    <a:pt x="878" y="0"/>
                  </a:moveTo>
                  <a:cubicBezTo>
                    <a:pt x="629" y="0"/>
                    <a:pt x="382" y="282"/>
                    <a:pt x="370" y="294"/>
                  </a:cubicBezTo>
                  <a:cubicBezTo>
                    <a:pt x="344" y="321"/>
                    <a:pt x="344" y="360"/>
                    <a:pt x="370" y="373"/>
                  </a:cubicBezTo>
                  <a:cubicBezTo>
                    <a:pt x="377" y="387"/>
                    <a:pt x="390" y="393"/>
                    <a:pt x="405" y="393"/>
                  </a:cubicBezTo>
                  <a:cubicBezTo>
                    <a:pt x="419" y="393"/>
                    <a:pt x="436" y="387"/>
                    <a:pt x="449" y="373"/>
                  </a:cubicBezTo>
                  <a:cubicBezTo>
                    <a:pt x="511" y="299"/>
                    <a:pt x="713" y="120"/>
                    <a:pt x="879" y="120"/>
                  </a:cubicBezTo>
                  <a:cubicBezTo>
                    <a:pt x="890" y="120"/>
                    <a:pt x="901" y="121"/>
                    <a:pt x="911" y="122"/>
                  </a:cubicBezTo>
                  <a:cubicBezTo>
                    <a:pt x="991" y="136"/>
                    <a:pt x="1057" y="188"/>
                    <a:pt x="1083" y="255"/>
                  </a:cubicBezTo>
                  <a:cubicBezTo>
                    <a:pt x="1242" y="532"/>
                    <a:pt x="528" y="1192"/>
                    <a:pt x="40" y="1549"/>
                  </a:cubicBezTo>
                  <a:cubicBezTo>
                    <a:pt x="13" y="1562"/>
                    <a:pt x="0" y="1588"/>
                    <a:pt x="13" y="1615"/>
                  </a:cubicBezTo>
                  <a:cubicBezTo>
                    <a:pt x="13" y="1628"/>
                    <a:pt x="40" y="1654"/>
                    <a:pt x="66" y="1654"/>
                  </a:cubicBezTo>
                  <a:lnTo>
                    <a:pt x="1070" y="1773"/>
                  </a:lnTo>
                  <a:cubicBezTo>
                    <a:pt x="1136" y="1773"/>
                    <a:pt x="1149" y="1681"/>
                    <a:pt x="1083" y="1668"/>
                  </a:cubicBezTo>
                  <a:lnTo>
                    <a:pt x="225" y="1562"/>
                  </a:lnTo>
                  <a:cubicBezTo>
                    <a:pt x="555" y="1298"/>
                    <a:pt x="1413" y="585"/>
                    <a:pt x="1189" y="188"/>
                  </a:cubicBezTo>
                  <a:cubicBezTo>
                    <a:pt x="1136" y="83"/>
                    <a:pt x="1043" y="17"/>
                    <a:pt x="925" y="4"/>
                  </a:cubicBezTo>
                  <a:cubicBezTo>
                    <a:pt x="909" y="1"/>
                    <a:pt x="894" y="0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2871175" y="1797200"/>
              <a:ext cx="12575" cy="24600"/>
            </a:xfrm>
            <a:custGeom>
              <a:avLst/>
              <a:gdLst/>
              <a:ahLst/>
              <a:cxnLst/>
              <a:rect l="l" t="t" r="r" b="b"/>
              <a:pathLst>
                <a:path w="503" h="984" extrusionOk="0">
                  <a:moveTo>
                    <a:pt x="439" y="1"/>
                  </a:moveTo>
                  <a:cubicBezTo>
                    <a:pt x="417" y="1"/>
                    <a:pt x="393" y="13"/>
                    <a:pt x="383" y="32"/>
                  </a:cubicBezTo>
                  <a:lnTo>
                    <a:pt x="13" y="904"/>
                  </a:lnTo>
                  <a:cubicBezTo>
                    <a:pt x="0" y="930"/>
                    <a:pt x="13" y="970"/>
                    <a:pt x="40" y="983"/>
                  </a:cubicBezTo>
                  <a:lnTo>
                    <a:pt x="66" y="983"/>
                  </a:lnTo>
                  <a:cubicBezTo>
                    <a:pt x="79" y="983"/>
                    <a:pt x="106" y="970"/>
                    <a:pt x="119" y="957"/>
                  </a:cubicBezTo>
                  <a:lnTo>
                    <a:pt x="489" y="85"/>
                  </a:lnTo>
                  <a:cubicBezTo>
                    <a:pt x="502" y="59"/>
                    <a:pt x="489" y="19"/>
                    <a:pt x="462" y="6"/>
                  </a:cubicBezTo>
                  <a:cubicBezTo>
                    <a:pt x="455" y="2"/>
                    <a:pt x="447" y="1"/>
                    <a:pt x="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2866225" y="1806900"/>
              <a:ext cx="22125" cy="5325"/>
            </a:xfrm>
            <a:custGeom>
              <a:avLst/>
              <a:gdLst/>
              <a:ahLst/>
              <a:cxnLst/>
              <a:rect l="l" t="t" r="r" b="b"/>
              <a:pathLst>
                <a:path w="885" h="213" extrusionOk="0">
                  <a:moveTo>
                    <a:pt x="93" y="1"/>
                  </a:moveTo>
                  <a:cubicBezTo>
                    <a:pt x="13" y="1"/>
                    <a:pt x="0" y="93"/>
                    <a:pt x="66" y="120"/>
                  </a:cubicBezTo>
                  <a:lnTo>
                    <a:pt x="819" y="212"/>
                  </a:lnTo>
                  <a:cubicBezTo>
                    <a:pt x="845" y="212"/>
                    <a:pt x="885" y="186"/>
                    <a:pt x="885" y="159"/>
                  </a:cubicBezTo>
                  <a:cubicBezTo>
                    <a:pt x="885" y="120"/>
                    <a:pt x="859" y="93"/>
                    <a:pt x="832" y="9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2929375" y="1807550"/>
              <a:ext cx="26575" cy="5675"/>
            </a:xfrm>
            <a:custGeom>
              <a:avLst/>
              <a:gdLst/>
              <a:ahLst/>
              <a:cxnLst/>
              <a:rect l="l" t="t" r="r" b="b"/>
              <a:pathLst>
                <a:path w="1063" h="227" extrusionOk="0">
                  <a:moveTo>
                    <a:pt x="90" y="0"/>
                  </a:moveTo>
                  <a:cubicBezTo>
                    <a:pt x="9" y="0"/>
                    <a:pt x="1" y="120"/>
                    <a:pt x="89" y="120"/>
                  </a:cubicBezTo>
                  <a:lnTo>
                    <a:pt x="974" y="226"/>
                  </a:lnTo>
                  <a:cubicBezTo>
                    <a:pt x="978" y="227"/>
                    <a:pt x="982" y="227"/>
                    <a:pt x="986" y="227"/>
                  </a:cubicBezTo>
                  <a:cubicBezTo>
                    <a:pt x="1054" y="227"/>
                    <a:pt x="1062" y="120"/>
                    <a:pt x="987" y="120"/>
                  </a:cubicBezTo>
                  <a:lnTo>
                    <a:pt x="102" y="1"/>
                  </a:lnTo>
                  <a:cubicBezTo>
                    <a:pt x="98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2926625" y="1818125"/>
              <a:ext cx="25450" cy="5650"/>
            </a:xfrm>
            <a:custGeom>
              <a:avLst/>
              <a:gdLst/>
              <a:ahLst/>
              <a:cxnLst/>
              <a:rect l="l" t="t" r="r" b="b"/>
              <a:pathLst>
                <a:path w="1018" h="226" extrusionOk="0">
                  <a:moveTo>
                    <a:pt x="80" y="1"/>
                  </a:moveTo>
                  <a:cubicBezTo>
                    <a:pt x="41" y="1"/>
                    <a:pt x="14" y="27"/>
                    <a:pt x="14" y="54"/>
                  </a:cubicBezTo>
                  <a:cubicBezTo>
                    <a:pt x="1" y="80"/>
                    <a:pt x="27" y="120"/>
                    <a:pt x="54" y="120"/>
                  </a:cubicBezTo>
                  <a:lnTo>
                    <a:pt x="952" y="225"/>
                  </a:lnTo>
                  <a:cubicBezTo>
                    <a:pt x="978" y="225"/>
                    <a:pt x="1005" y="212"/>
                    <a:pt x="1018" y="173"/>
                  </a:cubicBezTo>
                  <a:cubicBezTo>
                    <a:pt x="1018" y="146"/>
                    <a:pt x="991" y="120"/>
                    <a:pt x="965" y="10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2965925" y="1800675"/>
              <a:ext cx="27000" cy="20450"/>
            </a:xfrm>
            <a:custGeom>
              <a:avLst/>
              <a:gdLst/>
              <a:ahLst/>
              <a:cxnLst/>
              <a:rect l="l" t="t" r="r" b="b"/>
              <a:pathLst>
                <a:path w="1080" h="818" extrusionOk="0">
                  <a:moveTo>
                    <a:pt x="604" y="0"/>
                  </a:moveTo>
                  <a:cubicBezTo>
                    <a:pt x="592" y="0"/>
                    <a:pt x="579" y="4"/>
                    <a:pt x="568" y="12"/>
                  </a:cubicBezTo>
                  <a:lnTo>
                    <a:pt x="27" y="593"/>
                  </a:lnTo>
                  <a:cubicBezTo>
                    <a:pt x="0" y="607"/>
                    <a:pt x="0" y="633"/>
                    <a:pt x="14" y="659"/>
                  </a:cubicBezTo>
                  <a:cubicBezTo>
                    <a:pt x="14" y="686"/>
                    <a:pt x="27" y="699"/>
                    <a:pt x="53" y="699"/>
                  </a:cubicBezTo>
                  <a:lnTo>
                    <a:pt x="1004" y="818"/>
                  </a:lnTo>
                  <a:lnTo>
                    <a:pt x="991" y="805"/>
                  </a:lnTo>
                  <a:lnTo>
                    <a:pt x="991" y="805"/>
                  </a:lnTo>
                  <a:cubicBezTo>
                    <a:pt x="995" y="805"/>
                    <a:pt x="999" y="806"/>
                    <a:pt x="1003" y="806"/>
                  </a:cubicBezTo>
                  <a:cubicBezTo>
                    <a:pt x="1071" y="806"/>
                    <a:pt x="1080" y="699"/>
                    <a:pt x="1017" y="699"/>
                  </a:cubicBezTo>
                  <a:lnTo>
                    <a:pt x="185" y="593"/>
                  </a:lnTo>
                  <a:lnTo>
                    <a:pt x="648" y="105"/>
                  </a:lnTo>
                  <a:cubicBezTo>
                    <a:pt x="689" y="52"/>
                    <a:pt x="649" y="0"/>
                    <a:pt x="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2967575" y="1799100"/>
              <a:ext cx="32050" cy="45475"/>
            </a:xfrm>
            <a:custGeom>
              <a:avLst/>
              <a:gdLst/>
              <a:ahLst/>
              <a:cxnLst/>
              <a:rect l="l" t="t" r="r" b="b"/>
              <a:pathLst>
                <a:path w="1282" h="1819" extrusionOk="0">
                  <a:moveTo>
                    <a:pt x="1218" y="1"/>
                  </a:moveTo>
                  <a:cubicBezTo>
                    <a:pt x="1200" y="1"/>
                    <a:pt x="1184" y="7"/>
                    <a:pt x="1176" y="22"/>
                  </a:cubicBezTo>
                  <a:lnTo>
                    <a:pt x="14" y="1726"/>
                  </a:lnTo>
                  <a:cubicBezTo>
                    <a:pt x="1" y="1752"/>
                    <a:pt x="1" y="1792"/>
                    <a:pt x="27" y="1805"/>
                  </a:cubicBezTo>
                  <a:cubicBezTo>
                    <a:pt x="40" y="1805"/>
                    <a:pt x="53" y="1819"/>
                    <a:pt x="53" y="1819"/>
                  </a:cubicBezTo>
                  <a:cubicBezTo>
                    <a:pt x="80" y="1819"/>
                    <a:pt x="93" y="1805"/>
                    <a:pt x="106" y="1792"/>
                  </a:cubicBezTo>
                  <a:lnTo>
                    <a:pt x="1268" y="88"/>
                  </a:lnTo>
                  <a:cubicBezTo>
                    <a:pt x="1282" y="62"/>
                    <a:pt x="1282" y="36"/>
                    <a:pt x="1255" y="9"/>
                  </a:cubicBezTo>
                  <a:cubicBezTo>
                    <a:pt x="1244" y="4"/>
                    <a:pt x="1231" y="1"/>
                    <a:pt x="1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0" name="Google Shape;2430;p28"/>
          <p:cNvGrpSpPr/>
          <p:nvPr/>
        </p:nvGrpSpPr>
        <p:grpSpPr>
          <a:xfrm>
            <a:off x="11340133" y="3030134"/>
            <a:ext cx="1566467" cy="3341333"/>
            <a:chOff x="8505100" y="2272600"/>
            <a:chExt cx="1174850" cy="2506000"/>
          </a:xfrm>
        </p:grpSpPr>
        <p:sp>
          <p:nvSpPr>
            <p:cNvPr id="2431" name="Google Shape;2431;p28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2" name="Google Shape;2432;p28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2433" name="Google Shape;2433;p28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28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28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28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28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28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28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28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28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28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28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28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28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28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28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28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28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28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28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28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28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28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28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28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28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28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28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28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28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28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28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28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28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28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28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28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28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28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28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28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28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28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75" name="Google Shape;2475;p28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637253"/>
      </p:ext>
    </p:extLst>
  </p:cSld>
  <p:clrMapOvr>
    <a:masterClrMapping/>
  </p:clrMapOvr>
  <p:transition spd="slow"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p30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30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30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617" name="Google Shape;2617;p30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618" name="Google Shape;2618;p30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30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30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30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30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30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4" name="Google Shape;2624;p30"/>
          <p:cNvGrpSpPr/>
          <p:nvPr/>
        </p:nvGrpSpPr>
        <p:grpSpPr>
          <a:xfrm flipH="1">
            <a:off x="-1755447" y="1961809"/>
            <a:ext cx="2211123" cy="4182875"/>
            <a:chOff x="6265575" y="1978274"/>
            <a:chExt cx="1536925" cy="2057017"/>
          </a:xfrm>
        </p:grpSpPr>
        <p:sp>
          <p:nvSpPr>
            <p:cNvPr id="2625" name="Google Shape;2625;p30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6" name="Google Shape;2626;p30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627" name="Google Shape;2627;p30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628" name="Google Shape;2628;p30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30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30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30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30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30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30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30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36" name="Google Shape;2636;p30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37" name="Google Shape;2637;p30"/>
          <p:cNvGrpSpPr/>
          <p:nvPr/>
        </p:nvGrpSpPr>
        <p:grpSpPr>
          <a:xfrm flipH="1">
            <a:off x="-598944" y="2349291"/>
            <a:ext cx="935431" cy="846933"/>
            <a:chOff x="791550" y="2156375"/>
            <a:chExt cx="1145425" cy="1118900"/>
          </a:xfrm>
        </p:grpSpPr>
        <p:sp>
          <p:nvSpPr>
            <p:cNvPr id="2638" name="Google Shape;2638;p30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30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30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30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30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30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30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30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30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30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30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30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30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30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30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30"/>
          <p:cNvGrpSpPr/>
          <p:nvPr/>
        </p:nvGrpSpPr>
        <p:grpSpPr>
          <a:xfrm flipH="1">
            <a:off x="-598944" y="3569206"/>
            <a:ext cx="935431" cy="846933"/>
            <a:chOff x="791550" y="2156375"/>
            <a:chExt cx="1145425" cy="1118900"/>
          </a:xfrm>
        </p:grpSpPr>
        <p:sp>
          <p:nvSpPr>
            <p:cNvPr id="2654" name="Google Shape;2654;p30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30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30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30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30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30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30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30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30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30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30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30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30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30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8" name="Google Shape;2668;p30"/>
          <p:cNvGrpSpPr/>
          <p:nvPr/>
        </p:nvGrpSpPr>
        <p:grpSpPr>
          <a:xfrm flipH="1">
            <a:off x="-598886" y="4795448"/>
            <a:ext cx="935340" cy="846933"/>
            <a:chOff x="8817561" y="3596620"/>
            <a:chExt cx="650143" cy="635200"/>
          </a:xfrm>
        </p:grpSpPr>
        <p:grpSp>
          <p:nvGrpSpPr>
            <p:cNvPr id="2669" name="Google Shape;2669;p30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2670" name="Google Shape;2670;p30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30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30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30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30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30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30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30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30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30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30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30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30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83" name="Google Shape;2683;p30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30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5" name="Google Shape;2685;p30"/>
          <p:cNvGrpSpPr/>
          <p:nvPr/>
        </p:nvGrpSpPr>
        <p:grpSpPr>
          <a:xfrm>
            <a:off x="11263133" y="5432147"/>
            <a:ext cx="989200" cy="939320"/>
            <a:chOff x="8218750" y="4074110"/>
            <a:chExt cx="741900" cy="704490"/>
          </a:xfrm>
        </p:grpSpPr>
        <p:sp>
          <p:nvSpPr>
            <p:cNvPr id="2686" name="Google Shape;2686;p30"/>
            <p:cNvSpPr/>
            <p:nvPr/>
          </p:nvSpPr>
          <p:spPr>
            <a:xfrm>
              <a:off x="8218750" y="4665200"/>
              <a:ext cx="7419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87" name="Google Shape;2687;p30"/>
            <p:cNvGrpSpPr/>
            <p:nvPr/>
          </p:nvGrpSpPr>
          <p:grpSpPr>
            <a:xfrm>
              <a:off x="8352385" y="4074110"/>
              <a:ext cx="474643" cy="655339"/>
              <a:chOff x="2305875" y="238125"/>
              <a:chExt cx="646300" cy="892225"/>
            </a:xfrm>
          </p:grpSpPr>
          <p:sp>
            <p:nvSpPr>
              <p:cNvPr id="2688" name="Google Shape;2688;p30"/>
              <p:cNvSpPr/>
              <p:nvPr/>
            </p:nvSpPr>
            <p:spPr>
              <a:xfrm>
                <a:off x="2896675" y="302025"/>
                <a:ext cx="5550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6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26" y="5016"/>
                      <a:pt x="2219" y="4871"/>
                      <a:pt x="2219" y="4678"/>
                    </a:cubicBezTo>
                    <a:lnTo>
                      <a:pt x="2219" y="386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30"/>
              <p:cNvSpPr/>
              <p:nvPr/>
            </p:nvSpPr>
            <p:spPr>
              <a:xfrm>
                <a:off x="2896675" y="524875"/>
                <a:ext cx="55500" cy="1256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4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30"/>
              <p:cNvSpPr/>
              <p:nvPr/>
            </p:nvSpPr>
            <p:spPr>
              <a:xfrm>
                <a:off x="2896675" y="446500"/>
                <a:ext cx="5550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5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30"/>
              <p:cNvSpPr/>
              <p:nvPr/>
            </p:nvSpPr>
            <p:spPr>
              <a:xfrm>
                <a:off x="2896675" y="8807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23"/>
                      <a:pt x="2219" y="4630"/>
                    </a:cubicBezTo>
                    <a:lnTo>
                      <a:pt x="2219" y="338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30"/>
              <p:cNvSpPr/>
              <p:nvPr/>
            </p:nvSpPr>
            <p:spPr>
              <a:xfrm>
                <a:off x="2896675" y="6914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1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72"/>
                      <a:pt x="2219" y="4631"/>
                    </a:cubicBezTo>
                    <a:lnTo>
                      <a:pt x="2219" y="338"/>
                    </a:lnTo>
                    <a:cubicBezTo>
                      <a:pt x="2219" y="145"/>
                      <a:pt x="2074" y="1"/>
                      <a:pt x="1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30"/>
              <p:cNvSpPr/>
              <p:nvPr/>
            </p:nvSpPr>
            <p:spPr>
              <a:xfrm>
                <a:off x="2305875" y="238125"/>
                <a:ext cx="624575" cy="892225"/>
              </a:xfrm>
              <a:custGeom>
                <a:avLst/>
                <a:gdLst/>
                <a:ahLst/>
                <a:cxnLst/>
                <a:rect l="l" t="t" r="r" b="b"/>
                <a:pathLst>
                  <a:path w="24983" h="35689" extrusionOk="0">
                    <a:moveTo>
                      <a:pt x="1" y="0"/>
                    </a:moveTo>
                    <a:lnTo>
                      <a:pt x="1" y="35689"/>
                    </a:lnTo>
                    <a:lnTo>
                      <a:pt x="23633" y="35689"/>
                    </a:lnTo>
                    <a:cubicBezTo>
                      <a:pt x="24404" y="35689"/>
                      <a:pt x="24983" y="35062"/>
                      <a:pt x="24983" y="34338"/>
                    </a:cubicBezTo>
                    <a:lnTo>
                      <a:pt x="24983" y="1350"/>
                    </a:lnTo>
                    <a:cubicBezTo>
                      <a:pt x="24983" y="579"/>
                      <a:pt x="24404" y="0"/>
                      <a:pt x="236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30"/>
              <p:cNvSpPr/>
              <p:nvPr/>
            </p:nvSpPr>
            <p:spPr>
              <a:xfrm>
                <a:off x="2387875" y="238125"/>
                <a:ext cx="50675" cy="891025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35641" extrusionOk="0">
                    <a:moveTo>
                      <a:pt x="0" y="0"/>
                    </a:moveTo>
                    <a:lnTo>
                      <a:pt x="0" y="35640"/>
                    </a:lnTo>
                    <a:lnTo>
                      <a:pt x="2026" y="3564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30"/>
              <p:cNvSpPr/>
              <p:nvPr/>
            </p:nvSpPr>
            <p:spPr>
              <a:xfrm>
                <a:off x="2490350" y="375550"/>
                <a:ext cx="2628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15" h="1497" extrusionOk="0">
                    <a:moveTo>
                      <a:pt x="1" y="1"/>
                    </a:moveTo>
                    <a:lnTo>
                      <a:pt x="1" y="1496"/>
                    </a:lnTo>
                    <a:lnTo>
                      <a:pt x="10514" y="1496"/>
                    </a:lnTo>
                    <a:lnTo>
                      <a:pt x="105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96" name="Google Shape;2696;p30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498302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484" y="6330139"/>
            <a:ext cx="11881031" cy="451342"/>
          </a:xfrm>
        </p:spPr>
        <p:txBody>
          <a:bodyPr lIns="0" tIns="0" rIns="0" bIns="0"/>
          <a:lstStyle>
            <a:lvl1pPr>
              <a:defRPr sz="293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1705"/>
      </p:ext>
    </p:extLst>
  </p:cSld>
  <p:clrMapOvr>
    <a:masterClrMapping/>
  </p:clrMapOvr>
  <p:transition spd="slow"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31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31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31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701" name="Google Shape;2701;p31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702" name="Google Shape;2702;p31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8" name="Google Shape;2708;p31"/>
          <p:cNvGrpSpPr/>
          <p:nvPr/>
        </p:nvGrpSpPr>
        <p:grpSpPr>
          <a:xfrm>
            <a:off x="-1059725" y="3753875"/>
            <a:ext cx="1829071" cy="2607992"/>
            <a:chOff x="29206" y="2199506"/>
            <a:chExt cx="1371803" cy="1955994"/>
          </a:xfrm>
        </p:grpSpPr>
        <p:sp>
          <p:nvSpPr>
            <p:cNvPr id="2709" name="Google Shape;2709;p31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0" name="Google Shape;2710;p31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2711" name="Google Shape;2711;p31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31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31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31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31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31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31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31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31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31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31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31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31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31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31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31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31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31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31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31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31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31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31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31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31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31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31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31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31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31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31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31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31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31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31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31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31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31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31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31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31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31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31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31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31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31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31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31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31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31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31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31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31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31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31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31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31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31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31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31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31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31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31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31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31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31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31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31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31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31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31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31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31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31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31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31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7" name="Google Shape;2787;p31"/>
          <p:cNvGrpSpPr/>
          <p:nvPr/>
        </p:nvGrpSpPr>
        <p:grpSpPr>
          <a:xfrm>
            <a:off x="11441733" y="3030134"/>
            <a:ext cx="1566467" cy="3341333"/>
            <a:chOff x="8505100" y="2272600"/>
            <a:chExt cx="1174850" cy="2506000"/>
          </a:xfrm>
        </p:grpSpPr>
        <p:sp>
          <p:nvSpPr>
            <p:cNvPr id="2788" name="Google Shape;2788;p31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9" name="Google Shape;2789;p31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2790" name="Google Shape;2790;p31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31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31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31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31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31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31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31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31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31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31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31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31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31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31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31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31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31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31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31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31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31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31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31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31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31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31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31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31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31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31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31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31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31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31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31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31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31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31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31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31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31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832" name="Google Shape;2832;p31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1174401"/>
      </p:ext>
    </p:extLst>
  </p:cSld>
  <p:clrMapOvr>
    <a:masterClrMapping/>
  </p:clrMapOvr>
  <p:transition spd="slow"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34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3" name="Google Shape;2923;p34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4" name="Google Shape;2924;p34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925" name="Google Shape;2925;p34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926" name="Google Shape;2926;p3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32" name="Google Shape;2932;p34"/>
          <p:cNvGrpSpPr/>
          <p:nvPr/>
        </p:nvGrpSpPr>
        <p:grpSpPr>
          <a:xfrm>
            <a:off x="9559796" y="3778522"/>
            <a:ext cx="4095529" cy="2838127"/>
            <a:chOff x="7169846" y="2833891"/>
            <a:chExt cx="3071647" cy="2128595"/>
          </a:xfrm>
        </p:grpSpPr>
        <p:grpSp>
          <p:nvGrpSpPr>
            <p:cNvPr id="2933" name="Google Shape;2933;p34"/>
            <p:cNvGrpSpPr/>
            <p:nvPr/>
          </p:nvGrpSpPr>
          <p:grpSpPr>
            <a:xfrm>
              <a:off x="7169846" y="2833891"/>
              <a:ext cx="3071647" cy="2128595"/>
              <a:chOff x="6701321" y="2327691"/>
              <a:chExt cx="3071647" cy="2128595"/>
            </a:xfrm>
          </p:grpSpPr>
          <p:sp>
            <p:nvSpPr>
              <p:cNvPr id="2934" name="Google Shape;2934;p34"/>
              <p:cNvSpPr/>
              <p:nvPr/>
            </p:nvSpPr>
            <p:spPr>
              <a:xfrm>
                <a:off x="6701321" y="4243502"/>
                <a:ext cx="3071647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34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34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34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34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34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34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34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34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4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4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4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4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4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4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4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4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4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4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4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4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4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4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4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34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34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34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34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34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34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34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34"/>
              <p:cNvSpPr/>
              <p:nvPr/>
            </p:nvSpPr>
            <p:spPr>
              <a:xfrm>
                <a:off x="6780375" y="2790425"/>
                <a:ext cx="755956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34"/>
              <p:cNvSpPr/>
              <p:nvPr/>
            </p:nvSpPr>
            <p:spPr>
              <a:xfrm>
                <a:off x="7532125" y="2819775"/>
                <a:ext cx="2231240" cy="105076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34"/>
              <p:cNvSpPr/>
              <p:nvPr/>
            </p:nvSpPr>
            <p:spPr>
              <a:xfrm>
                <a:off x="7532125" y="2905275"/>
                <a:ext cx="2140970" cy="560036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34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34"/>
              <p:cNvSpPr/>
              <p:nvPr/>
            </p:nvSpPr>
            <p:spPr>
              <a:xfrm>
                <a:off x="6834175" y="2858926"/>
                <a:ext cx="702146" cy="16672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70" name="Google Shape;2970;p34"/>
            <p:cNvGrpSpPr/>
            <p:nvPr/>
          </p:nvGrpSpPr>
          <p:grpSpPr>
            <a:xfrm>
              <a:off x="8394114" y="2965234"/>
              <a:ext cx="623127" cy="376402"/>
              <a:chOff x="1412143" y="4301302"/>
              <a:chExt cx="701246" cy="423542"/>
            </a:xfrm>
          </p:grpSpPr>
          <p:grpSp>
            <p:nvGrpSpPr>
              <p:cNvPr id="2971" name="Google Shape;2971;p34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2972" name="Google Shape;2972;p34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3" name="Google Shape;2973;p34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4" name="Google Shape;2974;p34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5" name="Google Shape;2975;p34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6" name="Google Shape;2976;p34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7" name="Google Shape;2977;p34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8" name="Google Shape;2978;p34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9" name="Google Shape;2979;p34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0" name="Google Shape;2980;p34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1" name="Google Shape;2981;p34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982" name="Google Shape;2982;p34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2983" name="Google Shape;2983;p34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4" name="Google Shape;2984;p34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5" name="Google Shape;2985;p34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6" name="Google Shape;2986;p34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987" name="Google Shape;2987;p34"/>
          <p:cNvGrpSpPr/>
          <p:nvPr/>
        </p:nvGrpSpPr>
        <p:grpSpPr>
          <a:xfrm flipH="1">
            <a:off x="-1313714" y="1961809"/>
            <a:ext cx="2211123" cy="4182875"/>
            <a:chOff x="6265575" y="1978274"/>
            <a:chExt cx="1536925" cy="2057017"/>
          </a:xfrm>
        </p:grpSpPr>
        <p:sp>
          <p:nvSpPr>
            <p:cNvPr id="2988" name="Google Shape;2988;p34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89" name="Google Shape;2989;p34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990" name="Google Shape;2990;p34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991" name="Google Shape;2991;p34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2" name="Google Shape;2992;p34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3" name="Google Shape;2993;p34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4" name="Google Shape;2994;p34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5" name="Google Shape;2995;p34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6" name="Google Shape;2996;p34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7" name="Google Shape;2997;p34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8" name="Google Shape;2998;p34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999" name="Google Shape;2999;p34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00" name="Google Shape;3000;p34"/>
          <p:cNvGrpSpPr/>
          <p:nvPr/>
        </p:nvGrpSpPr>
        <p:grpSpPr>
          <a:xfrm flipH="1">
            <a:off x="-157210" y="2349291"/>
            <a:ext cx="935431" cy="846933"/>
            <a:chOff x="791550" y="2156375"/>
            <a:chExt cx="1145425" cy="1118900"/>
          </a:xfrm>
        </p:grpSpPr>
        <p:sp>
          <p:nvSpPr>
            <p:cNvPr id="3001" name="Google Shape;3001;p34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6" name="Google Shape;3016;p34"/>
          <p:cNvGrpSpPr/>
          <p:nvPr/>
        </p:nvGrpSpPr>
        <p:grpSpPr>
          <a:xfrm flipH="1">
            <a:off x="-157210" y="3569206"/>
            <a:ext cx="935431" cy="846933"/>
            <a:chOff x="791550" y="2156375"/>
            <a:chExt cx="1145425" cy="1118900"/>
          </a:xfrm>
        </p:grpSpPr>
        <p:sp>
          <p:nvSpPr>
            <p:cNvPr id="3017" name="Google Shape;3017;p34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31" name="Google Shape;3031;p34"/>
          <p:cNvGrpSpPr/>
          <p:nvPr/>
        </p:nvGrpSpPr>
        <p:grpSpPr>
          <a:xfrm flipH="1">
            <a:off x="-157153" y="4795448"/>
            <a:ext cx="935340" cy="846933"/>
            <a:chOff x="8817561" y="3596620"/>
            <a:chExt cx="650143" cy="635200"/>
          </a:xfrm>
        </p:grpSpPr>
        <p:grpSp>
          <p:nvGrpSpPr>
            <p:cNvPr id="3032" name="Google Shape;3032;p34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3033" name="Google Shape;3033;p34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34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34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34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34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34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34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34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34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34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34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34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34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6" name="Google Shape;3046;p34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3064185"/>
      </p:ext>
    </p:extLst>
  </p:cSld>
  <p:clrMapOvr>
    <a:masterClrMapping/>
  </p:clrMapOvr>
  <p:transition spd="slow"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p35"/>
          <p:cNvSpPr/>
          <p:nvPr/>
        </p:nvSpPr>
        <p:spPr>
          <a:xfrm>
            <a:off x="-233" y="0"/>
            <a:ext cx="12191972" cy="1203267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050" name="Google Shape;3050;p35"/>
          <p:cNvSpPr/>
          <p:nvPr/>
        </p:nvSpPr>
        <p:spPr>
          <a:xfrm>
            <a:off x="434" y="5385867"/>
            <a:ext cx="12267205" cy="1517592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3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3052" name="Google Shape;3052;p3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285875" dist="733425" dir="15240000" algn="bl" rotWithShape="0">
                <a:schemeClr val="lt1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8" name="Google Shape;3058;p35"/>
          <p:cNvSpPr/>
          <p:nvPr/>
        </p:nvSpPr>
        <p:spPr>
          <a:xfrm flipH="1">
            <a:off x="367" y="6231867"/>
            <a:ext cx="12267200" cy="67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6745149"/>
      </p:ext>
    </p:extLst>
  </p:cSld>
  <p:clrMapOvr>
    <a:masterClrMapping/>
  </p:clrMapOvr>
  <p:transition spd="slow"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41057"/>
      </p:ext>
    </p:extLst>
  </p:cSld>
  <p:clrMapOvr>
    <a:masterClrMapping/>
  </p:clrMapOvr>
  <p:transition spd="slow"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55427"/>
      </p:ext>
    </p:extLst>
  </p:cSld>
  <p:clrMapOvr>
    <a:masterClrMapping/>
  </p:clrMapOvr>
  <p:transition spd="slow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19832"/>
      </p:ext>
    </p:extLst>
  </p:cSld>
  <p:clrMapOvr>
    <a:masterClrMapping/>
  </p:clrMapOvr>
  <p:transition spd="slow"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34101"/>
      </p:ext>
    </p:extLst>
  </p:cSld>
  <p:clrMapOvr>
    <a:masterClrMapping/>
  </p:clrMapOvr>
  <p:transition spd="slow" advClick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76979"/>
      </p:ext>
    </p:extLst>
  </p:cSld>
  <p:clrMapOvr>
    <a:masterClrMapping/>
  </p:clrMapOvr>
  <p:transition spd="slow" advClick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19567"/>
      </p:ext>
    </p:extLst>
  </p:cSld>
  <p:clrMapOvr>
    <a:masterClrMapping/>
  </p:clrMapOvr>
  <p:transition spd="slow" advClick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1675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484" y="6330139"/>
            <a:ext cx="11881031" cy="451342"/>
          </a:xfrm>
        </p:spPr>
        <p:txBody>
          <a:bodyPr lIns="0" tIns="0" rIns="0" bIns="0"/>
          <a:lstStyle>
            <a:lvl1pPr>
              <a:defRPr sz="293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675589"/>
      </p:ext>
    </p:extLst>
  </p:cSld>
  <p:clrMapOvr>
    <a:masterClrMapping/>
  </p:clrMapOvr>
  <p:transition spd="slow"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72235"/>
      </p:ext>
    </p:extLst>
  </p:cSld>
  <p:clrMapOvr>
    <a:masterClrMapping/>
  </p:clrMapOvr>
  <p:transition spd="slow" advClick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83962"/>
      </p:ext>
    </p:extLst>
  </p:cSld>
  <p:clrMapOvr>
    <a:masterClrMapping/>
  </p:clrMapOvr>
  <p:transition spd="slow" advClick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42333"/>
      </p:ext>
    </p:extLst>
  </p:cSld>
  <p:clrMapOvr>
    <a:masterClrMapping/>
  </p:clrMapOvr>
  <p:transition spd="slow" advClick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08959"/>
      </p:ext>
    </p:extLst>
  </p:cSld>
  <p:clrMapOvr>
    <a:masterClrMapping/>
  </p:clrMapOvr>
  <p:transition spd="slow" advClick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p7"/>
          <p:cNvSpPr/>
          <p:nvPr/>
        </p:nvSpPr>
        <p:spPr>
          <a:xfrm>
            <a:off x="571599" y="490123"/>
            <a:ext cx="11026759" cy="5866948"/>
          </a:xfrm>
          <a:custGeom>
            <a:avLst/>
            <a:gdLst/>
            <a:ahLst/>
            <a:cxnLst/>
            <a:rect l="l" t="t" r="r" b="b"/>
            <a:pathLst>
              <a:path w="110870" h="58990" extrusionOk="0">
                <a:moveTo>
                  <a:pt x="110448" y="1"/>
                </a:moveTo>
                <a:lnTo>
                  <a:pt x="429" y="453"/>
                </a:lnTo>
                <a:lnTo>
                  <a:pt x="23" y="52746"/>
                </a:lnTo>
                <a:lnTo>
                  <a:pt x="0" y="52746"/>
                </a:lnTo>
                <a:lnTo>
                  <a:pt x="0" y="58653"/>
                </a:lnTo>
                <a:lnTo>
                  <a:pt x="0" y="58913"/>
                </a:lnTo>
                <a:lnTo>
                  <a:pt x="0" y="58944"/>
                </a:lnTo>
                <a:lnTo>
                  <a:pt x="2482" y="58814"/>
                </a:lnTo>
                <a:lnTo>
                  <a:pt x="5784" y="58990"/>
                </a:lnTo>
                <a:lnTo>
                  <a:pt x="8266" y="58814"/>
                </a:lnTo>
                <a:lnTo>
                  <a:pt x="13223" y="58814"/>
                </a:lnTo>
                <a:lnTo>
                  <a:pt x="16525" y="58645"/>
                </a:lnTo>
                <a:lnTo>
                  <a:pt x="19827" y="58469"/>
                </a:lnTo>
                <a:lnTo>
                  <a:pt x="26438" y="58469"/>
                </a:lnTo>
                <a:lnTo>
                  <a:pt x="27373" y="58369"/>
                </a:lnTo>
                <a:cubicBezTo>
                  <a:pt x="27319" y="58369"/>
                  <a:pt x="27265" y="58362"/>
                  <a:pt x="27212" y="58362"/>
                </a:cubicBezTo>
                <a:lnTo>
                  <a:pt x="28085" y="58270"/>
                </a:lnTo>
                <a:lnTo>
                  <a:pt x="28690" y="58270"/>
                </a:lnTo>
                <a:cubicBezTo>
                  <a:pt x="28598" y="58277"/>
                  <a:pt x="28506" y="58285"/>
                  <a:pt x="28422" y="58300"/>
                </a:cubicBezTo>
                <a:cubicBezTo>
                  <a:pt x="29778" y="58300"/>
                  <a:pt x="34919" y="58323"/>
                  <a:pt x="36351" y="58469"/>
                </a:cubicBezTo>
                <a:cubicBezTo>
                  <a:pt x="36900" y="58528"/>
                  <a:pt x="37542" y="58547"/>
                  <a:pt x="38154" y="58547"/>
                </a:cubicBezTo>
                <a:cubicBezTo>
                  <a:pt x="39377" y="58547"/>
                  <a:pt x="40481" y="58469"/>
                  <a:pt x="40481" y="58469"/>
                </a:cubicBezTo>
                <a:cubicBezTo>
                  <a:pt x="40481" y="58469"/>
                  <a:pt x="43782" y="58124"/>
                  <a:pt x="47084" y="58124"/>
                </a:cubicBezTo>
                <a:cubicBezTo>
                  <a:pt x="50394" y="58124"/>
                  <a:pt x="50394" y="58469"/>
                  <a:pt x="52868" y="58469"/>
                </a:cubicBezTo>
                <a:cubicBezTo>
                  <a:pt x="55350" y="58469"/>
                  <a:pt x="60307" y="57779"/>
                  <a:pt x="62782" y="57779"/>
                </a:cubicBezTo>
                <a:cubicBezTo>
                  <a:pt x="65256" y="57779"/>
                  <a:pt x="71040" y="58300"/>
                  <a:pt x="72695" y="58300"/>
                </a:cubicBezTo>
                <a:cubicBezTo>
                  <a:pt x="74350" y="58300"/>
                  <a:pt x="81781" y="58645"/>
                  <a:pt x="81781" y="58645"/>
                </a:cubicBezTo>
                <a:lnTo>
                  <a:pt x="90039" y="58124"/>
                </a:lnTo>
                <a:lnTo>
                  <a:pt x="96651" y="58645"/>
                </a:lnTo>
                <a:lnTo>
                  <a:pt x="104082" y="58645"/>
                </a:lnTo>
                <a:lnTo>
                  <a:pt x="110693" y="58262"/>
                </a:lnTo>
                <a:lnTo>
                  <a:pt x="110693" y="58254"/>
                </a:lnTo>
                <a:lnTo>
                  <a:pt x="110479" y="58239"/>
                </a:lnTo>
                <a:lnTo>
                  <a:pt x="110693" y="58231"/>
                </a:lnTo>
                <a:lnTo>
                  <a:pt x="110693" y="55864"/>
                </a:lnTo>
                <a:lnTo>
                  <a:pt x="110869" y="55864"/>
                </a:lnTo>
                <a:lnTo>
                  <a:pt x="1104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48" name="Google Shape;2548;p7"/>
          <p:cNvGrpSpPr/>
          <p:nvPr userDrawn="1"/>
        </p:nvGrpSpPr>
        <p:grpSpPr>
          <a:xfrm>
            <a:off x="10967019" y="2810381"/>
            <a:ext cx="842397" cy="854105"/>
            <a:chOff x="1611050" y="1662750"/>
            <a:chExt cx="102400" cy="103825"/>
          </a:xfrm>
        </p:grpSpPr>
        <p:sp>
          <p:nvSpPr>
            <p:cNvPr id="2549" name="Google Shape;2549;p7"/>
            <p:cNvSpPr/>
            <p:nvPr/>
          </p:nvSpPr>
          <p:spPr>
            <a:xfrm>
              <a:off x="1611050" y="1662750"/>
              <a:ext cx="102400" cy="103825"/>
            </a:xfrm>
            <a:custGeom>
              <a:avLst/>
              <a:gdLst/>
              <a:ahLst/>
              <a:cxnLst/>
              <a:rect l="l" t="t" r="r" b="b"/>
              <a:pathLst>
                <a:path w="4096" h="4153" extrusionOk="0">
                  <a:moveTo>
                    <a:pt x="2568" y="1"/>
                  </a:moveTo>
                  <a:cubicBezTo>
                    <a:pt x="2430" y="1"/>
                    <a:pt x="2292" y="42"/>
                    <a:pt x="2178" y="120"/>
                  </a:cubicBezTo>
                  <a:cubicBezTo>
                    <a:pt x="1910" y="308"/>
                    <a:pt x="1723" y="539"/>
                    <a:pt x="1544" y="745"/>
                  </a:cubicBezTo>
                  <a:cubicBezTo>
                    <a:pt x="1535" y="762"/>
                    <a:pt x="1518" y="780"/>
                    <a:pt x="1500" y="798"/>
                  </a:cubicBezTo>
                  <a:cubicBezTo>
                    <a:pt x="1125" y="611"/>
                    <a:pt x="1027" y="566"/>
                    <a:pt x="893" y="548"/>
                  </a:cubicBezTo>
                  <a:cubicBezTo>
                    <a:pt x="871" y="546"/>
                    <a:pt x="849" y="545"/>
                    <a:pt x="827" y="545"/>
                  </a:cubicBezTo>
                  <a:cubicBezTo>
                    <a:pt x="654" y="545"/>
                    <a:pt x="485" y="608"/>
                    <a:pt x="358" y="727"/>
                  </a:cubicBezTo>
                  <a:cubicBezTo>
                    <a:pt x="206" y="870"/>
                    <a:pt x="135" y="1057"/>
                    <a:pt x="144" y="1262"/>
                  </a:cubicBezTo>
                  <a:cubicBezTo>
                    <a:pt x="162" y="1592"/>
                    <a:pt x="331" y="1833"/>
                    <a:pt x="438" y="1994"/>
                  </a:cubicBezTo>
                  <a:lnTo>
                    <a:pt x="465" y="2038"/>
                  </a:lnTo>
                  <a:cubicBezTo>
                    <a:pt x="465" y="2047"/>
                    <a:pt x="474" y="2047"/>
                    <a:pt x="474" y="2047"/>
                  </a:cubicBezTo>
                  <a:cubicBezTo>
                    <a:pt x="367" y="2190"/>
                    <a:pt x="260" y="2359"/>
                    <a:pt x="153" y="2547"/>
                  </a:cubicBezTo>
                  <a:cubicBezTo>
                    <a:pt x="126" y="2591"/>
                    <a:pt x="54" y="2698"/>
                    <a:pt x="37" y="2850"/>
                  </a:cubicBezTo>
                  <a:cubicBezTo>
                    <a:pt x="1" y="3100"/>
                    <a:pt x="90" y="3332"/>
                    <a:pt x="286" y="3474"/>
                  </a:cubicBezTo>
                  <a:cubicBezTo>
                    <a:pt x="414" y="3576"/>
                    <a:pt x="558" y="3621"/>
                    <a:pt x="723" y="3621"/>
                  </a:cubicBezTo>
                  <a:cubicBezTo>
                    <a:pt x="948" y="3621"/>
                    <a:pt x="1212" y="3537"/>
                    <a:pt x="1526" y="3403"/>
                  </a:cubicBezTo>
                  <a:cubicBezTo>
                    <a:pt x="1553" y="3457"/>
                    <a:pt x="1580" y="3510"/>
                    <a:pt x="1607" y="3555"/>
                  </a:cubicBezTo>
                  <a:cubicBezTo>
                    <a:pt x="1634" y="3599"/>
                    <a:pt x="1651" y="3644"/>
                    <a:pt x="1678" y="3689"/>
                  </a:cubicBezTo>
                  <a:cubicBezTo>
                    <a:pt x="1883" y="4090"/>
                    <a:pt x="2187" y="4152"/>
                    <a:pt x="2356" y="4152"/>
                  </a:cubicBezTo>
                  <a:lnTo>
                    <a:pt x="2410" y="4152"/>
                  </a:lnTo>
                  <a:cubicBezTo>
                    <a:pt x="2552" y="4144"/>
                    <a:pt x="2900" y="4063"/>
                    <a:pt x="3043" y="3582"/>
                  </a:cubicBezTo>
                  <a:cubicBezTo>
                    <a:pt x="3105" y="3394"/>
                    <a:pt x="3168" y="3180"/>
                    <a:pt x="3213" y="2957"/>
                  </a:cubicBezTo>
                  <a:cubicBezTo>
                    <a:pt x="3400" y="2930"/>
                    <a:pt x="3721" y="2868"/>
                    <a:pt x="3899" y="2556"/>
                  </a:cubicBezTo>
                  <a:cubicBezTo>
                    <a:pt x="4096" y="2226"/>
                    <a:pt x="3998" y="1824"/>
                    <a:pt x="3676" y="1637"/>
                  </a:cubicBezTo>
                  <a:cubicBezTo>
                    <a:pt x="3507" y="1530"/>
                    <a:pt x="3320" y="1458"/>
                    <a:pt x="3150" y="1387"/>
                  </a:cubicBezTo>
                  <a:cubicBezTo>
                    <a:pt x="3159" y="1351"/>
                    <a:pt x="3168" y="1316"/>
                    <a:pt x="3177" y="1280"/>
                  </a:cubicBezTo>
                  <a:lnTo>
                    <a:pt x="3186" y="1226"/>
                  </a:lnTo>
                  <a:cubicBezTo>
                    <a:pt x="3230" y="1030"/>
                    <a:pt x="3302" y="745"/>
                    <a:pt x="3186" y="432"/>
                  </a:cubicBezTo>
                  <a:cubicBezTo>
                    <a:pt x="3114" y="236"/>
                    <a:pt x="2963" y="93"/>
                    <a:pt x="2766" y="31"/>
                  </a:cubicBezTo>
                  <a:cubicBezTo>
                    <a:pt x="2702" y="10"/>
                    <a:pt x="2635" y="1"/>
                    <a:pt x="2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7"/>
            <p:cNvSpPr/>
            <p:nvPr/>
          </p:nvSpPr>
          <p:spPr>
            <a:xfrm>
              <a:off x="1626450" y="1677625"/>
              <a:ext cx="69825" cy="74150"/>
            </a:xfrm>
            <a:custGeom>
              <a:avLst/>
              <a:gdLst/>
              <a:ahLst/>
              <a:cxnLst/>
              <a:rect l="l" t="t" r="r" b="b"/>
              <a:pathLst>
                <a:path w="2793" h="2966" extrusionOk="0">
                  <a:moveTo>
                    <a:pt x="1954" y="1"/>
                  </a:moveTo>
                  <a:cubicBezTo>
                    <a:pt x="1939" y="1"/>
                    <a:pt x="1923" y="6"/>
                    <a:pt x="1910" y="16"/>
                  </a:cubicBezTo>
                  <a:cubicBezTo>
                    <a:pt x="1633" y="212"/>
                    <a:pt x="1437" y="489"/>
                    <a:pt x="1214" y="738"/>
                  </a:cubicBezTo>
                  <a:cubicBezTo>
                    <a:pt x="1160" y="801"/>
                    <a:pt x="1089" y="863"/>
                    <a:pt x="1053" y="944"/>
                  </a:cubicBezTo>
                  <a:cubicBezTo>
                    <a:pt x="1053" y="944"/>
                    <a:pt x="1052" y="944"/>
                    <a:pt x="1052" y="944"/>
                  </a:cubicBezTo>
                  <a:cubicBezTo>
                    <a:pt x="1012" y="944"/>
                    <a:pt x="284" y="560"/>
                    <a:pt x="206" y="551"/>
                  </a:cubicBezTo>
                  <a:cubicBezTo>
                    <a:pt x="201" y="550"/>
                    <a:pt x="197" y="550"/>
                    <a:pt x="192" y="550"/>
                  </a:cubicBezTo>
                  <a:cubicBezTo>
                    <a:pt x="146" y="550"/>
                    <a:pt x="117" y="591"/>
                    <a:pt x="125" y="631"/>
                  </a:cubicBezTo>
                  <a:cubicBezTo>
                    <a:pt x="134" y="819"/>
                    <a:pt x="250" y="970"/>
                    <a:pt x="348" y="1113"/>
                  </a:cubicBezTo>
                  <a:cubicBezTo>
                    <a:pt x="420" y="1220"/>
                    <a:pt x="509" y="1318"/>
                    <a:pt x="580" y="1425"/>
                  </a:cubicBezTo>
                  <a:cubicBezTo>
                    <a:pt x="589" y="1443"/>
                    <a:pt x="598" y="1452"/>
                    <a:pt x="598" y="1470"/>
                  </a:cubicBezTo>
                  <a:cubicBezTo>
                    <a:pt x="598" y="1470"/>
                    <a:pt x="598" y="1479"/>
                    <a:pt x="589" y="1488"/>
                  </a:cubicBezTo>
                  <a:cubicBezTo>
                    <a:pt x="580" y="1506"/>
                    <a:pt x="563" y="1523"/>
                    <a:pt x="554" y="1532"/>
                  </a:cubicBezTo>
                  <a:cubicBezTo>
                    <a:pt x="366" y="1746"/>
                    <a:pt x="188" y="2014"/>
                    <a:pt x="45" y="2255"/>
                  </a:cubicBezTo>
                  <a:cubicBezTo>
                    <a:pt x="27" y="2282"/>
                    <a:pt x="18" y="2309"/>
                    <a:pt x="9" y="2344"/>
                  </a:cubicBezTo>
                  <a:cubicBezTo>
                    <a:pt x="1" y="2405"/>
                    <a:pt x="41" y="2429"/>
                    <a:pt x="112" y="2429"/>
                  </a:cubicBezTo>
                  <a:cubicBezTo>
                    <a:pt x="406" y="2429"/>
                    <a:pt x="1219" y="2014"/>
                    <a:pt x="1240" y="2014"/>
                  </a:cubicBezTo>
                  <a:cubicBezTo>
                    <a:pt x="1240" y="2014"/>
                    <a:pt x="1240" y="2014"/>
                    <a:pt x="1241" y="2014"/>
                  </a:cubicBezTo>
                  <a:cubicBezTo>
                    <a:pt x="1267" y="2077"/>
                    <a:pt x="1285" y="2139"/>
                    <a:pt x="1303" y="2210"/>
                  </a:cubicBezTo>
                  <a:cubicBezTo>
                    <a:pt x="1357" y="2424"/>
                    <a:pt x="1490" y="2621"/>
                    <a:pt x="1588" y="2826"/>
                  </a:cubicBezTo>
                  <a:cubicBezTo>
                    <a:pt x="1638" y="2916"/>
                    <a:pt x="1690" y="2965"/>
                    <a:pt x="1737" y="2965"/>
                  </a:cubicBezTo>
                  <a:cubicBezTo>
                    <a:pt x="1783" y="2965"/>
                    <a:pt x="1825" y="2918"/>
                    <a:pt x="1856" y="2817"/>
                  </a:cubicBezTo>
                  <a:cubicBezTo>
                    <a:pt x="1945" y="2532"/>
                    <a:pt x="2035" y="2228"/>
                    <a:pt x="2061" y="1925"/>
                  </a:cubicBezTo>
                  <a:cubicBezTo>
                    <a:pt x="2061" y="1907"/>
                    <a:pt x="2052" y="1862"/>
                    <a:pt x="2070" y="1845"/>
                  </a:cubicBezTo>
                  <a:cubicBezTo>
                    <a:pt x="2106" y="1809"/>
                    <a:pt x="2213" y="1809"/>
                    <a:pt x="2266" y="1800"/>
                  </a:cubicBezTo>
                  <a:cubicBezTo>
                    <a:pt x="2311" y="1791"/>
                    <a:pt x="2365" y="1782"/>
                    <a:pt x="2418" y="1782"/>
                  </a:cubicBezTo>
                  <a:cubicBezTo>
                    <a:pt x="2525" y="1764"/>
                    <a:pt x="2713" y="1764"/>
                    <a:pt x="2775" y="1657"/>
                  </a:cubicBezTo>
                  <a:cubicBezTo>
                    <a:pt x="2793" y="1631"/>
                    <a:pt x="2793" y="1577"/>
                    <a:pt x="2757" y="1559"/>
                  </a:cubicBezTo>
                  <a:cubicBezTo>
                    <a:pt x="2481" y="1390"/>
                    <a:pt x="2159" y="1300"/>
                    <a:pt x="1865" y="1176"/>
                  </a:cubicBezTo>
                  <a:cubicBezTo>
                    <a:pt x="1910" y="970"/>
                    <a:pt x="1927" y="756"/>
                    <a:pt x="1972" y="551"/>
                  </a:cubicBezTo>
                  <a:cubicBezTo>
                    <a:pt x="2008" y="391"/>
                    <a:pt x="2070" y="203"/>
                    <a:pt x="2017" y="43"/>
                  </a:cubicBezTo>
                  <a:cubicBezTo>
                    <a:pt x="2006" y="15"/>
                    <a:pt x="1980" y="1"/>
                    <a:pt x="1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1" name="Google Shape;2551;p7"/>
          <p:cNvSpPr/>
          <p:nvPr userDrawn="1"/>
        </p:nvSpPr>
        <p:spPr>
          <a:xfrm rot="3030316">
            <a:off x="264795" y="5770497"/>
            <a:ext cx="1372020" cy="874671"/>
          </a:xfrm>
          <a:custGeom>
            <a:avLst/>
            <a:gdLst/>
            <a:ahLst/>
            <a:cxnLst/>
            <a:rect l="l" t="t" r="r" b="b"/>
            <a:pathLst>
              <a:path w="5934" h="3783" extrusionOk="0">
                <a:moveTo>
                  <a:pt x="5211" y="0"/>
                </a:moveTo>
                <a:lnTo>
                  <a:pt x="19" y="2346"/>
                </a:lnTo>
                <a:cubicBezTo>
                  <a:pt x="1" y="2427"/>
                  <a:pt x="10" y="2480"/>
                  <a:pt x="90" y="2516"/>
                </a:cubicBezTo>
                <a:cubicBezTo>
                  <a:pt x="135" y="2534"/>
                  <a:pt x="179" y="2507"/>
                  <a:pt x="197" y="2552"/>
                </a:cubicBezTo>
                <a:cubicBezTo>
                  <a:pt x="215" y="2578"/>
                  <a:pt x="179" y="2650"/>
                  <a:pt x="179" y="2676"/>
                </a:cubicBezTo>
                <a:cubicBezTo>
                  <a:pt x="161" y="2757"/>
                  <a:pt x="161" y="2792"/>
                  <a:pt x="242" y="2828"/>
                </a:cubicBezTo>
                <a:cubicBezTo>
                  <a:pt x="304" y="2864"/>
                  <a:pt x="366" y="2873"/>
                  <a:pt x="402" y="2935"/>
                </a:cubicBezTo>
                <a:cubicBezTo>
                  <a:pt x="447" y="3024"/>
                  <a:pt x="349" y="3105"/>
                  <a:pt x="384" y="3185"/>
                </a:cubicBezTo>
                <a:cubicBezTo>
                  <a:pt x="411" y="3256"/>
                  <a:pt x="518" y="3256"/>
                  <a:pt x="491" y="3346"/>
                </a:cubicBezTo>
                <a:cubicBezTo>
                  <a:pt x="474" y="3390"/>
                  <a:pt x="286" y="3515"/>
                  <a:pt x="340" y="3586"/>
                </a:cubicBezTo>
                <a:cubicBezTo>
                  <a:pt x="348" y="3594"/>
                  <a:pt x="359" y="3597"/>
                  <a:pt x="372" y="3597"/>
                </a:cubicBezTo>
                <a:cubicBezTo>
                  <a:pt x="422" y="3597"/>
                  <a:pt x="502" y="3552"/>
                  <a:pt x="557" y="3552"/>
                </a:cubicBezTo>
                <a:cubicBezTo>
                  <a:pt x="569" y="3552"/>
                  <a:pt x="580" y="3554"/>
                  <a:pt x="589" y="3560"/>
                </a:cubicBezTo>
                <a:cubicBezTo>
                  <a:pt x="527" y="3631"/>
                  <a:pt x="474" y="3702"/>
                  <a:pt x="411" y="3783"/>
                </a:cubicBezTo>
                <a:lnTo>
                  <a:pt x="5933" y="1276"/>
                </a:lnTo>
                <a:cubicBezTo>
                  <a:pt x="5933" y="1196"/>
                  <a:pt x="5844" y="1204"/>
                  <a:pt x="5808" y="1151"/>
                </a:cubicBezTo>
                <a:cubicBezTo>
                  <a:pt x="5737" y="1053"/>
                  <a:pt x="5862" y="1026"/>
                  <a:pt x="5844" y="937"/>
                </a:cubicBezTo>
                <a:cubicBezTo>
                  <a:pt x="5782" y="910"/>
                  <a:pt x="5701" y="919"/>
                  <a:pt x="5630" y="892"/>
                </a:cubicBezTo>
                <a:cubicBezTo>
                  <a:pt x="5532" y="839"/>
                  <a:pt x="5603" y="839"/>
                  <a:pt x="5621" y="776"/>
                </a:cubicBezTo>
                <a:cubicBezTo>
                  <a:pt x="5657" y="696"/>
                  <a:pt x="5603" y="687"/>
                  <a:pt x="5550" y="634"/>
                </a:cubicBezTo>
                <a:cubicBezTo>
                  <a:pt x="5487" y="571"/>
                  <a:pt x="5541" y="580"/>
                  <a:pt x="5523" y="500"/>
                </a:cubicBezTo>
                <a:cubicBezTo>
                  <a:pt x="5514" y="437"/>
                  <a:pt x="5443" y="437"/>
                  <a:pt x="5389" y="402"/>
                </a:cubicBezTo>
                <a:cubicBezTo>
                  <a:pt x="5309" y="357"/>
                  <a:pt x="5344" y="339"/>
                  <a:pt x="5344" y="268"/>
                </a:cubicBezTo>
                <a:cubicBezTo>
                  <a:pt x="5353" y="152"/>
                  <a:pt x="5211" y="116"/>
                  <a:pt x="5211" y="0"/>
                </a:cubicBezTo>
                <a:close/>
              </a:path>
            </a:pathLst>
          </a:custGeom>
          <a:solidFill>
            <a:schemeClr val="accent6">
              <a:alpha val="69300"/>
            </a:schemeClr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55" name="Google Shape;2555;p7"/>
          <p:cNvGrpSpPr/>
          <p:nvPr userDrawn="1"/>
        </p:nvGrpSpPr>
        <p:grpSpPr>
          <a:xfrm rot="-7130480" flipH="1">
            <a:off x="-563579" y="-565670"/>
            <a:ext cx="2671160" cy="2569729"/>
            <a:chOff x="3795825" y="3576625"/>
            <a:chExt cx="273225" cy="262850"/>
          </a:xfrm>
        </p:grpSpPr>
        <p:sp>
          <p:nvSpPr>
            <p:cNvPr id="2556" name="Google Shape;2556;p7"/>
            <p:cNvSpPr/>
            <p:nvPr/>
          </p:nvSpPr>
          <p:spPr>
            <a:xfrm>
              <a:off x="3954600" y="3665275"/>
              <a:ext cx="114450" cy="80700"/>
            </a:xfrm>
            <a:custGeom>
              <a:avLst/>
              <a:gdLst/>
              <a:ahLst/>
              <a:cxnLst/>
              <a:rect l="l" t="t" r="r" b="b"/>
              <a:pathLst>
                <a:path w="4578" h="3228" extrusionOk="0">
                  <a:moveTo>
                    <a:pt x="2303" y="0"/>
                  </a:moveTo>
                  <a:cubicBezTo>
                    <a:pt x="1128" y="0"/>
                    <a:pt x="1" y="457"/>
                    <a:pt x="331" y="2280"/>
                  </a:cubicBezTo>
                  <a:cubicBezTo>
                    <a:pt x="331" y="2280"/>
                    <a:pt x="701" y="3227"/>
                    <a:pt x="1548" y="3227"/>
                  </a:cubicBezTo>
                  <a:cubicBezTo>
                    <a:pt x="2230" y="3227"/>
                    <a:pt x="3221" y="2613"/>
                    <a:pt x="4578" y="397"/>
                  </a:cubicBezTo>
                  <a:cubicBezTo>
                    <a:pt x="4578" y="397"/>
                    <a:pt x="3614" y="112"/>
                    <a:pt x="2865" y="32"/>
                  </a:cubicBezTo>
                  <a:cubicBezTo>
                    <a:pt x="2680" y="12"/>
                    <a:pt x="2491" y="0"/>
                    <a:pt x="2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7" name="Google Shape;2557;p7"/>
            <p:cNvSpPr/>
            <p:nvPr/>
          </p:nvSpPr>
          <p:spPr>
            <a:xfrm>
              <a:off x="3963775" y="3675425"/>
              <a:ext cx="105275" cy="70575"/>
            </a:xfrm>
            <a:custGeom>
              <a:avLst/>
              <a:gdLst/>
              <a:ahLst/>
              <a:cxnLst/>
              <a:rect l="l" t="t" r="r" b="b"/>
              <a:pathLst>
                <a:path w="4211" h="2823" extrusionOk="0">
                  <a:moveTo>
                    <a:pt x="4211" y="0"/>
                  </a:moveTo>
                  <a:lnTo>
                    <a:pt x="0" y="1936"/>
                  </a:lnTo>
                  <a:cubicBezTo>
                    <a:pt x="100" y="2155"/>
                    <a:pt x="473" y="2822"/>
                    <a:pt x="1183" y="2822"/>
                  </a:cubicBezTo>
                  <a:cubicBezTo>
                    <a:pt x="1863" y="2822"/>
                    <a:pt x="2853" y="2209"/>
                    <a:pt x="4211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8" name="Google Shape;2558;p7"/>
            <p:cNvSpPr/>
            <p:nvPr/>
          </p:nvSpPr>
          <p:spPr>
            <a:xfrm>
              <a:off x="3936775" y="3576625"/>
              <a:ext cx="95025" cy="86125"/>
            </a:xfrm>
            <a:custGeom>
              <a:avLst/>
              <a:gdLst/>
              <a:ahLst/>
              <a:cxnLst/>
              <a:rect l="l" t="t" r="r" b="b"/>
              <a:pathLst>
                <a:path w="3801" h="3445" extrusionOk="0">
                  <a:moveTo>
                    <a:pt x="3801" y="0"/>
                  </a:moveTo>
                  <a:cubicBezTo>
                    <a:pt x="3801" y="0"/>
                    <a:pt x="1" y="72"/>
                    <a:pt x="679" y="3096"/>
                  </a:cubicBezTo>
                  <a:cubicBezTo>
                    <a:pt x="679" y="3096"/>
                    <a:pt x="1084" y="3445"/>
                    <a:pt x="1620" y="3445"/>
                  </a:cubicBezTo>
                  <a:cubicBezTo>
                    <a:pt x="2329" y="3445"/>
                    <a:pt x="3268" y="2835"/>
                    <a:pt x="3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9" name="Google Shape;2559;p7"/>
            <p:cNvSpPr/>
            <p:nvPr/>
          </p:nvSpPr>
          <p:spPr>
            <a:xfrm>
              <a:off x="3953500" y="3577500"/>
              <a:ext cx="78100" cy="85250"/>
            </a:xfrm>
            <a:custGeom>
              <a:avLst/>
              <a:gdLst/>
              <a:ahLst/>
              <a:cxnLst/>
              <a:rect l="l" t="t" r="r" b="b"/>
              <a:pathLst>
                <a:path w="3124" h="3410" extrusionOk="0">
                  <a:moveTo>
                    <a:pt x="3123" y="1"/>
                  </a:moveTo>
                  <a:lnTo>
                    <a:pt x="1" y="3025"/>
                  </a:lnTo>
                  <a:cubicBezTo>
                    <a:pt x="1" y="3034"/>
                    <a:pt x="1" y="3043"/>
                    <a:pt x="10" y="3061"/>
                  </a:cubicBezTo>
                  <a:cubicBezTo>
                    <a:pt x="10" y="3061"/>
                    <a:pt x="415" y="3410"/>
                    <a:pt x="952" y="3410"/>
                  </a:cubicBezTo>
                  <a:cubicBezTo>
                    <a:pt x="1658" y="3410"/>
                    <a:pt x="2591" y="2805"/>
                    <a:pt x="3123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0" name="Google Shape;2560;p7"/>
            <p:cNvSpPr/>
            <p:nvPr/>
          </p:nvSpPr>
          <p:spPr>
            <a:xfrm>
              <a:off x="3826150" y="3592675"/>
              <a:ext cx="69150" cy="112425"/>
            </a:xfrm>
            <a:custGeom>
              <a:avLst/>
              <a:gdLst/>
              <a:ahLst/>
              <a:cxnLst/>
              <a:rect l="l" t="t" r="r" b="b"/>
              <a:pathLst>
                <a:path w="2766" h="4497" extrusionOk="0">
                  <a:moveTo>
                    <a:pt x="1972" y="1"/>
                  </a:moveTo>
                  <a:cubicBezTo>
                    <a:pt x="1973" y="4"/>
                    <a:pt x="1973" y="7"/>
                    <a:pt x="1973" y="11"/>
                  </a:cubicBezTo>
                  <a:lnTo>
                    <a:pt x="1973" y="11"/>
                  </a:lnTo>
                  <a:cubicBezTo>
                    <a:pt x="1974" y="3"/>
                    <a:pt x="1972" y="1"/>
                    <a:pt x="1972" y="1"/>
                  </a:cubicBezTo>
                  <a:close/>
                  <a:moveTo>
                    <a:pt x="1973" y="11"/>
                  </a:moveTo>
                  <a:cubicBezTo>
                    <a:pt x="1971" y="46"/>
                    <a:pt x="1931" y="190"/>
                    <a:pt x="1544" y="723"/>
                  </a:cubicBezTo>
                  <a:cubicBezTo>
                    <a:pt x="1071" y="1374"/>
                    <a:pt x="1" y="3266"/>
                    <a:pt x="1125" y="4497"/>
                  </a:cubicBezTo>
                  <a:cubicBezTo>
                    <a:pt x="1125" y="4497"/>
                    <a:pt x="2525" y="4185"/>
                    <a:pt x="2650" y="2713"/>
                  </a:cubicBezTo>
                  <a:cubicBezTo>
                    <a:pt x="2766" y="1248"/>
                    <a:pt x="2042" y="649"/>
                    <a:pt x="1973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1" name="Google Shape;2561;p7"/>
            <p:cNvSpPr/>
            <p:nvPr/>
          </p:nvSpPr>
          <p:spPr>
            <a:xfrm>
              <a:off x="3854025" y="3593575"/>
              <a:ext cx="41300" cy="111525"/>
            </a:xfrm>
            <a:custGeom>
              <a:avLst/>
              <a:gdLst/>
              <a:ahLst/>
              <a:cxnLst/>
              <a:rect l="l" t="t" r="r" b="b"/>
              <a:pathLst>
                <a:path w="1652" h="4461" extrusionOk="0">
                  <a:moveTo>
                    <a:pt x="866" y="0"/>
                  </a:moveTo>
                  <a:cubicBezTo>
                    <a:pt x="679" y="1044"/>
                    <a:pt x="260" y="3328"/>
                    <a:pt x="1" y="4452"/>
                  </a:cubicBezTo>
                  <a:cubicBezTo>
                    <a:pt x="10" y="4452"/>
                    <a:pt x="10" y="4461"/>
                    <a:pt x="10" y="4461"/>
                  </a:cubicBezTo>
                  <a:cubicBezTo>
                    <a:pt x="10" y="4461"/>
                    <a:pt x="1410" y="4149"/>
                    <a:pt x="1535" y="2677"/>
                  </a:cubicBezTo>
                  <a:cubicBezTo>
                    <a:pt x="1651" y="1231"/>
                    <a:pt x="938" y="625"/>
                    <a:pt x="86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2" name="Google Shape;2562;p7"/>
            <p:cNvSpPr/>
            <p:nvPr/>
          </p:nvSpPr>
          <p:spPr>
            <a:xfrm>
              <a:off x="3875450" y="3592675"/>
              <a:ext cx="25" cy="25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cubicBezTo>
                    <a:pt x="0" y="9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3" name="Google Shape;2563;p7"/>
            <p:cNvSpPr/>
            <p:nvPr/>
          </p:nvSpPr>
          <p:spPr>
            <a:xfrm>
              <a:off x="3795825" y="3621000"/>
              <a:ext cx="190925" cy="218325"/>
            </a:xfrm>
            <a:custGeom>
              <a:avLst/>
              <a:gdLst/>
              <a:ahLst/>
              <a:cxnLst/>
              <a:rect l="l" t="t" r="r" b="b"/>
              <a:pathLst>
                <a:path w="7637" h="8733" extrusionOk="0">
                  <a:moveTo>
                    <a:pt x="7637" y="1"/>
                  </a:moveTo>
                  <a:lnTo>
                    <a:pt x="7557" y="36"/>
                  </a:lnTo>
                  <a:lnTo>
                    <a:pt x="7485" y="90"/>
                  </a:lnTo>
                  <a:cubicBezTo>
                    <a:pt x="7441" y="125"/>
                    <a:pt x="7396" y="161"/>
                    <a:pt x="7351" y="197"/>
                  </a:cubicBezTo>
                  <a:cubicBezTo>
                    <a:pt x="7253" y="277"/>
                    <a:pt x="7173" y="357"/>
                    <a:pt x="7084" y="438"/>
                  </a:cubicBezTo>
                  <a:cubicBezTo>
                    <a:pt x="6914" y="598"/>
                    <a:pt x="6754" y="768"/>
                    <a:pt x="6584" y="937"/>
                  </a:cubicBezTo>
                  <a:cubicBezTo>
                    <a:pt x="6263" y="1276"/>
                    <a:pt x="5942" y="1615"/>
                    <a:pt x="5621" y="1963"/>
                  </a:cubicBezTo>
                  <a:cubicBezTo>
                    <a:pt x="4987" y="2659"/>
                    <a:pt x="4363" y="3364"/>
                    <a:pt x="3747" y="4077"/>
                  </a:cubicBezTo>
                  <a:cubicBezTo>
                    <a:pt x="2507" y="5496"/>
                    <a:pt x="1294" y="6932"/>
                    <a:pt x="81" y="8368"/>
                  </a:cubicBezTo>
                  <a:cubicBezTo>
                    <a:pt x="81" y="8368"/>
                    <a:pt x="81" y="8377"/>
                    <a:pt x="81" y="8377"/>
                  </a:cubicBezTo>
                  <a:cubicBezTo>
                    <a:pt x="1" y="8475"/>
                    <a:pt x="18" y="8618"/>
                    <a:pt x="116" y="8690"/>
                  </a:cubicBezTo>
                  <a:cubicBezTo>
                    <a:pt x="157" y="8719"/>
                    <a:pt x="204" y="8733"/>
                    <a:pt x="251" y="8733"/>
                  </a:cubicBezTo>
                  <a:cubicBezTo>
                    <a:pt x="319" y="8733"/>
                    <a:pt x="387" y="8703"/>
                    <a:pt x="429" y="8645"/>
                  </a:cubicBezTo>
                  <a:cubicBezTo>
                    <a:pt x="1580" y="7164"/>
                    <a:pt x="2739" y="5683"/>
                    <a:pt x="3917" y="4220"/>
                  </a:cubicBezTo>
                  <a:cubicBezTo>
                    <a:pt x="4506" y="3489"/>
                    <a:pt x="5103" y="2757"/>
                    <a:pt x="5710" y="2043"/>
                  </a:cubicBezTo>
                  <a:cubicBezTo>
                    <a:pt x="6004" y="1678"/>
                    <a:pt x="6317" y="1321"/>
                    <a:pt x="6629" y="973"/>
                  </a:cubicBezTo>
                  <a:cubicBezTo>
                    <a:pt x="6781" y="795"/>
                    <a:pt x="6941" y="625"/>
                    <a:pt x="7102" y="456"/>
                  </a:cubicBezTo>
                  <a:cubicBezTo>
                    <a:pt x="7191" y="375"/>
                    <a:pt x="7271" y="286"/>
                    <a:pt x="7360" y="215"/>
                  </a:cubicBezTo>
                  <a:cubicBezTo>
                    <a:pt x="7405" y="170"/>
                    <a:pt x="7441" y="125"/>
                    <a:pt x="7494" y="99"/>
                  </a:cubicBezTo>
                  <a:lnTo>
                    <a:pt x="7566" y="45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4" name="Google Shape;2564;p7"/>
            <p:cNvSpPr/>
            <p:nvPr/>
          </p:nvSpPr>
          <p:spPr>
            <a:xfrm>
              <a:off x="3795825" y="3708425"/>
              <a:ext cx="201200" cy="131050"/>
            </a:xfrm>
            <a:custGeom>
              <a:avLst/>
              <a:gdLst/>
              <a:ahLst/>
              <a:cxnLst/>
              <a:rect l="l" t="t" r="r" b="b"/>
              <a:pathLst>
                <a:path w="8048" h="5242" extrusionOk="0">
                  <a:moveTo>
                    <a:pt x="8047" y="1"/>
                  </a:moveTo>
                  <a:cubicBezTo>
                    <a:pt x="7334" y="322"/>
                    <a:pt x="6629" y="652"/>
                    <a:pt x="5933" y="991"/>
                  </a:cubicBezTo>
                  <a:cubicBezTo>
                    <a:pt x="5237" y="1339"/>
                    <a:pt x="4550" y="1696"/>
                    <a:pt x="3863" y="2079"/>
                  </a:cubicBezTo>
                  <a:cubicBezTo>
                    <a:pt x="3185" y="2463"/>
                    <a:pt x="2516" y="2864"/>
                    <a:pt x="1865" y="3310"/>
                  </a:cubicBezTo>
                  <a:cubicBezTo>
                    <a:pt x="1544" y="3524"/>
                    <a:pt x="1223" y="3765"/>
                    <a:pt x="919" y="4015"/>
                  </a:cubicBezTo>
                  <a:cubicBezTo>
                    <a:pt x="616" y="4274"/>
                    <a:pt x="322" y="4550"/>
                    <a:pt x="72" y="4889"/>
                  </a:cubicBezTo>
                  <a:cubicBezTo>
                    <a:pt x="72" y="4889"/>
                    <a:pt x="72" y="4889"/>
                    <a:pt x="63" y="4898"/>
                  </a:cubicBezTo>
                  <a:cubicBezTo>
                    <a:pt x="1" y="4996"/>
                    <a:pt x="27" y="5130"/>
                    <a:pt x="125" y="5202"/>
                  </a:cubicBezTo>
                  <a:cubicBezTo>
                    <a:pt x="166" y="5228"/>
                    <a:pt x="210" y="5241"/>
                    <a:pt x="253" y="5241"/>
                  </a:cubicBezTo>
                  <a:cubicBezTo>
                    <a:pt x="324" y="5241"/>
                    <a:pt x="393" y="5206"/>
                    <a:pt x="438" y="5139"/>
                  </a:cubicBezTo>
                  <a:cubicBezTo>
                    <a:pt x="643" y="4845"/>
                    <a:pt x="902" y="4568"/>
                    <a:pt x="1178" y="4309"/>
                  </a:cubicBezTo>
                  <a:cubicBezTo>
                    <a:pt x="1455" y="4051"/>
                    <a:pt x="1758" y="3810"/>
                    <a:pt x="2061" y="3578"/>
                  </a:cubicBezTo>
                  <a:cubicBezTo>
                    <a:pt x="2677" y="3114"/>
                    <a:pt x="3319" y="2686"/>
                    <a:pt x="3979" y="2275"/>
                  </a:cubicBezTo>
                  <a:cubicBezTo>
                    <a:pt x="4639" y="1865"/>
                    <a:pt x="5309" y="1473"/>
                    <a:pt x="5987" y="1098"/>
                  </a:cubicBezTo>
                  <a:cubicBezTo>
                    <a:pt x="6665" y="714"/>
                    <a:pt x="7351" y="348"/>
                    <a:pt x="8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5" name="Google Shape;2565;p7"/>
            <p:cNvSpPr/>
            <p:nvPr/>
          </p:nvSpPr>
          <p:spPr>
            <a:xfrm>
              <a:off x="3818125" y="3688350"/>
              <a:ext cx="39725" cy="124300"/>
            </a:xfrm>
            <a:custGeom>
              <a:avLst/>
              <a:gdLst/>
              <a:ahLst/>
              <a:cxnLst/>
              <a:rect l="l" t="t" r="r" b="b"/>
              <a:pathLst>
                <a:path w="1589" h="4972" extrusionOk="0">
                  <a:moveTo>
                    <a:pt x="1589" y="1"/>
                  </a:moveTo>
                  <a:lnTo>
                    <a:pt x="1589" y="1"/>
                  </a:lnTo>
                  <a:cubicBezTo>
                    <a:pt x="1312" y="777"/>
                    <a:pt x="1035" y="1544"/>
                    <a:pt x="759" y="2320"/>
                  </a:cubicBezTo>
                  <a:cubicBezTo>
                    <a:pt x="625" y="2713"/>
                    <a:pt x="491" y="3105"/>
                    <a:pt x="366" y="3498"/>
                  </a:cubicBezTo>
                  <a:cubicBezTo>
                    <a:pt x="241" y="3890"/>
                    <a:pt x="117" y="4274"/>
                    <a:pt x="18" y="4702"/>
                  </a:cubicBezTo>
                  <a:cubicBezTo>
                    <a:pt x="18" y="4711"/>
                    <a:pt x="18" y="4711"/>
                    <a:pt x="18" y="4720"/>
                  </a:cubicBezTo>
                  <a:cubicBezTo>
                    <a:pt x="1" y="4845"/>
                    <a:pt x="90" y="4952"/>
                    <a:pt x="206" y="4970"/>
                  </a:cubicBezTo>
                  <a:cubicBezTo>
                    <a:pt x="217" y="4971"/>
                    <a:pt x="227" y="4972"/>
                    <a:pt x="238" y="4972"/>
                  </a:cubicBezTo>
                  <a:cubicBezTo>
                    <a:pt x="348" y="4972"/>
                    <a:pt x="439" y="4888"/>
                    <a:pt x="456" y="4773"/>
                  </a:cubicBezTo>
                  <a:lnTo>
                    <a:pt x="456" y="4764"/>
                  </a:lnTo>
                  <a:cubicBezTo>
                    <a:pt x="509" y="4390"/>
                    <a:pt x="598" y="3979"/>
                    <a:pt x="688" y="3578"/>
                  </a:cubicBezTo>
                  <a:cubicBezTo>
                    <a:pt x="777" y="3185"/>
                    <a:pt x="875" y="2784"/>
                    <a:pt x="973" y="2383"/>
                  </a:cubicBezTo>
                  <a:cubicBezTo>
                    <a:pt x="1169" y="1589"/>
                    <a:pt x="1374" y="795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02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p8"/>
          <p:cNvSpPr/>
          <p:nvPr/>
        </p:nvSpPr>
        <p:spPr>
          <a:xfrm>
            <a:off x="481573" y="709443"/>
            <a:ext cx="11026760" cy="5866949"/>
          </a:xfrm>
          <a:custGeom>
            <a:avLst/>
            <a:gdLst/>
            <a:ahLst/>
            <a:cxnLst/>
            <a:rect l="l" t="t" r="r" b="b"/>
            <a:pathLst>
              <a:path w="110870" h="58990" extrusionOk="0">
                <a:moveTo>
                  <a:pt x="110448" y="1"/>
                </a:moveTo>
                <a:lnTo>
                  <a:pt x="429" y="453"/>
                </a:lnTo>
                <a:lnTo>
                  <a:pt x="23" y="52746"/>
                </a:lnTo>
                <a:lnTo>
                  <a:pt x="0" y="52746"/>
                </a:lnTo>
                <a:lnTo>
                  <a:pt x="0" y="58653"/>
                </a:lnTo>
                <a:lnTo>
                  <a:pt x="0" y="58913"/>
                </a:lnTo>
                <a:lnTo>
                  <a:pt x="0" y="58944"/>
                </a:lnTo>
                <a:lnTo>
                  <a:pt x="2482" y="58814"/>
                </a:lnTo>
                <a:lnTo>
                  <a:pt x="5784" y="58990"/>
                </a:lnTo>
                <a:lnTo>
                  <a:pt x="8266" y="58814"/>
                </a:lnTo>
                <a:lnTo>
                  <a:pt x="13223" y="58814"/>
                </a:lnTo>
                <a:lnTo>
                  <a:pt x="16525" y="58645"/>
                </a:lnTo>
                <a:lnTo>
                  <a:pt x="19827" y="58469"/>
                </a:lnTo>
                <a:lnTo>
                  <a:pt x="26438" y="58469"/>
                </a:lnTo>
                <a:lnTo>
                  <a:pt x="27373" y="58369"/>
                </a:lnTo>
                <a:cubicBezTo>
                  <a:pt x="27319" y="58369"/>
                  <a:pt x="27265" y="58362"/>
                  <a:pt x="27212" y="58362"/>
                </a:cubicBezTo>
                <a:lnTo>
                  <a:pt x="28085" y="58270"/>
                </a:lnTo>
                <a:lnTo>
                  <a:pt x="28690" y="58270"/>
                </a:lnTo>
                <a:cubicBezTo>
                  <a:pt x="28598" y="58277"/>
                  <a:pt x="28506" y="58285"/>
                  <a:pt x="28422" y="58300"/>
                </a:cubicBezTo>
                <a:cubicBezTo>
                  <a:pt x="29778" y="58300"/>
                  <a:pt x="34919" y="58323"/>
                  <a:pt x="36351" y="58469"/>
                </a:cubicBezTo>
                <a:cubicBezTo>
                  <a:pt x="36900" y="58528"/>
                  <a:pt x="37542" y="58547"/>
                  <a:pt x="38154" y="58547"/>
                </a:cubicBezTo>
                <a:cubicBezTo>
                  <a:pt x="39377" y="58547"/>
                  <a:pt x="40481" y="58469"/>
                  <a:pt x="40481" y="58469"/>
                </a:cubicBezTo>
                <a:cubicBezTo>
                  <a:pt x="40481" y="58469"/>
                  <a:pt x="43782" y="58124"/>
                  <a:pt x="47084" y="58124"/>
                </a:cubicBezTo>
                <a:cubicBezTo>
                  <a:pt x="50394" y="58124"/>
                  <a:pt x="50394" y="58469"/>
                  <a:pt x="52868" y="58469"/>
                </a:cubicBezTo>
                <a:cubicBezTo>
                  <a:pt x="55350" y="58469"/>
                  <a:pt x="60307" y="57779"/>
                  <a:pt x="62782" y="57779"/>
                </a:cubicBezTo>
                <a:cubicBezTo>
                  <a:pt x="65256" y="57779"/>
                  <a:pt x="71040" y="58300"/>
                  <a:pt x="72695" y="58300"/>
                </a:cubicBezTo>
                <a:cubicBezTo>
                  <a:pt x="74350" y="58300"/>
                  <a:pt x="81781" y="58645"/>
                  <a:pt x="81781" y="58645"/>
                </a:cubicBezTo>
                <a:lnTo>
                  <a:pt x="90039" y="58124"/>
                </a:lnTo>
                <a:lnTo>
                  <a:pt x="96651" y="58645"/>
                </a:lnTo>
                <a:lnTo>
                  <a:pt x="104082" y="58645"/>
                </a:lnTo>
                <a:lnTo>
                  <a:pt x="110693" y="58262"/>
                </a:lnTo>
                <a:lnTo>
                  <a:pt x="110693" y="58254"/>
                </a:lnTo>
                <a:lnTo>
                  <a:pt x="110479" y="58239"/>
                </a:lnTo>
                <a:lnTo>
                  <a:pt x="110693" y="58231"/>
                </a:lnTo>
                <a:lnTo>
                  <a:pt x="110693" y="55864"/>
                </a:lnTo>
                <a:lnTo>
                  <a:pt x="110869" y="55864"/>
                </a:lnTo>
                <a:lnTo>
                  <a:pt x="1104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3" name="Google Shape;2883;p8"/>
          <p:cNvSpPr/>
          <p:nvPr/>
        </p:nvSpPr>
        <p:spPr>
          <a:xfrm rot="585416">
            <a:off x="8498653" y="-1041753"/>
            <a:ext cx="1956703" cy="221080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884" name="Google Shape;2884;p8"/>
          <p:cNvGrpSpPr/>
          <p:nvPr/>
        </p:nvGrpSpPr>
        <p:grpSpPr>
          <a:xfrm rot="-1532069">
            <a:off x="5866378" y="5465491"/>
            <a:ext cx="1890493" cy="1346607"/>
            <a:chOff x="1174150" y="1093100"/>
            <a:chExt cx="360450" cy="256750"/>
          </a:xfrm>
        </p:grpSpPr>
        <p:sp>
          <p:nvSpPr>
            <p:cNvPr id="2885" name="Google Shape;2885;p8"/>
            <p:cNvSpPr/>
            <p:nvPr/>
          </p:nvSpPr>
          <p:spPr>
            <a:xfrm>
              <a:off x="1174150" y="1093100"/>
              <a:ext cx="360450" cy="256750"/>
            </a:xfrm>
            <a:custGeom>
              <a:avLst/>
              <a:gdLst/>
              <a:ahLst/>
              <a:cxnLst/>
              <a:rect l="l" t="t" r="r" b="b"/>
              <a:pathLst>
                <a:path w="14418" h="10270" extrusionOk="0">
                  <a:moveTo>
                    <a:pt x="7252" y="1"/>
                  </a:moveTo>
                  <a:cubicBezTo>
                    <a:pt x="6939" y="1"/>
                    <a:pt x="6617" y="23"/>
                    <a:pt x="6281" y="68"/>
                  </a:cubicBezTo>
                  <a:cubicBezTo>
                    <a:pt x="5237" y="211"/>
                    <a:pt x="4283" y="559"/>
                    <a:pt x="3453" y="1112"/>
                  </a:cubicBezTo>
                  <a:cubicBezTo>
                    <a:pt x="2739" y="1585"/>
                    <a:pt x="2070" y="2201"/>
                    <a:pt x="1410" y="2994"/>
                  </a:cubicBezTo>
                  <a:cubicBezTo>
                    <a:pt x="1035" y="3441"/>
                    <a:pt x="741" y="3931"/>
                    <a:pt x="420" y="4466"/>
                  </a:cubicBezTo>
                  <a:cubicBezTo>
                    <a:pt x="322" y="4654"/>
                    <a:pt x="215" y="4832"/>
                    <a:pt x="143" y="4966"/>
                  </a:cubicBezTo>
                  <a:cubicBezTo>
                    <a:pt x="10" y="5216"/>
                    <a:pt x="1" y="5519"/>
                    <a:pt x="126" y="5760"/>
                  </a:cubicBezTo>
                  <a:cubicBezTo>
                    <a:pt x="241" y="6001"/>
                    <a:pt x="473" y="6170"/>
                    <a:pt x="741" y="6215"/>
                  </a:cubicBezTo>
                  <a:cubicBezTo>
                    <a:pt x="786" y="6465"/>
                    <a:pt x="955" y="6697"/>
                    <a:pt x="1196" y="6813"/>
                  </a:cubicBezTo>
                  <a:cubicBezTo>
                    <a:pt x="1313" y="6874"/>
                    <a:pt x="1435" y="6899"/>
                    <a:pt x="1554" y="6899"/>
                  </a:cubicBezTo>
                  <a:cubicBezTo>
                    <a:pt x="1590" y="6899"/>
                    <a:pt x="1625" y="6897"/>
                    <a:pt x="1660" y="6893"/>
                  </a:cubicBezTo>
                  <a:cubicBezTo>
                    <a:pt x="1713" y="6991"/>
                    <a:pt x="1785" y="7089"/>
                    <a:pt x="1874" y="7161"/>
                  </a:cubicBezTo>
                  <a:cubicBezTo>
                    <a:pt x="1981" y="7241"/>
                    <a:pt x="2097" y="7303"/>
                    <a:pt x="2222" y="7330"/>
                  </a:cubicBezTo>
                  <a:cubicBezTo>
                    <a:pt x="2267" y="7500"/>
                    <a:pt x="2365" y="7651"/>
                    <a:pt x="2516" y="7767"/>
                  </a:cubicBezTo>
                  <a:cubicBezTo>
                    <a:pt x="2672" y="7887"/>
                    <a:pt x="2852" y="7946"/>
                    <a:pt x="3032" y="7946"/>
                  </a:cubicBezTo>
                  <a:cubicBezTo>
                    <a:pt x="3253" y="7946"/>
                    <a:pt x="3473" y="7856"/>
                    <a:pt x="3640" y="7678"/>
                  </a:cubicBezTo>
                  <a:cubicBezTo>
                    <a:pt x="3694" y="7624"/>
                    <a:pt x="3739" y="7571"/>
                    <a:pt x="3765" y="7526"/>
                  </a:cubicBezTo>
                  <a:lnTo>
                    <a:pt x="3783" y="7509"/>
                  </a:lnTo>
                  <a:cubicBezTo>
                    <a:pt x="3846" y="7428"/>
                    <a:pt x="3908" y="7339"/>
                    <a:pt x="3970" y="7259"/>
                  </a:cubicBezTo>
                  <a:cubicBezTo>
                    <a:pt x="4095" y="7089"/>
                    <a:pt x="4211" y="6929"/>
                    <a:pt x="4336" y="6777"/>
                  </a:cubicBezTo>
                  <a:cubicBezTo>
                    <a:pt x="4684" y="6358"/>
                    <a:pt x="5023" y="6045"/>
                    <a:pt x="5380" y="5822"/>
                  </a:cubicBezTo>
                  <a:cubicBezTo>
                    <a:pt x="5790" y="5564"/>
                    <a:pt x="6219" y="5376"/>
                    <a:pt x="6665" y="5260"/>
                  </a:cubicBezTo>
                  <a:cubicBezTo>
                    <a:pt x="6875" y="5207"/>
                    <a:pt x="7076" y="5180"/>
                    <a:pt x="7269" y="5180"/>
                  </a:cubicBezTo>
                  <a:cubicBezTo>
                    <a:pt x="7626" y="5180"/>
                    <a:pt x="7955" y="5272"/>
                    <a:pt x="8262" y="5457"/>
                  </a:cubicBezTo>
                  <a:cubicBezTo>
                    <a:pt x="8859" y="5805"/>
                    <a:pt x="9243" y="6295"/>
                    <a:pt x="9430" y="6947"/>
                  </a:cubicBezTo>
                  <a:cubicBezTo>
                    <a:pt x="9573" y="7446"/>
                    <a:pt x="9618" y="7999"/>
                    <a:pt x="9582" y="8695"/>
                  </a:cubicBezTo>
                  <a:cubicBezTo>
                    <a:pt x="9573" y="8829"/>
                    <a:pt x="9555" y="8972"/>
                    <a:pt x="9546" y="9123"/>
                  </a:cubicBezTo>
                  <a:cubicBezTo>
                    <a:pt x="9537" y="9186"/>
                    <a:pt x="9528" y="9257"/>
                    <a:pt x="9519" y="9328"/>
                  </a:cubicBezTo>
                  <a:cubicBezTo>
                    <a:pt x="9484" y="9757"/>
                    <a:pt x="9725" y="10122"/>
                    <a:pt x="10117" y="10238"/>
                  </a:cubicBezTo>
                  <a:cubicBezTo>
                    <a:pt x="10153" y="10247"/>
                    <a:pt x="10188" y="10256"/>
                    <a:pt x="10215" y="10256"/>
                  </a:cubicBezTo>
                  <a:cubicBezTo>
                    <a:pt x="10267" y="10265"/>
                    <a:pt x="10318" y="10270"/>
                    <a:pt x="10369" y="10270"/>
                  </a:cubicBezTo>
                  <a:cubicBezTo>
                    <a:pt x="10613" y="10270"/>
                    <a:pt x="10836" y="10165"/>
                    <a:pt x="10991" y="9980"/>
                  </a:cubicBezTo>
                  <a:cubicBezTo>
                    <a:pt x="11000" y="9980"/>
                    <a:pt x="11009" y="9989"/>
                    <a:pt x="11018" y="9989"/>
                  </a:cubicBezTo>
                  <a:lnTo>
                    <a:pt x="11036" y="9989"/>
                  </a:lnTo>
                  <a:cubicBezTo>
                    <a:pt x="11115" y="10012"/>
                    <a:pt x="11194" y="10023"/>
                    <a:pt x="11271" y="10023"/>
                  </a:cubicBezTo>
                  <a:cubicBezTo>
                    <a:pt x="11456" y="10023"/>
                    <a:pt x="11632" y="9959"/>
                    <a:pt x="11776" y="9846"/>
                  </a:cubicBezTo>
                  <a:cubicBezTo>
                    <a:pt x="11883" y="10006"/>
                    <a:pt x="12044" y="10131"/>
                    <a:pt x="12240" y="10185"/>
                  </a:cubicBezTo>
                  <a:cubicBezTo>
                    <a:pt x="12303" y="10203"/>
                    <a:pt x="12365" y="10221"/>
                    <a:pt x="12428" y="10221"/>
                  </a:cubicBezTo>
                  <a:cubicBezTo>
                    <a:pt x="12449" y="10222"/>
                    <a:pt x="12470" y="10223"/>
                    <a:pt x="12491" y="10223"/>
                  </a:cubicBezTo>
                  <a:cubicBezTo>
                    <a:pt x="12673" y="10223"/>
                    <a:pt x="12845" y="10155"/>
                    <a:pt x="12981" y="10051"/>
                  </a:cubicBezTo>
                  <a:cubicBezTo>
                    <a:pt x="13052" y="10105"/>
                    <a:pt x="13123" y="10149"/>
                    <a:pt x="13204" y="10176"/>
                  </a:cubicBezTo>
                  <a:cubicBezTo>
                    <a:pt x="13231" y="10185"/>
                    <a:pt x="13248" y="10194"/>
                    <a:pt x="13275" y="10203"/>
                  </a:cubicBezTo>
                  <a:cubicBezTo>
                    <a:pt x="13352" y="10226"/>
                    <a:pt x="13431" y="10237"/>
                    <a:pt x="13509" y="10237"/>
                  </a:cubicBezTo>
                  <a:cubicBezTo>
                    <a:pt x="13795" y="10237"/>
                    <a:pt x="14076" y="10089"/>
                    <a:pt x="14230" y="9837"/>
                  </a:cubicBezTo>
                  <a:cubicBezTo>
                    <a:pt x="14301" y="9703"/>
                    <a:pt x="14355" y="9569"/>
                    <a:pt x="14372" y="9427"/>
                  </a:cubicBezTo>
                  <a:cubicBezTo>
                    <a:pt x="14399" y="9239"/>
                    <a:pt x="14408" y="9088"/>
                    <a:pt x="14408" y="8936"/>
                  </a:cubicBezTo>
                  <a:cubicBezTo>
                    <a:pt x="14417" y="8427"/>
                    <a:pt x="14417" y="8044"/>
                    <a:pt x="14408" y="7687"/>
                  </a:cubicBezTo>
                  <a:cubicBezTo>
                    <a:pt x="14390" y="6786"/>
                    <a:pt x="14265" y="6001"/>
                    <a:pt x="14016" y="5269"/>
                  </a:cubicBezTo>
                  <a:cubicBezTo>
                    <a:pt x="13819" y="4681"/>
                    <a:pt x="13534" y="4083"/>
                    <a:pt x="13150" y="3423"/>
                  </a:cubicBezTo>
                  <a:cubicBezTo>
                    <a:pt x="12677" y="2620"/>
                    <a:pt x="12089" y="1933"/>
                    <a:pt x="11384" y="1389"/>
                  </a:cubicBezTo>
                  <a:cubicBezTo>
                    <a:pt x="10733" y="880"/>
                    <a:pt x="10028" y="514"/>
                    <a:pt x="9287" y="291"/>
                  </a:cubicBezTo>
                  <a:lnTo>
                    <a:pt x="9270" y="291"/>
                  </a:lnTo>
                  <a:cubicBezTo>
                    <a:pt x="8788" y="167"/>
                    <a:pt x="8369" y="86"/>
                    <a:pt x="7967" y="42"/>
                  </a:cubicBezTo>
                  <a:cubicBezTo>
                    <a:pt x="7733" y="14"/>
                    <a:pt x="7495" y="1"/>
                    <a:pt x="7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8"/>
            <p:cNvSpPr/>
            <p:nvPr/>
          </p:nvSpPr>
          <p:spPr>
            <a:xfrm>
              <a:off x="1187975" y="1107625"/>
              <a:ext cx="332125" cy="226925"/>
            </a:xfrm>
            <a:custGeom>
              <a:avLst/>
              <a:gdLst/>
              <a:ahLst/>
              <a:cxnLst/>
              <a:rect l="l" t="t" r="r" b="b"/>
              <a:pathLst>
                <a:path w="13285" h="9077" extrusionOk="0">
                  <a:moveTo>
                    <a:pt x="6740" y="0"/>
                  </a:moveTo>
                  <a:cubicBezTo>
                    <a:pt x="6427" y="0"/>
                    <a:pt x="6116" y="24"/>
                    <a:pt x="5808" y="67"/>
                  </a:cubicBezTo>
                  <a:cubicBezTo>
                    <a:pt x="4872" y="183"/>
                    <a:pt x="4006" y="487"/>
                    <a:pt x="3221" y="1013"/>
                  </a:cubicBezTo>
                  <a:cubicBezTo>
                    <a:pt x="2490" y="1504"/>
                    <a:pt x="1865" y="2110"/>
                    <a:pt x="1303" y="2779"/>
                  </a:cubicBezTo>
                  <a:cubicBezTo>
                    <a:pt x="946" y="3216"/>
                    <a:pt x="652" y="3698"/>
                    <a:pt x="375" y="4180"/>
                  </a:cubicBezTo>
                  <a:cubicBezTo>
                    <a:pt x="277" y="4340"/>
                    <a:pt x="188" y="4501"/>
                    <a:pt x="99" y="4662"/>
                  </a:cubicBezTo>
                  <a:cubicBezTo>
                    <a:pt x="1" y="4840"/>
                    <a:pt x="99" y="5036"/>
                    <a:pt x="286" y="5063"/>
                  </a:cubicBezTo>
                  <a:cubicBezTo>
                    <a:pt x="303" y="5066"/>
                    <a:pt x="319" y="5067"/>
                    <a:pt x="335" y="5067"/>
                  </a:cubicBezTo>
                  <a:cubicBezTo>
                    <a:pt x="425" y="5067"/>
                    <a:pt x="492" y="5023"/>
                    <a:pt x="545" y="4947"/>
                  </a:cubicBezTo>
                  <a:cubicBezTo>
                    <a:pt x="607" y="4840"/>
                    <a:pt x="670" y="4742"/>
                    <a:pt x="723" y="4635"/>
                  </a:cubicBezTo>
                  <a:cubicBezTo>
                    <a:pt x="982" y="4171"/>
                    <a:pt x="1250" y="3725"/>
                    <a:pt x="1571" y="3297"/>
                  </a:cubicBezTo>
                  <a:cubicBezTo>
                    <a:pt x="1999" y="2735"/>
                    <a:pt x="2499" y="2244"/>
                    <a:pt x="3043" y="1798"/>
                  </a:cubicBezTo>
                  <a:cubicBezTo>
                    <a:pt x="3453" y="1459"/>
                    <a:pt x="3908" y="1173"/>
                    <a:pt x="4408" y="968"/>
                  </a:cubicBezTo>
                  <a:cubicBezTo>
                    <a:pt x="5095" y="692"/>
                    <a:pt x="5817" y="558"/>
                    <a:pt x="6558" y="531"/>
                  </a:cubicBezTo>
                  <a:cubicBezTo>
                    <a:pt x="6616" y="529"/>
                    <a:pt x="6675" y="528"/>
                    <a:pt x="6734" y="528"/>
                  </a:cubicBezTo>
                  <a:cubicBezTo>
                    <a:pt x="7128" y="528"/>
                    <a:pt x="7515" y="578"/>
                    <a:pt x="7896" y="656"/>
                  </a:cubicBezTo>
                  <a:cubicBezTo>
                    <a:pt x="8387" y="754"/>
                    <a:pt x="8850" y="897"/>
                    <a:pt x="9288" y="1129"/>
                  </a:cubicBezTo>
                  <a:cubicBezTo>
                    <a:pt x="10046" y="1530"/>
                    <a:pt x="10679" y="2066"/>
                    <a:pt x="11197" y="2744"/>
                  </a:cubicBezTo>
                  <a:cubicBezTo>
                    <a:pt x="11661" y="3350"/>
                    <a:pt x="12017" y="4028"/>
                    <a:pt x="12303" y="4742"/>
                  </a:cubicBezTo>
                  <a:cubicBezTo>
                    <a:pt x="12508" y="5259"/>
                    <a:pt x="12642" y="5786"/>
                    <a:pt x="12695" y="6339"/>
                  </a:cubicBezTo>
                  <a:cubicBezTo>
                    <a:pt x="12749" y="6847"/>
                    <a:pt x="12749" y="7356"/>
                    <a:pt x="12758" y="7864"/>
                  </a:cubicBezTo>
                  <a:cubicBezTo>
                    <a:pt x="12758" y="8176"/>
                    <a:pt x="12758" y="8480"/>
                    <a:pt x="12695" y="8783"/>
                  </a:cubicBezTo>
                  <a:cubicBezTo>
                    <a:pt x="12678" y="8899"/>
                    <a:pt x="12749" y="9015"/>
                    <a:pt x="12865" y="9060"/>
                  </a:cubicBezTo>
                  <a:cubicBezTo>
                    <a:pt x="12893" y="9071"/>
                    <a:pt x="12923" y="9077"/>
                    <a:pt x="12954" y="9077"/>
                  </a:cubicBezTo>
                  <a:cubicBezTo>
                    <a:pt x="13041" y="9077"/>
                    <a:pt x="13131" y="9032"/>
                    <a:pt x="13177" y="8953"/>
                  </a:cubicBezTo>
                  <a:cubicBezTo>
                    <a:pt x="13204" y="8899"/>
                    <a:pt x="13231" y="8837"/>
                    <a:pt x="13240" y="8774"/>
                  </a:cubicBezTo>
                  <a:cubicBezTo>
                    <a:pt x="13257" y="8631"/>
                    <a:pt x="13275" y="8489"/>
                    <a:pt x="13275" y="8355"/>
                  </a:cubicBezTo>
                  <a:cubicBezTo>
                    <a:pt x="13275" y="7936"/>
                    <a:pt x="13284" y="7525"/>
                    <a:pt x="13275" y="7115"/>
                  </a:cubicBezTo>
                  <a:cubicBezTo>
                    <a:pt x="13257" y="6348"/>
                    <a:pt x="13159" y="5598"/>
                    <a:pt x="12909" y="4876"/>
                  </a:cubicBezTo>
                  <a:cubicBezTo>
                    <a:pt x="12704" y="4269"/>
                    <a:pt x="12419" y="3689"/>
                    <a:pt x="12098" y="3136"/>
                  </a:cubicBezTo>
                  <a:cubicBezTo>
                    <a:pt x="11669" y="2413"/>
                    <a:pt x="11134" y="1780"/>
                    <a:pt x="10474" y="1263"/>
                  </a:cubicBezTo>
                  <a:cubicBezTo>
                    <a:pt x="9894" y="817"/>
                    <a:pt x="9261" y="478"/>
                    <a:pt x="8574" y="272"/>
                  </a:cubicBezTo>
                  <a:cubicBezTo>
                    <a:pt x="8163" y="165"/>
                    <a:pt x="7762" y="76"/>
                    <a:pt x="7352" y="32"/>
                  </a:cubicBezTo>
                  <a:cubicBezTo>
                    <a:pt x="7148" y="10"/>
                    <a:pt x="6943" y="0"/>
                    <a:pt x="6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8"/>
            <p:cNvSpPr/>
            <p:nvPr/>
          </p:nvSpPr>
          <p:spPr>
            <a:xfrm>
              <a:off x="1206275" y="1136150"/>
              <a:ext cx="287950" cy="198000"/>
            </a:xfrm>
            <a:custGeom>
              <a:avLst/>
              <a:gdLst/>
              <a:ahLst/>
              <a:cxnLst/>
              <a:rect l="l" t="t" r="r" b="b"/>
              <a:pathLst>
                <a:path w="11518" h="7920" extrusionOk="0">
                  <a:moveTo>
                    <a:pt x="6023" y="1"/>
                  </a:moveTo>
                  <a:cubicBezTo>
                    <a:pt x="5954" y="1"/>
                    <a:pt x="5885" y="2"/>
                    <a:pt x="5817" y="6"/>
                  </a:cubicBezTo>
                  <a:cubicBezTo>
                    <a:pt x="4559" y="77"/>
                    <a:pt x="3417" y="461"/>
                    <a:pt x="2418" y="1237"/>
                  </a:cubicBezTo>
                  <a:cubicBezTo>
                    <a:pt x="1749" y="1754"/>
                    <a:pt x="1160" y="2361"/>
                    <a:pt x="705" y="3083"/>
                  </a:cubicBezTo>
                  <a:cubicBezTo>
                    <a:pt x="482" y="3431"/>
                    <a:pt x="286" y="3797"/>
                    <a:pt x="81" y="4154"/>
                  </a:cubicBezTo>
                  <a:cubicBezTo>
                    <a:pt x="63" y="4190"/>
                    <a:pt x="45" y="4234"/>
                    <a:pt x="36" y="4270"/>
                  </a:cubicBezTo>
                  <a:cubicBezTo>
                    <a:pt x="0" y="4395"/>
                    <a:pt x="54" y="4520"/>
                    <a:pt x="170" y="4573"/>
                  </a:cubicBezTo>
                  <a:cubicBezTo>
                    <a:pt x="206" y="4591"/>
                    <a:pt x="246" y="4600"/>
                    <a:pt x="285" y="4600"/>
                  </a:cubicBezTo>
                  <a:cubicBezTo>
                    <a:pt x="361" y="4600"/>
                    <a:pt x="435" y="4567"/>
                    <a:pt x="482" y="4502"/>
                  </a:cubicBezTo>
                  <a:cubicBezTo>
                    <a:pt x="509" y="4475"/>
                    <a:pt x="527" y="4448"/>
                    <a:pt x="536" y="4422"/>
                  </a:cubicBezTo>
                  <a:cubicBezTo>
                    <a:pt x="634" y="4252"/>
                    <a:pt x="723" y="4092"/>
                    <a:pt x="812" y="3931"/>
                  </a:cubicBezTo>
                  <a:cubicBezTo>
                    <a:pt x="1160" y="3280"/>
                    <a:pt x="1597" y="2700"/>
                    <a:pt x="2123" y="2191"/>
                  </a:cubicBezTo>
                  <a:cubicBezTo>
                    <a:pt x="2578" y="1754"/>
                    <a:pt x="3060" y="1362"/>
                    <a:pt x="3640" y="1094"/>
                  </a:cubicBezTo>
                  <a:cubicBezTo>
                    <a:pt x="4068" y="898"/>
                    <a:pt x="4514" y="746"/>
                    <a:pt x="4969" y="648"/>
                  </a:cubicBezTo>
                  <a:cubicBezTo>
                    <a:pt x="5318" y="570"/>
                    <a:pt x="5667" y="530"/>
                    <a:pt x="6015" y="530"/>
                  </a:cubicBezTo>
                  <a:cubicBezTo>
                    <a:pt x="6343" y="530"/>
                    <a:pt x="6670" y="566"/>
                    <a:pt x="6994" y="639"/>
                  </a:cubicBezTo>
                  <a:cubicBezTo>
                    <a:pt x="7744" y="809"/>
                    <a:pt x="8431" y="1112"/>
                    <a:pt x="9028" y="1594"/>
                  </a:cubicBezTo>
                  <a:cubicBezTo>
                    <a:pt x="9367" y="1870"/>
                    <a:pt x="9680" y="2156"/>
                    <a:pt x="9912" y="2521"/>
                  </a:cubicBezTo>
                  <a:cubicBezTo>
                    <a:pt x="10108" y="2843"/>
                    <a:pt x="10295" y="3164"/>
                    <a:pt x="10456" y="3503"/>
                  </a:cubicBezTo>
                  <a:cubicBezTo>
                    <a:pt x="10679" y="3976"/>
                    <a:pt x="10821" y="4466"/>
                    <a:pt x="10884" y="4984"/>
                  </a:cubicBezTo>
                  <a:cubicBezTo>
                    <a:pt x="10982" y="5813"/>
                    <a:pt x="10982" y="6643"/>
                    <a:pt x="10937" y="7473"/>
                  </a:cubicBezTo>
                  <a:cubicBezTo>
                    <a:pt x="10937" y="7544"/>
                    <a:pt x="10929" y="7624"/>
                    <a:pt x="10929" y="7696"/>
                  </a:cubicBezTo>
                  <a:cubicBezTo>
                    <a:pt x="10946" y="7821"/>
                    <a:pt x="11053" y="7910"/>
                    <a:pt x="11178" y="7919"/>
                  </a:cubicBezTo>
                  <a:cubicBezTo>
                    <a:pt x="11185" y="7919"/>
                    <a:pt x="11191" y="7919"/>
                    <a:pt x="11197" y="7919"/>
                  </a:cubicBezTo>
                  <a:cubicBezTo>
                    <a:pt x="11314" y="7919"/>
                    <a:pt x="11412" y="7841"/>
                    <a:pt x="11446" y="7722"/>
                  </a:cubicBezTo>
                  <a:cubicBezTo>
                    <a:pt x="11455" y="7687"/>
                    <a:pt x="11455" y="7642"/>
                    <a:pt x="11455" y="7606"/>
                  </a:cubicBezTo>
                  <a:cubicBezTo>
                    <a:pt x="11517" y="6821"/>
                    <a:pt x="11499" y="6036"/>
                    <a:pt x="11446" y="5260"/>
                  </a:cubicBezTo>
                  <a:cubicBezTo>
                    <a:pt x="11410" y="4770"/>
                    <a:pt x="11312" y="4306"/>
                    <a:pt x="11160" y="3842"/>
                  </a:cubicBezTo>
                  <a:cubicBezTo>
                    <a:pt x="10973" y="3280"/>
                    <a:pt x="10697" y="2771"/>
                    <a:pt x="10384" y="2281"/>
                  </a:cubicBezTo>
                  <a:cubicBezTo>
                    <a:pt x="10242" y="2058"/>
                    <a:pt x="10090" y="1852"/>
                    <a:pt x="9912" y="1674"/>
                  </a:cubicBezTo>
                  <a:cubicBezTo>
                    <a:pt x="9216" y="978"/>
                    <a:pt x="8404" y="479"/>
                    <a:pt x="7646" y="264"/>
                  </a:cubicBezTo>
                  <a:cubicBezTo>
                    <a:pt x="7020" y="85"/>
                    <a:pt x="6511" y="1"/>
                    <a:pt x="6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8"/>
            <p:cNvSpPr/>
            <p:nvPr/>
          </p:nvSpPr>
          <p:spPr>
            <a:xfrm>
              <a:off x="1227225" y="1164275"/>
              <a:ext cx="238000" cy="164825"/>
            </a:xfrm>
            <a:custGeom>
              <a:avLst/>
              <a:gdLst/>
              <a:ahLst/>
              <a:cxnLst/>
              <a:rect l="l" t="t" r="r" b="b"/>
              <a:pathLst>
                <a:path w="9520" h="6593" extrusionOk="0">
                  <a:moveTo>
                    <a:pt x="5037" y="1"/>
                  </a:moveTo>
                  <a:cubicBezTo>
                    <a:pt x="4671" y="1"/>
                    <a:pt x="4305" y="48"/>
                    <a:pt x="3944" y="139"/>
                  </a:cubicBezTo>
                  <a:cubicBezTo>
                    <a:pt x="3489" y="246"/>
                    <a:pt x="3061" y="433"/>
                    <a:pt x="2677" y="718"/>
                  </a:cubicBezTo>
                  <a:cubicBezTo>
                    <a:pt x="2311" y="995"/>
                    <a:pt x="1972" y="1298"/>
                    <a:pt x="1660" y="1619"/>
                  </a:cubicBezTo>
                  <a:cubicBezTo>
                    <a:pt x="1080" y="2199"/>
                    <a:pt x="581" y="2833"/>
                    <a:pt x="90" y="3484"/>
                  </a:cubicBezTo>
                  <a:cubicBezTo>
                    <a:pt x="81" y="3502"/>
                    <a:pt x="63" y="3529"/>
                    <a:pt x="54" y="3555"/>
                  </a:cubicBezTo>
                  <a:cubicBezTo>
                    <a:pt x="1" y="3662"/>
                    <a:pt x="28" y="3787"/>
                    <a:pt x="126" y="3859"/>
                  </a:cubicBezTo>
                  <a:cubicBezTo>
                    <a:pt x="173" y="3901"/>
                    <a:pt x="232" y="3923"/>
                    <a:pt x="292" y="3923"/>
                  </a:cubicBezTo>
                  <a:cubicBezTo>
                    <a:pt x="346" y="3923"/>
                    <a:pt x="401" y="3905"/>
                    <a:pt x="447" y="3868"/>
                  </a:cubicBezTo>
                  <a:cubicBezTo>
                    <a:pt x="483" y="3841"/>
                    <a:pt x="509" y="3805"/>
                    <a:pt x="536" y="3769"/>
                  </a:cubicBezTo>
                  <a:cubicBezTo>
                    <a:pt x="652" y="3618"/>
                    <a:pt x="768" y="3475"/>
                    <a:pt x="884" y="3323"/>
                  </a:cubicBezTo>
                  <a:cubicBezTo>
                    <a:pt x="1393" y="2663"/>
                    <a:pt x="1937" y="2030"/>
                    <a:pt x="2570" y="1495"/>
                  </a:cubicBezTo>
                  <a:cubicBezTo>
                    <a:pt x="2856" y="1245"/>
                    <a:pt x="3141" y="1004"/>
                    <a:pt x="3489" y="843"/>
                  </a:cubicBezTo>
                  <a:cubicBezTo>
                    <a:pt x="3864" y="674"/>
                    <a:pt x="4265" y="594"/>
                    <a:pt x="4667" y="549"/>
                  </a:cubicBezTo>
                  <a:cubicBezTo>
                    <a:pt x="4800" y="535"/>
                    <a:pt x="4932" y="528"/>
                    <a:pt x="5062" y="528"/>
                  </a:cubicBezTo>
                  <a:cubicBezTo>
                    <a:pt x="5683" y="528"/>
                    <a:pt x="6274" y="685"/>
                    <a:pt x="6834" y="995"/>
                  </a:cubicBezTo>
                  <a:cubicBezTo>
                    <a:pt x="7334" y="1263"/>
                    <a:pt x="7771" y="1611"/>
                    <a:pt x="8101" y="2066"/>
                  </a:cubicBezTo>
                  <a:cubicBezTo>
                    <a:pt x="8485" y="2592"/>
                    <a:pt x="8735" y="3181"/>
                    <a:pt x="8859" y="3823"/>
                  </a:cubicBezTo>
                  <a:cubicBezTo>
                    <a:pt x="9020" y="4635"/>
                    <a:pt x="9047" y="5447"/>
                    <a:pt x="8877" y="6258"/>
                  </a:cubicBezTo>
                  <a:cubicBezTo>
                    <a:pt x="8851" y="6410"/>
                    <a:pt x="8931" y="6544"/>
                    <a:pt x="9065" y="6580"/>
                  </a:cubicBezTo>
                  <a:cubicBezTo>
                    <a:pt x="9091" y="6588"/>
                    <a:pt x="9118" y="6593"/>
                    <a:pt x="9144" y="6593"/>
                  </a:cubicBezTo>
                  <a:cubicBezTo>
                    <a:pt x="9251" y="6593"/>
                    <a:pt x="9350" y="6523"/>
                    <a:pt x="9386" y="6401"/>
                  </a:cubicBezTo>
                  <a:cubicBezTo>
                    <a:pt x="9421" y="6303"/>
                    <a:pt x="9448" y="6205"/>
                    <a:pt x="9457" y="6098"/>
                  </a:cubicBezTo>
                  <a:cubicBezTo>
                    <a:pt x="9511" y="5768"/>
                    <a:pt x="9511" y="5429"/>
                    <a:pt x="9511" y="5090"/>
                  </a:cubicBezTo>
                  <a:cubicBezTo>
                    <a:pt x="9520" y="4421"/>
                    <a:pt x="9439" y="3761"/>
                    <a:pt x="9225" y="3127"/>
                  </a:cubicBezTo>
                  <a:cubicBezTo>
                    <a:pt x="9029" y="2556"/>
                    <a:pt x="8770" y="2030"/>
                    <a:pt x="8387" y="1575"/>
                  </a:cubicBezTo>
                  <a:cubicBezTo>
                    <a:pt x="7807" y="888"/>
                    <a:pt x="7075" y="424"/>
                    <a:pt x="6147" y="139"/>
                  </a:cubicBezTo>
                  <a:cubicBezTo>
                    <a:pt x="6031" y="121"/>
                    <a:pt x="5853" y="76"/>
                    <a:pt x="5675" y="49"/>
                  </a:cubicBezTo>
                  <a:cubicBezTo>
                    <a:pt x="5462" y="17"/>
                    <a:pt x="5249" y="1"/>
                    <a:pt x="5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8"/>
            <p:cNvSpPr/>
            <p:nvPr/>
          </p:nvSpPr>
          <p:spPr>
            <a:xfrm>
              <a:off x="1242625" y="1194925"/>
              <a:ext cx="199175" cy="140425"/>
            </a:xfrm>
            <a:custGeom>
              <a:avLst/>
              <a:gdLst/>
              <a:ahLst/>
              <a:cxnLst/>
              <a:rect l="l" t="t" r="r" b="b"/>
              <a:pathLst>
                <a:path w="7967" h="5617" extrusionOk="0">
                  <a:moveTo>
                    <a:pt x="4488" y="1"/>
                  </a:moveTo>
                  <a:cubicBezTo>
                    <a:pt x="4006" y="1"/>
                    <a:pt x="3551" y="126"/>
                    <a:pt x="3105" y="286"/>
                  </a:cubicBezTo>
                  <a:cubicBezTo>
                    <a:pt x="2266" y="599"/>
                    <a:pt x="1544" y="1080"/>
                    <a:pt x="955" y="1749"/>
                  </a:cubicBezTo>
                  <a:cubicBezTo>
                    <a:pt x="669" y="2062"/>
                    <a:pt x="420" y="2410"/>
                    <a:pt x="170" y="2749"/>
                  </a:cubicBezTo>
                  <a:cubicBezTo>
                    <a:pt x="134" y="2793"/>
                    <a:pt x="99" y="2838"/>
                    <a:pt x="72" y="2882"/>
                  </a:cubicBezTo>
                  <a:cubicBezTo>
                    <a:pt x="0" y="3007"/>
                    <a:pt x="27" y="3150"/>
                    <a:pt x="134" y="3230"/>
                  </a:cubicBezTo>
                  <a:cubicBezTo>
                    <a:pt x="181" y="3270"/>
                    <a:pt x="236" y="3288"/>
                    <a:pt x="290" y="3288"/>
                  </a:cubicBezTo>
                  <a:cubicBezTo>
                    <a:pt x="358" y="3288"/>
                    <a:pt x="427" y="3258"/>
                    <a:pt x="482" y="3204"/>
                  </a:cubicBezTo>
                  <a:cubicBezTo>
                    <a:pt x="518" y="3168"/>
                    <a:pt x="553" y="3123"/>
                    <a:pt x="580" y="3079"/>
                  </a:cubicBezTo>
                  <a:cubicBezTo>
                    <a:pt x="768" y="2829"/>
                    <a:pt x="955" y="2579"/>
                    <a:pt x="1151" y="2329"/>
                  </a:cubicBezTo>
                  <a:cubicBezTo>
                    <a:pt x="1490" y="1919"/>
                    <a:pt x="1874" y="1544"/>
                    <a:pt x="2329" y="1259"/>
                  </a:cubicBezTo>
                  <a:cubicBezTo>
                    <a:pt x="2784" y="973"/>
                    <a:pt x="3265" y="759"/>
                    <a:pt x="3783" y="625"/>
                  </a:cubicBezTo>
                  <a:cubicBezTo>
                    <a:pt x="4034" y="559"/>
                    <a:pt x="4284" y="524"/>
                    <a:pt x="4530" y="524"/>
                  </a:cubicBezTo>
                  <a:cubicBezTo>
                    <a:pt x="4973" y="524"/>
                    <a:pt x="5407" y="637"/>
                    <a:pt x="5826" y="884"/>
                  </a:cubicBezTo>
                  <a:cubicBezTo>
                    <a:pt x="6540" y="1303"/>
                    <a:pt x="7012" y="1910"/>
                    <a:pt x="7244" y="2713"/>
                  </a:cubicBezTo>
                  <a:cubicBezTo>
                    <a:pt x="7432" y="3355"/>
                    <a:pt x="7458" y="3998"/>
                    <a:pt x="7423" y="4658"/>
                  </a:cubicBezTo>
                  <a:cubicBezTo>
                    <a:pt x="7405" y="4872"/>
                    <a:pt x="7378" y="5086"/>
                    <a:pt x="7360" y="5309"/>
                  </a:cubicBezTo>
                  <a:cubicBezTo>
                    <a:pt x="7342" y="5470"/>
                    <a:pt x="7432" y="5585"/>
                    <a:pt x="7574" y="5612"/>
                  </a:cubicBezTo>
                  <a:cubicBezTo>
                    <a:pt x="7591" y="5615"/>
                    <a:pt x="7608" y="5617"/>
                    <a:pt x="7624" y="5617"/>
                  </a:cubicBezTo>
                  <a:cubicBezTo>
                    <a:pt x="7744" y="5617"/>
                    <a:pt x="7838" y="5532"/>
                    <a:pt x="7878" y="5398"/>
                  </a:cubicBezTo>
                  <a:cubicBezTo>
                    <a:pt x="7887" y="5362"/>
                    <a:pt x="7896" y="5318"/>
                    <a:pt x="7904" y="5282"/>
                  </a:cubicBezTo>
                  <a:cubicBezTo>
                    <a:pt x="7922" y="4925"/>
                    <a:pt x="7958" y="4568"/>
                    <a:pt x="7958" y="4212"/>
                  </a:cubicBezTo>
                  <a:cubicBezTo>
                    <a:pt x="7967" y="3632"/>
                    <a:pt x="7904" y="3070"/>
                    <a:pt x="7735" y="2517"/>
                  </a:cubicBezTo>
                  <a:cubicBezTo>
                    <a:pt x="7521" y="1803"/>
                    <a:pt x="7137" y="1214"/>
                    <a:pt x="6566" y="750"/>
                  </a:cubicBezTo>
                  <a:cubicBezTo>
                    <a:pt x="6218" y="474"/>
                    <a:pt x="5835" y="251"/>
                    <a:pt x="5371" y="108"/>
                  </a:cubicBezTo>
                  <a:cubicBezTo>
                    <a:pt x="5112" y="37"/>
                    <a:pt x="4791" y="1"/>
                    <a:pt x="4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91" name="Google Shape;2891;p8"/>
          <p:cNvGrpSpPr/>
          <p:nvPr/>
        </p:nvGrpSpPr>
        <p:grpSpPr>
          <a:xfrm rot="-3669520">
            <a:off x="10881705" y="1638630"/>
            <a:ext cx="2671160" cy="2569729"/>
            <a:chOff x="3795825" y="3576625"/>
            <a:chExt cx="273225" cy="262850"/>
          </a:xfrm>
        </p:grpSpPr>
        <p:sp>
          <p:nvSpPr>
            <p:cNvPr id="2892" name="Google Shape;2892;p8"/>
            <p:cNvSpPr/>
            <p:nvPr/>
          </p:nvSpPr>
          <p:spPr>
            <a:xfrm>
              <a:off x="3954600" y="3665275"/>
              <a:ext cx="114450" cy="80700"/>
            </a:xfrm>
            <a:custGeom>
              <a:avLst/>
              <a:gdLst/>
              <a:ahLst/>
              <a:cxnLst/>
              <a:rect l="l" t="t" r="r" b="b"/>
              <a:pathLst>
                <a:path w="4578" h="3228" extrusionOk="0">
                  <a:moveTo>
                    <a:pt x="2303" y="0"/>
                  </a:moveTo>
                  <a:cubicBezTo>
                    <a:pt x="1128" y="0"/>
                    <a:pt x="1" y="457"/>
                    <a:pt x="331" y="2280"/>
                  </a:cubicBezTo>
                  <a:cubicBezTo>
                    <a:pt x="331" y="2280"/>
                    <a:pt x="701" y="3227"/>
                    <a:pt x="1548" y="3227"/>
                  </a:cubicBezTo>
                  <a:cubicBezTo>
                    <a:pt x="2230" y="3227"/>
                    <a:pt x="3221" y="2613"/>
                    <a:pt x="4578" y="397"/>
                  </a:cubicBezTo>
                  <a:cubicBezTo>
                    <a:pt x="4578" y="397"/>
                    <a:pt x="3614" y="112"/>
                    <a:pt x="2865" y="32"/>
                  </a:cubicBezTo>
                  <a:cubicBezTo>
                    <a:pt x="2680" y="12"/>
                    <a:pt x="2491" y="0"/>
                    <a:pt x="2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8"/>
            <p:cNvSpPr/>
            <p:nvPr/>
          </p:nvSpPr>
          <p:spPr>
            <a:xfrm>
              <a:off x="3963775" y="3675425"/>
              <a:ext cx="105275" cy="70575"/>
            </a:xfrm>
            <a:custGeom>
              <a:avLst/>
              <a:gdLst/>
              <a:ahLst/>
              <a:cxnLst/>
              <a:rect l="l" t="t" r="r" b="b"/>
              <a:pathLst>
                <a:path w="4211" h="2823" extrusionOk="0">
                  <a:moveTo>
                    <a:pt x="4211" y="0"/>
                  </a:moveTo>
                  <a:lnTo>
                    <a:pt x="0" y="1936"/>
                  </a:lnTo>
                  <a:cubicBezTo>
                    <a:pt x="100" y="2155"/>
                    <a:pt x="473" y="2822"/>
                    <a:pt x="1183" y="2822"/>
                  </a:cubicBezTo>
                  <a:cubicBezTo>
                    <a:pt x="1863" y="2822"/>
                    <a:pt x="2853" y="2209"/>
                    <a:pt x="4211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8"/>
            <p:cNvSpPr/>
            <p:nvPr/>
          </p:nvSpPr>
          <p:spPr>
            <a:xfrm>
              <a:off x="3936775" y="3576625"/>
              <a:ext cx="95025" cy="86125"/>
            </a:xfrm>
            <a:custGeom>
              <a:avLst/>
              <a:gdLst/>
              <a:ahLst/>
              <a:cxnLst/>
              <a:rect l="l" t="t" r="r" b="b"/>
              <a:pathLst>
                <a:path w="3801" h="3445" extrusionOk="0">
                  <a:moveTo>
                    <a:pt x="3801" y="0"/>
                  </a:moveTo>
                  <a:cubicBezTo>
                    <a:pt x="3801" y="0"/>
                    <a:pt x="1" y="72"/>
                    <a:pt x="679" y="3096"/>
                  </a:cubicBezTo>
                  <a:cubicBezTo>
                    <a:pt x="679" y="3096"/>
                    <a:pt x="1084" y="3445"/>
                    <a:pt x="1620" y="3445"/>
                  </a:cubicBezTo>
                  <a:cubicBezTo>
                    <a:pt x="2329" y="3445"/>
                    <a:pt x="3268" y="2835"/>
                    <a:pt x="3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8"/>
            <p:cNvSpPr/>
            <p:nvPr/>
          </p:nvSpPr>
          <p:spPr>
            <a:xfrm>
              <a:off x="3953500" y="3577500"/>
              <a:ext cx="78100" cy="85250"/>
            </a:xfrm>
            <a:custGeom>
              <a:avLst/>
              <a:gdLst/>
              <a:ahLst/>
              <a:cxnLst/>
              <a:rect l="l" t="t" r="r" b="b"/>
              <a:pathLst>
                <a:path w="3124" h="3410" extrusionOk="0">
                  <a:moveTo>
                    <a:pt x="3123" y="1"/>
                  </a:moveTo>
                  <a:lnTo>
                    <a:pt x="1" y="3025"/>
                  </a:lnTo>
                  <a:cubicBezTo>
                    <a:pt x="1" y="3034"/>
                    <a:pt x="1" y="3043"/>
                    <a:pt x="10" y="3061"/>
                  </a:cubicBezTo>
                  <a:cubicBezTo>
                    <a:pt x="10" y="3061"/>
                    <a:pt x="415" y="3410"/>
                    <a:pt x="952" y="3410"/>
                  </a:cubicBezTo>
                  <a:cubicBezTo>
                    <a:pt x="1658" y="3410"/>
                    <a:pt x="2591" y="2805"/>
                    <a:pt x="3123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8"/>
            <p:cNvSpPr/>
            <p:nvPr/>
          </p:nvSpPr>
          <p:spPr>
            <a:xfrm>
              <a:off x="3826150" y="3592675"/>
              <a:ext cx="69150" cy="112425"/>
            </a:xfrm>
            <a:custGeom>
              <a:avLst/>
              <a:gdLst/>
              <a:ahLst/>
              <a:cxnLst/>
              <a:rect l="l" t="t" r="r" b="b"/>
              <a:pathLst>
                <a:path w="2766" h="4497" extrusionOk="0">
                  <a:moveTo>
                    <a:pt x="1972" y="1"/>
                  </a:moveTo>
                  <a:cubicBezTo>
                    <a:pt x="1973" y="4"/>
                    <a:pt x="1973" y="7"/>
                    <a:pt x="1973" y="11"/>
                  </a:cubicBezTo>
                  <a:lnTo>
                    <a:pt x="1973" y="11"/>
                  </a:lnTo>
                  <a:cubicBezTo>
                    <a:pt x="1974" y="3"/>
                    <a:pt x="1972" y="1"/>
                    <a:pt x="1972" y="1"/>
                  </a:cubicBezTo>
                  <a:close/>
                  <a:moveTo>
                    <a:pt x="1973" y="11"/>
                  </a:moveTo>
                  <a:cubicBezTo>
                    <a:pt x="1971" y="46"/>
                    <a:pt x="1931" y="190"/>
                    <a:pt x="1544" y="723"/>
                  </a:cubicBezTo>
                  <a:cubicBezTo>
                    <a:pt x="1071" y="1374"/>
                    <a:pt x="1" y="3266"/>
                    <a:pt x="1125" y="4497"/>
                  </a:cubicBezTo>
                  <a:cubicBezTo>
                    <a:pt x="1125" y="4497"/>
                    <a:pt x="2525" y="4185"/>
                    <a:pt x="2650" y="2713"/>
                  </a:cubicBezTo>
                  <a:cubicBezTo>
                    <a:pt x="2766" y="1248"/>
                    <a:pt x="2042" y="649"/>
                    <a:pt x="1973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8"/>
            <p:cNvSpPr/>
            <p:nvPr/>
          </p:nvSpPr>
          <p:spPr>
            <a:xfrm>
              <a:off x="3854025" y="3593575"/>
              <a:ext cx="41300" cy="111525"/>
            </a:xfrm>
            <a:custGeom>
              <a:avLst/>
              <a:gdLst/>
              <a:ahLst/>
              <a:cxnLst/>
              <a:rect l="l" t="t" r="r" b="b"/>
              <a:pathLst>
                <a:path w="1652" h="4461" extrusionOk="0">
                  <a:moveTo>
                    <a:pt x="866" y="0"/>
                  </a:moveTo>
                  <a:cubicBezTo>
                    <a:pt x="679" y="1044"/>
                    <a:pt x="260" y="3328"/>
                    <a:pt x="1" y="4452"/>
                  </a:cubicBezTo>
                  <a:cubicBezTo>
                    <a:pt x="10" y="4452"/>
                    <a:pt x="10" y="4461"/>
                    <a:pt x="10" y="4461"/>
                  </a:cubicBezTo>
                  <a:cubicBezTo>
                    <a:pt x="10" y="4461"/>
                    <a:pt x="1410" y="4149"/>
                    <a:pt x="1535" y="2677"/>
                  </a:cubicBezTo>
                  <a:cubicBezTo>
                    <a:pt x="1651" y="1231"/>
                    <a:pt x="938" y="625"/>
                    <a:pt x="86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8"/>
            <p:cNvSpPr/>
            <p:nvPr/>
          </p:nvSpPr>
          <p:spPr>
            <a:xfrm>
              <a:off x="3875450" y="3592675"/>
              <a:ext cx="25" cy="25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cubicBezTo>
                    <a:pt x="0" y="9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8"/>
            <p:cNvSpPr/>
            <p:nvPr/>
          </p:nvSpPr>
          <p:spPr>
            <a:xfrm>
              <a:off x="3795825" y="3621000"/>
              <a:ext cx="190925" cy="218325"/>
            </a:xfrm>
            <a:custGeom>
              <a:avLst/>
              <a:gdLst/>
              <a:ahLst/>
              <a:cxnLst/>
              <a:rect l="l" t="t" r="r" b="b"/>
              <a:pathLst>
                <a:path w="7637" h="8733" extrusionOk="0">
                  <a:moveTo>
                    <a:pt x="7637" y="1"/>
                  </a:moveTo>
                  <a:lnTo>
                    <a:pt x="7557" y="36"/>
                  </a:lnTo>
                  <a:lnTo>
                    <a:pt x="7485" y="90"/>
                  </a:lnTo>
                  <a:cubicBezTo>
                    <a:pt x="7441" y="125"/>
                    <a:pt x="7396" y="161"/>
                    <a:pt x="7351" y="197"/>
                  </a:cubicBezTo>
                  <a:cubicBezTo>
                    <a:pt x="7253" y="277"/>
                    <a:pt x="7173" y="357"/>
                    <a:pt x="7084" y="438"/>
                  </a:cubicBezTo>
                  <a:cubicBezTo>
                    <a:pt x="6914" y="598"/>
                    <a:pt x="6754" y="768"/>
                    <a:pt x="6584" y="937"/>
                  </a:cubicBezTo>
                  <a:cubicBezTo>
                    <a:pt x="6263" y="1276"/>
                    <a:pt x="5942" y="1615"/>
                    <a:pt x="5621" y="1963"/>
                  </a:cubicBezTo>
                  <a:cubicBezTo>
                    <a:pt x="4987" y="2659"/>
                    <a:pt x="4363" y="3364"/>
                    <a:pt x="3747" y="4077"/>
                  </a:cubicBezTo>
                  <a:cubicBezTo>
                    <a:pt x="2507" y="5496"/>
                    <a:pt x="1294" y="6932"/>
                    <a:pt x="81" y="8368"/>
                  </a:cubicBezTo>
                  <a:cubicBezTo>
                    <a:pt x="81" y="8368"/>
                    <a:pt x="81" y="8377"/>
                    <a:pt x="81" y="8377"/>
                  </a:cubicBezTo>
                  <a:cubicBezTo>
                    <a:pt x="1" y="8475"/>
                    <a:pt x="18" y="8618"/>
                    <a:pt x="116" y="8690"/>
                  </a:cubicBezTo>
                  <a:cubicBezTo>
                    <a:pt x="157" y="8719"/>
                    <a:pt x="204" y="8733"/>
                    <a:pt x="251" y="8733"/>
                  </a:cubicBezTo>
                  <a:cubicBezTo>
                    <a:pt x="319" y="8733"/>
                    <a:pt x="387" y="8703"/>
                    <a:pt x="429" y="8645"/>
                  </a:cubicBezTo>
                  <a:cubicBezTo>
                    <a:pt x="1580" y="7164"/>
                    <a:pt x="2739" y="5683"/>
                    <a:pt x="3917" y="4220"/>
                  </a:cubicBezTo>
                  <a:cubicBezTo>
                    <a:pt x="4506" y="3489"/>
                    <a:pt x="5103" y="2757"/>
                    <a:pt x="5710" y="2043"/>
                  </a:cubicBezTo>
                  <a:cubicBezTo>
                    <a:pt x="6004" y="1678"/>
                    <a:pt x="6317" y="1321"/>
                    <a:pt x="6629" y="973"/>
                  </a:cubicBezTo>
                  <a:cubicBezTo>
                    <a:pt x="6781" y="795"/>
                    <a:pt x="6941" y="625"/>
                    <a:pt x="7102" y="456"/>
                  </a:cubicBezTo>
                  <a:cubicBezTo>
                    <a:pt x="7191" y="375"/>
                    <a:pt x="7271" y="286"/>
                    <a:pt x="7360" y="215"/>
                  </a:cubicBezTo>
                  <a:cubicBezTo>
                    <a:pt x="7405" y="170"/>
                    <a:pt x="7441" y="125"/>
                    <a:pt x="7494" y="99"/>
                  </a:cubicBezTo>
                  <a:lnTo>
                    <a:pt x="7566" y="45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8"/>
            <p:cNvSpPr/>
            <p:nvPr/>
          </p:nvSpPr>
          <p:spPr>
            <a:xfrm>
              <a:off x="3795825" y="3708425"/>
              <a:ext cx="201200" cy="131050"/>
            </a:xfrm>
            <a:custGeom>
              <a:avLst/>
              <a:gdLst/>
              <a:ahLst/>
              <a:cxnLst/>
              <a:rect l="l" t="t" r="r" b="b"/>
              <a:pathLst>
                <a:path w="8048" h="5242" extrusionOk="0">
                  <a:moveTo>
                    <a:pt x="8047" y="1"/>
                  </a:moveTo>
                  <a:cubicBezTo>
                    <a:pt x="7334" y="322"/>
                    <a:pt x="6629" y="652"/>
                    <a:pt x="5933" y="991"/>
                  </a:cubicBezTo>
                  <a:cubicBezTo>
                    <a:pt x="5237" y="1339"/>
                    <a:pt x="4550" y="1696"/>
                    <a:pt x="3863" y="2079"/>
                  </a:cubicBezTo>
                  <a:cubicBezTo>
                    <a:pt x="3185" y="2463"/>
                    <a:pt x="2516" y="2864"/>
                    <a:pt x="1865" y="3310"/>
                  </a:cubicBezTo>
                  <a:cubicBezTo>
                    <a:pt x="1544" y="3524"/>
                    <a:pt x="1223" y="3765"/>
                    <a:pt x="919" y="4015"/>
                  </a:cubicBezTo>
                  <a:cubicBezTo>
                    <a:pt x="616" y="4274"/>
                    <a:pt x="322" y="4550"/>
                    <a:pt x="72" y="4889"/>
                  </a:cubicBezTo>
                  <a:cubicBezTo>
                    <a:pt x="72" y="4889"/>
                    <a:pt x="72" y="4889"/>
                    <a:pt x="63" y="4898"/>
                  </a:cubicBezTo>
                  <a:cubicBezTo>
                    <a:pt x="1" y="4996"/>
                    <a:pt x="27" y="5130"/>
                    <a:pt x="125" y="5202"/>
                  </a:cubicBezTo>
                  <a:cubicBezTo>
                    <a:pt x="166" y="5228"/>
                    <a:pt x="210" y="5241"/>
                    <a:pt x="253" y="5241"/>
                  </a:cubicBezTo>
                  <a:cubicBezTo>
                    <a:pt x="324" y="5241"/>
                    <a:pt x="393" y="5206"/>
                    <a:pt x="438" y="5139"/>
                  </a:cubicBezTo>
                  <a:cubicBezTo>
                    <a:pt x="643" y="4845"/>
                    <a:pt x="902" y="4568"/>
                    <a:pt x="1178" y="4309"/>
                  </a:cubicBezTo>
                  <a:cubicBezTo>
                    <a:pt x="1455" y="4051"/>
                    <a:pt x="1758" y="3810"/>
                    <a:pt x="2061" y="3578"/>
                  </a:cubicBezTo>
                  <a:cubicBezTo>
                    <a:pt x="2677" y="3114"/>
                    <a:pt x="3319" y="2686"/>
                    <a:pt x="3979" y="2275"/>
                  </a:cubicBezTo>
                  <a:cubicBezTo>
                    <a:pt x="4639" y="1865"/>
                    <a:pt x="5309" y="1473"/>
                    <a:pt x="5987" y="1098"/>
                  </a:cubicBezTo>
                  <a:cubicBezTo>
                    <a:pt x="6665" y="714"/>
                    <a:pt x="7351" y="348"/>
                    <a:pt x="8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8"/>
            <p:cNvSpPr/>
            <p:nvPr/>
          </p:nvSpPr>
          <p:spPr>
            <a:xfrm>
              <a:off x="3818125" y="3688350"/>
              <a:ext cx="39725" cy="124300"/>
            </a:xfrm>
            <a:custGeom>
              <a:avLst/>
              <a:gdLst/>
              <a:ahLst/>
              <a:cxnLst/>
              <a:rect l="l" t="t" r="r" b="b"/>
              <a:pathLst>
                <a:path w="1589" h="4972" extrusionOk="0">
                  <a:moveTo>
                    <a:pt x="1589" y="1"/>
                  </a:moveTo>
                  <a:lnTo>
                    <a:pt x="1589" y="1"/>
                  </a:lnTo>
                  <a:cubicBezTo>
                    <a:pt x="1312" y="777"/>
                    <a:pt x="1035" y="1544"/>
                    <a:pt x="759" y="2320"/>
                  </a:cubicBezTo>
                  <a:cubicBezTo>
                    <a:pt x="625" y="2713"/>
                    <a:pt x="491" y="3105"/>
                    <a:pt x="366" y="3498"/>
                  </a:cubicBezTo>
                  <a:cubicBezTo>
                    <a:pt x="241" y="3890"/>
                    <a:pt x="117" y="4274"/>
                    <a:pt x="18" y="4702"/>
                  </a:cubicBezTo>
                  <a:cubicBezTo>
                    <a:pt x="18" y="4711"/>
                    <a:pt x="18" y="4711"/>
                    <a:pt x="18" y="4720"/>
                  </a:cubicBezTo>
                  <a:cubicBezTo>
                    <a:pt x="1" y="4845"/>
                    <a:pt x="90" y="4952"/>
                    <a:pt x="206" y="4970"/>
                  </a:cubicBezTo>
                  <a:cubicBezTo>
                    <a:pt x="217" y="4971"/>
                    <a:pt x="227" y="4972"/>
                    <a:pt x="238" y="4972"/>
                  </a:cubicBezTo>
                  <a:cubicBezTo>
                    <a:pt x="348" y="4972"/>
                    <a:pt x="439" y="4888"/>
                    <a:pt x="456" y="4773"/>
                  </a:cubicBezTo>
                  <a:lnTo>
                    <a:pt x="456" y="4764"/>
                  </a:lnTo>
                  <a:cubicBezTo>
                    <a:pt x="509" y="4390"/>
                    <a:pt x="598" y="3979"/>
                    <a:pt x="688" y="3578"/>
                  </a:cubicBezTo>
                  <a:cubicBezTo>
                    <a:pt x="777" y="3185"/>
                    <a:pt x="875" y="2784"/>
                    <a:pt x="973" y="2383"/>
                  </a:cubicBezTo>
                  <a:cubicBezTo>
                    <a:pt x="1169" y="1589"/>
                    <a:pt x="1374" y="795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2" name="Google Shape;2902;p8"/>
          <p:cNvGrpSpPr/>
          <p:nvPr/>
        </p:nvGrpSpPr>
        <p:grpSpPr>
          <a:xfrm rot="-5400000">
            <a:off x="10175057" y="4233212"/>
            <a:ext cx="3081119" cy="2536193"/>
            <a:chOff x="3857825" y="4400025"/>
            <a:chExt cx="287500" cy="236650"/>
          </a:xfrm>
        </p:grpSpPr>
        <p:sp>
          <p:nvSpPr>
            <p:cNvPr id="2903" name="Google Shape;2903;p8"/>
            <p:cNvSpPr/>
            <p:nvPr/>
          </p:nvSpPr>
          <p:spPr>
            <a:xfrm>
              <a:off x="4020425" y="4400025"/>
              <a:ext cx="106175" cy="56425"/>
            </a:xfrm>
            <a:custGeom>
              <a:avLst/>
              <a:gdLst/>
              <a:ahLst/>
              <a:cxnLst/>
              <a:rect l="l" t="t" r="r" b="b"/>
              <a:pathLst>
                <a:path w="4247" h="2257" extrusionOk="0">
                  <a:moveTo>
                    <a:pt x="4246" y="1"/>
                  </a:moveTo>
                  <a:cubicBezTo>
                    <a:pt x="4244" y="2"/>
                    <a:pt x="4242" y="4"/>
                    <a:pt x="4239" y="6"/>
                  </a:cubicBezTo>
                  <a:lnTo>
                    <a:pt x="4239" y="6"/>
                  </a:lnTo>
                  <a:cubicBezTo>
                    <a:pt x="4245" y="3"/>
                    <a:pt x="4246" y="1"/>
                    <a:pt x="4246" y="1"/>
                  </a:cubicBezTo>
                  <a:close/>
                  <a:moveTo>
                    <a:pt x="4239" y="6"/>
                  </a:moveTo>
                  <a:cubicBezTo>
                    <a:pt x="4220" y="17"/>
                    <a:pt x="4150" y="38"/>
                    <a:pt x="3908" y="38"/>
                  </a:cubicBezTo>
                  <a:cubicBezTo>
                    <a:pt x="3789" y="38"/>
                    <a:pt x="3627" y="33"/>
                    <a:pt x="3408" y="18"/>
                  </a:cubicBezTo>
                  <a:cubicBezTo>
                    <a:pt x="3329" y="14"/>
                    <a:pt x="3236" y="11"/>
                    <a:pt x="3133" y="11"/>
                  </a:cubicBezTo>
                  <a:cubicBezTo>
                    <a:pt x="2194" y="11"/>
                    <a:pt x="394" y="248"/>
                    <a:pt x="0" y="1696"/>
                  </a:cubicBezTo>
                  <a:cubicBezTo>
                    <a:pt x="0" y="1696"/>
                    <a:pt x="566" y="2256"/>
                    <a:pt x="1394" y="2256"/>
                  </a:cubicBezTo>
                  <a:cubicBezTo>
                    <a:pt x="1676" y="2256"/>
                    <a:pt x="1988" y="2191"/>
                    <a:pt x="2319" y="2017"/>
                  </a:cubicBezTo>
                  <a:cubicBezTo>
                    <a:pt x="3616" y="1333"/>
                    <a:pt x="3737" y="393"/>
                    <a:pt x="423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8"/>
            <p:cNvSpPr/>
            <p:nvPr/>
          </p:nvSpPr>
          <p:spPr>
            <a:xfrm>
              <a:off x="4020425" y="4400475"/>
              <a:ext cx="105500" cy="55975"/>
            </a:xfrm>
            <a:custGeom>
              <a:avLst/>
              <a:gdLst/>
              <a:ahLst/>
              <a:cxnLst/>
              <a:rect l="l" t="t" r="r" b="b"/>
              <a:pathLst>
                <a:path w="4220" h="2239" extrusionOk="0">
                  <a:moveTo>
                    <a:pt x="4220" y="0"/>
                  </a:moveTo>
                  <a:cubicBezTo>
                    <a:pt x="3238" y="402"/>
                    <a:pt x="1088" y="1285"/>
                    <a:pt x="0" y="1669"/>
                  </a:cubicBezTo>
                  <a:cubicBezTo>
                    <a:pt x="0" y="1669"/>
                    <a:pt x="0" y="1678"/>
                    <a:pt x="0" y="1678"/>
                  </a:cubicBezTo>
                  <a:cubicBezTo>
                    <a:pt x="0" y="1678"/>
                    <a:pt x="566" y="2238"/>
                    <a:pt x="1394" y="2238"/>
                  </a:cubicBezTo>
                  <a:cubicBezTo>
                    <a:pt x="1676" y="2238"/>
                    <a:pt x="1988" y="2173"/>
                    <a:pt x="2319" y="1999"/>
                  </a:cubicBezTo>
                  <a:cubicBezTo>
                    <a:pt x="3604" y="1330"/>
                    <a:pt x="3738" y="393"/>
                    <a:pt x="4220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8"/>
            <p:cNvSpPr/>
            <p:nvPr/>
          </p:nvSpPr>
          <p:spPr>
            <a:xfrm>
              <a:off x="4126350" y="44000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9" y="1"/>
                    <a:pt x="9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8"/>
            <p:cNvSpPr/>
            <p:nvPr/>
          </p:nvSpPr>
          <p:spPr>
            <a:xfrm>
              <a:off x="4035800" y="4466525"/>
              <a:ext cx="109525" cy="62450"/>
            </a:xfrm>
            <a:custGeom>
              <a:avLst/>
              <a:gdLst/>
              <a:ahLst/>
              <a:cxnLst/>
              <a:rect l="l" t="t" r="r" b="b"/>
              <a:pathLst>
                <a:path w="4381" h="2498" extrusionOk="0">
                  <a:moveTo>
                    <a:pt x="1349" y="1"/>
                  </a:moveTo>
                  <a:cubicBezTo>
                    <a:pt x="206" y="1"/>
                    <a:pt x="1" y="1150"/>
                    <a:pt x="1" y="1150"/>
                  </a:cubicBezTo>
                  <a:cubicBezTo>
                    <a:pt x="513" y="2175"/>
                    <a:pt x="1248" y="2498"/>
                    <a:pt x="1970" y="2498"/>
                  </a:cubicBezTo>
                  <a:cubicBezTo>
                    <a:pt x="3194" y="2498"/>
                    <a:pt x="4381" y="1569"/>
                    <a:pt x="4381" y="1569"/>
                  </a:cubicBezTo>
                  <a:cubicBezTo>
                    <a:pt x="2969" y="379"/>
                    <a:pt x="2005" y="1"/>
                    <a:pt x="1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8"/>
            <p:cNvSpPr/>
            <p:nvPr/>
          </p:nvSpPr>
          <p:spPr>
            <a:xfrm>
              <a:off x="4035800" y="4466600"/>
              <a:ext cx="108650" cy="38725"/>
            </a:xfrm>
            <a:custGeom>
              <a:avLst/>
              <a:gdLst/>
              <a:ahLst/>
              <a:cxnLst/>
              <a:rect l="l" t="t" r="r" b="b"/>
              <a:pathLst>
                <a:path w="4346" h="1549" extrusionOk="0">
                  <a:moveTo>
                    <a:pt x="1346" y="1"/>
                  </a:moveTo>
                  <a:cubicBezTo>
                    <a:pt x="207" y="1"/>
                    <a:pt x="1" y="1147"/>
                    <a:pt x="1" y="1147"/>
                  </a:cubicBezTo>
                  <a:cubicBezTo>
                    <a:pt x="9" y="1156"/>
                    <a:pt x="9" y="1165"/>
                    <a:pt x="18" y="1174"/>
                  </a:cubicBezTo>
                  <a:lnTo>
                    <a:pt x="4345" y="1548"/>
                  </a:lnTo>
                  <a:cubicBezTo>
                    <a:pt x="2951" y="375"/>
                    <a:pt x="1996" y="1"/>
                    <a:pt x="1346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8"/>
            <p:cNvSpPr/>
            <p:nvPr/>
          </p:nvSpPr>
          <p:spPr>
            <a:xfrm>
              <a:off x="4011725" y="4550425"/>
              <a:ext cx="107725" cy="86250"/>
            </a:xfrm>
            <a:custGeom>
              <a:avLst/>
              <a:gdLst/>
              <a:ahLst/>
              <a:cxnLst/>
              <a:rect l="l" t="t" r="r" b="b"/>
              <a:pathLst>
                <a:path w="4309" h="3450" extrusionOk="0">
                  <a:moveTo>
                    <a:pt x="2077" y="0"/>
                  </a:moveTo>
                  <a:cubicBezTo>
                    <a:pt x="1744" y="0"/>
                    <a:pt x="1409" y="69"/>
                    <a:pt x="1115" y="176"/>
                  </a:cubicBezTo>
                  <a:cubicBezTo>
                    <a:pt x="1035" y="203"/>
                    <a:pt x="732" y="292"/>
                    <a:pt x="705" y="390"/>
                  </a:cubicBezTo>
                  <a:cubicBezTo>
                    <a:pt x="0" y="3289"/>
                    <a:pt x="4309" y="3450"/>
                    <a:pt x="4309" y="3450"/>
                  </a:cubicBezTo>
                  <a:cubicBezTo>
                    <a:pt x="4122" y="3414"/>
                    <a:pt x="4139" y="2914"/>
                    <a:pt x="4139" y="2790"/>
                  </a:cubicBezTo>
                  <a:cubicBezTo>
                    <a:pt x="4113" y="2397"/>
                    <a:pt x="4086" y="2005"/>
                    <a:pt x="3988" y="1621"/>
                  </a:cubicBezTo>
                  <a:cubicBezTo>
                    <a:pt x="3845" y="1050"/>
                    <a:pt x="3524" y="470"/>
                    <a:pt x="2953" y="194"/>
                  </a:cubicBezTo>
                  <a:cubicBezTo>
                    <a:pt x="2685" y="57"/>
                    <a:pt x="2382" y="0"/>
                    <a:pt x="2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8"/>
            <p:cNvSpPr/>
            <p:nvPr/>
          </p:nvSpPr>
          <p:spPr>
            <a:xfrm>
              <a:off x="4012150" y="4559500"/>
              <a:ext cx="107100" cy="77175"/>
            </a:xfrm>
            <a:custGeom>
              <a:avLst/>
              <a:gdLst/>
              <a:ahLst/>
              <a:cxnLst/>
              <a:rect l="l" t="t" r="r" b="b"/>
              <a:pathLst>
                <a:path w="4284" h="3087" extrusionOk="0">
                  <a:moveTo>
                    <a:pt x="706" y="0"/>
                  </a:moveTo>
                  <a:cubicBezTo>
                    <a:pt x="697" y="9"/>
                    <a:pt x="697" y="18"/>
                    <a:pt x="688" y="27"/>
                  </a:cubicBezTo>
                  <a:cubicBezTo>
                    <a:pt x="1" y="2837"/>
                    <a:pt x="4033" y="3069"/>
                    <a:pt x="4283" y="3087"/>
                  </a:cubicBezTo>
                  <a:cubicBezTo>
                    <a:pt x="3409" y="2667"/>
                    <a:pt x="1312" y="607"/>
                    <a:pt x="70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8"/>
            <p:cNvSpPr/>
            <p:nvPr/>
          </p:nvSpPr>
          <p:spPr>
            <a:xfrm>
              <a:off x="3857825" y="4493200"/>
              <a:ext cx="204325" cy="55950"/>
            </a:xfrm>
            <a:custGeom>
              <a:avLst/>
              <a:gdLst/>
              <a:ahLst/>
              <a:cxnLst/>
              <a:rect l="l" t="t" r="r" b="b"/>
              <a:pathLst>
                <a:path w="8173" h="2238" extrusionOk="0">
                  <a:moveTo>
                    <a:pt x="5877" y="1"/>
                  </a:moveTo>
                  <a:cubicBezTo>
                    <a:pt x="5269" y="1"/>
                    <a:pt x="4657" y="32"/>
                    <a:pt x="4051" y="119"/>
                  </a:cubicBezTo>
                  <a:cubicBezTo>
                    <a:pt x="3703" y="172"/>
                    <a:pt x="3364" y="234"/>
                    <a:pt x="3025" y="342"/>
                  </a:cubicBezTo>
                  <a:cubicBezTo>
                    <a:pt x="2855" y="395"/>
                    <a:pt x="2686" y="458"/>
                    <a:pt x="2516" y="520"/>
                  </a:cubicBezTo>
                  <a:cubicBezTo>
                    <a:pt x="2365" y="591"/>
                    <a:pt x="2204" y="663"/>
                    <a:pt x="2043" y="734"/>
                  </a:cubicBezTo>
                  <a:cubicBezTo>
                    <a:pt x="1419" y="1028"/>
                    <a:pt x="803" y="1332"/>
                    <a:pt x="188" y="1680"/>
                  </a:cubicBezTo>
                  <a:cubicBezTo>
                    <a:pt x="188" y="1680"/>
                    <a:pt x="179" y="1689"/>
                    <a:pt x="170" y="1689"/>
                  </a:cubicBezTo>
                  <a:cubicBezTo>
                    <a:pt x="36" y="1787"/>
                    <a:pt x="1" y="1965"/>
                    <a:pt x="90" y="2108"/>
                  </a:cubicBezTo>
                  <a:cubicBezTo>
                    <a:pt x="146" y="2192"/>
                    <a:pt x="241" y="2237"/>
                    <a:pt x="336" y="2237"/>
                  </a:cubicBezTo>
                  <a:cubicBezTo>
                    <a:pt x="393" y="2237"/>
                    <a:pt x="450" y="2221"/>
                    <a:pt x="500" y="2188"/>
                  </a:cubicBezTo>
                  <a:lnTo>
                    <a:pt x="509" y="2179"/>
                  </a:lnTo>
                  <a:cubicBezTo>
                    <a:pt x="1062" y="1805"/>
                    <a:pt x="1651" y="1457"/>
                    <a:pt x="2240" y="1127"/>
                  </a:cubicBezTo>
                  <a:cubicBezTo>
                    <a:pt x="2391" y="1037"/>
                    <a:pt x="2543" y="957"/>
                    <a:pt x="2686" y="877"/>
                  </a:cubicBezTo>
                  <a:cubicBezTo>
                    <a:pt x="2837" y="805"/>
                    <a:pt x="2980" y="734"/>
                    <a:pt x="3141" y="681"/>
                  </a:cubicBezTo>
                  <a:cubicBezTo>
                    <a:pt x="3444" y="565"/>
                    <a:pt x="3774" y="475"/>
                    <a:pt x="4104" y="404"/>
                  </a:cubicBezTo>
                  <a:cubicBezTo>
                    <a:pt x="4764" y="261"/>
                    <a:pt x="5442" y="181"/>
                    <a:pt x="6120" y="145"/>
                  </a:cubicBezTo>
                  <a:cubicBezTo>
                    <a:pt x="6459" y="127"/>
                    <a:pt x="6807" y="127"/>
                    <a:pt x="7146" y="127"/>
                  </a:cubicBezTo>
                  <a:cubicBezTo>
                    <a:pt x="7485" y="136"/>
                    <a:pt x="7833" y="145"/>
                    <a:pt x="8172" y="199"/>
                  </a:cubicBezTo>
                  <a:cubicBezTo>
                    <a:pt x="7833" y="119"/>
                    <a:pt x="7494" y="92"/>
                    <a:pt x="7155" y="56"/>
                  </a:cubicBezTo>
                  <a:cubicBezTo>
                    <a:pt x="6807" y="29"/>
                    <a:pt x="6468" y="11"/>
                    <a:pt x="6120" y="3"/>
                  </a:cubicBezTo>
                  <a:cubicBezTo>
                    <a:pt x="6039" y="1"/>
                    <a:pt x="5958" y="1"/>
                    <a:pt x="5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8"/>
            <p:cNvSpPr/>
            <p:nvPr/>
          </p:nvSpPr>
          <p:spPr>
            <a:xfrm>
              <a:off x="3918500" y="4503650"/>
              <a:ext cx="129825" cy="74825"/>
            </a:xfrm>
            <a:custGeom>
              <a:avLst/>
              <a:gdLst/>
              <a:ahLst/>
              <a:cxnLst/>
              <a:rect l="l" t="t" r="r" b="b"/>
              <a:pathLst>
                <a:path w="5193" h="2993" extrusionOk="0">
                  <a:moveTo>
                    <a:pt x="788" y="0"/>
                  </a:moveTo>
                  <a:cubicBezTo>
                    <a:pt x="554" y="0"/>
                    <a:pt x="313" y="48"/>
                    <a:pt x="98" y="155"/>
                  </a:cubicBezTo>
                  <a:cubicBezTo>
                    <a:pt x="98" y="155"/>
                    <a:pt x="89" y="164"/>
                    <a:pt x="89" y="164"/>
                  </a:cubicBezTo>
                  <a:cubicBezTo>
                    <a:pt x="18" y="200"/>
                    <a:pt x="0" y="289"/>
                    <a:pt x="36" y="361"/>
                  </a:cubicBezTo>
                  <a:cubicBezTo>
                    <a:pt x="66" y="408"/>
                    <a:pt x="115" y="436"/>
                    <a:pt x="166" y="436"/>
                  </a:cubicBezTo>
                  <a:cubicBezTo>
                    <a:pt x="191" y="436"/>
                    <a:pt x="217" y="429"/>
                    <a:pt x="241" y="414"/>
                  </a:cubicBezTo>
                  <a:cubicBezTo>
                    <a:pt x="433" y="305"/>
                    <a:pt x="652" y="260"/>
                    <a:pt x="879" y="260"/>
                  </a:cubicBezTo>
                  <a:cubicBezTo>
                    <a:pt x="1117" y="260"/>
                    <a:pt x="1364" y="310"/>
                    <a:pt x="1597" y="387"/>
                  </a:cubicBezTo>
                  <a:cubicBezTo>
                    <a:pt x="2061" y="539"/>
                    <a:pt x="2498" y="771"/>
                    <a:pt x="2917" y="1048"/>
                  </a:cubicBezTo>
                  <a:cubicBezTo>
                    <a:pt x="3337" y="1315"/>
                    <a:pt x="3729" y="1627"/>
                    <a:pt x="4113" y="1949"/>
                  </a:cubicBezTo>
                  <a:cubicBezTo>
                    <a:pt x="4487" y="2279"/>
                    <a:pt x="4862" y="2618"/>
                    <a:pt x="5192" y="2992"/>
                  </a:cubicBezTo>
                  <a:cubicBezTo>
                    <a:pt x="4880" y="2600"/>
                    <a:pt x="4523" y="2243"/>
                    <a:pt x="4157" y="1895"/>
                  </a:cubicBezTo>
                  <a:cubicBezTo>
                    <a:pt x="3792" y="1547"/>
                    <a:pt x="3408" y="1217"/>
                    <a:pt x="2998" y="923"/>
                  </a:cubicBezTo>
                  <a:cubicBezTo>
                    <a:pt x="2587" y="628"/>
                    <a:pt x="2150" y="361"/>
                    <a:pt x="1668" y="173"/>
                  </a:cubicBezTo>
                  <a:cubicBezTo>
                    <a:pt x="1427" y="84"/>
                    <a:pt x="1169" y="13"/>
                    <a:pt x="901" y="4"/>
                  </a:cubicBezTo>
                  <a:cubicBezTo>
                    <a:pt x="864" y="1"/>
                    <a:pt x="826" y="0"/>
                    <a:pt x="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8"/>
            <p:cNvSpPr/>
            <p:nvPr/>
          </p:nvSpPr>
          <p:spPr>
            <a:xfrm>
              <a:off x="3938775" y="4432800"/>
              <a:ext cx="108200" cy="72600"/>
            </a:xfrm>
            <a:custGeom>
              <a:avLst/>
              <a:gdLst/>
              <a:ahLst/>
              <a:cxnLst/>
              <a:rect l="l" t="t" r="r" b="b"/>
              <a:pathLst>
                <a:path w="4328" h="2904" extrusionOk="0">
                  <a:moveTo>
                    <a:pt x="4328" y="1"/>
                  </a:moveTo>
                  <a:cubicBezTo>
                    <a:pt x="3908" y="72"/>
                    <a:pt x="3516" y="233"/>
                    <a:pt x="3132" y="411"/>
                  </a:cubicBezTo>
                  <a:cubicBezTo>
                    <a:pt x="2749" y="599"/>
                    <a:pt x="2392" y="822"/>
                    <a:pt x="2044" y="1054"/>
                  </a:cubicBezTo>
                  <a:cubicBezTo>
                    <a:pt x="1687" y="1295"/>
                    <a:pt x="1348" y="1544"/>
                    <a:pt x="1027" y="1812"/>
                  </a:cubicBezTo>
                  <a:cubicBezTo>
                    <a:pt x="697" y="2080"/>
                    <a:pt x="376" y="2356"/>
                    <a:pt x="63" y="2650"/>
                  </a:cubicBezTo>
                  <a:lnTo>
                    <a:pt x="54" y="2650"/>
                  </a:lnTo>
                  <a:cubicBezTo>
                    <a:pt x="1" y="2713"/>
                    <a:pt x="1" y="2811"/>
                    <a:pt x="63" y="2865"/>
                  </a:cubicBezTo>
                  <a:cubicBezTo>
                    <a:pt x="93" y="2890"/>
                    <a:pt x="130" y="2904"/>
                    <a:pt x="166" y="2904"/>
                  </a:cubicBezTo>
                  <a:cubicBezTo>
                    <a:pt x="205" y="2904"/>
                    <a:pt x="245" y="2888"/>
                    <a:pt x="277" y="2856"/>
                  </a:cubicBezTo>
                  <a:cubicBezTo>
                    <a:pt x="554" y="2552"/>
                    <a:pt x="857" y="2258"/>
                    <a:pt x="1170" y="1981"/>
                  </a:cubicBezTo>
                  <a:cubicBezTo>
                    <a:pt x="1473" y="1696"/>
                    <a:pt x="1794" y="1428"/>
                    <a:pt x="2124" y="1179"/>
                  </a:cubicBezTo>
                  <a:cubicBezTo>
                    <a:pt x="2463" y="920"/>
                    <a:pt x="2802" y="679"/>
                    <a:pt x="3168" y="483"/>
                  </a:cubicBezTo>
                  <a:cubicBezTo>
                    <a:pt x="3534" y="278"/>
                    <a:pt x="3917" y="99"/>
                    <a:pt x="4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89" name="Google Shape;3089;p8"/>
          <p:cNvGrpSpPr/>
          <p:nvPr/>
        </p:nvGrpSpPr>
        <p:grpSpPr>
          <a:xfrm rot="-3669519">
            <a:off x="-663161" y="4203864"/>
            <a:ext cx="3235976" cy="3113099"/>
            <a:chOff x="3795825" y="3576625"/>
            <a:chExt cx="273225" cy="262850"/>
          </a:xfrm>
        </p:grpSpPr>
        <p:sp>
          <p:nvSpPr>
            <p:cNvPr id="3090" name="Google Shape;3090;p8"/>
            <p:cNvSpPr/>
            <p:nvPr/>
          </p:nvSpPr>
          <p:spPr>
            <a:xfrm>
              <a:off x="3954600" y="3665275"/>
              <a:ext cx="114450" cy="80700"/>
            </a:xfrm>
            <a:custGeom>
              <a:avLst/>
              <a:gdLst/>
              <a:ahLst/>
              <a:cxnLst/>
              <a:rect l="l" t="t" r="r" b="b"/>
              <a:pathLst>
                <a:path w="4578" h="3228" extrusionOk="0">
                  <a:moveTo>
                    <a:pt x="2303" y="0"/>
                  </a:moveTo>
                  <a:cubicBezTo>
                    <a:pt x="1128" y="0"/>
                    <a:pt x="1" y="457"/>
                    <a:pt x="331" y="2280"/>
                  </a:cubicBezTo>
                  <a:cubicBezTo>
                    <a:pt x="331" y="2280"/>
                    <a:pt x="701" y="3227"/>
                    <a:pt x="1548" y="3227"/>
                  </a:cubicBezTo>
                  <a:cubicBezTo>
                    <a:pt x="2230" y="3227"/>
                    <a:pt x="3221" y="2613"/>
                    <a:pt x="4578" y="397"/>
                  </a:cubicBezTo>
                  <a:cubicBezTo>
                    <a:pt x="4578" y="397"/>
                    <a:pt x="3614" y="112"/>
                    <a:pt x="2865" y="32"/>
                  </a:cubicBezTo>
                  <a:cubicBezTo>
                    <a:pt x="2680" y="12"/>
                    <a:pt x="2491" y="0"/>
                    <a:pt x="2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1" name="Google Shape;3091;p8"/>
            <p:cNvSpPr/>
            <p:nvPr/>
          </p:nvSpPr>
          <p:spPr>
            <a:xfrm>
              <a:off x="3963775" y="3675425"/>
              <a:ext cx="105275" cy="70575"/>
            </a:xfrm>
            <a:custGeom>
              <a:avLst/>
              <a:gdLst/>
              <a:ahLst/>
              <a:cxnLst/>
              <a:rect l="l" t="t" r="r" b="b"/>
              <a:pathLst>
                <a:path w="4211" h="2823" extrusionOk="0">
                  <a:moveTo>
                    <a:pt x="4211" y="0"/>
                  </a:moveTo>
                  <a:lnTo>
                    <a:pt x="0" y="1936"/>
                  </a:lnTo>
                  <a:cubicBezTo>
                    <a:pt x="100" y="2155"/>
                    <a:pt x="473" y="2822"/>
                    <a:pt x="1183" y="2822"/>
                  </a:cubicBezTo>
                  <a:cubicBezTo>
                    <a:pt x="1863" y="2822"/>
                    <a:pt x="2853" y="2209"/>
                    <a:pt x="4211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2" name="Google Shape;3092;p8"/>
            <p:cNvSpPr/>
            <p:nvPr/>
          </p:nvSpPr>
          <p:spPr>
            <a:xfrm>
              <a:off x="3936775" y="3576625"/>
              <a:ext cx="95025" cy="86125"/>
            </a:xfrm>
            <a:custGeom>
              <a:avLst/>
              <a:gdLst/>
              <a:ahLst/>
              <a:cxnLst/>
              <a:rect l="l" t="t" r="r" b="b"/>
              <a:pathLst>
                <a:path w="3801" h="3445" extrusionOk="0">
                  <a:moveTo>
                    <a:pt x="3801" y="0"/>
                  </a:moveTo>
                  <a:cubicBezTo>
                    <a:pt x="3801" y="0"/>
                    <a:pt x="1" y="72"/>
                    <a:pt x="679" y="3096"/>
                  </a:cubicBezTo>
                  <a:cubicBezTo>
                    <a:pt x="679" y="3096"/>
                    <a:pt x="1084" y="3445"/>
                    <a:pt x="1620" y="3445"/>
                  </a:cubicBezTo>
                  <a:cubicBezTo>
                    <a:pt x="2329" y="3445"/>
                    <a:pt x="3268" y="2835"/>
                    <a:pt x="3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3" name="Google Shape;3093;p8"/>
            <p:cNvSpPr/>
            <p:nvPr/>
          </p:nvSpPr>
          <p:spPr>
            <a:xfrm>
              <a:off x="3953500" y="3577500"/>
              <a:ext cx="78100" cy="85250"/>
            </a:xfrm>
            <a:custGeom>
              <a:avLst/>
              <a:gdLst/>
              <a:ahLst/>
              <a:cxnLst/>
              <a:rect l="l" t="t" r="r" b="b"/>
              <a:pathLst>
                <a:path w="3124" h="3410" extrusionOk="0">
                  <a:moveTo>
                    <a:pt x="3123" y="1"/>
                  </a:moveTo>
                  <a:lnTo>
                    <a:pt x="1" y="3025"/>
                  </a:lnTo>
                  <a:cubicBezTo>
                    <a:pt x="1" y="3034"/>
                    <a:pt x="1" y="3043"/>
                    <a:pt x="10" y="3061"/>
                  </a:cubicBezTo>
                  <a:cubicBezTo>
                    <a:pt x="10" y="3061"/>
                    <a:pt x="415" y="3410"/>
                    <a:pt x="952" y="3410"/>
                  </a:cubicBezTo>
                  <a:cubicBezTo>
                    <a:pt x="1658" y="3410"/>
                    <a:pt x="2591" y="2805"/>
                    <a:pt x="3123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4" name="Google Shape;3094;p8"/>
            <p:cNvSpPr/>
            <p:nvPr/>
          </p:nvSpPr>
          <p:spPr>
            <a:xfrm>
              <a:off x="3826150" y="3592675"/>
              <a:ext cx="69150" cy="112425"/>
            </a:xfrm>
            <a:custGeom>
              <a:avLst/>
              <a:gdLst/>
              <a:ahLst/>
              <a:cxnLst/>
              <a:rect l="l" t="t" r="r" b="b"/>
              <a:pathLst>
                <a:path w="2766" h="4497" extrusionOk="0">
                  <a:moveTo>
                    <a:pt x="1972" y="1"/>
                  </a:moveTo>
                  <a:cubicBezTo>
                    <a:pt x="1973" y="4"/>
                    <a:pt x="1973" y="7"/>
                    <a:pt x="1973" y="11"/>
                  </a:cubicBezTo>
                  <a:lnTo>
                    <a:pt x="1973" y="11"/>
                  </a:lnTo>
                  <a:cubicBezTo>
                    <a:pt x="1974" y="3"/>
                    <a:pt x="1972" y="1"/>
                    <a:pt x="1972" y="1"/>
                  </a:cubicBezTo>
                  <a:close/>
                  <a:moveTo>
                    <a:pt x="1973" y="11"/>
                  </a:moveTo>
                  <a:cubicBezTo>
                    <a:pt x="1971" y="46"/>
                    <a:pt x="1931" y="190"/>
                    <a:pt x="1544" y="723"/>
                  </a:cubicBezTo>
                  <a:cubicBezTo>
                    <a:pt x="1071" y="1374"/>
                    <a:pt x="1" y="3266"/>
                    <a:pt x="1125" y="4497"/>
                  </a:cubicBezTo>
                  <a:cubicBezTo>
                    <a:pt x="1125" y="4497"/>
                    <a:pt x="2525" y="4185"/>
                    <a:pt x="2650" y="2713"/>
                  </a:cubicBezTo>
                  <a:cubicBezTo>
                    <a:pt x="2766" y="1248"/>
                    <a:pt x="2042" y="649"/>
                    <a:pt x="1973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5" name="Google Shape;3095;p8"/>
            <p:cNvSpPr/>
            <p:nvPr/>
          </p:nvSpPr>
          <p:spPr>
            <a:xfrm>
              <a:off x="3854025" y="3593575"/>
              <a:ext cx="41300" cy="111525"/>
            </a:xfrm>
            <a:custGeom>
              <a:avLst/>
              <a:gdLst/>
              <a:ahLst/>
              <a:cxnLst/>
              <a:rect l="l" t="t" r="r" b="b"/>
              <a:pathLst>
                <a:path w="1652" h="4461" extrusionOk="0">
                  <a:moveTo>
                    <a:pt x="866" y="0"/>
                  </a:moveTo>
                  <a:cubicBezTo>
                    <a:pt x="679" y="1044"/>
                    <a:pt x="260" y="3328"/>
                    <a:pt x="1" y="4452"/>
                  </a:cubicBezTo>
                  <a:cubicBezTo>
                    <a:pt x="10" y="4452"/>
                    <a:pt x="10" y="4461"/>
                    <a:pt x="10" y="4461"/>
                  </a:cubicBezTo>
                  <a:cubicBezTo>
                    <a:pt x="10" y="4461"/>
                    <a:pt x="1410" y="4149"/>
                    <a:pt x="1535" y="2677"/>
                  </a:cubicBezTo>
                  <a:cubicBezTo>
                    <a:pt x="1651" y="1231"/>
                    <a:pt x="938" y="625"/>
                    <a:pt x="86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6" name="Google Shape;3096;p8"/>
            <p:cNvSpPr/>
            <p:nvPr/>
          </p:nvSpPr>
          <p:spPr>
            <a:xfrm>
              <a:off x="3875450" y="3592675"/>
              <a:ext cx="25" cy="25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cubicBezTo>
                    <a:pt x="0" y="9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7" name="Google Shape;3097;p8"/>
            <p:cNvSpPr/>
            <p:nvPr/>
          </p:nvSpPr>
          <p:spPr>
            <a:xfrm>
              <a:off x="3795825" y="3621000"/>
              <a:ext cx="190925" cy="218325"/>
            </a:xfrm>
            <a:custGeom>
              <a:avLst/>
              <a:gdLst/>
              <a:ahLst/>
              <a:cxnLst/>
              <a:rect l="l" t="t" r="r" b="b"/>
              <a:pathLst>
                <a:path w="7637" h="8733" extrusionOk="0">
                  <a:moveTo>
                    <a:pt x="7637" y="1"/>
                  </a:moveTo>
                  <a:lnTo>
                    <a:pt x="7557" y="36"/>
                  </a:lnTo>
                  <a:lnTo>
                    <a:pt x="7485" y="90"/>
                  </a:lnTo>
                  <a:cubicBezTo>
                    <a:pt x="7441" y="125"/>
                    <a:pt x="7396" y="161"/>
                    <a:pt x="7351" y="197"/>
                  </a:cubicBezTo>
                  <a:cubicBezTo>
                    <a:pt x="7253" y="277"/>
                    <a:pt x="7173" y="357"/>
                    <a:pt x="7084" y="438"/>
                  </a:cubicBezTo>
                  <a:cubicBezTo>
                    <a:pt x="6914" y="598"/>
                    <a:pt x="6754" y="768"/>
                    <a:pt x="6584" y="937"/>
                  </a:cubicBezTo>
                  <a:cubicBezTo>
                    <a:pt x="6263" y="1276"/>
                    <a:pt x="5942" y="1615"/>
                    <a:pt x="5621" y="1963"/>
                  </a:cubicBezTo>
                  <a:cubicBezTo>
                    <a:pt x="4987" y="2659"/>
                    <a:pt x="4363" y="3364"/>
                    <a:pt x="3747" y="4077"/>
                  </a:cubicBezTo>
                  <a:cubicBezTo>
                    <a:pt x="2507" y="5496"/>
                    <a:pt x="1294" y="6932"/>
                    <a:pt x="81" y="8368"/>
                  </a:cubicBezTo>
                  <a:cubicBezTo>
                    <a:pt x="81" y="8368"/>
                    <a:pt x="81" y="8377"/>
                    <a:pt x="81" y="8377"/>
                  </a:cubicBezTo>
                  <a:cubicBezTo>
                    <a:pt x="1" y="8475"/>
                    <a:pt x="18" y="8618"/>
                    <a:pt x="116" y="8690"/>
                  </a:cubicBezTo>
                  <a:cubicBezTo>
                    <a:pt x="157" y="8719"/>
                    <a:pt x="204" y="8733"/>
                    <a:pt x="251" y="8733"/>
                  </a:cubicBezTo>
                  <a:cubicBezTo>
                    <a:pt x="319" y="8733"/>
                    <a:pt x="387" y="8703"/>
                    <a:pt x="429" y="8645"/>
                  </a:cubicBezTo>
                  <a:cubicBezTo>
                    <a:pt x="1580" y="7164"/>
                    <a:pt x="2739" y="5683"/>
                    <a:pt x="3917" y="4220"/>
                  </a:cubicBezTo>
                  <a:cubicBezTo>
                    <a:pt x="4506" y="3489"/>
                    <a:pt x="5103" y="2757"/>
                    <a:pt x="5710" y="2043"/>
                  </a:cubicBezTo>
                  <a:cubicBezTo>
                    <a:pt x="6004" y="1678"/>
                    <a:pt x="6317" y="1321"/>
                    <a:pt x="6629" y="973"/>
                  </a:cubicBezTo>
                  <a:cubicBezTo>
                    <a:pt x="6781" y="795"/>
                    <a:pt x="6941" y="625"/>
                    <a:pt x="7102" y="456"/>
                  </a:cubicBezTo>
                  <a:cubicBezTo>
                    <a:pt x="7191" y="375"/>
                    <a:pt x="7271" y="286"/>
                    <a:pt x="7360" y="215"/>
                  </a:cubicBezTo>
                  <a:cubicBezTo>
                    <a:pt x="7405" y="170"/>
                    <a:pt x="7441" y="125"/>
                    <a:pt x="7494" y="99"/>
                  </a:cubicBezTo>
                  <a:lnTo>
                    <a:pt x="7566" y="45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8" name="Google Shape;3098;p8"/>
            <p:cNvSpPr/>
            <p:nvPr/>
          </p:nvSpPr>
          <p:spPr>
            <a:xfrm>
              <a:off x="3795825" y="3708425"/>
              <a:ext cx="201200" cy="131050"/>
            </a:xfrm>
            <a:custGeom>
              <a:avLst/>
              <a:gdLst/>
              <a:ahLst/>
              <a:cxnLst/>
              <a:rect l="l" t="t" r="r" b="b"/>
              <a:pathLst>
                <a:path w="8048" h="5242" extrusionOk="0">
                  <a:moveTo>
                    <a:pt x="8047" y="1"/>
                  </a:moveTo>
                  <a:cubicBezTo>
                    <a:pt x="7334" y="322"/>
                    <a:pt x="6629" y="652"/>
                    <a:pt x="5933" y="991"/>
                  </a:cubicBezTo>
                  <a:cubicBezTo>
                    <a:pt x="5237" y="1339"/>
                    <a:pt x="4550" y="1696"/>
                    <a:pt x="3863" y="2079"/>
                  </a:cubicBezTo>
                  <a:cubicBezTo>
                    <a:pt x="3185" y="2463"/>
                    <a:pt x="2516" y="2864"/>
                    <a:pt x="1865" y="3310"/>
                  </a:cubicBezTo>
                  <a:cubicBezTo>
                    <a:pt x="1544" y="3524"/>
                    <a:pt x="1223" y="3765"/>
                    <a:pt x="919" y="4015"/>
                  </a:cubicBezTo>
                  <a:cubicBezTo>
                    <a:pt x="616" y="4274"/>
                    <a:pt x="322" y="4550"/>
                    <a:pt x="72" y="4889"/>
                  </a:cubicBezTo>
                  <a:cubicBezTo>
                    <a:pt x="72" y="4889"/>
                    <a:pt x="72" y="4889"/>
                    <a:pt x="63" y="4898"/>
                  </a:cubicBezTo>
                  <a:cubicBezTo>
                    <a:pt x="1" y="4996"/>
                    <a:pt x="27" y="5130"/>
                    <a:pt x="125" y="5202"/>
                  </a:cubicBezTo>
                  <a:cubicBezTo>
                    <a:pt x="166" y="5228"/>
                    <a:pt x="210" y="5241"/>
                    <a:pt x="253" y="5241"/>
                  </a:cubicBezTo>
                  <a:cubicBezTo>
                    <a:pt x="324" y="5241"/>
                    <a:pt x="393" y="5206"/>
                    <a:pt x="438" y="5139"/>
                  </a:cubicBezTo>
                  <a:cubicBezTo>
                    <a:pt x="643" y="4845"/>
                    <a:pt x="902" y="4568"/>
                    <a:pt x="1178" y="4309"/>
                  </a:cubicBezTo>
                  <a:cubicBezTo>
                    <a:pt x="1455" y="4051"/>
                    <a:pt x="1758" y="3810"/>
                    <a:pt x="2061" y="3578"/>
                  </a:cubicBezTo>
                  <a:cubicBezTo>
                    <a:pt x="2677" y="3114"/>
                    <a:pt x="3319" y="2686"/>
                    <a:pt x="3979" y="2275"/>
                  </a:cubicBezTo>
                  <a:cubicBezTo>
                    <a:pt x="4639" y="1865"/>
                    <a:pt x="5309" y="1473"/>
                    <a:pt x="5987" y="1098"/>
                  </a:cubicBezTo>
                  <a:cubicBezTo>
                    <a:pt x="6665" y="714"/>
                    <a:pt x="7351" y="348"/>
                    <a:pt x="8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9" name="Google Shape;3099;p8"/>
            <p:cNvSpPr/>
            <p:nvPr/>
          </p:nvSpPr>
          <p:spPr>
            <a:xfrm>
              <a:off x="3818125" y="3688350"/>
              <a:ext cx="39725" cy="124300"/>
            </a:xfrm>
            <a:custGeom>
              <a:avLst/>
              <a:gdLst/>
              <a:ahLst/>
              <a:cxnLst/>
              <a:rect l="l" t="t" r="r" b="b"/>
              <a:pathLst>
                <a:path w="1589" h="4972" extrusionOk="0">
                  <a:moveTo>
                    <a:pt x="1589" y="1"/>
                  </a:moveTo>
                  <a:lnTo>
                    <a:pt x="1589" y="1"/>
                  </a:lnTo>
                  <a:cubicBezTo>
                    <a:pt x="1312" y="777"/>
                    <a:pt x="1035" y="1544"/>
                    <a:pt x="759" y="2320"/>
                  </a:cubicBezTo>
                  <a:cubicBezTo>
                    <a:pt x="625" y="2713"/>
                    <a:pt x="491" y="3105"/>
                    <a:pt x="366" y="3498"/>
                  </a:cubicBezTo>
                  <a:cubicBezTo>
                    <a:pt x="241" y="3890"/>
                    <a:pt x="117" y="4274"/>
                    <a:pt x="18" y="4702"/>
                  </a:cubicBezTo>
                  <a:cubicBezTo>
                    <a:pt x="18" y="4711"/>
                    <a:pt x="18" y="4711"/>
                    <a:pt x="18" y="4720"/>
                  </a:cubicBezTo>
                  <a:cubicBezTo>
                    <a:pt x="1" y="4845"/>
                    <a:pt x="90" y="4952"/>
                    <a:pt x="206" y="4970"/>
                  </a:cubicBezTo>
                  <a:cubicBezTo>
                    <a:pt x="217" y="4971"/>
                    <a:pt x="227" y="4972"/>
                    <a:pt x="238" y="4972"/>
                  </a:cubicBezTo>
                  <a:cubicBezTo>
                    <a:pt x="348" y="4972"/>
                    <a:pt x="439" y="4888"/>
                    <a:pt x="456" y="4773"/>
                  </a:cubicBezTo>
                  <a:lnTo>
                    <a:pt x="456" y="4764"/>
                  </a:lnTo>
                  <a:cubicBezTo>
                    <a:pt x="509" y="4390"/>
                    <a:pt x="598" y="3979"/>
                    <a:pt x="688" y="3578"/>
                  </a:cubicBezTo>
                  <a:cubicBezTo>
                    <a:pt x="777" y="3185"/>
                    <a:pt x="875" y="2784"/>
                    <a:pt x="973" y="2383"/>
                  </a:cubicBezTo>
                  <a:cubicBezTo>
                    <a:pt x="1169" y="1589"/>
                    <a:pt x="1374" y="795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00" name="Google Shape;3100;p8"/>
          <p:cNvSpPr/>
          <p:nvPr/>
        </p:nvSpPr>
        <p:spPr>
          <a:xfrm rot="3780209">
            <a:off x="10555191" y="203602"/>
            <a:ext cx="1372027" cy="874679"/>
          </a:xfrm>
          <a:custGeom>
            <a:avLst/>
            <a:gdLst/>
            <a:ahLst/>
            <a:cxnLst/>
            <a:rect l="l" t="t" r="r" b="b"/>
            <a:pathLst>
              <a:path w="5934" h="3783" extrusionOk="0">
                <a:moveTo>
                  <a:pt x="5211" y="0"/>
                </a:moveTo>
                <a:lnTo>
                  <a:pt x="19" y="2346"/>
                </a:lnTo>
                <a:cubicBezTo>
                  <a:pt x="1" y="2427"/>
                  <a:pt x="10" y="2480"/>
                  <a:pt x="90" y="2516"/>
                </a:cubicBezTo>
                <a:cubicBezTo>
                  <a:pt x="135" y="2534"/>
                  <a:pt x="179" y="2507"/>
                  <a:pt x="197" y="2552"/>
                </a:cubicBezTo>
                <a:cubicBezTo>
                  <a:pt x="215" y="2578"/>
                  <a:pt x="179" y="2650"/>
                  <a:pt x="179" y="2676"/>
                </a:cubicBezTo>
                <a:cubicBezTo>
                  <a:pt x="161" y="2757"/>
                  <a:pt x="161" y="2792"/>
                  <a:pt x="242" y="2828"/>
                </a:cubicBezTo>
                <a:cubicBezTo>
                  <a:pt x="304" y="2864"/>
                  <a:pt x="366" y="2873"/>
                  <a:pt x="402" y="2935"/>
                </a:cubicBezTo>
                <a:cubicBezTo>
                  <a:pt x="447" y="3024"/>
                  <a:pt x="349" y="3105"/>
                  <a:pt x="384" y="3185"/>
                </a:cubicBezTo>
                <a:cubicBezTo>
                  <a:pt x="411" y="3256"/>
                  <a:pt x="518" y="3256"/>
                  <a:pt x="491" y="3346"/>
                </a:cubicBezTo>
                <a:cubicBezTo>
                  <a:pt x="474" y="3390"/>
                  <a:pt x="286" y="3515"/>
                  <a:pt x="340" y="3586"/>
                </a:cubicBezTo>
                <a:cubicBezTo>
                  <a:pt x="348" y="3594"/>
                  <a:pt x="359" y="3597"/>
                  <a:pt x="372" y="3597"/>
                </a:cubicBezTo>
                <a:cubicBezTo>
                  <a:pt x="422" y="3597"/>
                  <a:pt x="502" y="3552"/>
                  <a:pt x="557" y="3552"/>
                </a:cubicBezTo>
                <a:cubicBezTo>
                  <a:pt x="569" y="3552"/>
                  <a:pt x="580" y="3554"/>
                  <a:pt x="589" y="3560"/>
                </a:cubicBezTo>
                <a:cubicBezTo>
                  <a:pt x="527" y="3631"/>
                  <a:pt x="474" y="3702"/>
                  <a:pt x="411" y="3783"/>
                </a:cubicBezTo>
                <a:lnTo>
                  <a:pt x="5933" y="1276"/>
                </a:lnTo>
                <a:cubicBezTo>
                  <a:pt x="5933" y="1196"/>
                  <a:pt x="5844" y="1204"/>
                  <a:pt x="5808" y="1151"/>
                </a:cubicBezTo>
                <a:cubicBezTo>
                  <a:pt x="5737" y="1053"/>
                  <a:pt x="5862" y="1026"/>
                  <a:pt x="5844" y="937"/>
                </a:cubicBezTo>
                <a:cubicBezTo>
                  <a:pt x="5782" y="910"/>
                  <a:pt x="5701" y="919"/>
                  <a:pt x="5630" y="892"/>
                </a:cubicBezTo>
                <a:cubicBezTo>
                  <a:pt x="5532" y="839"/>
                  <a:pt x="5603" y="839"/>
                  <a:pt x="5621" y="776"/>
                </a:cubicBezTo>
                <a:cubicBezTo>
                  <a:pt x="5657" y="696"/>
                  <a:pt x="5603" y="687"/>
                  <a:pt x="5550" y="634"/>
                </a:cubicBezTo>
                <a:cubicBezTo>
                  <a:pt x="5487" y="571"/>
                  <a:pt x="5541" y="580"/>
                  <a:pt x="5523" y="500"/>
                </a:cubicBezTo>
                <a:cubicBezTo>
                  <a:pt x="5514" y="437"/>
                  <a:pt x="5443" y="437"/>
                  <a:pt x="5389" y="402"/>
                </a:cubicBezTo>
                <a:cubicBezTo>
                  <a:pt x="5309" y="357"/>
                  <a:pt x="5344" y="339"/>
                  <a:pt x="5344" y="268"/>
                </a:cubicBezTo>
                <a:cubicBezTo>
                  <a:pt x="5353" y="152"/>
                  <a:pt x="5211" y="116"/>
                  <a:pt x="5211" y="0"/>
                </a:cubicBezTo>
                <a:close/>
              </a:path>
            </a:pathLst>
          </a:custGeom>
          <a:solidFill>
            <a:schemeClr val="accent6">
              <a:alpha val="69300"/>
            </a:schemeClr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1" name="Google Shape;3101;p8"/>
          <p:cNvSpPr txBox="1">
            <a:spLocks noGrp="1"/>
          </p:cNvSpPr>
          <p:nvPr>
            <p:ph type="title"/>
          </p:nvPr>
        </p:nvSpPr>
        <p:spPr>
          <a:xfrm>
            <a:off x="2385200" y="1742800"/>
            <a:ext cx="7421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18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70;p8">
            <a:extLst>
              <a:ext uri="{FF2B5EF4-FFF2-40B4-BE49-F238E27FC236}">
                <a16:creationId xmlns:a16="http://schemas.microsoft.com/office/drawing/2014/main" id="{BF49E57E-6C1D-52E6-36E3-D3C51C294519}"/>
              </a:ext>
            </a:extLst>
          </p:cNvPr>
          <p:cNvSpPr/>
          <p:nvPr userDrawn="1"/>
        </p:nvSpPr>
        <p:spPr>
          <a:xfrm>
            <a:off x="481573" y="543187"/>
            <a:ext cx="11026760" cy="5866949"/>
          </a:xfrm>
          <a:custGeom>
            <a:avLst/>
            <a:gdLst/>
            <a:ahLst/>
            <a:cxnLst/>
            <a:rect l="l" t="t" r="r" b="b"/>
            <a:pathLst>
              <a:path w="110870" h="58990" extrusionOk="0">
                <a:moveTo>
                  <a:pt x="110448" y="1"/>
                </a:moveTo>
                <a:lnTo>
                  <a:pt x="429" y="453"/>
                </a:lnTo>
                <a:lnTo>
                  <a:pt x="23" y="52746"/>
                </a:lnTo>
                <a:lnTo>
                  <a:pt x="0" y="52746"/>
                </a:lnTo>
                <a:lnTo>
                  <a:pt x="0" y="58653"/>
                </a:lnTo>
                <a:lnTo>
                  <a:pt x="0" y="58913"/>
                </a:lnTo>
                <a:lnTo>
                  <a:pt x="0" y="58944"/>
                </a:lnTo>
                <a:lnTo>
                  <a:pt x="2482" y="58814"/>
                </a:lnTo>
                <a:lnTo>
                  <a:pt x="5784" y="58990"/>
                </a:lnTo>
                <a:lnTo>
                  <a:pt x="8266" y="58814"/>
                </a:lnTo>
                <a:lnTo>
                  <a:pt x="13223" y="58814"/>
                </a:lnTo>
                <a:lnTo>
                  <a:pt x="16525" y="58645"/>
                </a:lnTo>
                <a:lnTo>
                  <a:pt x="19827" y="58469"/>
                </a:lnTo>
                <a:lnTo>
                  <a:pt x="26438" y="58469"/>
                </a:lnTo>
                <a:lnTo>
                  <a:pt x="27373" y="58369"/>
                </a:lnTo>
                <a:cubicBezTo>
                  <a:pt x="27319" y="58369"/>
                  <a:pt x="27265" y="58362"/>
                  <a:pt x="27212" y="58362"/>
                </a:cubicBezTo>
                <a:lnTo>
                  <a:pt x="28085" y="58270"/>
                </a:lnTo>
                <a:lnTo>
                  <a:pt x="28690" y="58270"/>
                </a:lnTo>
                <a:cubicBezTo>
                  <a:pt x="28598" y="58277"/>
                  <a:pt x="28506" y="58285"/>
                  <a:pt x="28422" y="58300"/>
                </a:cubicBezTo>
                <a:cubicBezTo>
                  <a:pt x="29778" y="58300"/>
                  <a:pt x="34919" y="58323"/>
                  <a:pt x="36351" y="58469"/>
                </a:cubicBezTo>
                <a:cubicBezTo>
                  <a:pt x="36900" y="58528"/>
                  <a:pt x="37542" y="58547"/>
                  <a:pt x="38154" y="58547"/>
                </a:cubicBezTo>
                <a:cubicBezTo>
                  <a:pt x="39377" y="58547"/>
                  <a:pt x="40481" y="58469"/>
                  <a:pt x="40481" y="58469"/>
                </a:cubicBezTo>
                <a:cubicBezTo>
                  <a:pt x="40481" y="58469"/>
                  <a:pt x="43782" y="58124"/>
                  <a:pt x="47084" y="58124"/>
                </a:cubicBezTo>
                <a:cubicBezTo>
                  <a:pt x="50394" y="58124"/>
                  <a:pt x="50394" y="58469"/>
                  <a:pt x="52868" y="58469"/>
                </a:cubicBezTo>
                <a:cubicBezTo>
                  <a:pt x="55350" y="58469"/>
                  <a:pt x="60307" y="57779"/>
                  <a:pt x="62782" y="57779"/>
                </a:cubicBezTo>
                <a:cubicBezTo>
                  <a:pt x="65256" y="57779"/>
                  <a:pt x="71040" y="58300"/>
                  <a:pt x="72695" y="58300"/>
                </a:cubicBezTo>
                <a:cubicBezTo>
                  <a:pt x="74350" y="58300"/>
                  <a:pt x="81781" y="58645"/>
                  <a:pt x="81781" y="58645"/>
                </a:cubicBezTo>
                <a:lnTo>
                  <a:pt x="90039" y="58124"/>
                </a:lnTo>
                <a:lnTo>
                  <a:pt x="96651" y="58645"/>
                </a:lnTo>
                <a:lnTo>
                  <a:pt x="104082" y="58645"/>
                </a:lnTo>
                <a:lnTo>
                  <a:pt x="110693" y="58262"/>
                </a:lnTo>
                <a:lnTo>
                  <a:pt x="110693" y="58254"/>
                </a:lnTo>
                <a:lnTo>
                  <a:pt x="110479" y="58239"/>
                </a:lnTo>
                <a:lnTo>
                  <a:pt x="110693" y="58231"/>
                </a:lnTo>
                <a:lnTo>
                  <a:pt x="110693" y="55864"/>
                </a:lnTo>
                <a:lnTo>
                  <a:pt x="110869" y="55864"/>
                </a:lnTo>
                <a:lnTo>
                  <a:pt x="1104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61" name="Google Shape;6661;p19"/>
          <p:cNvSpPr/>
          <p:nvPr/>
        </p:nvSpPr>
        <p:spPr>
          <a:xfrm rot="-585416" flipH="1">
            <a:off x="311515" y="1416739"/>
            <a:ext cx="1278647" cy="152820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75" name="Google Shape;6975;p19"/>
          <p:cNvSpPr/>
          <p:nvPr/>
        </p:nvSpPr>
        <p:spPr>
          <a:xfrm rot="691970" flipH="1">
            <a:off x="10692024" y="393703"/>
            <a:ext cx="1372029" cy="874676"/>
          </a:xfrm>
          <a:custGeom>
            <a:avLst/>
            <a:gdLst/>
            <a:ahLst/>
            <a:cxnLst/>
            <a:rect l="l" t="t" r="r" b="b"/>
            <a:pathLst>
              <a:path w="5934" h="3783" extrusionOk="0">
                <a:moveTo>
                  <a:pt x="5211" y="0"/>
                </a:moveTo>
                <a:lnTo>
                  <a:pt x="19" y="2346"/>
                </a:lnTo>
                <a:cubicBezTo>
                  <a:pt x="1" y="2427"/>
                  <a:pt x="10" y="2480"/>
                  <a:pt x="90" y="2516"/>
                </a:cubicBezTo>
                <a:cubicBezTo>
                  <a:pt x="135" y="2534"/>
                  <a:pt x="179" y="2507"/>
                  <a:pt x="197" y="2552"/>
                </a:cubicBezTo>
                <a:cubicBezTo>
                  <a:pt x="215" y="2578"/>
                  <a:pt x="179" y="2650"/>
                  <a:pt x="179" y="2676"/>
                </a:cubicBezTo>
                <a:cubicBezTo>
                  <a:pt x="161" y="2757"/>
                  <a:pt x="161" y="2792"/>
                  <a:pt x="242" y="2828"/>
                </a:cubicBezTo>
                <a:cubicBezTo>
                  <a:pt x="304" y="2864"/>
                  <a:pt x="366" y="2873"/>
                  <a:pt x="402" y="2935"/>
                </a:cubicBezTo>
                <a:cubicBezTo>
                  <a:pt x="447" y="3024"/>
                  <a:pt x="349" y="3105"/>
                  <a:pt x="384" y="3185"/>
                </a:cubicBezTo>
                <a:cubicBezTo>
                  <a:pt x="411" y="3256"/>
                  <a:pt x="518" y="3256"/>
                  <a:pt x="491" y="3346"/>
                </a:cubicBezTo>
                <a:cubicBezTo>
                  <a:pt x="474" y="3390"/>
                  <a:pt x="286" y="3515"/>
                  <a:pt x="340" y="3586"/>
                </a:cubicBezTo>
                <a:cubicBezTo>
                  <a:pt x="348" y="3594"/>
                  <a:pt x="359" y="3597"/>
                  <a:pt x="372" y="3597"/>
                </a:cubicBezTo>
                <a:cubicBezTo>
                  <a:pt x="422" y="3597"/>
                  <a:pt x="502" y="3552"/>
                  <a:pt x="557" y="3552"/>
                </a:cubicBezTo>
                <a:cubicBezTo>
                  <a:pt x="569" y="3552"/>
                  <a:pt x="580" y="3554"/>
                  <a:pt x="589" y="3560"/>
                </a:cubicBezTo>
                <a:cubicBezTo>
                  <a:pt x="527" y="3631"/>
                  <a:pt x="474" y="3702"/>
                  <a:pt x="411" y="3783"/>
                </a:cubicBezTo>
                <a:lnTo>
                  <a:pt x="5933" y="1276"/>
                </a:lnTo>
                <a:cubicBezTo>
                  <a:pt x="5933" y="1196"/>
                  <a:pt x="5844" y="1204"/>
                  <a:pt x="5808" y="1151"/>
                </a:cubicBezTo>
                <a:cubicBezTo>
                  <a:pt x="5737" y="1053"/>
                  <a:pt x="5862" y="1026"/>
                  <a:pt x="5844" y="937"/>
                </a:cubicBezTo>
                <a:cubicBezTo>
                  <a:pt x="5782" y="910"/>
                  <a:pt x="5701" y="919"/>
                  <a:pt x="5630" y="892"/>
                </a:cubicBezTo>
                <a:cubicBezTo>
                  <a:pt x="5532" y="839"/>
                  <a:pt x="5603" y="839"/>
                  <a:pt x="5621" y="776"/>
                </a:cubicBezTo>
                <a:cubicBezTo>
                  <a:pt x="5657" y="696"/>
                  <a:pt x="5603" y="687"/>
                  <a:pt x="5550" y="634"/>
                </a:cubicBezTo>
                <a:cubicBezTo>
                  <a:pt x="5487" y="571"/>
                  <a:pt x="5541" y="580"/>
                  <a:pt x="5523" y="500"/>
                </a:cubicBezTo>
                <a:cubicBezTo>
                  <a:pt x="5514" y="437"/>
                  <a:pt x="5443" y="437"/>
                  <a:pt x="5389" y="402"/>
                </a:cubicBezTo>
                <a:cubicBezTo>
                  <a:pt x="5309" y="357"/>
                  <a:pt x="5344" y="339"/>
                  <a:pt x="5344" y="268"/>
                </a:cubicBezTo>
                <a:cubicBezTo>
                  <a:pt x="5353" y="152"/>
                  <a:pt x="5211" y="116"/>
                  <a:pt x="5211" y="0"/>
                </a:cubicBezTo>
                <a:close/>
              </a:path>
            </a:pathLst>
          </a:custGeom>
          <a:solidFill>
            <a:schemeClr val="accent6">
              <a:alpha val="69300"/>
            </a:schemeClr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76" name="Google Shape;6976;p19"/>
          <p:cNvSpPr/>
          <p:nvPr/>
        </p:nvSpPr>
        <p:spPr>
          <a:xfrm rot="691970" flipH="1">
            <a:off x="264791" y="5637070"/>
            <a:ext cx="1372029" cy="874676"/>
          </a:xfrm>
          <a:custGeom>
            <a:avLst/>
            <a:gdLst/>
            <a:ahLst/>
            <a:cxnLst/>
            <a:rect l="l" t="t" r="r" b="b"/>
            <a:pathLst>
              <a:path w="5934" h="3783" extrusionOk="0">
                <a:moveTo>
                  <a:pt x="5211" y="0"/>
                </a:moveTo>
                <a:lnTo>
                  <a:pt x="19" y="2346"/>
                </a:lnTo>
                <a:cubicBezTo>
                  <a:pt x="1" y="2427"/>
                  <a:pt x="10" y="2480"/>
                  <a:pt x="90" y="2516"/>
                </a:cubicBezTo>
                <a:cubicBezTo>
                  <a:pt x="135" y="2534"/>
                  <a:pt x="179" y="2507"/>
                  <a:pt x="197" y="2552"/>
                </a:cubicBezTo>
                <a:cubicBezTo>
                  <a:pt x="215" y="2578"/>
                  <a:pt x="179" y="2650"/>
                  <a:pt x="179" y="2676"/>
                </a:cubicBezTo>
                <a:cubicBezTo>
                  <a:pt x="161" y="2757"/>
                  <a:pt x="161" y="2792"/>
                  <a:pt x="242" y="2828"/>
                </a:cubicBezTo>
                <a:cubicBezTo>
                  <a:pt x="304" y="2864"/>
                  <a:pt x="366" y="2873"/>
                  <a:pt x="402" y="2935"/>
                </a:cubicBezTo>
                <a:cubicBezTo>
                  <a:pt x="447" y="3024"/>
                  <a:pt x="349" y="3105"/>
                  <a:pt x="384" y="3185"/>
                </a:cubicBezTo>
                <a:cubicBezTo>
                  <a:pt x="411" y="3256"/>
                  <a:pt x="518" y="3256"/>
                  <a:pt x="491" y="3346"/>
                </a:cubicBezTo>
                <a:cubicBezTo>
                  <a:pt x="474" y="3390"/>
                  <a:pt x="286" y="3515"/>
                  <a:pt x="340" y="3586"/>
                </a:cubicBezTo>
                <a:cubicBezTo>
                  <a:pt x="348" y="3594"/>
                  <a:pt x="359" y="3597"/>
                  <a:pt x="372" y="3597"/>
                </a:cubicBezTo>
                <a:cubicBezTo>
                  <a:pt x="422" y="3597"/>
                  <a:pt x="502" y="3552"/>
                  <a:pt x="557" y="3552"/>
                </a:cubicBezTo>
                <a:cubicBezTo>
                  <a:pt x="569" y="3552"/>
                  <a:pt x="580" y="3554"/>
                  <a:pt x="589" y="3560"/>
                </a:cubicBezTo>
                <a:cubicBezTo>
                  <a:pt x="527" y="3631"/>
                  <a:pt x="474" y="3702"/>
                  <a:pt x="411" y="3783"/>
                </a:cubicBezTo>
                <a:lnTo>
                  <a:pt x="5933" y="1276"/>
                </a:lnTo>
                <a:cubicBezTo>
                  <a:pt x="5933" y="1196"/>
                  <a:pt x="5844" y="1204"/>
                  <a:pt x="5808" y="1151"/>
                </a:cubicBezTo>
                <a:cubicBezTo>
                  <a:pt x="5737" y="1053"/>
                  <a:pt x="5862" y="1026"/>
                  <a:pt x="5844" y="937"/>
                </a:cubicBezTo>
                <a:cubicBezTo>
                  <a:pt x="5782" y="910"/>
                  <a:pt x="5701" y="919"/>
                  <a:pt x="5630" y="892"/>
                </a:cubicBezTo>
                <a:cubicBezTo>
                  <a:pt x="5532" y="839"/>
                  <a:pt x="5603" y="839"/>
                  <a:pt x="5621" y="776"/>
                </a:cubicBezTo>
                <a:cubicBezTo>
                  <a:pt x="5657" y="696"/>
                  <a:pt x="5603" y="687"/>
                  <a:pt x="5550" y="634"/>
                </a:cubicBezTo>
                <a:cubicBezTo>
                  <a:pt x="5487" y="571"/>
                  <a:pt x="5541" y="580"/>
                  <a:pt x="5523" y="500"/>
                </a:cubicBezTo>
                <a:cubicBezTo>
                  <a:pt x="5514" y="437"/>
                  <a:pt x="5443" y="437"/>
                  <a:pt x="5389" y="402"/>
                </a:cubicBezTo>
                <a:cubicBezTo>
                  <a:pt x="5309" y="357"/>
                  <a:pt x="5344" y="339"/>
                  <a:pt x="5344" y="268"/>
                </a:cubicBezTo>
                <a:cubicBezTo>
                  <a:pt x="5353" y="152"/>
                  <a:pt x="5211" y="116"/>
                  <a:pt x="5211" y="0"/>
                </a:cubicBezTo>
                <a:close/>
              </a:path>
            </a:pathLst>
          </a:custGeom>
          <a:solidFill>
            <a:schemeClr val="accent5">
              <a:alpha val="65580"/>
            </a:schemeClr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977" name="Google Shape;6977;p19"/>
          <p:cNvGrpSpPr/>
          <p:nvPr/>
        </p:nvGrpSpPr>
        <p:grpSpPr>
          <a:xfrm rot="7130480">
            <a:off x="-774075" y="-433370"/>
            <a:ext cx="2671160" cy="2569729"/>
            <a:chOff x="3795825" y="3576625"/>
            <a:chExt cx="273225" cy="262850"/>
          </a:xfrm>
        </p:grpSpPr>
        <p:sp>
          <p:nvSpPr>
            <p:cNvPr id="6978" name="Google Shape;6978;p19"/>
            <p:cNvSpPr/>
            <p:nvPr/>
          </p:nvSpPr>
          <p:spPr>
            <a:xfrm>
              <a:off x="3954600" y="3665275"/>
              <a:ext cx="114450" cy="80700"/>
            </a:xfrm>
            <a:custGeom>
              <a:avLst/>
              <a:gdLst/>
              <a:ahLst/>
              <a:cxnLst/>
              <a:rect l="l" t="t" r="r" b="b"/>
              <a:pathLst>
                <a:path w="4578" h="3228" extrusionOk="0">
                  <a:moveTo>
                    <a:pt x="2303" y="0"/>
                  </a:moveTo>
                  <a:cubicBezTo>
                    <a:pt x="1128" y="0"/>
                    <a:pt x="1" y="457"/>
                    <a:pt x="331" y="2280"/>
                  </a:cubicBezTo>
                  <a:cubicBezTo>
                    <a:pt x="331" y="2280"/>
                    <a:pt x="701" y="3227"/>
                    <a:pt x="1548" y="3227"/>
                  </a:cubicBezTo>
                  <a:cubicBezTo>
                    <a:pt x="2230" y="3227"/>
                    <a:pt x="3221" y="2613"/>
                    <a:pt x="4578" y="397"/>
                  </a:cubicBezTo>
                  <a:cubicBezTo>
                    <a:pt x="4578" y="397"/>
                    <a:pt x="3614" y="112"/>
                    <a:pt x="2865" y="32"/>
                  </a:cubicBezTo>
                  <a:cubicBezTo>
                    <a:pt x="2680" y="12"/>
                    <a:pt x="2491" y="0"/>
                    <a:pt x="2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9" name="Google Shape;6979;p19"/>
            <p:cNvSpPr/>
            <p:nvPr/>
          </p:nvSpPr>
          <p:spPr>
            <a:xfrm>
              <a:off x="3963775" y="3675425"/>
              <a:ext cx="105275" cy="70575"/>
            </a:xfrm>
            <a:custGeom>
              <a:avLst/>
              <a:gdLst/>
              <a:ahLst/>
              <a:cxnLst/>
              <a:rect l="l" t="t" r="r" b="b"/>
              <a:pathLst>
                <a:path w="4211" h="2823" extrusionOk="0">
                  <a:moveTo>
                    <a:pt x="4211" y="0"/>
                  </a:moveTo>
                  <a:lnTo>
                    <a:pt x="0" y="1936"/>
                  </a:lnTo>
                  <a:cubicBezTo>
                    <a:pt x="100" y="2155"/>
                    <a:pt x="473" y="2822"/>
                    <a:pt x="1183" y="2822"/>
                  </a:cubicBezTo>
                  <a:cubicBezTo>
                    <a:pt x="1863" y="2822"/>
                    <a:pt x="2853" y="2209"/>
                    <a:pt x="4211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0" name="Google Shape;6980;p19"/>
            <p:cNvSpPr/>
            <p:nvPr/>
          </p:nvSpPr>
          <p:spPr>
            <a:xfrm>
              <a:off x="3936775" y="3576625"/>
              <a:ext cx="95025" cy="86125"/>
            </a:xfrm>
            <a:custGeom>
              <a:avLst/>
              <a:gdLst/>
              <a:ahLst/>
              <a:cxnLst/>
              <a:rect l="l" t="t" r="r" b="b"/>
              <a:pathLst>
                <a:path w="3801" h="3445" extrusionOk="0">
                  <a:moveTo>
                    <a:pt x="3801" y="0"/>
                  </a:moveTo>
                  <a:cubicBezTo>
                    <a:pt x="3801" y="0"/>
                    <a:pt x="1" y="72"/>
                    <a:pt x="679" y="3096"/>
                  </a:cubicBezTo>
                  <a:cubicBezTo>
                    <a:pt x="679" y="3096"/>
                    <a:pt x="1084" y="3445"/>
                    <a:pt x="1620" y="3445"/>
                  </a:cubicBezTo>
                  <a:cubicBezTo>
                    <a:pt x="2329" y="3445"/>
                    <a:pt x="3268" y="2835"/>
                    <a:pt x="3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1" name="Google Shape;6981;p19"/>
            <p:cNvSpPr/>
            <p:nvPr/>
          </p:nvSpPr>
          <p:spPr>
            <a:xfrm>
              <a:off x="3953500" y="3577500"/>
              <a:ext cx="78100" cy="85250"/>
            </a:xfrm>
            <a:custGeom>
              <a:avLst/>
              <a:gdLst/>
              <a:ahLst/>
              <a:cxnLst/>
              <a:rect l="l" t="t" r="r" b="b"/>
              <a:pathLst>
                <a:path w="3124" h="3410" extrusionOk="0">
                  <a:moveTo>
                    <a:pt x="3123" y="1"/>
                  </a:moveTo>
                  <a:lnTo>
                    <a:pt x="1" y="3025"/>
                  </a:lnTo>
                  <a:cubicBezTo>
                    <a:pt x="1" y="3034"/>
                    <a:pt x="1" y="3043"/>
                    <a:pt x="10" y="3061"/>
                  </a:cubicBezTo>
                  <a:cubicBezTo>
                    <a:pt x="10" y="3061"/>
                    <a:pt x="415" y="3410"/>
                    <a:pt x="952" y="3410"/>
                  </a:cubicBezTo>
                  <a:cubicBezTo>
                    <a:pt x="1658" y="3410"/>
                    <a:pt x="2591" y="2805"/>
                    <a:pt x="3123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2" name="Google Shape;6982;p19"/>
            <p:cNvSpPr/>
            <p:nvPr/>
          </p:nvSpPr>
          <p:spPr>
            <a:xfrm>
              <a:off x="3826150" y="3592675"/>
              <a:ext cx="69150" cy="112425"/>
            </a:xfrm>
            <a:custGeom>
              <a:avLst/>
              <a:gdLst/>
              <a:ahLst/>
              <a:cxnLst/>
              <a:rect l="l" t="t" r="r" b="b"/>
              <a:pathLst>
                <a:path w="2766" h="4497" extrusionOk="0">
                  <a:moveTo>
                    <a:pt x="1972" y="1"/>
                  </a:moveTo>
                  <a:cubicBezTo>
                    <a:pt x="1973" y="4"/>
                    <a:pt x="1973" y="7"/>
                    <a:pt x="1973" y="11"/>
                  </a:cubicBezTo>
                  <a:lnTo>
                    <a:pt x="1973" y="11"/>
                  </a:lnTo>
                  <a:cubicBezTo>
                    <a:pt x="1974" y="3"/>
                    <a:pt x="1972" y="1"/>
                    <a:pt x="1972" y="1"/>
                  </a:cubicBezTo>
                  <a:close/>
                  <a:moveTo>
                    <a:pt x="1973" y="11"/>
                  </a:moveTo>
                  <a:cubicBezTo>
                    <a:pt x="1971" y="46"/>
                    <a:pt x="1931" y="190"/>
                    <a:pt x="1544" y="723"/>
                  </a:cubicBezTo>
                  <a:cubicBezTo>
                    <a:pt x="1071" y="1374"/>
                    <a:pt x="1" y="3266"/>
                    <a:pt x="1125" y="4497"/>
                  </a:cubicBezTo>
                  <a:cubicBezTo>
                    <a:pt x="1125" y="4497"/>
                    <a:pt x="2525" y="4185"/>
                    <a:pt x="2650" y="2713"/>
                  </a:cubicBezTo>
                  <a:cubicBezTo>
                    <a:pt x="2766" y="1248"/>
                    <a:pt x="2042" y="649"/>
                    <a:pt x="1973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3" name="Google Shape;6983;p19"/>
            <p:cNvSpPr/>
            <p:nvPr/>
          </p:nvSpPr>
          <p:spPr>
            <a:xfrm>
              <a:off x="3854025" y="3593575"/>
              <a:ext cx="41300" cy="111525"/>
            </a:xfrm>
            <a:custGeom>
              <a:avLst/>
              <a:gdLst/>
              <a:ahLst/>
              <a:cxnLst/>
              <a:rect l="l" t="t" r="r" b="b"/>
              <a:pathLst>
                <a:path w="1652" h="4461" extrusionOk="0">
                  <a:moveTo>
                    <a:pt x="866" y="0"/>
                  </a:moveTo>
                  <a:cubicBezTo>
                    <a:pt x="679" y="1044"/>
                    <a:pt x="260" y="3328"/>
                    <a:pt x="1" y="4452"/>
                  </a:cubicBezTo>
                  <a:cubicBezTo>
                    <a:pt x="10" y="4452"/>
                    <a:pt x="10" y="4461"/>
                    <a:pt x="10" y="4461"/>
                  </a:cubicBezTo>
                  <a:cubicBezTo>
                    <a:pt x="10" y="4461"/>
                    <a:pt x="1410" y="4149"/>
                    <a:pt x="1535" y="2677"/>
                  </a:cubicBezTo>
                  <a:cubicBezTo>
                    <a:pt x="1651" y="1231"/>
                    <a:pt x="938" y="625"/>
                    <a:pt x="86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4" name="Google Shape;6984;p19"/>
            <p:cNvSpPr/>
            <p:nvPr/>
          </p:nvSpPr>
          <p:spPr>
            <a:xfrm>
              <a:off x="3875450" y="3592675"/>
              <a:ext cx="25" cy="25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cubicBezTo>
                    <a:pt x="0" y="9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5" name="Google Shape;6985;p19"/>
            <p:cNvSpPr/>
            <p:nvPr/>
          </p:nvSpPr>
          <p:spPr>
            <a:xfrm>
              <a:off x="3795825" y="3621000"/>
              <a:ext cx="190925" cy="218325"/>
            </a:xfrm>
            <a:custGeom>
              <a:avLst/>
              <a:gdLst/>
              <a:ahLst/>
              <a:cxnLst/>
              <a:rect l="l" t="t" r="r" b="b"/>
              <a:pathLst>
                <a:path w="7637" h="8733" extrusionOk="0">
                  <a:moveTo>
                    <a:pt x="7637" y="1"/>
                  </a:moveTo>
                  <a:lnTo>
                    <a:pt x="7557" y="36"/>
                  </a:lnTo>
                  <a:lnTo>
                    <a:pt x="7485" y="90"/>
                  </a:lnTo>
                  <a:cubicBezTo>
                    <a:pt x="7441" y="125"/>
                    <a:pt x="7396" y="161"/>
                    <a:pt x="7351" y="197"/>
                  </a:cubicBezTo>
                  <a:cubicBezTo>
                    <a:pt x="7253" y="277"/>
                    <a:pt x="7173" y="357"/>
                    <a:pt x="7084" y="438"/>
                  </a:cubicBezTo>
                  <a:cubicBezTo>
                    <a:pt x="6914" y="598"/>
                    <a:pt x="6754" y="768"/>
                    <a:pt x="6584" y="937"/>
                  </a:cubicBezTo>
                  <a:cubicBezTo>
                    <a:pt x="6263" y="1276"/>
                    <a:pt x="5942" y="1615"/>
                    <a:pt x="5621" y="1963"/>
                  </a:cubicBezTo>
                  <a:cubicBezTo>
                    <a:pt x="4987" y="2659"/>
                    <a:pt x="4363" y="3364"/>
                    <a:pt x="3747" y="4077"/>
                  </a:cubicBezTo>
                  <a:cubicBezTo>
                    <a:pt x="2507" y="5496"/>
                    <a:pt x="1294" y="6932"/>
                    <a:pt x="81" y="8368"/>
                  </a:cubicBezTo>
                  <a:cubicBezTo>
                    <a:pt x="81" y="8368"/>
                    <a:pt x="81" y="8377"/>
                    <a:pt x="81" y="8377"/>
                  </a:cubicBezTo>
                  <a:cubicBezTo>
                    <a:pt x="1" y="8475"/>
                    <a:pt x="18" y="8618"/>
                    <a:pt x="116" y="8690"/>
                  </a:cubicBezTo>
                  <a:cubicBezTo>
                    <a:pt x="157" y="8719"/>
                    <a:pt x="204" y="8733"/>
                    <a:pt x="251" y="8733"/>
                  </a:cubicBezTo>
                  <a:cubicBezTo>
                    <a:pt x="319" y="8733"/>
                    <a:pt x="387" y="8703"/>
                    <a:pt x="429" y="8645"/>
                  </a:cubicBezTo>
                  <a:cubicBezTo>
                    <a:pt x="1580" y="7164"/>
                    <a:pt x="2739" y="5683"/>
                    <a:pt x="3917" y="4220"/>
                  </a:cubicBezTo>
                  <a:cubicBezTo>
                    <a:pt x="4506" y="3489"/>
                    <a:pt x="5103" y="2757"/>
                    <a:pt x="5710" y="2043"/>
                  </a:cubicBezTo>
                  <a:cubicBezTo>
                    <a:pt x="6004" y="1678"/>
                    <a:pt x="6317" y="1321"/>
                    <a:pt x="6629" y="973"/>
                  </a:cubicBezTo>
                  <a:cubicBezTo>
                    <a:pt x="6781" y="795"/>
                    <a:pt x="6941" y="625"/>
                    <a:pt x="7102" y="456"/>
                  </a:cubicBezTo>
                  <a:cubicBezTo>
                    <a:pt x="7191" y="375"/>
                    <a:pt x="7271" y="286"/>
                    <a:pt x="7360" y="215"/>
                  </a:cubicBezTo>
                  <a:cubicBezTo>
                    <a:pt x="7405" y="170"/>
                    <a:pt x="7441" y="125"/>
                    <a:pt x="7494" y="99"/>
                  </a:cubicBezTo>
                  <a:lnTo>
                    <a:pt x="7566" y="45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6" name="Google Shape;6986;p19"/>
            <p:cNvSpPr/>
            <p:nvPr/>
          </p:nvSpPr>
          <p:spPr>
            <a:xfrm>
              <a:off x="3795825" y="3708425"/>
              <a:ext cx="201200" cy="131050"/>
            </a:xfrm>
            <a:custGeom>
              <a:avLst/>
              <a:gdLst/>
              <a:ahLst/>
              <a:cxnLst/>
              <a:rect l="l" t="t" r="r" b="b"/>
              <a:pathLst>
                <a:path w="8048" h="5242" extrusionOk="0">
                  <a:moveTo>
                    <a:pt x="8047" y="1"/>
                  </a:moveTo>
                  <a:cubicBezTo>
                    <a:pt x="7334" y="322"/>
                    <a:pt x="6629" y="652"/>
                    <a:pt x="5933" y="991"/>
                  </a:cubicBezTo>
                  <a:cubicBezTo>
                    <a:pt x="5237" y="1339"/>
                    <a:pt x="4550" y="1696"/>
                    <a:pt x="3863" y="2079"/>
                  </a:cubicBezTo>
                  <a:cubicBezTo>
                    <a:pt x="3185" y="2463"/>
                    <a:pt x="2516" y="2864"/>
                    <a:pt x="1865" y="3310"/>
                  </a:cubicBezTo>
                  <a:cubicBezTo>
                    <a:pt x="1544" y="3524"/>
                    <a:pt x="1223" y="3765"/>
                    <a:pt x="919" y="4015"/>
                  </a:cubicBezTo>
                  <a:cubicBezTo>
                    <a:pt x="616" y="4274"/>
                    <a:pt x="322" y="4550"/>
                    <a:pt x="72" y="4889"/>
                  </a:cubicBezTo>
                  <a:cubicBezTo>
                    <a:pt x="72" y="4889"/>
                    <a:pt x="72" y="4889"/>
                    <a:pt x="63" y="4898"/>
                  </a:cubicBezTo>
                  <a:cubicBezTo>
                    <a:pt x="1" y="4996"/>
                    <a:pt x="27" y="5130"/>
                    <a:pt x="125" y="5202"/>
                  </a:cubicBezTo>
                  <a:cubicBezTo>
                    <a:pt x="166" y="5228"/>
                    <a:pt x="210" y="5241"/>
                    <a:pt x="253" y="5241"/>
                  </a:cubicBezTo>
                  <a:cubicBezTo>
                    <a:pt x="324" y="5241"/>
                    <a:pt x="393" y="5206"/>
                    <a:pt x="438" y="5139"/>
                  </a:cubicBezTo>
                  <a:cubicBezTo>
                    <a:pt x="643" y="4845"/>
                    <a:pt x="902" y="4568"/>
                    <a:pt x="1178" y="4309"/>
                  </a:cubicBezTo>
                  <a:cubicBezTo>
                    <a:pt x="1455" y="4051"/>
                    <a:pt x="1758" y="3810"/>
                    <a:pt x="2061" y="3578"/>
                  </a:cubicBezTo>
                  <a:cubicBezTo>
                    <a:pt x="2677" y="3114"/>
                    <a:pt x="3319" y="2686"/>
                    <a:pt x="3979" y="2275"/>
                  </a:cubicBezTo>
                  <a:cubicBezTo>
                    <a:pt x="4639" y="1865"/>
                    <a:pt x="5309" y="1473"/>
                    <a:pt x="5987" y="1098"/>
                  </a:cubicBezTo>
                  <a:cubicBezTo>
                    <a:pt x="6665" y="714"/>
                    <a:pt x="7351" y="348"/>
                    <a:pt x="8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7" name="Google Shape;6987;p19"/>
            <p:cNvSpPr/>
            <p:nvPr/>
          </p:nvSpPr>
          <p:spPr>
            <a:xfrm>
              <a:off x="3818125" y="3688350"/>
              <a:ext cx="39725" cy="124300"/>
            </a:xfrm>
            <a:custGeom>
              <a:avLst/>
              <a:gdLst/>
              <a:ahLst/>
              <a:cxnLst/>
              <a:rect l="l" t="t" r="r" b="b"/>
              <a:pathLst>
                <a:path w="1589" h="4972" extrusionOk="0">
                  <a:moveTo>
                    <a:pt x="1589" y="1"/>
                  </a:moveTo>
                  <a:lnTo>
                    <a:pt x="1589" y="1"/>
                  </a:lnTo>
                  <a:cubicBezTo>
                    <a:pt x="1312" y="777"/>
                    <a:pt x="1035" y="1544"/>
                    <a:pt x="759" y="2320"/>
                  </a:cubicBezTo>
                  <a:cubicBezTo>
                    <a:pt x="625" y="2713"/>
                    <a:pt x="491" y="3105"/>
                    <a:pt x="366" y="3498"/>
                  </a:cubicBezTo>
                  <a:cubicBezTo>
                    <a:pt x="241" y="3890"/>
                    <a:pt x="117" y="4274"/>
                    <a:pt x="18" y="4702"/>
                  </a:cubicBezTo>
                  <a:cubicBezTo>
                    <a:pt x="18" y="4711"/>
                    <a:pt x="18" y="4711"/>
                    <a:pt x="18" y="4720"/>
                  </a:cubicBezTo>
                  <a:cubicBezTo>
                    <a:pt x="1" y="4845"/>
                    <a:pt x="90" y="4952"/>
                    <a:pt x="206" y="4970"/>
                  </a:cubicBezTo>
                  <a:cubicBezTo>
                    <a:pt x="217" y="4971"/>
                    <a:pt x="227" y="4972"/>
                    <a:pt x="238" y="4972"/>
                  </a:cubicBezTo>
                  <a:cubicBezTo>
                    <a:pt x="348" y="4972"/>
                    <a:pt x="439" y="4888"/>
                    <a:pt x="456" y="4773"/>
                  </a:cubicBezTo>
                  <a:lnTo>
                    <a:pt x="456" y="4764"/>
                  </a:lnTo>
                  <a:cubicBezTo>
                    <a:pt x="509" y="4390"/>
                    <a:pt x="598" y="3979"/>
                    <a:pt x="688" y="3578"/>
                  </a:cubicBezTo>
                  <a:cubicBezTo>
                    <a:pt x="777" y="3185"/>
                    <a:pt x="875" y="2784"/>
                    <a:pt x="973" y="2383"/>
                  </a:cubicBezTo>
                  <a:cubicBezTo>
                    <a:pt x="1169" y="1589"/>
                    <a:pt x="1374" y="795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88" name="Google Shape;6988;p19"/>
          <p:cNvGrpSpPr/>
          <p:nvPr/>
        </p:nvGrpSpPr>
        <p:grpSpPr>
          <a:xfrm rot="-3842191">
            <a:off x="10143822" y="5164210"/>
            <a:ext cx="3081127" cy="2536197"/>
            <a:chOff x="3857825" y="4400025"/>
            <a:chExt cx="287500" cy="236650"/>
          </a:xfrm>
        </p:grpSpPr>
        <p:sp>
          <p:nvSpPr>
            <p:cNvPr id="6989" name="Google Shape;6989;p19"/>
            <p:cNvSpPr/>
            <p:nvPr/>
          </p:nvSpPr>
          <p:spPr>
            <a:xfrm>
              <a:off x="4020425" y="4400025"/>
              <a:ext cx="106175" cy="56425"/>
            </a:xfrm>
            <a:custGeom>
              <a:avLst/>
              <a:gdLst/>
              <a:ahLst/>
              <a:cxnLst/>
              <a:rect l="l" t="t" r="r" b="b"/>
              <a:pathLst>
                <a:path w="4247" h="2257" extrusionOk="0">
                  <a:moveTo>
                    <a:pt x="4246" y="1"/>
                  </a:moveTo>
                  <a:cubicBezTo>
                    <a:pt x="4244" y="2"/>
                    <a:pt x="4242" y="4"/>
                    <a:pt x="4239" y="6"/>
                  </a:cubicBezTo>
                  <a:lnTo>
                    <a:pt x="4239" y="6"/>
                  </a:lnTo>
                  <a:cubicBezTo>
                    <a:pt x="4245" y="3"/>
                    <a:pt x="4246" y="1"/>
                    <a:pt x="4246" y="1"/>
                  </a:cubicBezTo>
                  <a:close/>
                  <a:moveTo>
                    <a:pt x="4239" y="6"/>
                  </a:moveTo>
                  <a:cubicBezTo>
                    <a:pt x="4220" y="17"/>
                    <a:pt x="4150" y="38"/>
                    <a:pt x="3908" y="38"/>
                  </a:cubicBezTo>
                  <a:cubicBezTo>
                    <a:pt x="3789" y="38"/>
                    <a:pt x="3627" y="33"/>
                    <a:pt x="3408" y="18"/>
                  </a:cubicBezTo>
                  <a:cubicBezTo>
                    <a:pt x="3329" y="14"/>
                    <a:pt x="3236" y="11"/>
                    <a:pt x="3133" y="11"/>
                  </a:cubicBezTo>
                  <a:cubicBezTo>
                    <a:pt x="2194" y="11"/>
                    <a:pt x="394" y="248"/>
                    <a:pt x="0" y="1696"/>
                  </a:cubicBezTo>
                  <a:cubicBezTo>
                    <a:pt x="0" y="1696"/>
                    <a:pt x="566" y="2256"/>
                    <a:pt x="1394" y="2256"/>
                  </a:cubicBezTo>
                  <a:cubicBezTo>
                    <a:pt x="1676" y="2256"/>
                    <a:pt x="1988" y="2191"/>
                    <a:pt x="2319" y="2017"/>
                  </a:cubicBezTo>
                  <a:cubicBezTo>
                    <a:pt x="3616" y="1333"/>
                    <a:pt x="3737" y="393"/>
                    <a:pt x="423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0" name="Google Shape;6990;p19"/>
            <p:cNvSpPr/>
            <p:nvPr/>
          </p:nvSpPr>
          <p:spPr>
            <a:xfrm>
              <a:off x="4020425" y="4400475"/>
              <a:ext cx="105500" cy="55975"/>
            </a:xfrm>
            <a:custGeom>
              <a:avLst/>
              <a:gdLst/>
              <a:ahLst/>
              <a:cxnLst/>
              <a:rect l="l" t="t" r="r" b="b"/>
              <a:pathLst>
                <a:path w="4220" h="2239" extrusionOk="0">
                  <a:moveTo>
                    <a:pt x="4220" y="0"/>
                  </a:moveTo>
                  <a:cubicBezTo>
                    <a:pt x="3238" y="402"/>
                    <a:pt x="1088" y="1285"/>
                    <a:pt x="0" y="1669"/>
                  </a:cubicBezTo>
                  <a:cubicBezTo>
                    <a:pt x="0" y="1669"/>
                    <a:pt x="0" y="1678"/>
                    <a:pt x="0" y="1678"/>
                  </a:cubicBezTo>
                  <a:cubicBezTo>
                    <a:pt x="0" y="1678"/>
                    <a:pt x="566" y="2238"/>
                    <a:pt x="1394" y="2238"/>
                  </a:cubicBezTo>
                  <a:cubicBezTo>
                    <a:pt x="1676" y="2238"/>
                    <a:pt x="1988" y="2173"/>
                    <a:pt x="2319" y="1999"/>
                  </a:cubicBezTo>
                  <a:cubicBezTo>
                    <a:pt x="3604" y="1330"/>
                    <a:pt x="3738" y="393"/>
                    <a:pt x="4220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1" name="Google Shape;6991;p19"/>
            <p:cNvSpPr/>
            <p:nvPr/>
          </p:nvSpPr>
          <p:spPr>
            <a:xfrm>
              <a:off x="4126350" y="44000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9" y="1"/>
                    <a:pt x="9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2" name="Google Shape;6992;p19"/>
            <p:cNvSpPr/>
            <p:nvPr/>
          </p:nvSpPr>
          <p:spPr>
            <a:xfrm>
              <a:off x="4035800" y="4466525"/>
              <a:ext cx="109525" cy="62450"/>
            </a:xfrm>
            <a:custGeom>
              <a:avLst/>
              <a:gdLst/>
              <a:ahLst/>
              <a:cxnLst/>
              <a:rect l="l" t="t" r="r" b="b"/>
              <a:pathLst>
                <a:path w="4381" h="2498" extrusionOk="0">
                  <a:moveTo>
                    <a:pt x="1349" y="1"/>
                  </a:moveTo>
                  <a:cubicBezTo>
                    <a:pt x="206" y="1"/>
                    <a:pt x="1" y="1150"/>
                    <a:pt x="1" y="1150"/>
                  </a:cubicBezTo>
                  <a:cubicBezTo>
                    <a:pt x="513" y="2175"/>
                    <a:pt x="1248" y="2498"/>
                    <a:pt x="1970" y="2498"/>
                  </a:cubicBezTo>
                  <a:cubicBezTo>
                    <a:pt x="3194" y="2498"/>
                    <a:pt x="4381" y="1569"/>
                    <a:pt x="4381" y="1569"/>
                  </a:cubicBezTo>
                  <a:cubicBezTo>
                    <a:pt x="2969" y="379"/>
                    <a:pt x="2005" y="1"/>
                    <a:pt x="1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3" name="Google Shape;6993;p19"/>
            <p:cNvSpPr/>
            <p:nvPr/>
          </p:nvSpPr>
          <p:spPr>
            <a:xfrm>
              <a:off x="4035800" y="4466600"/>
              <a:ext cx="108650" cy="38725"/>
            </a:xfrm>
            <a:custGeom>
              <a:avLst/>
              <a:gdLst/>
              <a:ahLst/>
              <a:cxnLst/>
              <a:rect l="l" t="t" r="r" b="b"/>
              <a:pathLst>
                <a:path w="4346" h="1549" extrusionOk="0">
                  <a:moveTo>
                    <a:pt x="1346" y="1"/>
                  </a:moveTo>
                  <a:cubicBezTo>
                    <a:pt x="207" y="1"/>
                    <a:pt x="1" y="1147"/>
                    <a:pt x="1" y="1147"/>
                  </a:cubicBezTo>
                  <a:cubicBezTo>
                    <a:pt x="9" y="1156"/>
                    <a:pt x="9" y="1165"/>
                    <a:pt x="18" y="1174"/>
                  </a:cubicBezTo>
                  <a:lnTo>
                    <a:pt x="4345" y="1548"/>
                  </a:lnTo>
                  <a:cubicBezTo>
                    <a:pt x="2951" y="375"/>
                    <a:pt x="1996" y="1"/>
                    <a:pt x="1346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4" name="Google Shape;6994;p19"/>
            <p:cNvSpPr/>
            <p:nvPr/>
          </p:nvSpPr>
          <p:spPr>
            <a:xfrm>
              <a:off x="4011725" y="4550425"/>
              <a:ext cx="107725" cy="86250"/>
            </a:xfrm>
            <a:custGeom>
              <a:avLst/>
              <a:gdLst/>
              <a:ahLst/>
              <a:cxnLst/>
              <a:rect l="l" t="t" r="r" b="b"/>
              <a:pathLst>
                <a:path w="4309" h="3450" extrusionOk="0">
                  <a:moveTo>
                    <a:pt x="2077" y="0"/>
                  </a:moveTo>
                  <a:cubicBezTo>
                    <a:pt x="1744" y="0"/>
                    <a:pt x="1409" y="69"/>
                    <a:pt x="1115" y="176"/>
                  </a:cubicBezTo>
                  <a:cubicBezTo>
                    <a:pt x="1035" y="203"/>
                    <a:pt x="732" y="292"/>
                    <a:pt x="705" y="390"/>
                  </a:cubicBezTo>
                  <a:cubicBezTo>
                    <a:pt x="0" y="3289"/>
                    <a:pt x="4309" y="3450"/>
                    <a:pt x="4309" y="3450"/>
                  </a:cubicBezTo>
                  <a:cubicBezTo>
                    <a:pt x="4122" y="3414"/>
                    <a:pt x="4139" y="2914"/>
                    <a:pt x="4139" y="2790"/>
                  </a:cubicBezTo>
                  <a:cubicBezTo>
                    <a:pt x="4113" y="2397"/>
                    <a:pt x="4086" y="2005"/>
                    <a:pt x="3988" y="1621"/>
                  </a:cubicBezTo>
                  <a:cubicBezTo>
                    <a:pt x="3845" y="1050"/>
                    <a:pt x="3524" y="470"/>
                    <a:pt x="2953" y="194"/>
                  </a:cubicBezTo>
                  <a:cubicBezTo>
                    <a:pt x="2685" y="57"/>
                    <a:pt x="2382" y="0"/>
                    <a:pt x="2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5" name="Google Shape;6995;p19"/>
            <p:cNvSpPr/>
            <p:nvPr/>
          </p:nvSpPr>
          <p:spPr>
            <a:xfrm>
              <a:off x="4012150" y="4559500"/>
              <a:ext cx="107100" cy="77175"/>
            </a:xfrm>
            <a:custGeom>
              <a:avLst/>
              <a:gdLst/>
              <a:ahLst/>
              <a:cxnLst/>
              <a:rect l="l" t="t" r="r" b="b"/>
              <a:pathLst>
                <a:path w="4284" h="3087" extrusionOk="0">
                  <a:moveTo>
                    <a:pt x="706" y="0"/>
                  </a:moveTo>
                  <a:cubicBezTo>
                    <a:pt x="697" y="9"/>
                    <a:pt x="697" y="18"/>
                    <a:pt x="688" y="27"/>
                  </a:cubicBezTo>
                  <a:cubicBezTo>
                    <a:pt x="1" y="2837"/>
                    <a:pt x="4033" y="3069"/>
                    <a:pt x="4283" y="3087"/>
                  </a:cubicBezTo>
                  <a:cubicBezTo>
                    <a:pt x="3409" y="2667"/>
                    <a:pt x="1312" y="607"/>
                    <a:pt x="70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6" name="Google Shape;6996;p19"/>
            <p:cNvSpPr/>
            <p:nvPr/>
          </p:nvSpPr>
          <p:spPr>
            <a:xfrm>
              <a:off x="3857825" y="4493200"/>
              <a:ext cx="204325" cy="55950"/>
            </a:xfrm>
            <a:custGeom>
              <a:avLst/>
              <a:gdLst/>
              <a:ahLst/>
              <a:cxnLst/>
              <a:rect l="l" t="t" r="r" b="b"/>
              <a:pathLst>
                <a:path w="8173" h="2238" extrusionOk="0">
                  <a:moveTo>
                    <a:pt x="5877" y="1"/>
                  </a:moveTo>
                  <a:cubicBezTo>
                    <a:pt x="5269" y="1"/>
                    <a:pt x="4657" y="32"/>
                    <a:pt x="4051" y="119"/>
                  </a:cubicBezTo>
                  <a:cubicBezTo>
                    <a:pt x="3703" y="172"/>
                    <a:pt x="3364" y="234"/>
                    <a:pt x="3025" y="342"/>
                  </a:cubicBezTo>
                  <a:cubicBezTo>
                    <a:pt x="2855" y="395"/>
                    <a:pt x="2686" y="458"/>
                    <a:pt x="2516" y="520"/>
                  </a:cubicBezTo>
                  <a:cubicBezTo>
                    <a:pt x="2365" y="591"/>
                    <a:pt x="2204" y="663"/>
                    <a:pt x="2043" y="734"/>
                  </a:cubicBezTo>
                  <a:cubicBezTo>
                    <a:pt x="1419" y="1028"/>
                    <a:pt x="803" y="1332"/>
                    <a:pt x="188" y="1680"/>
                  </a:cubicBezTo>
                  <a:cubicBezTo>
                    <a:pt x="188" y="1680"/>
                    <a:pt x="179" y="1689"/>
                    <a:pt x="170" y="1689"/>
                  </a:cubicBezTo>
                  <a:cubicBezTo>
                    <a:pt x="36" y="1787"/>
                    <a:pt x="1" y="1965"/>
                    <a:pt x="90" y="2108"/>
                  </a:cubicBezTo>
                  <a:cubicBezTo>
                    <a:pt x="146" y="2192"/>
                    <a:pt x="241" y="2237"/>
                    <a:pt x="336" y="2237"/>
                  </a:cubicBezTo>
                  <a:cubicBezTo>
                    <a:pt x="393" y="2237"/>
                    <a:pt x="450" y="2221"/>
                    <a:pt x="500" y="2188"/>
                  </a:cubicBezTo>
                  <a:lnTo>
                    <a:pt x="509" y="2179"/>
                  </a:lnTo>
                  <a:cubicBezTo>
                    <a:pt x="1062" y="1805"/>
                    <a:pt x="1651" y="1457"/>
                    <a:pt x="2240" y="1127"/>
                  </a:cubicBezTo>
                  <a:cubicBezTo>
                    <a:pt x="2391" y="1037"/>
                    <a:pt x="2543" y="957"/>
                    <a:pt x="2686" y="877"/>
                  </a:cubicBezTo>
                  <a:cubicBezTo>
                    <a:pt x="2837" y="805"/>
                    <a:pt x="2980" y="734"/>
                    <a:pt x="3141" y="681"/>
                  </a:cubicBezTo>
                  <a:cubicBezTo>
                    <a:pt x="3444" y="565"/>
                    <a:pt x="3774" y="475"/>
                    <a:pt x="4104" y="404"/>
                  </a:cubicBezTo>
                  <a:cubicBezTo>
                    <a:pt x="4764" y="261"/>
                    <a:pt x="5442" y="181"/>
                    <a:pt x="6120" y="145"/>
                  </a:cubicBezTo>
                  <a:cubicBezTo>
                    <a:pt x="6459" y="127"/>
                    <a:pt x="6807" y="127"/>
                    <a:pt x="7146" y="127"/>
                  </a:cubicBezTo>
                  <a:cubicBezTo>
                    <a:pt x="7485" y="136"/>
                    <a:pt x="7833" y="145"/>
                    <a:pt x="8172" y="199"/>
                  </a:cubicBezTo>
                  <a:cubicBezTo>
                    <a:pt x="7833" y="119"/>
                    <a:pt x="7494" y="92"/>
                    <a:pt x="7155" y="56"/>
                  </a:cubicBezTo>
                  <a:cubicBezTo>
                    <a:pt x="6807" y="29"/>
                    <a:pt x="6468" y="11"/>
                    <a:pt x="6120" y="3"/>
                  </a:cubicBezTo>
                  <a:cubicBezTo>
                    <a:pt x="6039" y="1"/>
                    <a:pt x="5958" y="1"/>
                    <a:pt x="5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7" name="Google Shape;6997;p19"/>
            <p:cNvSpPr/>
            <p:nvPr/>
          </p:nvSpPr>
          <p:spPr>
            <a:xfrm>
              <a:off x="3918500" y="4503650"/>
              <a:ext cx="129825" cy="74825"/>
            </a:xfrm>
            <a:custGeom>
              <a:avLst/>
              <a:gdLst/>
              <a:ahLst/>
              <a:cxnLst/>
              <a:rect l="l" t="t" r="r" b="b"/>
              <a:pathLst>
                <a:path w="5193" h="2993" extrusionOk="0">
                  <a:moveTo>
                    <a:pt x="788" y="0"/>
                  </a:moveTo>
                  <a:cubicBezTo>
                    <a:pt x="554" y="0"/>
                    <a:pt x="313" y="48"/>
                    <a:pt x="98" y="155"/>
                  </a:cubicBezTo>
                  <a:cubicBezTo>
                    <a:pt x="98" y="155"/>
                    <a:pt x="89" y="164"/>
                    <a:pt x="89" y="164"/>
                  </a:cubicBezTo>
                  <a:cubicBezTo>
                    <a:pt x="18" y="200"/>
                    <a:pt x="0" y="289"/>
                    <a:pt x="36" y="361"/>
                  </a:cubicBezTo>
                  <a:cubicBezTo>
                    <a:pt x="66" y="408"/>
                    <a:pt x="115" y="436"/>
                    <a:pt x="166" y="436"/>
                  </a:cubicBezTo>
                  <a:cubicBezTo>
                    <a:pt x="191" y="436"/>
                    <a:pt x="217" y="429"/>
                    <a:pt x="241" y="414"/>
                  </a:cubicBezTo>
                  <a:cubicBezTo>
                    <a:pt x="433" y="305"/>
                    <a:pt x="652" y="260"/>
                    <a:pt x="879" y="260"/>
                  </a:cubicBezTo>
                  <a:cubicBezTo>
                    <a:pt x="1117" y="260"/>
                    <a:pt x="1364" y="310"/>
                    <a:pt x="1597" y="387"/>
                  </a:cubicBezTo>
                  <a:cubicBezTo>
                    <a:pt x="2061" y="539"/>
                    <a:pt x="2498" y="771"/>
                    <a:pt x="2917" y="1048"/>
                  </a:cubicBezTo>
                  <a:cubicBezTo>
                    <a:pt x="3337" y="1315"/>
                    <a:pt x="3729" y="1627"/>
                    <a:pt x="4113" y="1949"/>
                  </a:cubicBezTo>
                  <a:cubicBezTo>
                    <a:pt x="4487" y="2279"/>
                    <a:pt x="4862" y="2618"/>
                    <a:pt x="5192" y="2992"/>
                  </a:cubicBezTo>
                  <a:cubicBezTo>
                    <a:pt x="4880" y="2600"/>
                    <a:pt x="4523" y="2243"/>
                    <a:pt x="4157" y="1895"/>
                  </a:cubicBezTo>
                  <a:cubicBezTo>
                    <a:pt x="3792" y="1547"/>
                    <a:pt x="3408" y="1217"/>
                    <a:pt x="2998" y="923"/>
                  </a:cubicBezTo>
                  <a:cubicBezTo>
                    <a:pt x="2587" y="628"/>
                    <a:pt x="2150" y="361"/>
                    <a:pt x="1668" y="173"/>
                  </a:cubicBezTo>
                  <a:cubicBezTo>
                    <a:pt x="1427" y="84"/>
                    <a:pt x="1169" y="13"/>
                    <a:pt x="901" y="4"/>
                  </a:cubicBezTo>
                  <a:cubicBezTo>
                    <a:pt x="864" y="1"/>
                    <a:pt x="826" y="0"/>
                    <a:pt x="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8" name="Google Shape;6998;p19"/>
            <p:cNvSpPr/>
            <p:nvPr/>
          </p:nvSpPr>
          <p:spPr>
            <a:xfrm>
              <a:off x="3938775" y="4432800"/>
              <a:ext cx="108200" cy="72600"/>
            </a:xfrm>
            <a:custGeom>
              <a:avLst/>
              <a:gdLst/>
              <a:ahLst/>
              <a:cxnLst/>
              <a:rect l="l" t="t" r="r" b="b"/>
              <a:pathLst>
                <a:path w="4328" h="2904" extrusionOk="0">
                  <a:moveTo>
                    <a:pt x="4328" y="1"/>
                  </a:moveTo>
                  <a:cubicBezTo>
                    <a:pt x="3908" y="72"/>
                    <a:pt x="3516" y="233"/>
                    <a:pt x="3132" y="411"/>
                  </a:cubicBezTo>
                  <a:cubicBezTo>
                    <a:pt x="2749" y="599"/>
                    <a:pt x="2392" y="822"/>
                    <a:pt x="2044" y="1054"/>
                  </a:cubicBezTo>
                  <a:cubicBezTo>
                    <a:pt x="1687" y="1295"/>
                    <a:pt x="1348" y="1544"/>
                    <a:pt x="1027" y="1812"/>
                  </a:cubicBezTo>
                  <a:cubicBezTo>
                    <a:pt x="697" y="2080"/>
                    <a:pt x="376" y="2356"/>
                    <a:pt x="63" y="2650"/>
                  </a:cubicBezTo>
                  <a:lnTo>
                    <a:pt x="54" y="2650"/>
                  </a:lnTo>
                  <a:cubicBezTo>
                    <a:pt x="1" y="2713"/>
                    <a:pt x="1" y="2811"/>
                    <a:pt x="63" y="2865"/>
                  </a:cubicBezTo>
                  <a:cubicBezTo>
                    <a:pt x="93" y="2890"/>
                    <a:pt x="130" y="2904"/>
                    <a:pt x="166" y="2904"/>
                  </a:cubicBezTo>
                  <a:cubicBezTo>
                    <a:pt x="205" y="2904"/>
                    <a:pt x="245" y="2888"/>
                    <a:pt x="277" y="2856"/>
                  </a:cubicBezTo>
                  <a:cubicBezTo>
                    <a:pt x="554" y="2552"/>
                    <a:pt x="857" y="2258"/>
                    <a:pt x="1170" y="1981"/>
                  </a:cubicBezTo>
                  <a:cubicBezTo>
                    <a:pt x="1473" y="1696"/>
                    <a:pt x="1794" y="1428"/>
                    <a:pt x="2124" y="1179"/>
                  </a:cubicBezTo>
                  <a:cubicBezTo>
                    <a:pt x="2463" y="920"/>
                    <a:pt x="2802" y="679"/>
                    <a:pt x="3168" y="483"/>
                  </a:cubicBezTo>
                  <a:cubicBezTo>
                    <a:pt x="3534" y="278"/>
                    <a:pt x="3917" y="99"/>
                    <a:pt x="4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99" name="Google Shape;6999;p19"/>
          <p:cNvGrpSpPr/>
          <p:nvPr/>
        </p:nvGrpSpPr>
        <p:grpSpPr>
          <a:xfrm>
            <a:off x="126365" y="3586403"/>
            <a:ext cx="998361" cy="905668"/>
            <a:chOff x="351175" y="1462825"/>
            <a:chExt cx="861746" cy="781736"/>
          </a:xfrm>
        </p:grpSpPr>
        <p:sp>
          <p:nvSpPr>
            <p:cNvPr id="7000" name="Google Shape;7000;p19"/>
            <p:cNvSpPr/>
            <p:nvPr/>
          </p:nvSpPr>
          <p:spPr>
            <a:xfrm>
              <a:off x="351175" y="1462825"/>
              <a:ext cx="861746" cy="781736"/>
            </a:xfrm>
            <a:custGeom>
              <a:avLst/>
              <a:gdLst/>
              <a:ahLst/>
              <a:cxnLst/>
              <a:rect l="l" t="t" r="r" b="b"/>
              <a:pathLst>
                <a:path w="6290" h="5706" extrusionOk="0">
                  <a:moveTo>
                    <a:pt x="2726" y="0"/>
                  </a:moveTo>
                  <a:cubicBezTo>
                    <a:pt x="2598" y="0"/>
                    <a:pt x="2467" y="22"/>
                    <a:pt x="2338" y="66"/>
                  </a:cubicBezTo>
                  <a:cubicBezTo>
                    <a:pt x="1749" y="271"/>
                    <a:pt x="1544" y="762"/>
                    <a:pt x="1562" y="1297"/>
                  </a:cubicBezTo>
                  <a:cubicBezTo>
                    <a:pt x="1497" y="1290"/>
                    <a:pt x="1434" y="1287"/>
                    <a:pt x="1370" y="1287"/>
                  </a:cubicBezTo>
                  <a:cubicBezTo>
                    <a:pt x="931" y="1287"/>
                    <a:pt x="521" y="1455"/>
                    <a:pt x="295" y="1868"/>
                  </a:cubicBezTo>
                  <a:cubicBezTo>
                    <a:pt x="0" y="2394"/>
                    <a:pt x="125" y="3117"/>
                    <a:pt x="634" y="3456"/>
                  </a:cubicBezTo>
                  <a:cubicBezTo>
                    <a:pt x="669" y="3483"/>
                    <a:pt x="705" y="3501"/>
                    <a:pt x="741" y="3527"/>
                  </a:cubicBezTo>
                  <a:cubicBezTo>
                    <a:pt x="696" y="3599"/>
                    <a:pt x="661" y="3679"/>
                    <a:pt x="634" y="3768"/>
                  </a:cubicBezTo>
                  <a:cubicBezTo>
                    <a:pt x="500" y="4179"/>
                    <a:pt x="625" y="4634"/>
                    <a:pt x="946" y="4928"/>
                  </a:cubicBezTo>
                  <a:cubicBezTo>
                    <a:pt x="1170" y="5134"/>
                    <a:pt x="1468" y="5245"/>
                    <a:pt x="1768" y="5245"/>
                  </a:cubicBezTo>
                  <a:cubicBezTo>
                    <a:pt x="1909" y="5245"/>
                    <a:pt x="2051" y="5220"/>
                    <a:pt x="2186" y="5169"/>
                  </a:cubicBezTo>
                  <a:cubicBezTo>
                    <a:pt x="2284" y="5133"/>
                    <a:pt x="2373" y="5097"/>
                    <a:pt x="2454" y="5044"/>
                  </a:cubicBezTo>
                  <a:cubicBezTo>
                    <a:pt x="2489" y="5115"/>
                    <a:pt x="2543" y="5187"/>
                    <a:pt x="2596" y="5249"/>
                  </a:cubicBezTo>
                  <a:cubicBezTo>
                    <a:pt x="2842" y="5540"/>
                    <a:pt x="3213" y="5706"/>
                    <a:pt x="3593" y="5706"/>
                  </a:cubicBezTo>
                  <a:cubicBezTo>
                    <a:pt x="3668" y="5706"/>
                    <a:pt x="3744" y="5699"/>
                    <a:pt x="3819" y="5686"/>
                  </a:cubicBezTo>
                  <a:cubicBezTo>
                    <a:pt x="4265" y="5606"/>
                    <a:pt x="4621" y="5276"/>
                    <a:pt x="4764" y="4839"/>
                  </a:cubicBezTo>
                  <a:cubicBezTo>
                    <a:pt x="4800" y="4723"/>
                    <a:pt x="4827" y="4598"/>
                    <a:pt x="4836" y="4473"/>
                  </a:cubicBezTo>
                  <a:cubicBezTo>
                    <a:pt x="4893" y="4479"/>
                    <a:pt x="4949" y="4483"/>
                    <a:pt x="5006" y="4483"/>
                  </a:cubicBezTo>
                  <a:cubicBezTo>
                    <a:pt x="5497" y="4483"/>
                    <a:pt x="5953" y="4232"/>
                    <a:pt x="6129" y="3608"/>
                  </a:cubicBezTo>
                  <a:cubicBezTo>
                    <a:pt x="6290" y="3001"/>
                    <a:pt x="5977" y="2608"/>
                    <a:pt x="5522" y="2377"/>
                  </a:cubicBezTo>
                  <a:cubicBezTo>
                    <a:pt x="5915" y="1913"/>
                    <a:pt x="6067" y="1315"/>
                    <a:pt x="5522" y="806"/>
                  </a:cubicBezTo>
                  <a:cubicBezTo>
                    <a:pt x="5263" y="562"/>
                    <a:pt x="4936" y="432"/>
                    <a:pt x="4608" y="432"/>
                  </a:cubicBezTo>
                  <a:cubicBezTo>
                    <a:pt x="4384" y="432"/>
                    <a:pt x="4158" y="493"/>
                    <a:pt x="3952" y="619"/>
                  </a:cubicBezTo>
                  <a:cubicBezTo>
                    <a:pt x="3899" y="646"/>
                    <a:pt x="3854" y="682"/>
                    <a:pt x="3819" y="708"/>
                  </a:cubicBezTo>
                  <a:cubicBezTo>
                    <a:pt x="3810" y="690"/>
                    <a:pt x="3801" y="673"/>
                    <a:pt x="3783" y="655"/>
                  </a:cubicBezTo>
                  <a:cubicBezTo>
                    <a:pt x="3576" y="248"/>
                    <a:pt x="3166" y="0"/>
                    <a:pt x="27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1" name="Google Shape;7001;p19"/>
            <p:cNvSpPr/>
            <p:nvPr/>
          </p:nvSpPr>
          <p:spPr>
            <a:xfrm>
              <a:off x="435432" y="1535984"/>
              <a:ext cx="725017" cy="635281"/>
            </a:xfrm>
            <a:custGeom>
              <a:avLst/>
              <a:gdLst/>
              <a:ahLst/>
              <a:cxnLst/>
              <a:rect l="l" t="t" r="r" b="b"/>
              <a:pathLst>
                <a:path w="5292" h="4637" extrusionOk="0">
                  <a:moveTo>
                    <a:pt x="2120" y="0"/>
                  </a:moveTo>
                  <a:cubicBezTo>
                    <a:pt x="2093" y="0"/>
                    <a:pt x="2064" y="2"/>
                    <a:pt x="2035" y="5"/>
                  </a:cubicBezTo>
                  <a:cubicBezTo>
                    <a:pt x="1170" y="130"/>
                    <a:pt x="1464" y="1325"/>
                    <a:pt x="1830" y="1771"/>
                  </a:cubicBezTo>
                  <a:cubicBezTo>
                    <a:pt x="1610" y="1508"/>
                    <a:pt x="1139" y="1289"/>
                    <a:pt x="738" y="1289"/>
                  </a:cubicBezTo>
                  <a:cubicBezTo>
                    <a:pt x="391" y="1289"/>
                    <a:pt x="96" y="1453"/>
                    <a:pt x="63" y="1896"/>
                  </a:cubicBezTo>
                  <a:cubicBezTo>
                    <a:pt x="1" y="2681"/>
                    <a:pt x="884" y="2681"/>
                    <a:pt x="1464" y="2681"/>
                  </a:cubicBezTo>
                  <a:cubicBezTo>
                    <a:pt x="12" y="3159"/>
                    <a:pt x="454" y="4173"/>
                    <a:pt x="1152" y="4173"/>
                  </a:cubicBezTo>
                  <a:cubicBezTo>
                    <a:pt x="1509" y="4173"/>
                    <a:pt x="1933" y="3908"/>
                    <a:pt x="2204" y="3172"/>
                  </a:cubicBezTo>
                  <a:lnTo>
                    <a:pt x="2204" y="3172"/>
                  </a:lnTo>
                  <a:cubicBezTo>
                    <a:pt x="1971" y="4162"/>
                    <a:pt x="2486" y="4637"/>
                    <a:pt x="2970" y="4637"/>
                  </a:cubicBezTo>
                  <a:cubicBezTo>
                    <a:pt x="3523" y="4637"/>
                    <a:pt x="4036" y="4017"/>
                    <a:pt x="3346" y="2842"/>
                  </a:cubicBezTo>
                  <a:lnTo>
                    <a:pt x="3346" y="2842"/>
                  </a:lnTo>
                  <a:cubicBezTo>
                    <a:pt x="3529" y="3146"/>
                    <a:pt x="3986" y="3433"/>
                    <a:pt x="4379" y="3433"/>
                  </a:cubicBezTo>
                  <a:cubicBezTo>
                    <a:pt x="4620" y="3433"/>
                    <a:pt x="4837" y="3325"/>
                    <a:pt x="4952" y="3047"/>
                  </a:cubicBezTo>
                  <a:cubicBezTo>
                    <a:pt x="5291" y="2235"/>
                    <a:pt x="4087" y="2101"/>
                    <a:pt x="3596" y="2101"/>
                  </a:cubicBezTo>
                  <a:cubicBezTo>
                    <a:pt x="4212" y="1941"/>
                    <a:pt x="5131" y="1156"/>
                    <a:pt x="4497" y="629"/>
                  </a:cubicBezTo>
                  <a:cubicBezTo>
                    <a:pt x="4325" y="486"/>
                    <a:pt x="4160" y="427"/>
                    <a:pt x="4003" y="427"/>
                  </a:cubicBezTo>
                  <a:cubicBezTo>
                    <a:pt x="3484" y="427"/>
                    <a:pt x="3056" y="1075"/>
                    <a:pt x="2775" y="1486"/>
                  </a:cubicBezTo>
                  <a:cubicBezTo>
                    <a:pt x="2930" y="970"/>
                    <a:pt x="2828" y="0"/>
                    <a:pt x="2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2" name="Google Shape;7002;p19"/>
            <p:cNvSpPr/>
            <p:nvPr/>
          </p:nvSpPr>
          <p:spPr>
            <a:xfrm>
              <a:off x="691764" y="1792591"/>
              <a:ext cx="203175" cy="145634"/>
            </a:xfrm>
            <a:custGeom>
              <a:avLst/>
              <a:gdLst/>
              <a:ahLst/>
              <a:cxnLst/>
              <a:rect l="l" t="t" r="r" b="b"/>
              <a:pathLst>
                <a:path w="1483" h="1063" extrusionOk="0">
                  <a:moveTo>
                    <a:pt x="749" y="1"/>
                  </a:moveTo>
                  <a:cubicBezTo>
                    <a:pt x="689" y="1"/>
                    <a:pt x="625" y="11"/>
                    <a:pt x="556" y="32"/>
                  </a:cubicBezTo>
                  <a:cubicBezTo>
                    <a:pt x="0" y="187"/>
                    <a:pt x="134" y="1063"/>
                    <a:pt x="710" y="1063"/>
                  </a:cubicBezTo>
                  <a:cubicBezTo>
                    <a:pt x="762" y="1063"/>
                    <a:pt x="818" y="1056"/>
                    <a:pt x="878" y="1040"/>
                  </a:cubicBezTo>
                  <a:cubicBezTo>
                    <a:pt x="1483" y="871"/>
                    <a:pt x="1314" y="1"/>
                    <a:pt x="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003" name="Google Shape;7003;p19"/>
          <p:cNvSpPr/>
          <p:nvPr/>
        </p:nvSpPr>
        <p:spPr>
          <a:xfrm>
            <a:off x="5422251" y="309667"/>
            <a:ext cx="1347501" cy="324687"/>
          </a:xfrm>
          <a:custGeom>
            <a:avLst/>
            <a:gdLst/>
            <a:ahLst/>
            <a:cxnLst/>
            <a:rect l="l" t="t" r="r" b="b"/>
            <a:pathLst>
              <a:path w="17219" h="4149" extrusionOk="0">
                <a:moveTo>
                  <a:pt x="16746" y="0"/>
                </a:moveTo>
                <a:lnTo>
                  <a:pt x="16746" y="0"/>
                </a:lnTo>
                <a:cubicBezTo>
                  <a:pt x="13141" y="161"/>
                  <a:pt x="4140" y="63"/>
                  <a:pt x="518" y="357"/>
                </a:cubicBezTo>
                <a:cubicBezTo>
                  <a:pt x="215" y="937"/>
                  <a:pt x="143" y="1615"/>
                  <a:pt x="259" y="2266"/>
                </a:cubicBezTo>
                <a:cubicBezTo>
                  <a:pt x="286" y="2382"/>
                  <a:pt x="313" y="2498"/>
                  <a:pt x="304" y="2614"/>
                </a:cubicBezTo>
                <a:cubicBezTo>
                  <a:pt x="295" y="2748"/>
                  <a:pt x="242" y="2882"/>
                  <a:pt x="188" y="3007"/>
                </a:cubicBezTo>
                <a:cubicBezTo>
                  <a:pt x="63" y="3372"/>
                  <a:pt x="1" y="3756"/>
                  <a:pt x="28" y="4149"/>
                </a:cubicBezTo>
                <a:cubicBezTo>
                  <a:pt x="3239" y="3899"/>
                  <a:pt x="13980" y="3961"/>
                  <a:pt x="17218" y="3694"/>
                </a:cubicBezTo>
                <a:cubicBezTo>
                  <a:pt x="17120" y="3221"/>
                  <a:pt x="17076" y="2748"/>
                  <a:pt x="17093" y="2266"/>
                </a:cubicBezTo>
                <a:cubicBezTo>
                  <a:pt x="17093" y="2204"/>
                  <a:pt x="17093" y="2132"/>
                  <a:pt x="17058" y="2079"/>
                </a:cubicBezTo>
                <a:cubicBezTo>
                  <a:pt x="17040" y="2034"/>
                  <a:pt x="16995" y="1999"/>
                  <a:pt x="16969" y="1954"/>
                </a:cubicBezTo>
                <a:cubicBezTo>
                  <a:pt x="16897" y="1829"/>
                  <a:pt x="16995" y="1642"/>
                  <a:pt x="16924" y="1517"/>
                </a:cubicBezTo>
                <a:cubicBezTo>
                  <a:pt x="16879" y="1454"/>
                  <a:pt x="16808" y="1419"/>
                  <a:pt x="16754" y="1356"/>
                </a:cubicBezTo>
                <a:cubicBezTo>
                  <a:pt x="16665" y="1258"/>
                  <a:pt x="16674" y="1107"/>
                  <a:pt x="16683" y="964"/>
                </a:cubicBezTo>
                <a:cubicBezTo>
                  <a:pt x="16719" y="652"/>
                  <a:pt x="16692" y="313"/>
                  <a:pt x="16746" y="0"/>
                </a:cubicBezTo>
                <a:close/>
              </a:path>
            </a:pathLst>
          </a:custGeom>
          <a:solidFill>
            <a:schemeClr val="accent5">
              <a:alpha val="655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004" name="Google Shape;7004;p19"/>
          <p:cNvGrpSpPr/>
          <p:nvPr/>
        </p:nvGrpSpPr>
        <p:grpSpPr>
          <a:xfrm>
            <a:off x="5732119" y="5785948"/>
            <a:ext cx="842397" cy="854105"/>
            <a:chOff x="1611050" y="1662750"/>
            <a:chExt cx="102400" cy="103825"/>
          </a:xfrm>
        </p:grpSpPr>
        <p:sp>
          <p:nvSpPr>
            <p:cNvPr id="7005" name="Google Shape;7005;p19"/>
            <p:cNvSpPr/>
            <p:nvPr/>
          </p:nvSpPr>
          <p:spPr>
            <a:xfrm>
              <a:off x="1611050" y="1662750"/>
              <a:ext cx="102400" cy="103825"/>
            </a:xfrm>
            <a:custGeom>
              <a:avLst/>
              <a:gdLst/>
              <a:ahLst/>
              <a:cxnLst/>
              <a:rect l="l" t="t" r="r" b="b"/>
              <a:pathLst>
                <a:path w="4096" h="4153" extrusionOk="0">
                  <a:moveTo>
                    <a:pt x="2568" y="1"/>
                  </a:moveTo>
                  <a:cubicBezTo>
                    <a:pt x="2430" y="1"/>
                    <a:pt x="2292" y="42"/>
                    <a:pt x="2178" y="120"/>
                  </a:cubicBezTo>
                  <a:cubicBezTo>
                    <a:pt x="1910" y="308"/>
                    <a:pt x="1723" y="539"/>
                    <a:pt x="1544" y="745"/>
                  </a:cubicBezTo>
                  <a:cubicBezTo>
                    <a:pt x="1535" y="762"/>
                    <a:pt x="1518" y="780"/>
                    <a:pt x="1500" y="798"/>
                  </a:cubicBezTo>
                  <a:cubicBezTo>
                    <a:pt x="1125" y="611"/>
                    <a:pt x="1027" y="566"/>
                    <a:pt x="893" y="548"/>
                  </a:cubicBezTo>
                  <a:cubicBezTo>
                    <a:pt x="871" y="546"/>
                    <a:pt x="849" y="545"/>
                    <a:pt x="827" y="545"/>
                  </a:cubicBezTo>
                  <a:cubicBezTo>
                    <a:pt x="654" y="545"/>
                    <a:pt x="485" y="608"/>
                    <a:pt x="358" y="727"/>
                  </a:cubicBezTo>
                  <a:cubicBezTo>
                    <a:pt x="206" y="870"/>
                    <a:pt x="135" y="1057"/>
                    <a:pt x="144" y="1262"/>
                  </a:cubicBezTo>
                  <a:cubicBezTo>
                    <a:pt x="162" y="1592"/>
                    <a:pt x="331" y="1833"/>
                    <a:pt x="438" y="1994"/>
                  </a:cubicBezTo>
                  <a:lnTo>
                    <a:pt x="465" y="2038"/>
                  </a:lnTo>
                  <a:cubicBezTo>
                    <a:pt x="465" y="2047"/>
                    <a:pt x="474" y="2047"/>
                    <a:pt x="474" y="2047"/>
                  </a:cubicBezTo>
                  <a:cubicBezTo>
                    <a:pt x="367" y="2190"/>
                    <a:pt x="260" y="2359"/>
                    <a:pt x="153" y="2547"/>
                  </a:cubicBezTo>
                  <a:cubicBezTo>
                    <a:pt x="126" y="2591"/>
                    <a:pt x="54" y="2698"/>
                    <a:pt x="37" y="2850"/>
                  </a:cubicBezTo>
                  <a:cubicBezTo>
                    <a:pt x="1" y="3100"/>
                    <a:pt x="90" y="3332"/>
                    <a:pt x="286" y="3474"/>
                  </a:cubicBezTo>
                  <a:cubicBezTo>
                    <a:pt x="414" y="3576"/>
                    <a:pt x="558" y="3621"/>
                    <a:pt x="723" y="3621"/>
                  </a:cubicBezTo>
                  <a:cubicBezTo>
                    <a:pt x="948" y="3621"/>
                    <a:pt x="1212" y="3537"/>
                    <a:pt x="1526" y="3403"/>
                  </a:cubicBezTo>
                  <a:cubicBezTo>
                    <a:pt x="1553" y="3457"/>
                    <a:pt x="1580" y="3510"/>
                    <a:pt x="1607" y="3555"/>
                  </a:cubicBezTo>
                  <a:cubicBezTo>
                    <a:pt x="1634" y="3599"/>
                    <a:pt x="1651" y="3644"/>
                    <a:pt x="1678" y="3689"/>
                  </a:cubicBezTo>
                  <a:cubicBezTo>
                    <a:pt x="1883" y="4090"/>
                    <a:pt x="2187" y="4152"/>
                    <a:pt x="2356" y="4152"/>
                  </a:cubicBezTo>
                  <a:lnTo>
                    <a:pt x="2410" y="4152"/>
                  </a:lnTo>
                  <a:cubicBezTo>
                    <a:pt x="2552" y="4144"/>
                    <a:pt x="2900" y="4063"/>
                    <a:pt x="3043" y="3582"/>
                  </a:cubicBezTo>
                  <a:cubicBezTo>
                    <a:pt x="3105" y="3394"/>
                    <a:pt x="3168" y="3180"/>
                    <a:pt x="3213" y="2957"/>
                  </a:cubicBezTo>
                  <a:cubicBezTo>
                    <a:pt x="3400" y="2930"/>
                    <a:pt x="3721" y="2868"/>
                    <a:pt x="3899" y="2556"/>
                  </a:cubicBezTo>
                  <a:cubicBezTo>
                    <a:pt x="4096" y="2226"/>
                    <a:pt x="3998" y="1824"/>
                    <a:pt x="3676" y="1637"/>
                  </a:cubicBezTo>
                  <a:cubicBezTo>
                    <a:pt x="3507" y="1530"/>
                    <a:pt x="3320" y="1458"/>
                    <a:pt x="3150" y="1387"/>
                  </a:cubicBezTo>
                  <a:cubicBezTo>
                    <a:pt x="3159" y="1351"/>
                    <a:pt x="3168" y="1316"/>
                    <a:pt x="3177" y="1280"/>
                  </a:cubicBezTo>
                  <a:lnTo>
                    <a:pt x="3186" y="1226"/>
                  </a:lnTo>
                  <a:cubicBezTo>
                    <a:pt x="3230" y="1030"/>
                    <a:pt x="3302" y="745"/>
                    <a:pt x="3186" y="432"/>
                  </a:cubicBezTo>
                  <a:cubicBezTo>
                    <a:pt x="3114" y="236"/>
                    <a:pt x="2963" y="93"/>
                    <a:pt x="2766" y="31"/>
                  </a:cubicBezTo>
                  <a:cubicBezTo>
                    <a:pt x="2702" y="10"/>
                    <a:pt x="2635" y="1"/>
                    <a:pt x="2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6" name="Google Shape;7006;p19"/>
            <p:cNvSpPr/>
            <p:nvPr/>
          </p:nvSpPr>
          <p:spPr>
            <a:xfrm>
              <a:off x="1626450" y="1677625"/>
              <a:ext cx="69825" cy="74150"/>
            </a:xfrm>
            <a:custGeom>
              <a:avLst/>
              <a:gdLst/>
              <a:ahLst/>
              <a:cxnLst/>
              <a:rect l="l" t="t" r="r" b="b"/>
              <a:pathLst>
                <a:path w="2793" h="2966" extrusionOk="0">
                  <a:moveTo>
                    <a:pt x="1954" y="1"/>
                  </a:moveTo>
                  <a:cubicBezTo>
                    <a:pt x="1939" y="1"/>
                    <a:pt x="1923" y="6"/>
                    <a:pt x="1910" y="16"/>
                  </a:cubicBezTo>
                  <a:cubicBezTo>
                    <a:pt x="1633" y="212"/>
                    <a:pt x="1437" y="489"/>
                    <a:pt x="1214" y="738"/>
                  </a:cubicBezTo>
                  <a:cubicBezTo>
                    <a:pt x="1160" y="801"/>
                    <a:pt x="1089" y="863"/>
                    <a:pt x="1053" y="944"/>
                  </a:cubicBezTo>
                  <a:cubicBezTo>
                    <a:pt x="1053" y="944"/>
                    <a:pt x="1052" y="944"/>
                    <a:pt x="1052" y="944"/>
                  </a:cubicBezTo>
                  <a:cubicBezTo>
                    <a:pt x="1012" y="944"/>
                    <a:pt x="284" y="560"/>
                    <a:pt x="206" y="551"/>
                  </a:cubicBezTo>
                  <a:cubicBezTo>
                    <a:pt x="201" y="550"/>
                    <a:pt x="197" y="550"/>
                    <a:pt x="192" y="550"/>
                  </a:cubicBezTo>
                  <a:cubicBezTo>
                    <a:pt x="146" y="550"/>
                    <a:pt x="117" y="591"/>
                    <a:pt x="125" y="631"/>
                  </a:cubicBezTo>
                  <a:cubicBezTo>
                    <a:pt x="134" y="819"/>
                    <a:pt x="250" y="970"/>
                    <a:pt x="348" y="1113"/>
                  </a:cubicBezTo>
                  <a:cubicBezTo>
                    <a:pt x="420" y="1220"/>
                    <a:pt x="509" y="1318"/>
                    <a:pt x="580" y="1425"/>
                  </a:cubicBezTo>
                  <a:cubicBezTo>
                    <a:pt x="589" y="1443"/>
                    <a:pt x="598" y="1452"/>
                    <a:pt x="598" y="1470"/>
                  </a:cubicBezTo>
                  <a:cubicBezTo>
                    <a:pt x="598" y="1470"/>
                    <a:pt x="598" y="1479"/>
                    <a:pt x="589" y="1488"/>
                  </a:cubicBezTo>
                  <a:cubicBezTo>
                    <a:pt x="580" y="1506"/>
                    <a:pt x="563" y="1523"/>
                    <a:pt x="554" y="1532"/>
                  </a:cubicBezTo>
                  <a:cubicBezTo>
                    <a:pt x="366" y="1746"/>
                    <a:pt x="188" y="2014"/>
                    <a:pt x="45" y="2255"/>
                  </a:cubicBezTo>
                  <a:cubicBezTo>
                    <a:pt x="27" y="2282"/>
                    <a:pt x="18" y="2309"/>
                    <a:pt x="9" y="2344"/>
                  </a:cubicBezTo>
                  <a:cubicBezTo>
                    <a:pt x="1" y="2405"/>
                    <a:pt x="41" y="2429"/>
                    <a:pt x="112" y="2429"/>
                  </a:cubicBezTo>
                  <a:cubicBezTo>
                    <a:pt x="406" y="2429"/>
                    <a:pt x="1219" y="2014"/>
                    <a:pt x="1240" y="2014"/>
                  </a:cubicBezTo>
                  <a:cubicBezTo>
                    <a:pt x="1240" y="2014"/>
                    <a:pt x="1240" y="2014"/>
                    <a:pt x="1241" y="2014"/>
                  </a:cubicBezTo>
                  <a:cubicBezTo>
                    <a:pt x="1267" y="2077"/>
                    <a:pt x="1285" y="2139"/>
                    <a:pt x="1303" y="2210"/>
                  </a:cubicBezTo>
                  <a:cubicBezTo>
                    <a:pt x="1357" y="2424"/>
                    <a:pt x="1490" y="2621"/>
                    <a:pt x="1588" y="2826"/>
                  </a:cubicBezTo>
                  <a:cubicBezTo>
                    <a:pt x="1638" y="2916"/>
                    <a:pt x="1690" y="2965"/>
                    <a:pt x="1737" y="2965"/>
                  </a:cubicBezTo>
                  <a:cubicBezTo>
                    <a:pt x="1783" y="2965"/>
                    <a:pt x="1825" y="2918"/>
                    <a:pt x="1856" y="2817"/>
                  </a:cubicBezTo>
                  <a:cubicBezTo>
                    <a:pt x="1945" y="2532"/>
                    <a:pt x="2035" y="2228"/>
                    <a:pt x="2061" y="1925"/>
                  </a:cubicBezTo>
                  <a:cubicBezTo>
                    <a:pt x="2061" y="1907"/>
                    <a:pt x="2052" y="1862"/>
                    <a:pt x="2070" y="1845"/>
                  </a:cubicBezTo>
                  <a:cubicBezTo>
                    <a:pt x="2106" y="1809"/>
                    <a:pt x="2213" y="1809"/>
                    <a:pt x="2266" y="1800"/>
                  </a:cubicBezTo>
                  <a:cubicBezTo>
                    <a:pt x="2311" y="1791"/>
                    <a:pt x="2365" y="1782"/>
                    <a:pt x="2418" y="1782"/>
                  </a:cubicBezTo>
                  <a:cubicBezTo>
                    <a:pt x="2525" y="1764"/>
                    <a:pt x="2713" y="1764"/>
                    <a:pt x="2775" y="1657"/>
                  </a:cubicBezTo>
                  <a:cubicBezTo>
                    <a:pt x="2793" y="1631"/>
                    <a:pt x="2793" y="1577"/>
                    <a:pt x="2757" y="1559"/>
                  </a:cubicBezTo>
                  <a:cubicBezTo>
                    <a:pt x="2481" y="1390"/>
                    <a:pt x="2159" y="1300"/>
                    <a:pt x="1865" y="1176"/>
                  </a:cubicBezTo>
                  <a:cubicBezTo>
                    <a:pt x="1910" y="970"/>
                    <a:pt x="1927" y="756"/>
                    <a:pt x="1972" y="551"/>
                  </a:cubicBezTo>
                  <a:cubicBezTo>
                    <a:pt x="2008" y="391"/>
                    <a:pt x="2070" y="203"/>
                    <a:pt x="2017" y="43"/>
                  </a:cubicBezTo>
                  <a:cubicBezTo>
                    <a:pt x="2006" y="15"/>
                    <a:pt x="1980" y="1"/>
                    <a:pt x="1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007" name="Google Shape;700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08" name="Google Shape;7008;p19"/>
          <p:cNvSpPr txBox="1">
            <a:spLocks noGrp="1"/>
          </p:cNvSpPr>
          <p:nvPr>
            <p:ph type="title" idx="2"/>
          </p:nvPr>
        </p:nvSpPr>
        <p:spPr>
          <a:xfrm>
            <a:off x="1486800" y="3394167"/>
            <a:ext cx="27824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09" name="Google Shape;7009;p19"/>
          <p:cNvSpPr txBox="1">
            <a:spLocks noGrp="1"/>
          </p:cNvSpPr>
          <p:nvPr>
            <p:ph type="subTitle" idx="1"/>
          </p:nvPr>
        </p:nvSpPr>
        <p:spPr>
          <a:xfrm>
            <a:off x="1486800" y="3938467"/>
            <a:ext cx="27824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0" name="Google Shape;7010;p19"/>
          <p:cNvSpPr txBox="1">
            <a:spLocks noGrp="1"/>
          </p:cNvSpPr>
          <p:nvPr>
            <p:ph type="title" idx="3"/>
          </p:nvPr>
        </p:nvSpPr>
        <p:spPr>
          <a:xfrm>
            <a:off x="4704800" y="3394067"/>
            <a:ext cx="27824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11" name="Google Shape;7011;p19"/>
          <p:cNvSpPr txBox="1">
            <a:spLocks noGrp="1"/>
          </p:cNvSpPr>
          <p:nvPr>
            <p:ph type="subTitle" idx="4"/>
          </p:nvPr>
        </p:nvSpPr>
        <p:spPr>
          <a:xfrm>
            <a:off x="4704795" y="3938467"/>
            <a:ext cx="27824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2" name="Google Shape;7012;p19"/>
          <p:cNvSpPr txBox="1">
            <a:spLocks noGrp="1"/>
          </p:cNvSpPr>
          <p:nvPr>
            <p:ph type="title" idx="5"/>
          </p:nvPr>
        </p:nvSpPr>
        <p:spPr>
          <a:xfrm>
            <a:off x="7922799" y="3394067"/>
            <a:ext cx="27824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13" name="Google Shape;7013;p19"/>
          <p:cNvSpPr txBox="1">
            <a:spLocks noGrp="1"/>
          </p:cNvSpPr>
          <p:nvPr>
            <p:ph type="subTitle" idx="6"/>
          </p:nvPr>
        </p:nvSpPr>
        <p:spPr>
          <a:xfrm>
            <a:off x="7922799" y="3938467"/>
            <a:ext cx="27824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1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7" name="Google Shape;8087;p23"/>
          <p:cNvSpPr/>
          <p:nvPr/>
        </p:nvSpPr>
        <p:spPr>
          <a:xfrm>
            <a:off x="0" y="0"/>
            <a:ext cx="12192107" cy="6856861"/>
          </a:xfrm>
          <a:custGeom>
            <a:avLst/>
            <a:gdLst/>
            <a:ahLst/>
            <a:cxnLst/>
            <a:rect l="l" t="t" r="r" b="b"/>
            <a:pathLst>
              <a:path w="88355" h="49691" extrusionOk="0">
                <a:moveTo>
                  <a:pt x="5666" y="6075"/>
                </a:moveTo>
                <a:lnTo>
                  <a:pt x="12008" y="6102"/>
                </a:lnTo>
                <a:lnTo>
                  <a:pt x="11955" y="12472"/>
                </a:lnTo>
                <a:lnTo>
                  <a:pt x="5612" y="12445"/>
                </a:lnTo>
                <a:lnTo>
                  <a:pt x="5666" y="6075"/>
                </a:lnTo>
                <a:close/>
                <a:moveTo>
                  <a:pt x="12062" y="6102"/>
                </a:moveTo>
                <a:lnTo>
                  <a:pt x="18432" y="6129"/>
                </a:lnTo>
                <a:lnTo>
                  <a:pt x="18378" y="12507"/>
                </a:lnTo>
                <a:lnTo>
                  <a:pt x="12008" y="12472"/>
                </a:lnTo>
                <a:lnTo>
                  <a:pt x="12062" y="6102"/>
                </a:lnTo>
                <a:close/>
                <a:moveTo>
                  <a:pt x="18485" y="6129"/>
                </a:moveTo>
                <a:lnTo>
                  <a:pt x="24819" y="6156"/>
                </a:lnTo>
                <a:lnTo>
                  <a:pt x="24774" y="12534"/>
                </a:lnTo>
                <a:lnTo>
                  <a:pt x="18432" y="12507"/>
                </a:lnTo>
                <a:lnTo>
                  <a:pt x="18485" y="6129"/>
                </a:lnTo>
                <a:close/>
                <a:moveTo>
                  <a:pt x="24873" y="6156"/>
                </a:moveTo>
                <a:lnTo>
                  <a:pt x="31215" y="6183"/>
                </a:lnTo>
                <a:lnTo>
                  <a:pt x="31162" y="12561"/>
                </a:lnTo>
                <a:lnTo>
                  <a:pt x="24828" y="12534"/>
                </a:lnTo>
                <a:lnTo>
                  <a:pt x="24873" y="6156"/>
                </a:lnTo>
                <a:close/>
                <a:moveTo>
                  <a:pt x="31269" y="6183"/>
                </a:moveTo>
                <a:lnTo>
                  <a:pt x="37639" y="6218"/>
                </a:lnTo>
                <a:lnTo>
                  <a:pt x="37585" y="12588"/>
                </a:lnTo>
                <a:lnTo>
                  <a:pt x="31215" y="12561"/>
                </a:lnTo>
                <a:lnTo>
                  <a:pt x="31269" y="6183"/>
                </a:lnTo>
                <a:close/>
                <a:moveTo>
                  <a:pt x="37692" y="6218"/>
                </a:moveTo>
                <a:lnTo>
                  <a:pt x="44026" y="6245"/>
                </a:lnTo>
                <a:lnTo>
                  <a:pt x="43973" y="12623"/>
                </a:lnTo>
                <a:lnTo>
                  <a:pt x="37639" y="12588"/>
                </a:lnTo>
                <a:lnTo>
                  <a:pt x="37692" y="6218"/>
                </a:lnTo>
                <a:close/>
                <a:moveTo>
                  <a:pt x="44080" y="6245"/>
                </a:moveTo>
                <a:lnTo>
                  <a:pt x="50422" y="6272"/>
                </a:lnTo>
                <a:lnTo>
                  <a:pt x="50369" y="12650"/>
                </a:lnTo>
                <a:lnTo>
                  <a:pt x="44026" y="12623"/>
                </a:lnTo>
                <a:lnTo>
                  <a:pt x="44080" y="6245"/>
                </a:lnTo>
                <a:close/>
                <a:moveTo>
                  <a:pt x="50476" y="6272"/>
                </a:moveTo>
                <a:lnTo>
                  <a:pt x="56846" y="6298"/>
                </a:lnTo>
                <a:lnTo>
                  <a:pt x="56792" y="12677"/>
                </a:lnTo>
                <a:lnTo>
                  <a:pt x="50422" y="12650"/>
                </a:lnTo>
                <a:lnTo>
                  <a:pt x="50476" y="6272"/>
                </a:lnTo>
                <a:close/>
                <a:moveTo>
                  <a:pt x="56899" y="6298"/>
                </a:moveTo>
                <a:lnTo>
                  <a:pt x="63233" y="6325"/>
                </a:lnTo>
                <a:lnTo>
                  <a:pt x="63180" y="12704"/>
                </a:lnTo>
                <a:lnTo>
                  <a:pt x="56846" y="12677"/>
                </a:lnTo>
                <a:lnTo>
                  <a:pt x="56899" y="6298"/>
                </a:lnTo>
                <a:close/>
                <a:moveTo>
                  <a:pt x="63287" y="6325"/>
                </a:moveTo>
                <a:lnTo>
                  <a:pt x="69621" y="6361"/>
                </a:lnTo>
                <a:lnTo>
                  <a:pt x="69576" y="12731"/>
                </a:lnTo>
                <a:lnTo>
                  <a:pt x="63233" y="12704"/>
                </a:lnTo>
                <a:lnTo>
                  <a:pt x="63287" y="6325"/>
                </a:lnTo>
                <a:close/>
                <a:moveTo>
                  <a:pt x="69674" y="6361"/>
                </a:moveTo>
                <a:lnTo>
                  <a:pt x="76035" y="6388"/>
                </a:lnTo>
                <a:lnTo>
                  <a:pt x="75981" y="12766"/>
                </a:lnTo>
                <a:lnTo>
                  <a:pt x="69629" y="12731"/>
                </a:lnTo>
                <a:lnTo>
                  <a:pt x="69674" y="6361"/>
                </a:lnTo>
                <a:close/>
                <a:moveTo>
                  <a:pt x="76088" y="6388"/>
                </a:moveTo>
                <a:lnTo>
                  <a:pt x="82440" y="6414"/>
                </a:lnTo>
                <a:lnTo>
                  <a:pt x="82396" y="12793"/>
                </a:lnTo>
                <a:lnTo>
                  <a:pt x="76035" y="12766"/>
                </a:lnTo>
                <a:lnTo>
                  <a:pt x="76088" y="6388"/>
                </a:lnTo>
                <a:close/>
                <a:moveTo>
                  <a:pt x="5612" y="12499"/>
                </a:moveTo>
                <a:lnTo>
                  <a:pt x="11955" y="12525"/>
                </a:lnTo>
                <a:lnTo>
                  <a:pt x="11910" y="18904"/>
                </a:lnTo>
                <a:lnTo>
                  <a:pt x="5567" y="18877"/>
                </a:lnTo>
                <a:lnTo>
                  <a:pt x="5612" y="12499"/>
                </a:lnTo>
                <a:close/>
                <a:moveTo>
                  <a:pt x="12008" y="12534"/>
                </a:moveTo>
                <a:lnTo>
                  <a:pt x="18378" y="12561"/>
                </a:lnTo>
                <a:lnTo>
                  <a:pt x="18333" y="18931"/>
                </a:lnTo>
                <a:lnTo>
                  <a:pt x="11964" y="18904"/>
                </a:lnTo>
                <a:lnTo>
                  <a:pt x="12008" y="12534"/>
                </a:lnTo>
                <a:close/>
                <a:moveTo>
                  <a:pt x="18432" y="12561"/>
                </a:moveTo>
                <a:lnTo>
                  <a:pt x="24774" y="12588"/>
                </a:lnTo>
                <a:lnTo>
                  <a:pt x="24721" y="18957"/>
                </a:lnTo>
                <a:lnTo>
                  <a:pt x="18387" y="18931"/>
                </a:lnTo>
                <a:lnTo>
                  <a:pt x="18432" y="12561"/>
                </a:lnTo>
                <a:close/>
                <a:moveTo>
                  <a:pt x="24828" y="12588"/>
                </a:moveTo>
                <a:lnTo>
                  <a:pt x="31162" y="12615"/>
                </a:lnTo>
                <a:lnTo>
                  <a:pt x="31117" y="18984"/>
                </a:lnTo>
                <a:lnTo>
                  <a:pt x="24774" y="18957"/>
                </a:lnTo>
                <a:lnTo>
                  <a:pt x="24828" y="12588"/>
                </a:lnTo>
                <a:close/>
                <a:moveTo>
                  <a:pt x="31215" y="12615"/>
                </a:moveTo>
                <a:lnTo>
                  <a:pt x="37585" y="12641"/>
                </a:lnTo>
                <a:lnTo>
                  <a:pt x="37540" y="19011"/>
                </a:lnTo>
                <a:lnTo>
                  <a:pt x="31171" y="18984"/>
                </a:lnTo>
                <a:lnTo>
                  <a:pt x="31215" y="12615"/>
                </a:lnTo>
                <a:close/>
                <a:moveTo>
                  <a:pt x="37639" y="12641"/>
                </a:moveTo>
                <a:lnTo>
                  <a:pt x="43973" y="12677"/>
                </a:lnTo>
                <a:lnTo>
                  <a:pt x="43928" y="19047"/>
                </a:lnTo>
                <a:lnTo>
                  <a:pt x="37594" y="19011"/>
                </a:lnTo>
                <a:lnTo>
                  <a:pt x="37639" y="12641"/>
                </a:lnTo>
                <a:close/>
                <a:moveTo>
                  <a:pt x="44026" y="12677"/>
                </a:moveTo>
                <a:lnTo>
                  <a:pt x="50369" y="12704"/>
                </a:lnTo>
                <a:lnTo>
                  <a:pt x="50324" y="19073"/>
                </a:lnTo>
                <a:lnTo>
                  <a:pt x="43981" y="19047"/>
                </a:lnTo>
                <a:lnTo>
                  <a:pt x="44026" y="12677"/>
                </a:lnTo>
                <a:close/>
                <a:moveTo>
                  <a:pt x="50422" y="12704"/>
                </a:moveTo>
                <a:lnTo>
                  <a:pt x="56792" y="12731"/>
                </a:lnTo>
                <a:lnTo>
                  <a:pt x="56748" y="19100"/>
                </a:lnTo>
                <a:lnTo>
                  <a:pt x="50378" y="19073"/>
                </a:lnTo>
                <a:lnTo>
                  <a:pt x="50422" y="12704"/>
                </a:lnTo>
                <a:close/>
                <a:moveTo>
                  <a:pt x="56846" y="12731"/>
                </a:moveTo>
                <a:lnTo>
                  <a:pt x="63180" y="12757"/>
                </a:lnTo>
                <a:lnTo>
                  <a:pt x="63135" y="19127"/>
                </a:lnTo>
                <a:lnTo>
                  <a:pt x="56801" y="19100"/>
                </a:lnTo>
                <a:lnTo>
                  <a:pt x="56846" y="12731"/>
                </a:lnTo>
                <a:close/>
                <a:moveTo>
                  <a:pt x="63233" y="12757"/>
                </a:moveTo>
                <a:lnTo>
                  <a:pt x="69576" y="12784"/>
                </a:lnTo>
                <a:lnTo>
                  <a:pt x="69522" y="19154"/>
                </a:lnTo>
                <a:lnTo>
                  <a:pt x="63189" y="19127"/>
                </a:lnTo>
                <a:lnTo>
                  <a:pt x="63233" y="12757"/>
                </a:lnTo>
                <a:close/>
                <a:moveTo>
                  <a:pt x="69629" y="12784"/>
                </a:moveTo>
                <a:lnTo>
                  <a:pt x="75981" y="12820"/>
                </a:lnTo>
                <a:lnTo>
                  <a:pt x="75937" y="19180"/>
                </a:lnTo>
                <a:lnTo>
                  <a:pt x="69576" y="19154"/>
                </a:lnTo>
                <a:lnTo>
                  <a:pt x="69629" y="12784"/>
                </a:lnTo>
                <a:close/>
                <a:moveTo>
                  <a:pt x="76035" y="12820"/>
                </a:moveTo>
                <a:lnTo>
                  <a:pt x="82396" y="12846"/>
                </a:lnTo>
                <a:lnTo>
                  <a:pt x="82342" y="19216"/>
                </a:lnTo>
                <a:lnTo>
                  <a:pt x="75990" y="19180"/>
                </a:lnTo>
                <a:lnTo>
                  <a:pt x="76035" y="12820"/>
                </a:lnTo>
                <a:close/>
                <a:moveTo>
                  <a:pt x="5567" y="18931"/>
                </a:moveTo>
                <a:lnTo>
                  <a:pt x="11910" y="18957"/>
                </a:lnTo>
                <a:lnTo>
                  <a:pt x="11857" y="25318"/>
                </a:lnTo>
                <a:lnTo>
                  <a:pt x="5514" y="25291"/>
                </a:lnTo>
                <a:lnTo>
                  <a:pt x="5567" y="18931"/>
                </a:lnTo>
                <a:close/>
                <a:moveTo>
                  <a:pt x="11964" y="18957"/>
                </a:moveTo>
                <a:lnTo>
                  <a:pt x="18333" y="18984"/>
                </a:lnTo>
                <a:lnTo>
                  <a:pt x="18280" y="25354"/>
                </a:lnTo>
                <a:lnTo>
                  <a:pt x="11910" y="25318"/>
                </a:lnTo>
                <a:lnTo>
                  <a:pt x="11964" y="18957"/>
                </a:lnTo>
                <a:close/>
                <a:moveTo>
                  <a:pt x="18387" y="18984"/>
                </a:moveTo>
                <a:lnTo>
                  <a:pt x="24721" y="19011"/>
                </a:lnTo>
                <a:lnTo>
                  <a:pt x="24676" y="25380"/>
                </a:lnTo>
                <a:lnTo>
                  <a:pt x="18333" y="25354"/>
                </a:lnTo>
                <a:lnTo>
                  <a:pt x="18387" y="18984"/>
                </a:lnTo>
                <a:close/>
                <a:moveTo>
                  <a:pt x="24774" y="19011"/>
                </a:moveTo>
                <a:lnTo>
                  <a:pt x="31117" y="19038"/>
                </a:lnTo>
                <a:lnTo>
                  <a:pt x="31064" y="25407"/>
                </a:lnTo>
                <a:lnTo>
                  <a:pt x="24730" y="25380"/>
                </a:lnTo>
                <a:lnTo>
                  <a:pt x="24774" y="19011"/>
                </a:lnTo>
                <a:close/>
                <a:moveTo>
                  <a:pt x="31171" y="19038"/>
                </a:moveTo>
                <a:lnTo>
                  <a:pt x="37540" y="19064"/>
                </a:lnTo>
                <a:lnTo>
                  <a:pt x="37487" y="25434"/>
                </a:lnTo>
                <a:lnTo>
                  <a:pt x="31117" y="25407"/>
                </a:lnTo>
                <a:lnTo>
                  <a:pt x="31171" y="19038"/>
                </a:lnTo>
                <a:close/>
                <a:moveTo>
                  <a:pt x="37594" y="19064"/>
                </a:moveTo>
                <a:lnTo>
                  <a:pt x="43928" y="19100"/>
                </a:lnTo>
                <a:lnTo>
                  <a:pt x="43874" y="25461"/>
                </a:lnTo>
                <a:lnTo>
                  <a:pt x="37540" y="25434"/>
                </a:lnTo>
                <a:lnTo>
                  <a:pt x="37594" y="19064"/>
                </a:lnTo>
                <a:close/>
                <a:moveTo>
                  <a:pt x="43981" y="19100"/>
                </a:moveTo>
                <a:lnTo>
                  <a:pt x="50324" y="19127"/>
                </a:lnTo>
                <a:lnTo>
                  <a:pt x="50271" y="25488"/>
                </a:lnTo>
                <a:lnTo>
                  <a:pt x="43928" y="25461"/>
                </a:lnTo>
                <a:lnTo>
                  <a:pt x="43981" y="19100"/>
                </a:lnTo>
                <a:close/>
                <a:moveTo>
                  <a:pt x="50378" y="19127"/>
                </a:moveTo>
                <a:lnTo>
                  <a:pt x="56748" y="19154"/>
                </a:lnTo>
                <a:lnTo>
                  <a:pt x="56694" y="25523"/>
                </a:lnTo>
                <a:lnTo>
                  <a:pt x="50324" y="25488"/>
                </a:lnTo>
                <a:lnTo>
                  <a:pt x="50378" y="19127"/>
                </a:lnTo>
                <a:close/>
                <a:moveTo>
                  <a:pt x="56801" y="19154"/>
                </a:moveTo>
                <a:lnTo>
                  <a:pt x="63135" y="19180"/>
                </a:lnTo>
                <a:lnTo>
                  <a:pt x="63081" y="25550"/>
                </a:lnTo>
                <a:lnTo>
                  <a:pt x="56748" y="25523"/>
                </a:lnTo>
                <a:lnTo>
                  <a:pt x="56801" y="19154"/>
                </a:lnTo>
                <a:close/>
                <a:moveTo>
                  <a:pt x="63189" y="19180"/>
                </a:moveTo>
                <a:lnTo>
                  <a:pt x="69522" y="19207"/>
                </a:lnTo>
                <a:lnTo>
                  <a:pt x="69478" y="25577"/>
                </a:lnTo>
                <a:lnTo>
                  <a:pt x="63135" y="25550"/>
                </a:lnTo>
                <a:lnTo>
                  <a:pt x="63189" y="19180"/>
                </a:lnTo>
                <a:close/>
                <a:moveTo>
                  <a:pt x="69576" y="19207"/>
                </a:moveTo>
                <a:lnTo>
                  <a:pt x="75937" y="19234"/>
                </a:lnTo>
                <a:lnTo>
                  <a:pt x="75883" y="25604"/>
                </a:lnTo>
                <a:lnTo>
                  <a:pt x="69531" y="25577"/>
                </a:lnTo>
                <a:lnTo>
                  <a:pt x="69576" y="19207"/>
                </a:lnTo>
                <a:close/>
                <a:moveTo>
                  <a:pt x="75990" y="19234"/>
                </a:moveTo>
                <a:lnTo>
                  <a:pt x="82342" y="19270"/>
                </a:lnTo>
                <a:lnTo>
                  <a:pt x="82297" y="25630"/>
                </a:lnTo>
                <a:lnTo>
                  <a:pt x="75937" y="25604"/>
                </a:lnTo>
                <a:lnTo>
                  <a:pt x="75990" y="19234"/>
                </a:lnTo>
                <a:close/>
                <a:moveTo>
                  <a:pt x="5514" y="25345"/>
                </a:moveTo>
                <a:lnTo>
                  <a:pt x="11857" y="25372"/>
                </a:lnTo>
                <a:lnTo>
                  <a:pt x="11812" y="31750"/>
                </a:lnTo>
                <a:lnTo>
                  <a:pt x="5469" y="31723"/>
                </a:lnTo>
                <a:lnTo>
                  <a:pt x="5514" y="25345"/>
                </a:lnTo>
                <a:close/>
                <a:moveTo>
                  <a:pt x="11910" y="25380"/>
                </a:moveTo>
                <a:lnTo>
                  <a:pt x="18280" y="25407"/>
                </a:lnTo>
                <a:lnTo>
                  <a:pt x="18235" y="31777"/>
                </a:lnTo>
                <a:lnTo>
                  <a:pt x="11866" y="31750"/>
                </a:lnTo>
                <a:lnTo>
                  <a:pt x="11910" y="25380"/>
                </a:lnTo>
                <a:close/>
                <a:moveTo>
                  <a:pt x="18333" y="25407"/>
                </a:moveTo>
                <a:lnTo>
                  <a:pt x="24676" y="25434"/>
                </a:lnTo>
                <a:lnTo>
                  <a:pt x="24623" y="31813"/>
                </a:lnTo>
                <a:lnTo>
                  <a:pt x="18289" y="31777"/>
                </a:lnTo>
                <a:lnTo>
                  <a:pt x="18333" y="25407"/>
                </a:lnTo>
                <a:close/>
                <a:moveTo>
                  <a:pt x="24730" y="25434"/>
                </a:moveTo>
                <a:lnTo>
                  <a:pt x="31064" y="25461"/>
                </a:lnTo>
                <a:lnTo>
                  <a:pt x="31019" y="31839"/>
                </a:lnTo>
                <a:lnTo>
                  <a:pt x="24676" y="31813"/>
                </a:lnTo>
                <a:lnTo>
                  <a:pt x="24730" y="25434"/>
                </a:lnTo>
                <a:close/>
                <a:moveTo>
                  <a:pt x="31117" y="25461"/>
                </a:moveTo>
                <a:lnTo>
                  <a:pt x="37487" y="25488"/>
                </a:lnTo>
                <a:lnTo>
                  <a:pt x="37442" y="31866"/>
                </a:lnTo>
                <a:lnTo>
                  <a:pt x="31073" y="31839"/>
                </a:lnTo>
                <a:lnTo>
                  <a:pt x="31117" y="25461"/>
                </a:lnTo>
                <a:close/>
                <a:moveTo>
                  <a:pt x="37540" y="25488"/>
                </a:moveTo>
                <a:lnTo>
                  <a:pt x="43874" y="25514"/>
                </a:lnTo>
                <a:lnTo>
                  <a:pt x="43830" y="31893"/>
                </a:lnTo>
                <a:lnTo>
                  <a:pt x="37496" y="31866"/>
                </a:lnTo>
                <a:lnTo>
                  <a:pt x="37540" y="25488"/>
                </a:lnTo>
                <a:close/>
                <a:moveTo>
                  <a:pt x="43928" y="25514"/>
                </a:moveTo>
                <a:lnTo>
                  <a:pt x="50271" y="25541"/>
                </a:lnTo>
                <a:lnTo>
                  <a:pt x="50226" y="31920"/>
                </a:lnTo>
                <a:lnTo>
                  <a:pt x="43883" y="31893"/>
                </a:lnTo>
                <a:lnTo>
                  <a:pt x="43928" y="25514"/>
                </a:lnTo>
                <a:close/>
                <a:moveTo>
                  <a:pt x="50324" y="25541"/>
                </a:moveTo>
                <a:lnTo>
                  <a:pt x="56694" y="25577"/>
                </a:lnTo>
                <a:lnTo>
                  <a:pt x="56649" y="31946"/>
                </a:lnTo>
                <a:lnTo>
                  <a:pt x="50280" y="31920"/>
                </a:lnTo>
                <a:lnTo>
                  <a:pt x="50324" y="25541"/>
                </a:lnTo>
                <a:close/>
                <a:moveTo>
                  <a:pt x="56748" y="25577"/>
                </a:moveTo>
                <a:lnTo>
                  <a:pt x="63081" y="25604"/>
                </a:lnTo>
                <a:lnTo>
                  <a:pt x="63037" y="31973"/>
                </a:lnTo>
                <a:lnTo>
                  <a:pt x="56703" y="31946"/>
                </a:lnTo>
                <a:lnTo>
                  <a:pt x="56748" y="25577"/>
                </a:lnTo>
                <a:close/>
                <a:moveTo>
                  <a:pt x="63135" y="25604"/>
                </a:moveTo>
                <a:lnTo>
                  <a:pt x="69478" y="25630"/>
                </a:lnTo>
                <a:lnTo>
                  <a:pt x="69424" y="32009"/>
                </a:lnTo>
                <a:lnTo>
                  <a:pt x="63090" y="31982"/>
                </a:lnTo>
                <a:lnTo>
                  <a:pt x="63135" y="25604"/>
                </a:lnTo>
                <a:close/>
                <a:moveTo>
                  <a:pt x="69531" y="25630"/>
                </a:moveTo>
                <a:lnTo>
                  <a:pt x="75883" y="25657"/>
                </a:lnTo>
                <a:lnTo>
                  <a:pt x="75839" y="32036"/>
                </a:lnTo>
                <a:lnTo>
                  <a:pt x="69478" y="32009"/>
                </a:lnTo>
                <a:lnTo>
                  <a:pt x="69531" y="25630"/>
                </a:lnTo>
                <a:close/>
                <a:moveTo>
                  <a:pt x="75937" y="25657"/>
                </a:moveTo>
                <a:lnTo>
                  <a:pt x="82297" y="25684"/>
                </a:lnTo>
                <a:lnTo>
                  <a:pt x="82244" y="32062"/>
                </a:lnTo>
                <a:lnTo>
                  <a:pt x="75892" y="32036"/>
                </a:lnTo>
                <a:lnTo>
                  <a:pt x="75937" y="25657"/>
                </a:lnTo>
                <a:close/>
                <a:moveTo>
                  <a:pt x="5469" y="31777"/>
                </a:moveTo>
                <a:lnTo>
                  <a:pt x="11812" y="31804"/>
                </a:lnTo>
                <a:lnTo>
                  <a:pt x="11759" y="38173"/>
                </a:lnTo>
                <a:lnTo>
                  <a:pt x="5416" y="38146"/>
                </a:lnTo>
                <a:lnTo>
                  <a:pt x="5469" y="31777"/>
                </a:lnTo>
                <a:close/>
                <a:moveTo>
                  <a:pt x="11866" y="31804"/>
                </a:moveTo>
                <a:lnTo>
                  <a:pt x="18235" y="31830"/>
                </a:lnTo>
                <a:lnTo>
                  <a:pt x="18182" y="38200"/>
                </a:lnTo>
                <a:lnTo>
                  <a:pt x="11812" y="38173"/>
                </a:lnTo>
                <a:lnTo>
                  <a:pt x="11866" y="31804"/>
                </a:lnTo>
                <a:close/>
                <a:moveTo>
                  <a:pt x="18289" y="31830"/>
                </a:moveTo>
                <a:lnTo>
                  <a:pt x="24623" y="31866"/>
                </a:lnTo>
                <a:lnTo>
                  <a:pt x="24578" y="38227"/>
                </a:lnTo>
                <a:lnTo>
                  <a:pt x="18235" y="38200"/>
                </a:lnTo>
                <a:lnTo>
                  <a:pt x="18289" y="31830"/>
                </a:lnTo>
                <a:close/>
                <a:moveTo>
                  <a:pt x="24676" y="31866"/>
                </a:moveTo>
                <a:lnTo>
                  <a:pt x="31019" y="31893"/>
                </a:lnTo>
                <a:lnTo>
                  <a:pt x="30966" y="38253"/>
                </a:lnTo>
                <a:lnTo>
                  <a:pt x="24632" y="38227"/>
                </a:lnTo>
                <a:lnTo>
                  <a:pt x="24676" y="31866"/>
                </a:lnTo>
                <a:close/>
                <a:moveTo>
                  <a:pt x="31073" y="31893"/>
                </a:moveTo>
                <a:lnTo>
                  <a:pt x="37442" y="31920"/>
                </a:lnTo>
                <a:lnTo>
                  <a:pt x="37389" y="38289"/>
                </a:lnTo>
                <a:lnTo>
                  <a:pt x="31019" y="38253"/>
                </a:lnTo>
                <a:lnTo>
                  <a:pt x="31073" y="31893"/>
                </a:lnTo>
                <a:close/>
                <a:moveTo>
                  <a:pt x="37496" y="31920"/>
                </a:moveTo>
                <a:lnTo>
                  <a:pt x="43830" y="31946"/>
                </a:lnTo>
                <a:lnTo>
                  <a:pt x="43776" y="38316"/>
                </a:lnTo>
                <a:lnTo>
                  <a:pt x="37442" y="38289"/>
                </a:lnTo>
                <a:lnTo>
                  <a:pt x="37496" y="31920"/>
                </a:lnTo>
                <a:close/>
                <a:moveTo>
                  <a:pt x="43883" y="31946"/>
                </a:moveTo>
                <a:lnTo>
                  <a:pt x="50226" y="31973"/>
                </a:lnTo>
                <a:lnTo>
                  <a:pt x="50173" y="38343"/>
                </a:lnTo>
                <a:lnTo>
                  <a:pt x="43830" y="38316"/>
                </a:lnTo>
                <a:lnTo>
                  <a:pt x="43883" y="31946"/>
                </a:lnTo>
                <a:close/>
                <a:moveTo>
                  <a:pt x="50280" y="31973"/>
                </a:moveTo>
                <a:lnTo>
                  <a:pt x="56649" y="32000"/>
                </a:lnTo>
                <a:lnTo>
                  <a:pt x="56596" y="38369"/>
                </a:lnTo>
                <a:lnTo>
                  <a:pt x="50226" y="38343"/>
                </a:lnTo>
                <a:lnTo>
                  <a:pt x="50280" y="31973"/>
                </a:lnTo>
                <a:close/>
                <a:moveTo>
                  <a:pt x="56703" y="32000"/>
                </a:moveTo>
                <a:lnTo>
                  <a:pt x="63037" y="32036"/>
                </a:lnTo>
                <a:lnTo>
                  <a:pt x="62983" y="38396"/>
                </a:lnTo>
                <a:lnTo>
                  <a:pt x="56649" y="38369"/>
                </a:lnTo>
                <a:lnTo>
                  <a:pt x="56703" y="32000"/>
                </a:lnTo>
                <a:close/>
                <a:moveTo>
                  <a:pt x="63090" y="32036"/>
                </a:moveTo>
                <a:lnTo>
                  <a:pt x="69424" y="32062"/>
                </a:lnTo>
                <a:lnTo>
                  <a:pt x="69380" y="38423"/>
                </a:lnTo>
                <a:lnTo>
                  <a:pt x="63037" y="38396"/>
                </a:lnTo>
                <a:lnTo>
                  <a:pt x="63090" y="32036"/>
                </a:lnTo>
                <a:close/>
                <a:moveTo>
                  <a:pt x="69478" y="32062"/>
                </a:moveTo>
                <a:lnTo>
                  <a:pt x="75839" y="32089"/>
                </a:lnTo>
                <a:lnTo>
                  <a:pt x="75785" y="38450"/>
                </a:lnTo>
                <a:lnTo>
                  <a:pt x="69433" y="38423"/>
                </a:lnTo>
                <a:lnTo>
                  <a:pt x="69478" y="32062"/>
                </a:lnTo>
                <a:close/>
                <a:moveTo>
                  <a:pt x="75892" y="32089"/>
                </a:moveTo>
                <a:lnTo>
                  <a:pt x="82244" y="32116"/>
                </a:lnTo>
                <a:lnTo>
                  <a:pt x="82199" y="38485"/>
                </a:lnTo>
                <a:lnTo>
                  <a:pt x="75839" y="38459"/>
                </a:lnTo>
                <a:lnTo>
                  <a:pt x="75892" y="32089"/>
                </a:lnTo>
                <a:close/>
                <a:moveTo>
                  <a:pt x="5416" y="38200"/>
                </a:moveTo>
                <a:lnTo>
                  <a:pt x="11759" y="38227"/>
                </a:lnTo>
                <a:lnTo>
                  <a:pt x="11714" y="44605"/>
                </a:lnTo>
                <a:lnTo>
                  <a:pt x="5371" y="44578"/>
                </a:lnTo>
                <a:lnTo>
                  <a:pt x="5416" y="38200"/>
                </a:lnTo>
                <a:close/>
                <a:moveTo>
                  <a:pt x="11812" y="38227"/>
                </a:moveTo>
                <a:lnTo>
                  <a:pt x="18182" y="38253"/>
                </a:lnTo>
                <a:lnTo>
                  <a:pt x="18137" y="44632"/>
                </a:lnTo>
                <a:lnTo>
                  <a:pt x="11768" y="44605"/>
                </a:lnTo>
                <a:lnTo>
                  <a:pt x="11812" y="38227"/>
                </a:lnTo>
                <a:close/>
                <a:moveTo>
                  <a:pt x="18235" y="38253"/>
                </a:moveTo>
                <a:lnTo>
                  <a:pt x="24578" y="38280"/>
                </a:lnTo>
                <a:lnTo>
                  <a:pt x="24525" y="44659"/>
                </a:lnTo>
                <a:lnTo>
                  <a:pt x="18191" y="44632"/>
                </a:lnTo>
                <a:lnTo>
                  <a:pt x="18235" y="38253"/>
                </a:lnTo>
                <a:close/>
                <a:moveTo>
                  <a:pt x="24632" y="38280"/>
                </a:moveTo>
                <a:lnTo>
                  <a:pt x="30966" y="38307"/>
                </a:lnTo>
                <a:lnTo>
                  <a:pt x="30921" y="44686"/>
                </a:lnTo>
                <a:lnTo>
                  <a:pt x="24578" y="44659"/>
                </a:lnTo>
                <a:lnTo>
                  <a:pt x="24632" y="38280"/>
                </a:lnTo>
                <a:close/>
                <a:moveTo>
                  <a:pt x="31019" y="38307"/>
                </a:moveTo>
                <a:lnTo>
                  <a:pt x="37389" y="38343"/>
                </a:lnTo>
                <a:lnTo>
                  <a:pt x="37344" y="44712"/>
                </a:lnTo>
                <a:lnTo>
                  <a:pt x="30975" y="44686"/>
                </a:lnTo>
                <a:lnTo>
                  <a:pt x="31019" y="38307"/>
                </a:lnTo>
                <a:close/>
                <a:moveTo>
                  <a:pt x="37442" y="38343"/>
                </a:moveTo>
                <a:lnTo>
                  <a:pt x="43776" y="38369"/>
                </a:lnTo>
                <a:lnTo>
                  <a:pt x="43732" y="44739"/>
                </a:lnTo>
                <a:lnTo>
                  <a:pt x="37398" y="44712"/>
                </a:lnTo>
                <a:lnTo>
                  <a:pt x="37442" y="38343"/>
                </a:lnTo>
                <a:close/>
                <a:moveTo>
                  <a:pt x="43830" y="38369"/>
                </a:moveTo>
                <a:lnTo>
                  <a:pt x="50173" y="38396"/>
                </a:lnTo>
                <a:lnTo>
                  <a:pt x="50128" y="44775"/>
                </a:lnTo>
                <a:lnTo>
                  <a:pt x="43785" y="44739"/>
                </a:lnTo>
                <a:lnTo>
                  <a:pt x="43830" y="38369"/>
                </a:lnTo>
                <a:close/>
                <a:moveTo>
                  <a:pt x="50226" y="38396"/>
                </a:moveTo>
                <a:lnTo>
                  <a:pt x="56596" y="38423"/>
                </a:lnTo>
                <a:lnTo>
                  <a:pt x="56551" y="44801"/>
                </a:lnTo>
                <a:lnTo>
                  <a:pt x="50182" y="44775"/>
                </a:lnTo>
                <a:lnTo>
                  <a:pt x="50226" y="38396"/>
                </a:lnTo>
                <a:close/>
                <a:moveTo>
                  <a:pt x="56649" y="38423"/>
                </a:moveTo>
                <a:lnTo>
                  <a:pt x="62983" y="38450"/>
                </a:lnTo>
                <a:lnTo>
                  <a:pt x="62939" y="44828"/>
                </a:lnTo>
                <a:lnTo>
                  <a:pt x="56605" y="44801"/>
                </a:lnTo>
                <a:lnTo>
                  <a:pt x="56649" y="38423"/>
                </a:lnTo>
                <a:close/>
                <a:moveTo>
                  <a:pt x="63037" y="38450"/>
                </a:moveTo>
                <a:lnTo>
                  <a:pt x="69380" y="38477"/>
                </a:lnTo>
                <a:lnTo>
                  <a:pt x="69326" y="44855"/>
                </a:lnTo>
                <a:lnTo>
                  <a:pt x="62992" y="44828"/>
                </a:lnTo>
                <a:lnTo>
                  <a:pt x="63037" y="38450"/>
                </a:lnTo>
                <a:close/>
                <a:moveTo>
                  <a:pt x="69433" y="38477"/>
                </a:moveTo>
                <a:lnTo>
                  <a:pt x="75785" y="38512"/>
                </a:lnTo>
                <a:lnTo>
                  <a:pt x="75740" y="44882"/>
                </a:lnTo>
                <a:lnTo>
                  <a:pt x="69380" y="44855"/>
                </a:lnTo>
                <a:lnTo>
                  <a:pt x="69433" y="38477"/>
                </a:lnTo>
                <a:close/>
                <a:moveTo>
                  <a:pt x="75839" y="38512"/>
                </a:moveTo>
                <a:lnTo>
                  <a:pt x="82199" y="38539"/>
                </a:lnTo>
                <a:lnTo>
                  <a:pt x="82146" y="44909"/>
                </a:lnTo>
                <a:lnTo>
                  <a:pt x="75794" y="44882"/>
                </a:lnTo>
                <a:lnTo>
                  <a:pt x="75839" y="38512"/>
                </a:lnTo>
                <a:close/>
                <a:moveTo>
                  <a:pt x="5657" y="0"/>
                </a:moveTo>
                <a:lnTo>
                  <a:pt x="5612" y="6022"/>
                </a:lnTo>
                <a:lnTo>
                  <a:pt x="1" y="5995"/>
                </a:lnTo>
                <a:lnTo>
                  <a:pt x="1" y="6049"/>
                </a:lnTo>
                <a:lnTo>
                  <a:pt x="5612" y="6075"/>
                </a:lnTo>
                <a:lnTo>
                  <a:pt x="5559" y="12445"/>
                </a:lnTo>
                <a:lnTo>
                  <a:pt x="1" y="12418"/>
                </a:lnTo>
                <a:lnTo>
                  <a:pt x="1" y="12472"/>
                </a:lnTo>
                <a:lnTo>
                  <a:pt x="5559" y="12499"/>
                </a:lnTo>
                <a:lnTo>
                  <a:pt x="5514" y="18877"/>
                </a:lnTo>
                <a:lnTo>
                  <a:pt x="1" y="18850"/>
                </a:lnTo>
                <a:lnTo>
                  <a:pt x="1" y="18904"/>
                </a:lnTo>
                <a:lnTo>
                  <a:pt x="5514" y="18931"/>
                </a:lnTo>
                <a:lnTo>
                  <a:pt x="5460" y="25291"/>
                </a:lnTo>
                <a:lnTo>
                  <a:pt x="1" y="25273"/>
                </a:lnTo>
                <a:lnTo>
                  <a:pt x="1" y="25327"/>
                </a:lnTo>
                <a:lnTo>
                  <a:pt x="5460" y="25345"/>
                </a:lnTo>
                <a:lnTo>
                  <a:pt x="5416" y="31723"/>
                </a:lnTo>
                <a:lnTo>
                  <a:pt x="1" y="31697"/>
                </a:lnTo>
                <a:lnTo>
                  <a:pt x="1" y="31750"/>
                </a:lnTo>
                <a:lnTo>
                  <a:pt x="5416" y="31777"/>
                </a:lnTo>
                <a:lnTo>
                  <a:pt x="5362" y="38146"/>
                </a:lnTo>
                <a:lnTo>
                  <a:pt x="1" y="38120"/>
                </a:lnTo>
                <a:lnTo>
                  <a:pt x="1" y="38173"/>
                </a:lnTo>
                <a:lnTo>
                  <a:pt x="5362" y="38200"/>
                </a:lnTo>
                <a:lnTo>
                  <a:pt x="5318" y="44570"/>
                </a:lnTo>
                <a:lnTo>
                  <a:pt x="1" y="44552"/>
                </a:lnTo>
                <a:lnTo>
                  <a:pt x="1" y="44605"/>
                </a:lnTo>
                <a:lnTo>
                  <a:pt x="5318" y="44632"/>
                </a:lnTo>
                <a:lnTo>
                  <a:pt x="5273" y="49690"/>
                </a:lnTo>
                <a:lnTo>
                  <a:pt x="5336" y="49690"/>
                </a:lnTo>
                <a:lnTo>
                  <a:pt x="5371" y="44632"/>
                </a:lnTo>
                <a:lnTo>
                  <a:pt x="11714" y="44659"/>
                </a:lnTo>
                <a:lnTo>
                  <a:pt x="11669" y="49690"/>
                </a:lnTo>
                <a:lnTo>
                  <a:pt x="11723" y="49690"/>
                </a:lnTo>
                <a:lnTo>
                  <a:pt x="11768" y="44659"/>
                </a:lnTo>
                <a:lnTo>
                  <a:pt x="18137" y="44686"/>
                </a:lnTo>
                <a:lnTo>
                  <a:pt x="18093" y="49690"/>
                </a:lnTo>
                <a:lnTo>
                  <a:pt x="18146" y="49690"/>
                </a:lnTo>
                <a:lnTo>
                  <a:pt x="18191" y="44686"/>
                </a:lnTo>
                <a:lnTo>
                  <a:pt x="24525" y="44712"/>
                </a:lnTo>
                <a:lnTo>
                  <a:pt x="24489" y="49690"/>
                </a:lnTo>
                <a:lnTo>
                  <a:pt x="24543" y="49690"/>
                </a:lnTo>
                <a:lnTo>
                  <a:pt x="24578" y="44712"/>
                </a:lnTo>
                <a:lnTo>
                  <a:pt x="30921" y="44739"/>
                </a:lnTo>
                <a:lnTo>
                  <a:pt x="30885" y="49690"/>
                </a:lnTo>
                <a:lnTo>
                  <a:pt x="30939" y="49690"/>
                </a:lnTo>
                <a:lnTo>
                  <a:pt x="30975" y="44739"/>
                </a:lnTo>
                <a:lnTo>
                  <a:pt x="37344" y="44766"/>
                </a:lnTo>
                <a:lnTo>
                  <a:pt x="37309" y="49690"/>
                </a:lnTo>
                <a:lnTo>
                  <a:pt x="37362" y="49690"/>
                </a:lnTo>
                <a:lnTo>
                  <a:pt x="37398" y="44766"/>
                </a:lnTo>
                <a:lnTo>
                  <a:pt x="43732" y="44793"/>
                </a:lnTo>
                <a:lnTo>
                  <a:pt x="43696" y="49690"/>
                </a:lnTo>
                <a:lnTo>
                  <a:pt x="43750" y="49690"/>
                </a:lnTo>
                <a:lnTo>
                  <a:pt x="43785" y="44793"/>
                </a:lnTo>
                <a:lnTo>
                  <a:pt x="50128" y="44828"/>
                </a:lnTo>
                <a:lnTo>
                  <a:pt x="50083" y="49690"/>
                </a:lnTo>
                <a:lnTo>
                  <a:pt x="50137" y="49690"/>
                </a:lnTo>
                <a:lnTo>
                  <a:pt x="50182" y="44828"/>
                </a:lnTo>
                <a:lnTo>
                  <a:pt x="56551" y="44855"/>
                </a:lnTo>
                <a:lnTo>
                  <a:pt x="56507" y="49690"/>
                </a:lnTo>
                <a:lnTo>
                  <a:pt x="56560" y="49690"/>
                </a:lnTo>
                <a:lnTo>
                  <a:pt x="56605" y="44855"/>
                </a:lnTo>
                <a:lnTo>
                  <a:pt x="62939" y="44882"/>
                </a:lnTo>
                <a:lnTo>
                  <a:pt x="62894" y="49690"/>
                </a:lnTo>
                <a:lnTo>
                  <a:pt x="62948" y="49690"/>
                </a:lnTo>
                <a:lnTo>
                  <a:pt x="62992" y="44882"/>
                </a:lnTo>
                <a:lnTo>
                  <a:pt x="69326" y="44909"/>
                </a:lnTo>
                <a:lnTo>
                  <a:pt x="69290" y="49690"/>
                </a:lnTo>
                <a:lnTo>
                  <a:pt x="69344" y="49690"/>
                </a:lnTo>
                <a:lnTo>
                  <a:pt x="69380" y="44909"/>
                </a:lnTo>
                <a:lnTo>
                  <a:pt x="75740" y="44935"/>
                </a:lnTo>
                <a:lnTo>
                  <a:pt x="75705" y="49690"/>
                </a:lnTo>
                <a:lnTo>
                  <a:pt x="75758" y="49690"/>
                </a:lnTo>
                <a:lnTo>
                  <a:pt x="75794" y="44935"/>
                </a:lnTo>
                <a:lnTo>
                  <a:pt x="82146" y="44962"/>
                </a:lnTo>
                <a:lnTo>
                  <a:pt x="82110" y="49690"/>
                </a:lnTo>
                <a:lnTo>
                  <a:pt x="82164" y="49690"/>
                </a:lnTo>
                <a:lnTo>
                  <a:pt x="82199" y="44962"/>
                </a:lnTo>
                <a:lnTo>
                  <a:pt x="88355" y="44989"/>
                </a:lnTo>
                <a:lnTo>
                  <a:pt x="88355" y="44935"/>
                </a:lnTo>
                <a:lnTo>
                  <a:pt x="82199" y="44909"/>
                </a:lnTo>
                <a:lnTo>
                  <a:pt x="82253" y="38539"/>
                </a:lnTo>
                <a:lnTo>
                  <a:pt x="88355" y="38566"/>
                </a:lnTo>
                <a:lnTo>
                  <a:pt x="88355" y="38512"/>
                </a:lnTo>
                <a:lnTo>
                  <a:pt x="82253" y="38485"/>
                </a:lnTo>
                <a:lnTo>
                  <a:pt x="82297" y="32116"/>
                </a:lnTo>
                <a:lnTo>
                  <a:pt x="88355" y="32143"/>
                </a:lnTo>
                <a:lnTo>
                  <a:pt x="88355" y="32089"/>
                </a:lnTo>
                <a:lnTo>
                  <a:pt x="82297" y="32062"/>
                </a:lnTo>
                <a:lnTo>
                  <a:pt x="82351" y="25684"/>
                </a:lnTo>
                <a:lnTo>
                  <a:pt x="88355" y="25711"/>
                </a:lnTo>
                <a:lnTo>
                  <a:pt x="88355" y="25657"/>
                </a:lnTo>
                <a:lnTo>
                  <a:pt x="82351" y="25630"/>
                </a:lnTo>
                <a:lnTo>
                  <a:pt x="82396" y="19270"/>
                </a:lnTo>
                <a:lnTo>
                  <a:pt x="88355" y="19296"/>
                </a:lnTo>
                <a:lnTo>
                  <a:pt x="88355" y="19234"/>
                </a:lnTo>
                <a:lnTo>
                  <a:pt x="82396" y="19216"/>
                </a:lnTo>
                <a:lnTo>
                  <a:pt x="82449" y="12846"/>
                </a:lnTo>
                <a:lnTo>
                  <a:pt x="88355" y="12873"/>
                </a:lnTo>
                <a:lnTo>
                  <a:pt x="88355" y="12820"/>
                </a:lnTo>
                <a:lnTo>
                  <a:pt x="82449" y="12793"/>
                </a:lnTo>
                <a:lnTo>
                  <a:pt x="82494" y="6414"/>
                </a:lnTo>
                <a:lnTo>
                  <a:pt x="88355" y="6441"/>
                </a:lnTo>
                <a:lnTo>
                  <a:pt x="88355" y="6388"/>
                </a:lnTo>
                <a:lnTo>
                  <a:pt x="82503" y="6361"/>
                </a:lnTo>
                <a:lnTo>
                  <a:pt x="82547" y="0"/>
                </a:lnTo>
                <a:lnTo>
                  <a:pt x="82494" y="0"/>
                </a:lnTo>
                <a:lnTo>
                  <a:pt x="82440" y="6361"/>
                </a:lnTo>
                <a:lnTo>
                  <a:pt x="76088" y="6334"/>
                </a:lnTo>
                <a:lnTo>
                  <a:pt x="76133" y="0"/>
                </a:lnTo>
                <a:lnTo>
                  <a:pt x="76079" y="0"/>
                </a:lnTo>
                <a:lnTo>
                  <a:pt x="76035" y="6334"/>
                </a:lnTo>
                <a:lnTo>
                  <a:pt x="69674" y="6307"/>
                </a:lnTo>
                <a:lnTo>
                  <a:pt x="69728" y="0"/>
                </a:lnTo>
                <a:lnTo>
                  <a:pt x="69674" y="0"/>
                </a:lnTo>
                <a:lnTo>
                  <a:pt x="69621" y="6307"/>
                </a:lnTo>
                <a:lnTo>
                  <a:pt x="63287" y="6272"/>
                </a:lnTo>
                <a:lnTo>
                  <a:pt x="63331" y="0"/>
                </a:lnTo>
                <a:lnTo>
                  <a:pt x="63278" y="0"/>
                </a:lnTo>
                <a:lnTo>
                  <a:pt x="63233" y="6272"/>
                </a:lnTo>
                <a:lnTo>
                  <a:pt x="56899" y="6245"/>
                </a:lnTo>
                <a:lnTo>
                  <a:pt x="56944" y="0"/>
                </a:lnTo>
                <a:lnTo>
                  <a:pt x="56890" y="0"/>
                </a:lnTo>
                <a:lnTo>
                  <a:pt x="56846" y="6245"/>
                </a:lnTo>
                <a:lnTo>
                  <a:pt x="50476" y="6218"/>
                </a:lnTo>
                <a:lnTo>
                  <a:pt x="50521" y="0"/>
                </a:lnTo>
                <a:lnTo>
                  <a:pt x="50467" y="0"/>
                </a:lnTo>
                <a:lnTo>
                  <a:pt x="50422" y="6218"/>
                </a:lnTo>
                <a:lnTo>
                  <a:pt x="44080" y="6191"/>
                </a:lnTo>
                <a:lnTo>
                  <a:pt x="44124" y="0"/>
                </a:lnTo>
                <a:lnTo>
                  <a:pt x="44071" y="0"/>
                </a:lnTo>
                <a:lnTo>
                  <a:pt x="44026" y="6191"/>
                </a:lnTo>
                <a:lnTo>
                  <a:pt x="37692" y="6165"/>
                </a:lnTo>
                <a:lnTo>
                  <a:pt x="37737" y="0"/>
                </a:lnTo>
                <a:lnTo>
                  <a:pt x="37683" y="0"/>
                </a:lnTo>
                <a:lnTo>
                  <a:pt x="37639" y="6165"/>
                </a:lnTo>
                <a:lnTo>
                  <a:pt x="31269" y="6129"/>
                </a:lnTo>
                <a:lnTo>
                  <a:pt x="31314" y="0"/>
                </a:lnTo>
                <a:lnTo>
                  <a:pt x="31260" y="0"/>
                </a:lnTo>
                <a:lnTo>
                  <a:pt x="31215" y="6129"/>
                </a:lnTo>
                <a:lnTo>
                  <a:pt x="24873" y="6102"/>
                </a:lnTo>
                <a:lnTo>
                  <a:pt x="24917" y="0"/>
                </a:lnTo>
                <a:lnTo>
                  <a:pt x="24864" y="0"/>
                </a:lnTo>
                <a:lnTo>
                  <a:pt x="24819" y="6102"/>
                </a:lnTo>
                <a:lnTo>
                  <a:pt x="18485" y="6075"/>
                </a:lnTo>
                <a:lnTo>
                  <a:pt x="18530" y="0"/>
                </a:lnTo>
                <a:lnTo>
                  <a:pt x="18476" y="0"/>
                </a:lnTo>
                <a:lnTo>
                  <a:pt x="18432" y="6075"/>
                </a:lnTo>
                <a:lnTo>
                  <a:pt x="12062" y="6049"/>
                </a:lnTo>
                <a:lnTo>
                  <a:pt x="12107" y="0"/>
                </a:lnTo>
                <a:lnTo>
                  <a:pt x="12053" y="0"/>
                </a:lnTo>
                <a:lnTo>
                  <a:pt x="12008" y="6049"/>
                </a:lnTo>
                <a:lnTo>
                  <a:pt x="5666" y="6022"/>
                </a:lnTo>
                <a:lnTo>
                  <a:pt x="5710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088" name="Google Shape;8088;p23"/>
          <p:cNvGrpSpPr/>
          <p:nvPr/>
        </p:nvGrpSpPr>
        <p:grpSpPr>
          <a:xfrm>
            <a:off x="582620" y="495574"/>
            <a:ext cx="11026760" cy="5866949"/>
            <a:chOff x="4068925" y="3794325"/>
            <a:chExt cx="2771750" cy="1474750"/>
          </a:xfrm>
        </p:grpSpPr>
        <p:sp>
          <p:nvSpPr>
            <p:cNvPr id="8089" name="Google Shape;8089;p23"/>
            <p:cNvSpPr/>
            <p:nvPr/>
          </p:nvSpPr>
          <p:spPr>
            <a:xfrm>
              <a:off x="4068925" y="3794325"/>
              <a:ext cx="2771750" cy="1474750"/>
            </a:xfrm>
            <a:custGeom>
              <a:avLst/>
              <a:gdLst/>
              <a:ahLst/>
              <a:cxnLst/>
              <a:rect l="l" t="t" r="r" b="b"/>
              <a:pathLst>
                <a:path w="110870" h="58990" extrusionOk="0">
                  <a:moveTo>
                    <a:pt x="110448" y="1"/>
                  </a:moveTo>
                  <a:lnTo>
                    <a:pt x="429" y="453"/>
                  </a:lnTo>
                  <a:lnTo>
                    <a:pt x="23" y="52746"/>
                  </a:lnTo>
                  <a:lnTo>
                    <a:pt x="0" y="52746"/>
                  </a:lnTo>
                  <a:lnTo>
                    <a:pt x="0" y="58653"/>
                  </a:lnTo>
                  <a:lnTo>
                    <a:pt x="0" y="58913"/>
                  </a:lnTo>
                  <a:lnTo>
                    <a:pt x="0" y="58944"/>
                  </a:lnTo>
                  <a:lnTo>
                    <a:pt x="2482" y="58814"/>
                  </a:lnTo>
                  <a:lnTo>
                    <a:pt x="5784" y="58990"/>
                  </a:lnTo>
                  <a:lnTo>
                    <a:pt x="8266" y="58814"/>
                  </a:lnTo>
                  <a:lnTo>
                    <a:pt x="13223" y="58814"/>
                  </a:lnTo>
                  <a:lnTo>
                    <a:pt x="16525" y="58645"/>
                  </a:lnTo>
                  <a:lnTo>
                    <a:pt x="19827" y="58469"/>
                  </a:lnTo>
                  <a:lnTo>
                    <a:pt x="26438" y="58469"/>
                  </a:lnTo>
                  <a:lnTo>
                    <a:pt x="27373" y="58369"/>
                  </a:lnTo>
                  <a:cubicBezTo>
                    <a:pt x="27319" y="58369"/>
                    <a:pt x="27265" y="58362"/>
                    <a:pt x="27212" y="58362"/>
                  </a:cubicBezTo>
                  <a:lnTo>
                    <a:pt x="28085" y="58270"/>
                  </a:lnTo>
                  <a:lnTo>
                    <a:pt x="28690" y="58270"/>
                  </a:lnTo>
                  <a:cubicBezTo>
                    <a:pt x="28598" y="58277"/>
                    <a:pt x="28506" y="58285"/>
                    <a:pt x="28422" y="58300"/>
                  </a:cubicBezTo>
                  <a:cubicBezTo>
                    <a:pt x="29778" y="58300"/>
                    <a:pt x="34919" y="58323"/>
                    <a:pt x="36351" y="58469"/>
                  </a:cubicBezTo>
                  <a:cubicBezTo>
                    <a:pt x="36900" y="58528"/>
                    <a:pt x="37542" y="58547"/>
                    <a:pt x="38154" y="58547"/>
                  </a:cubicBezTo>
                  <a:cubicBezTo>
                    <a:pt x="39377" y="58547"/>
                    <a:pt x="40481" y="58469"/>
                    <a:pt x="40481" y="58469"/>
                  </a:cubicBezTo>
                  <a:cubicBezTo>
                    <a:pt x="40481" y="58469"/>
                    <a:pt x="43782" y="58124"/>
                    <a:pt x="47084" y="58124"/>
                  </a:cubicBezTo>
                  <a:cubicBezTo>
                    <a:pt x="50394" y="58124"/>
                    <a:pt x="50394" y="58469"/>
                    <a:pt x="52868" y="58469"/>
                  </a:cubicBezTo>
                  <a:cubicBezTo>
                    <a:pt x="55350" y="58469"/>
                    <a:pt x="60307" y="57779"/>
                    <a:pt x="62782" y="57779"/>
                  </a:cubicBezTo>
                  <a:cubicBezTo>
                    <a:pt x="65256" y="57779"/>
                    <a:pt x="71040" y="58300"/>
                    <a:pt x="72695" y="58300"/>
                  </a:cubicBezTo>
                  <a:cubicBezTo>
                    <a:pt x="74350" y="58300"/>
                    <a:pt x="81781" y="58645"/>
                    <a:pt x="81781" y="58645"/>
                  </a:cubicBezTo>
                  <a:lnTo>
                    <a:pt x="90039" y="58124"/>
                  </a:lnTo>
                  <a:lnTo>
                    <a:pt x="96651" y="58645"/>
                  </a:lnTo>
                  <a:lnTo>
                    <a:pt x="104082" y="58645"/>
                  </a:lnTo>
                  <a:lnTo>
                    <a:pt x="110693" y="58262"/>
                  </a:lnTo>
                  <a:lnTo>
                    <a:pt x="110693" y="58254"/>
                  </a:lnTo>
                  <a:lnTo>
                    <a:pt x="110479" y="58239"/>
                  </a:lnTo>
                  <a:lnTo>
                    <a:pt x="110693" y="58231"/>
                  </a:lnTo>
                  <a:lnTo>
                    <a:pt x="110693" y="55864"/>
                  </a:lnTo>
                  <a:lnTo>
                    <a:pt x="110869" y="55864"/>
                  </a:lnTo>
                  <a:lnTo>
                    <a:pt x="1104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0" name="Google Shape;8090;p23"/>
            <p:cNvSpPr/>
            <p:nvPr/>
          </p:nvSpPr>
          <p:spPr>
            <a:xfrm>
              <a:off x="4173300" y="3806200"/>
              <a:ext cx="4800" cy="118375"/>
            </a:xfrm>
            <a:custGeom>
              <a:avLst/>
              <a:gdLst/>
              <a:ahLst/>
              <a:cxnLst/>
              <a:rect l="l" t="t" r="r" b="b"/>
              <a:pathLst>
                <a:path w="192" h="4735" extrusionOk="0">
                  <a:moveTo>
                    <a:pt x="0" y="4735"/>
                  </a:moveTo>
                  <a:lnTo>
                    <a:pt x="192" y="4735"/>
                  </a:lnTo>
                  <a:lnTo>
                    <a:pt x="19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1" name="Google Shape;8091;p23"/>
            <p:cNvSpPr/>
            <p:nvPr/>
          </p:nvSpPr>
          <p:spPr>
            <a:xfrm>
              <a:off x="41733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2" name="Google Shape;8092;p23"/>
            <p:cNvSpPr/>
            <p:nvPr/>
          </p:nvSpPr>
          <p:spPr>
            <a:xfrm>
              <a:off x="4173300" y="5150125"/>
              <a:ext cx="4800" cy="95975"/>
            </a:xfrm>
            <a:custGeom>
              <a:avLst/>
              <a:gdLst/>
              <a:ahLst/>
              <a:cxnLst/>
              <a:rect l="l" t="t" r="r" b="b"/>
              <a:pathLst>
                <a:path w="192" h="3839" extrusionOk="0">
                  <a:moveTo>
                    <a:pt x="0" y="0"/>
                  </a:moveTo>
                  <a:lnTo>
                    <a:pt x="0" y="3839"/>
                  </a:lnTo>
                  <a:lnTo>
                    <a:pt x="192" y="383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3" name="Google Shape;8093;p23"/>
            <p:cNvSpPr/>
            <p:nvPr/>
          </p:nvSpPr>
          <p:spPr>
            <a:xfrm>
              <a:off x="41733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4" name="Google Shape;8094;p23"/>
            <p:cNvSpPr/>
            <p:nvPr/>
          </p:nvSpPr>
          <p:spPr>
            <a:xfrm>
              <a:off x="41733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5" name="Google Shape;8095;p23"/>
            <p:cNvSpPr/>
            <p:nvPr/>
          </p:nvSpPr>
          <p:spPr>
            <a:xfrm>
              <a:off x="41733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6" name="Google Shape;8096;p23"/>
            <p:cNvSpPr/>
            <p:nvPr/>
          </p:nvSpPr>
          <p:spPr>
            <a:xfrm>
              <a:off x="41733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7" name="Google Shape;8097;p23"/>
            <p:cNvSpPr/>
            <p:nvPr/>
          </p:nvSpPr>
          <p:spPr>
            <a:xfrm>
              <a:off x="41733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8" name="Google Shape;8098;p23"/>
            <p:cNvSpPr/>
            <p:nvPr/>
          </p:nvSpPr>
          <p:spPr>
            <a:xfrm>
              <a:off x="41733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9" name="Google Shape;8099;p23"/>
            <p:cNvSpPr/>
            <p:nvPr/>
          </p:nvSpPr>
          <p:spPr>
            <a:xfrm>
              <a:off x="41733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0" name="Google Shape;8100;p23"/>
            <p:cNvSpPr/>
            <p:nvPr/>
          </p:nvSpPr>
          <p:spPr>
            <a:xfrm>
              <a:off x="41733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1" name="Google Shape;8101;p23"/>
            <p:cNvSpPr/>
            <p:nvPr/>
          </p:nvSpPr>
          <p:spPr>
            <a:xfrm>
              <a:off x="41733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2" name="Google Shape;8102;p23"/>
            <p:cNvSpPr/>
            <p:nvPr/>
          </p:nvSpPr>
          <p:spPr>
            <a:xfrm>
              <a:off x="4280175" y="5150125"/>
              <a:ext cx="4800" cy="97325"/>
            </a:xfrm>
            <a:custGeom>
              <a:avLst/>
              <a:gdLst/>
              <a:ahLst/>
              <a:cxnLst/>
              <a:rect l="l" t="t" r="r" b="b"/>
              <a:pathLst>
                <a:path w="192" h="3893" extrusionOk="0">
                  <a:moveTo>
                    <a:pt x="0" y="0"/>
                  </a:moveTo>
                  <a:lnTo>
                    <a:pt x="0" y="3892"/>
                  </a:lnTo>
                  <a:lnTo>
                    <a:pt x="192" y="389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3" name="Google Shape;8103;p23"/>
            <p:cNvSpPr/>
            <p:nvPr/>
          </p:nvSpPr>
          <p:spPr>
            <a:xfrm>
              <a:off x="4280175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4" name="Google Shape;8104;p23"/>
            <p:cNvSpPr/>
            <p:nvPr/>
          </p:nvSpPr>
          <p:spPr>
            <a:xfrm>
              <a:off x="4280175" y="3806200"/>
              <a:ext cx="4800" cy="118375"/>
            </a:xfrm>
            <a:custGeom>
              <a:avLst/>
              <a:gdLst/>
              <a:ahLst/>
              <a:cxnLst/>
              <a:rect l="l" t="t" r="r" b="b"/>
              <a:pathLst>
                <a:path w="192" h="4735" extrusionOk="0">
                  <a:moveTo>
                    <a:pt x="0" y="1"/>
                  </a:moveTo>
                  <a:lnTo>
                    <a:pt x="0" y="4735"/>
                  </a:lnTo>
                  <a:lnTo>
                    <a:pt x="192" y="4735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5" name="Google Shape;8105;p23"/>
            <p:cNvSpPr/>
            <p:nvPr/>
          </p:nvSpPr>
          <p:spPr>
            <a:xfrm>
              <a:off x="4280175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6" name="Google Shape;8106;p23"/>
            <p:cNvSpPr/>
            <p:nvPr/>
          </p:nvSpPr>
          <p:spPr>
            <a:xfrm>
              <a:off x="4280175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7" name="Google Shape;8107;p23"/>
            <p:cNvSpPr/>
            <p:nvPr/>
          </p:nvSpPr>
          <p:spPr>
            <a:xfrm>
              <a:off x="4280175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8" name="Google Shape;8108;p23"/>
            <p:cNvSpPr/>
            <p:nvPr/>
          </p:nvSpPr>
          <p:spPr>
            <a:xfrm>
              <a:off x="4280175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9" name="Google Shape;8109;p23"/>
            <p:cNvSpPr/>
            <p:nvPr/>
          </p:nvSpPr>
          <p:spPr>
            <a:xfrm>
              <a:off x="4280175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0" name="Google Shape;8110;p23"/>
            <p:cNvSpPr/>
            <p:nvPr/>
          </p:nvSpPr>
          <p:spPr>
            <a:xfrm>
              <a:off x="4280175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1" name="Google Shape;8111;p23"/>
            <p:cNvSpPr/>
            <p:nvPr/>
          </p:nvSpPr>
          <p:spPr>
            <a:xfrm>
              <a:off x="4280175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2" name="Google Shape;8112;p23"/>
            <p:cNvSpPr/>
            <p:nvPr/>
          </p:nvSpPr>
          <p:spPr>
            <a:xfrm>
              <a:off x="4280175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3" name="Google Shape;8113;p23"/>
            <p:cNvSpPr/>
            <p:nvPr/>
          </p:nvSpPr>
          <p:spPr>
            <a:xfrm>
              <a:off x="4280175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4" name="Google Shape;8114;p23"/>
            <p:cNvSpPr/>
            <p:nvPr/>
          </p:nvSpPr>
          <p:spPr>
            <a:xfrm>
              <a:off x="4386275" y="41741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5" name="Google Shape;8115;p23"/>
            <p:cNvSpPr/>
            <p:nvPr/>
          </p:nvSpPr>
          <p:spPr>
            <a:xfrm>
              <a:off x="4386275" y="4662125"/>
              <a:ext cx="5375" cy="116850"/>
            </a:xfrm>
            <a:custGeom>
              <a:avLst/>
              <a:gdLst/>
              <a:ahLst/>
              <a:cxnLst/>
              <a:rect l="l" t="t" r="r" b="b"/>
              <a:pathLst>
                <a:path w="21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6" name="Google Shape;8116;p23"/>
            <p:cNvSpPr/>
            <p:nvPr/>
          </p:nvSpPr>
          <p:spPr>
            <a:xfrm>
              <a:off x="4386275" y="3929725"/>
              <a:ext cx="5375" cy="116875"/>
            </a:xfrm>
            <a:custGeom>
              <a:avLst/>
              <a:gdLst/>
              <a:ahLst/>
              <a:cxnLst/>
              <a:rect l="l" t="t" r="r" b="b"/>
              <a:pathLst>
                <a:path w="21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7" name="Google Shape;8117;p23"/>
            <p:cNvSpPr/>
            <p:nvPr/>
          </p:nvSpPr>
          <p:spPr>
            <a:xfrm>
              <a:off x="4386275" y="50287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8" name="Google Shape;8118;p23"/>
            <p:cNvSpPr/>
            <p:nvPr/>
          </p:nvSpPr>
          <p:spPr>
            <a:xfrm>
              <a:off x="4386275" y="45399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9" name="Google Shape;8119;p23"/>
            <p:cNvSpPr/>
            <p:nvPr/>
          </p:nvSpPr>
          <p:spPr>
            <a:xfrm>
              <a:off x="4386275" y="40519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0" name="Google Shape;8120;p23"/>
            <p:cNvSpPr/>
            <p:nvPr/>
          </p:nvSpPr>
          <p:spPr>
            <a:xfrm>
              <a:off x="4386275" y="5150125"/>
              <a:ext cx="5375" cy="97900"/>
            </a:xfrm>
            <a:custGeom>
              <a:avLst/>
              <a:gdLst/>
              <a:ahLst/>
              <a:cxnLst/>
              <a:rect l="l" t="t" r="r" b="b"/>
              <a:pathLst>
                <a:path w="215" h="3916" extrusionOk="0">
                  <a:moveTo>
                    <a:pt x="0" y="0"/>
                  </a:moveTo>
                  <a:lnTo>
                    <a:pt x="0" y="3915"/>
                  </a:lnTo>
                  <a:lnTo>
                    <a:pt x="215" y="391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1" name="Google Shape;8121;p23"/>
            <p:cNvSpPr/>
            <p:nvPr/>
          </p:nvSpPr>
          <p:spPr>
            <a:xfrm>
              <a:off x="4386275" y="3805625"/>
              <a:ext cx="5375" cy="118950"/>
            </a:xfrm>
            <a:custGeom>
              <a:avLst/>
              <a:gdLst/>
              <a:ahLst/>
              <a:cxnLst/>
              <a:rect l="l" t="t" r="r" b="b"/>
              <a:pathLst>
                <a:path w="215" h="4758" extrusionOk="0">
                  <a:moveTo>
                    <a:pt x="0" y="1"/>
                  </a:moveTo>
                  <a:lnTo>
                    <a:pt x="0" y="4758"/>
                  </a:lnTo>
                  <a:lnTo>
                    <a:pt x="215" y="475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2" name="Google Shape;8122;p23"/>
            <p:cNvSpPr/>
            <p:nvPr/>
          </p:nvSpPr>
          <p:spPr>
            <a:xfrm>
              <a:off x="4386275" y="49065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3" name="Google Shape;8123;p23"/>
            <p:cNvSpPr/>
            <p:nvPr/>
          </p:nvSpPr>
          <p:spPr>
            <a:xfrm>
              <a:off x="4386275" y="44177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4" name="Google Shape;8124;p23"/>
            <p:cNvSpPr/>
            <p:nvPr/>
          </p:nvSpPr>
          <p:spPr>
            <a:xfrm>
              <a:off x="4386275" y="47843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5" name="Google Shape;8125;p23"/>
            <p:cNvSpPr/>
            <p:nvPr/>
          </p:nvSpPr>
          <p:spPr>
            <a:xfrm>
              <a:off x="4386275" y="4296300"/>
              <a:ext cx="5375" cy="116300"/>
            </a:xfrm>
            <a:custGeom>
              <a:avLst/>
              <a:gdLst/>
              <a:ahLst/>
              <a:cxnLst/>
              <a:rect l="l" t="t" r="r" b="b"/>
              <a:pathLst>
                <a:path w="21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6" name="Google Shape;8126;p23"/>
            <p:cNvSpPr/>
            <p:nvPr/>
          </p:nvSpPr>
          <p:spPr>
            <a:xfrm>
              <a:off x="449295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7" name="Google Shape;8127;p23"/>
            <p:cNvSpPr/>
            <p:nvPr/>
          </p:nvSpPr>
          <p:spPr>
            <a:xfrm>
              <a:off x="449295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8" name="Google Shape;8128;p23"/>
            <p:cNvSpPr/>
            <p:nvPr/>
          </p:nvSpPr>
          <p:spPr>
            <a:xfrm>
              <a:off x="449295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9" name="Google Shape;8129;p23"/>
            <p:cNvSpPr/>
            <p:nvPr/>
          </p:nvSpPr>
          <p:spPr>
            <a:xfrm>
              <a:off x="449295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0" name="Google Shape;8130;p23"/>
            <p:cNvSpPr/>
            <p:nvPr/>
          </p:nvSpPr>
          <p:spPr>
            <a:xfrm>
              <a:off x="449295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1" name="Google Shape;8131;p23"/>
            <p:cNvSpPr/>
            <p:nvPr/>
          </p:nvSpPr>
          <p:spPr>
            <a:xfrm>
              <a:off x="4492950" y="3804850"/>
              <a:ext cx="4800" cy="119725"/>
            </a:xfrm>
            <a:custGeom>
              <a:avLst/>
              <a:gdLst/>
              <a:ahLst/>
              <a:cxnLst/>
              <a:rect l="l" t="t" r="r" b="b"/>
              <a:pathLst>
                <a:path w="192" h="4789" extrusionOk="0">
                  <a:moveTo>
                    <a:pt x="0" y="1"/>
                  </a:moveTo>
                  <a:lnTo>
                    <a:pt x="0" y="4789"/>
                  </a:lnTo>
                  <a:lnTo>
                    <a:pt x="192" y="4789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2" name="Google Shape;8132;p23"/>
            <p:cNvSpPr/>
            <p:nvPr/>
          </p:nvSpPr>
          <p:spPr>
            <a:xfrm>
              <a:off x="449295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3" name="Google Shape;8133;p23"/>
            <p:cNvSpPr/>
            <p:nvPr/>
          </p:nvSpPr>
          <p:spPr>
            <a:xfrm>
              <a:off x="449295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4" name="Google Shape;8134;p23"/>
            <p:cNvSpPr/>
            <p:nvPr/>
          </p:nvSpPr>
          <p:spPr>
            <a:xfrm>
              <a:off x="4492950" y="5150125"/>
              <a:ext cx="4800" cy="99225"/>
            </a:xfrm>
            <a:custGeom>
              <a:avLst/>
              <a:gdLst/>
              <a:ahLst/>
              <a:cxnLst/>
              <a:rect l="l" t="t" r="r" b="b"/>
              <a:pathLst>
                <a:path w="192" h="3969" extrusionOk="0">
                  <a:moveTo>
                    <a:pt x="0" y="0"/>
                  </a:moveTo>
                  <a:lnTo>
                    <a:pt x="0" y="3946"/>
                  </a:lnTo>
                  <a:lnTo>
                    <a:pt x="192" y="396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5" name="Google Shape;8135;p23"/>
            <p:cNvSpPr/>
            <p:nvPr/>
          </p:nvSpPr>
          <p:spPr>
            <a:xfrm>
              <a:off x="449295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6" name="Google Shape;8136;p23"/>
            <p:cNvSpPr/>
            <p:nvPr/>
          </p:nvSpPr>
          <p:spPr>
            <a:xfrm>
              <a:off x="449295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7" name="Google Shape;8137;p23"/>
            <p:cNvSpPr/>
            <p:nvPr/>
          </p:nvSpPr>
          <p:spPr>
            <a:xfrm>
              <a:off x="449295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8" name="Google Shape;8138;p23"/>
            <p:cNvSpPr/>
            <p:nvPr/>
          </p:nvSpPr>
          <p:spPr>
            <a:xfrm>
              <a:off x="4599825" y="3804850"/>
              <a:ext cx="4625" cy="119725"/>
            </a:xfrm>
            <a:custGeom>
              <a:avLst/>
              <a:gdLst/>
              <a:ahLst/>
              <a:cxnLst/>
              <a:rect l="l" t="t" r="r" b="b"/>
              <a:pathLst>
                <a:path w="185" h="4789" extrusionOk="0">
                  <a:moveTo>
                    <a:pt x="0" y="1"/>
                  </a:moveTo>
                  <a:lnTo>
                    <a:pt x="0" y="4789"/>
                  </a:lnTo>
                  <a:lnTo>
                    <a:pt x="184" y="478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9" name="Google Shape;8139;p23"/>
            <p:cNvSpPr/>
            <p:nvPr/>
          </p:nvSpPr>
          <p:spPr>
            <a:xfrm>
              <a:off x="4599825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84" y="468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0" name="Google Shape;8140;p23"/>
            <p:cNvSpPr/>
            <p:nvPr/>
          </p:nvSpPr>
          <p:spPr>
            <a:xfrm>
              <a:off x="4599825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84" y="468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1" name="Google Shape;8141;p23"/>
            <p:cNvSpPr/>
            <p:nvPr/>
          </p:nvSpPr>
          <p:spPr>
            <a:xfrm>
              <a:off x="4599825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2" name="Google Shape;8142;p23"/>
            <p:cNvSpPr/>
            <p:nvPr/>
          </p:nvSpPr>
          <p:spPr>
            <a:xfrm>
              <a:off x="4599825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3" name="Google Shape;8143;p23"/>
            <p:cNvSpPr/>
            <p:nvPr/>
          </p:nvSpPr>
          <p:spPr>
            <a:xfrm>
              <a:off x="4599825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4" name="Google Shape;8144;p23"/>
            <p:cNvSpPr/>
            <p:nvPr/>
          </p:nvSpPr>
          <p:spPr>
            <a:xfrm>
              <a:off x="4599825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5" name="Google Shape;8145;p23"/>
            <p:cNvSpPr/>
            <p:nvPr/>
          </p:nvSpPr>
          <p:spPr>
            <a:xfrm>
              <a:off x="4599825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6" name="Google Shape;8146;p23"/>
            <p:cNvSpPr/>
            <p:nvPr/>
          </p:nvSpPr>
          <p:spPr>
            <a:xfrm>
              <a:off x="4599825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7" name="Google Shape;8147;p23"/>
            <p:cNvSpPr/>
            <p:nvPr/>
          </p:nvSpPr>
          <p:spPr>
            <a:xfrm>
              <a:off x="4599825" y="5150125"/>
              <a:ext cx="4625" cy="99800"/>
            </a:xfrm>
            <a:custGeom>
              <a:avLst/>
              <a:gdLst/>
              <a:ahLst/>
              <a:cxnLst/>
              <a:rect l="l" t="t" r="r" b="b"/>
              <a:pathLst>
                <a:path w="185" h="3992" extrusionOk="0">
                  <a:moveTo>
                    <a:pt x="0" y="0"/>
                  </a:moveTo>
                  <a:lnTo>
                    <a:pt x="0" y="3992"/>
                  </a:lnTo>
                  <a:lnTo>
                    <a:pt x="184" y="399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8" name="Google Shape;8148;p23"/>
            <p:cNvSpPr/>
            <p:nvPr/>
          </p:nvSpPr>
          <p:spPr>
            <a:xfrm>
              <a:off x="4599825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9" name="Google Shape;8149;p23"/>
            <p:cNvSpPr/>
            <p:nvPr/>
          </p:nvSpPr>
          <p:spPr>
            <a:xfrm>
              <a:off x="4599825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0" name="Google Shape;8150;p23"/>
            <p:cNvSpPr/>
            <p:nvPr/>
          </p:nvSpPr>
          <p:spPr>
            <a:xfrm>
              <a:off x="47065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1" name="Google Shape;8151;p23"/>
            <p:cNvSpPr/>
            <p:nvPr/>
          </p:nvSpPr>
          <p:spPr>
            <a:xfrm>
              <a:off x="47065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2" name="Google Shape;8152;p23"/>
            <p:cNvSpPr/>
            <p:nvPr/>
          </p:nvSpPr>
          <p:spPr>
            <a:xfrm>
              <a:off x="47065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3" name="Google Shape;8153;p23"/>
            <p:cNvSpPr/>
            <p:nvPr/>
          </p:nvSpPr>
          <p:spPr>
            <a:xfrm>
              <a:off x="47065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4" name="Google Shape;8154;p23"/>
            <p:cNvSpPr/>
            <p:nvPr/>
          </p:nvSpPr>
          <p:spPr>
            <a:xfrm>
              <a:off x="47065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5" name="Google Shape;8155;p23"/>
            <p:cNvSpPr/>
            <p:nvPr/>
          </p:nvSpPr>
          <p:spPr>
            <a:xfrm>
              <a:off x="47065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6" name="Google Shape;8156;p23"/>
            <p:cNvSpPr/>
            <p:nvPr/>
          </p:nvSpPr>
          <p:spPr>
            <a:xfrm>
              <a:off x="47065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7" name="Google Shape;8157;p23"/>
            <p:cNvSpPr/>
            <p:nvPr/>
          </p:nvSpPr>
          <p:spPr>
            <a:xfrm>
              <a:off x="47065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8" name="Google Shape;8158;p23"/>
            <p:cNvSpPr/>
            <p:nvPr/>
          </p:nvSpPr>
          <p:spPr>
            <a:xfrm>
              <a:off x="47065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9" name="Google Shape;8159;p23"/>
            <p:cNvSpPr/>
            <p:nvPr/>
          </p:nvSpPr>
          <p:spPr>
            <a:xfrm>
              <a:off x="4706500" y="5150125"/>
              <a:ext cx="4800" cy="100575"/>
            </a:xfrm>
            <a:custGeom>
              <a:avLst/>
              <a:gdLst/>
              <a:ahLst/>
              <a:cxnLst/>
              <a:rect l="l" t="t" r="r" b="b"/>
              <a:pathLst>
                <a:path w="192" h="4023" extrusionOk="0">
                  <a:moveTo>
                    <a:pt x="0" y="0"/>
                  </a:moveTo>
                  <a:lnTo>
                    <a:pt x="0" y="4022"/>
                  </a:lnTo>
                  <a:lnTo>
                    <a:pt x="192" y="402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0" name="Google Shape;8160;p23"/>
            <p:cNvSpPr/>
            <p:nvPr/>
          </p:nvSpPr>
          <p:spPr>
            <a:xfrm>
              <a:off x="4706500" y="3804275"/>
              <a:ext cx="4800" cy="120300"/>
            </a:xfrm>
            <a:custGeom>
              <a:avLst/>
              <a:gdLst/>
              <a:ahLst/>
              <a:cxnLst/>
              <a:rect l="l" t="t" r="r" b="b"/>
              <a:pathLst>
                <a:path w="192" h="4812" extrusionOk="0">
                  <a:moveTo>
                    <a:pt x="0" y="1"/>
                  </a:moveTo>
                  <a:lnTo>
                    <a:pt x="0" y="4812"/>
                  </a:lnTo>
                  <a:lnTo>
                    <a:pt x="192" y="481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1" name="Google Shape;8161;p23"/>
            <p:cNvSpPr/>
            <p:nvPr/>
          </p:nvSpPr>
          <p:spPr>
            <a:xfrm>
              <a:off x="47065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2" name="Google Shape;8162;p23"/>
            <p:cNvSpPr/>
            <p:nvPr/>
          </p:nvSpPr>
          <p:spPr>
            <a:xfrm>
              <a:off x="4812600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3" name="Google Shape;8163;p23"/>
            <p:cNvSpPr/>
            <p:nvPr/>
          </p:nvSpPr>
          <p:spPr>
            <a:xfrm>
              <a:off x="4812600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4" name="Google Shape;8164;p23"/>
            <p:cNvSpPr/>
            <p:nvPr/>
          </p:nvSpPr>
          <p:spPr>
            <a:xfrm>
              <a:off x="4812600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5" name="Google Shape;8165;p23"/>
            <p:cNvSpPr/>
            <p:nvPr/>
          </p:nvSpPr>
          <p:spPr>
            <a:xfrm>
              <a:off x="4812600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6" name="Google Shape;8166;p23"/>
            <p:cNvSpPr/>
            <p:nvPr/>
          </p:nvSpPr>
          <p:spPr>
            <a:xfrm>
              <a:off x="4812600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7" name="Google Shape;8167;p23"/>
            <p:cNvSpPr/>
            <p:nvPr/>
          </p:nvSpPr>
          <p:spPr>
            <a:xfrm>
              <a:off x="4812600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8" name="Google Shape;8168;p23"/>
            <p:cNvSpPr/>
            <p:nvPr/>
          </p:nvSpPr>
          <p:spPr>
            <a:xfrm>
              <a:off x="4812600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9" name="Google Shape;8169;p23"/>
            <p:cNvSpPr/>
            <p:nvPr/>
          </p:nvSpPr>
          <p:spPr>
            <a:xfrm>
              <a:off x="4812600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0" name="Google Shape;8170;p23"/>
            <p:cNvSpPr/>
            <p:nvPr/>
          </p:nvSpPr>
          <p:spPr>
            <a:xfrm>
              <a:off x="4812600" y="3803700"/>
              <a:ext cx="5400" cy="120875"/>
            </a:xfrm>
            <a:custGeom>
              <a:avLst/>
              <a:gdLst/>
              <a:ahLst/>
              <a:cxnLst/>
              <a:rect l="l" t="t" r="r" b="b"/>
              <a:pathLst>
                <a:path w="216" h="4835" extrusionOk="0">
                  <a:moveTo>
                    <a:pt x="1" y="1"/>
                  </a:moveTo>
                  <a:lnTo>
                    <a:pt x="1" y="4835"/>
                  </a:lnTo>
                  <a:lnTo>
                    <a:pt x="215" y="4835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1" name="Google Shape;8171;p23"/>
            <p:cNvSpPr/>
            <p:nvPr/>
          </p:nvSpPr>
          <p:spPr>
            <a:xfrm>
              <a:off x="4812600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2" name="Google Shape;8172;p23"/>
            <p:cNvSpPr/>
            <p:nvPr/>
          </p:nvSpPr>
          <p:spPr>
            <a:xfrm>
              <a:off x="4812600" y="5150125"/>
              <a:ext cx="5400" cy="101925"/>
            </a:xfrm>
            <a:custGeom>
              <a:avLst/>
              <a:gdLst/>
              <a:ahLst/>
              <a:cxnLst/>
              <a:rect l="l" t="t" r="r" b="b"/>
              <a:pathLst>
                <a:path w="216" h="4077" extrusionOk="0">
                  <a:moveTo>
                    <a:pt x="1" y="0"/>
                  </a:moveTo>
                  <a:lnTo>
                    <a:pt x="1" y="4076"/>
                  </a:lnTo>
                  <a:lnTo>
                    <a:pt x="215" y="4076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3" name="Google Shape;8173;p23"/>
            <p:cNvSpPr/>
            <p:nvPr/>
          </p:nvSpPr>
          <p:spPr>
            <a:xfrm>
              <a:off x="4812600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4" name="Google Shape;8174;p23"/>
            <p:cNvSpPr/>
            <p:nvPr/>
          </p:nvSpPr>
          <p:spPr>
            <a:xfrm>
              <a:off x="4919275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5" name="Google Shape;8175;p23"/>
            <p:cNvSpPr/>
            <p:nvPr/>
          </p:nvSpPr>
          <p:spPr>
            <a:xfrm>
              <a:off x="4919275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6" name="Google Shape;8176;p23"/>
            <p:cNvSpPr/>
            <p:nvPr/>
          </p:nvSpPr>
          <p:spPr>
            <a:xfrm>
              <a:off x="4919275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7" name="Google Shape;8177;p23"/>
            <p:cNvSpPr/>
            <p:nvPr/>
          </p:nvSpPr>
          <p:spPr>
            <a:xfrm>
              <a:off x="4919275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8" name="Google Shape;8178;p23"/>
            <p:cNvSpPr/>
            <p:nvPr/>
          </p:nvSpPr>
          <p:spPr>
            <a:xfrm>
              <a:off x="4919275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9" name="Google Shape;8179;p23"/>
            <p:cNvSpPr/>
            <p:nvPr/>
          </p:nvSpPr>
          <p:spPr>
            <a:xfrm>
              <a:off x="4919275" y="3802950"/>
              <a:ext cx="5400" cy="121625"/>
            </a:xfrm>
            <a:custGeom>
              <a:avLst/>
              <a:gdLst/>
              <a:ahLst/>
              <a:cxnLst/>
              <a:rect l="l" t="t" r="r" b="b"/>
              <a:pathLst>
                <a:path w="216" h="4865" extrusionOk="0">
                  <a:moveTo>
                    <a:pt x="1" y="0"/>
                  </a:moveTo>
                  <a:lnTo>
                    <a:pt x="1" y="4865"/>
                  </a:lnTo>
                  <a:lnTo>
                    <a:pt x="215" y="486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0" name="Google Shape;8180;p23"/>
            <p:cNvSpPr/>
            <p:nvPr/>
          </p:nvSpPr>
          <p:spPr>
            <a:xfrm>
              <a:off x="4919275" y="5150125"/>
              <a:ext cx="5400" cy="102500"/>
            </a:xfrm>
            <a:custGeom>
              <a:avLst/>
              <a:gdLst/>
              <a:ahLst/>
              <a:cxnLst/>
              <a:rect l="l" t="t" r="r" b="b"/>
              <a:pathLst>
                <a:path w="216" h="4100" extrusionOk="0">
                  <a:moveTo>
                    <a:pt x="1" y="0"/>
                  </a:moveTo>
                  <a:lnTo>
                    <a:pt x="1" y="4099"/>
                  </a:lnTo>
                  <a:lnTo>
                    <a:pt x="215" y="4099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1" name="Google Shape;8181;p23"/>
            <p:cNvSpPr/>
            <p:nvPr/>
          </p:nvSpPr>
          <p:spPr>
            <a:xfrm>
              <a:off x="4919275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2" name="Google Shape;8182;p23"/>
            <p:cNvSpPr/>
            <p:nvPr/>
          </p:nvSpPr>
          <p:spPr>
            <a:xfrm>
              <a:off x="4919275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3" name="Google Shape;8183;p23"/>
            <p:cNvSpPr/>
            <p:nvPr/>
          </p:nvSpPr>
          <p:spPr>
            <a:xfrm>
              <a:off x="4919275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4" name="Google Shape;8184;p23"/>
            <p:cNvSpPr/>
            <p:nvPr/>
          </p:nvSpPr>
          <p:spPr>
            <a:xfrm>
              <a:off x="4919275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5" name="Google Shape;8185;p23"/>
            <p:cNvSpPr/>
            <p:nvPr/>
          </p:nvSpPr>
          <p:spPr>
            <a:xfrm>
              <a:off x="4919275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6" name="Google Shape;8186;p23"/>
            <p:cNvSpPr/>
            <p:nvPr/>
          </p:nvSpPr>
          <p:spPr>
            <a:xfrm>
              <a:off x="5026150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84" y="468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7" name="Google Shape;8187;p23"/>
            <p:cNvSpPr/>
            <p:nvPr/>
          </p:nvSpPr>
          <p:spPr>
            <a:xfrm>
              <a:off x="5026150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8" name="Google Shape;8188;p23"/>
            <p:cNvSpPr/>
            <p:nvPr/>
          </p:nvSpPr>
          <p:spPr>
            <a:xfrm>
              <a:off x="5026150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9" name="Google Shape;8189;p23"/>
            <p:cNvSpPr/>
            <p:nvPr/>
          </p:nvSpPr>
          <p:spPr>
            <a:xfrm>
              <a:off x="5026150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0" name="Google Shape;8190;p23"/>
            <p:cNvSpPr/>
            <p:nvPr/>
          </p:nvSpPr>
          <p:spPr>
            <a:xfrm>
              <a:off x="5026150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84" y="4674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1" name="Google Shape;8191;p23"/>
            <p:cNvSpPr/>
            <p:nvPr/>
          </p:nvSpPr>
          <p:spPr>
            <a:xfrm>
              <a:off x="5026150" y="5150125"/>
              <a:ext cx="4625" cy="103825"/>
            </a:xfrm>
            <a:custGeom>
              <a:avLst/>
              <a:gdLst/>
              <a:ahLst/>
              <a:cxnLst/>
              <a:rect l="l" t="t" r="r" b="b"/>
              <a:pathLst>
                <a:path w="185" h="4153" extrusionOk="0">
                  <a:moveTo>
                    <a:pt x="1" y="0"/>
                  </a:moveTo>
                  <a:lnTo>
                    <a:pt x="1" y="4153"/>
                  </a:lnTo>
                  <a:lnTo>
                    <a:pt x="184" y="415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2" name="Google Shape;8192;p23"/>
            <p:cNvSpPr/>
            <p:nvPr/>
          </p:nvSpPr>
          <p:spPr>
            <a:xfrm>
              <a:off x="5026150" y="3802950"/>
              <a:ext cx="4625" cy="121625"/>
            </a:xfrm>
            <a:custGeom>
              <a:avLst/>
              <a:gdLst/>
              <a:ahLst/>
              <a:cxnLst/>
              <a:rect l="l" t="t" r="r" b="b"/>
              <a:pathLst>
                <a:path w="185" h="4865" extrusionOk="0">
                  <a:moveTo>
                    <a:pt x="1" y="0"/>
                  </a:moveTo>
                  <a:lnTo>
                    <a:pt x="1" y="4865"/>
                  </a:lnTo>
                  <a:lnTo>
                    <a:pt x="184" y="486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3" name="Google Shape;8193;p23"/>
            <p:cNvSpPr/>
            <p:nvPr/>
          </p:nvSpPr>
          <p:spPr>
            <a:xfrm>
              <a:off x="5026150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4" name="Google Shape;8194;p23"/>
            <p:cNvSpPr/>
            <p:nvPr/>
          </p:nvSpPr>
          <p:spPr>
            <a:xfrm>
              <a:off x="5026150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5" name="Google Shape;8195;p23"/>
            <p:cNvSpPr/>
            <p:nvPr/>
          </p:nvSpPr>
          <p:spPr>
            <a:xfrm>
              <a:off x="5026150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84" y="468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6" name="Google Shape;8196;p23"/>
            <p:cNvSpPr/>
            <p:nvPr/>
          </p:nvSpPr>
          <p:spPr>
            <a:xfrm>
              <a:off x="5026150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7" name="Google Shape;8197;p23"/>
            <p:cNvSpPr/>
            <p:nvPr/>
          </p:nvSpPr>
          <p:spPr>
            <a:xfrm>
              <a:off x="5026150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84" y="467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8" name="Google Shape;8198;p23"/>
            <p:cNvSpPr/>
            <p:nvPr/>
          </p:nvSpPr>
          <p:spPr>
            <a:xfrm>
              <a:off x="5132825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9" name="Google Shape;8199;p23"/>
            <p:cNvSpPr/>
            <p:nvPr/>
          </p:nvSpPr>
          <p:spPr>
            <a:xfrm>
              <a:off x="5132825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0" name="Google Shape;8200;p23"/>
            <p:cNvSpPr/>
            <p:nvPr/>
          </p:nvSpPr>
          <p:spPr>
            <a:xfrm>
              <a:off x="5132825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1" name="Google Shape;8201;p23"/>
            <p:cNvSpPr/>
            <p:nvPr/>
          </p:nvSpPr>
          <p:spPr>
            <a:xfrm>
              <a:off x="5132825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2" name="Google Shape;8202;p23"/>
            <p:cNvSpPr/>
            <p:nvPr/>
          </p:nvSpPr>
          <p:spPr>
            <a:xfrm>
              <a:off x="5132825" y="5150125"/>
              <a:ext cx="4825" cy="101725"/>
            </a:xfrm>
            <a:custGeom>
              <a:avLst/>
              <a:gdLst/>
              <a:ahLst/>
              <a:cxnLst/>
              <a:rect l="l" t="t" r="r" b="b"/>
              <a:pathLst>
                <a:path w="193" h="4069" extrusionOk="0">
                  <a:moveTo>
                    <a:pt x="1" y="0"/>
                  </a:moveTo>
                  <a:lnTo>
                    <a:pt x="1" y="4068"/>
                  </a:lnTo>
                  <a:cubicBezTo>
                    <a:pt x="62" y="4061"/>
                    <a:pt x="131" y="4061"/>
                    <a:pt x="192" y="4053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3" name="Google Shape;8203;p23"/>
            <p:cNvSpPr/>
            <p:nvPr/>
          </p:nvSpPr>
          <p:spPr>
            <a:xfrm>
              <a:off x="5132825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4" name="Google Shape;8204;p23"/>
            <p:cNvSpPr/>
            <p:nvPr/>
          </p:nvSpPr>
          <p:spPr>
            <a:xfrm>
              <a:off x="5132825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5" name="Google Shape;8205;p23"/>
            <p:cNvSpPr/>
            <p:nvPr/>
          </p:nvSpPr>
          <p:spPr>
            <a:xfrm>
              <a:off x="5132825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6" name="Google Shape;8206;p23"/>
            <p:cNvSpPr/>
            <p:nvPr/>
          </p:nvSpPr>
          <p:spPr>
            <a:xfrm>
              <a:off x="5132825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7" name="Google Shape;8207;p23"/>
            <p:cNvSpPr/>
            <p:nvPr/>
          </p:nvSpPr>
          <p:spPr>
            <a:xfrm>
              <a:off x="5132825" y="3802375"/>
              <a:ext cx="4825" cy="122200"/>
            </a:xfrm>
            <a:custGeom>
              <a:avLst/>
              <a:gdLst/>
              <a:ahLst/>
              <a:cxnLst/>
              <a:rect l="l" t="t" r="r" b="b"/>
              <a:pathLst>
                <a:path w="193" h="4888" extrusionOk="0">
                  <a:moveTo>
                    <a:pt x="1" y="0"/>
                  </a:moveTo>
                  <a:lnTo>
                    <a:pt x="1" y="4888"/>
                  </a:lnTo>
                  <a:lnTo>
                    <a:pt x="192" y="4888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8" name="Google Shape;8208;p23"/>
            <p:cNvSpPr/>
            <p:nvPr/>
          </p:nvSpPr>
          <p:spPr>
            <a:xfrm>
              <a:off x="5132825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9" name="Google Shape;8209;p23"/>
            <p:cNvSpPr/>
            <p:nvPr/>
          </p:nvSpPr>
          <p:spPr>
            <a:xfrm>
              <a:off x="5132825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0" name="Google Shape;8210;p23"/>
            <p:cNvSpPr/>
            <p:nvPr/>
          </p:nvSpPr>
          <p:spPr>
            <a:xfrm>
              <a:off x="5239500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1" name="Google Shape;8211;p23"/>
            <p:cNvSpPr/>
            <p:nvPr/>
          </p:nvSpPr>
          <p:spPr>
            <a:xfrm>
              <a:off x="5239500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2" name="Google Shape;8212;p23"/>
            <p:cNvSpPr/>
            <p:nvPr/>
          </p:nvSpPr>
          <p:spPr>
            <a:xfrm>
              <a:off x="5239500" y="3801800"/>
              <a:ext cx="4825" cy="122775"/>
            </a:xfrm>
            <a:custGeom>
              <a:avLst/>
              <a:gdLst/>
              <a:ahLst/>
              <a:cxnLst/>
              <a:rect l="l" t="t" r="r" b="b"/>
              <a:pathLst>
                <a:path w="193" h="4911" extrusionOk="0">
                  <a:moveTo>
                    <a:pt x="1" y="0"/>
                  </a:moveTo>
                  <a:lnTo>
                    <a:pt x="1" y="4911"/>
                  </a:lnTo>
                  <a:lnTo>
                    <a:pt x="192" y="491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3" name="Google Shape;8213;p23"/>
            <p:cNvSpPr/>
            <p:nvPr/>
          </p:nvSpPr>
          <p:spPr>
            <a:xfrm>
              <a:off x="5239500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4" name="Google Shape;8214;p23"/>
            <p:cNvSpPr/>
            <p:nvPr/>
          </p:nvSpPr>
          <p:spPr>
            <a:xfrm>
              <a:off x="5239500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5" name="Google Shape;8215;p23"/>
            <p:cNvSpPr/>
            <p:nvPr/>
          </p:nvSpPr>
          <p:spPr>
            <a:xfrm>
              <a:off x="5239500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6" name="Google Shape;8216;p23"/>
            <p:cNvSpPr/>
            <p:nvPr/>
          </p:nvSpPr>
          <p:spPr>
            <a:xfrm>
              <a:off x="5239500" y="5150125"/>
              <a:ext cx="4825" cy="97325"/>
            </a:xfrm>
            <a:custGeom>
              <a:avLst/>
              <a:gdLst/>
              <a:ahLst/>
              <a:cxnLst/>
              <a:rect l="l" t="t" r="r" b="b"/>
              <a:pathLst>
                <a:path w="193" h="3893" extrusionOk="0">
                  <a:moveTo>
                    <a:pt x="1" y="0"/>
                  </a:moveTo>
                  <a:lnTo>
                    <a:pt x="1" y="3892"/>
                  </a:lnTo>
                  <a:lnTo>
                    <a:pt x="192" y="389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7" name="Google Shape;8217;p23"/>
            <p:cNvSpPr/>
            <p:nvPr/>
          </p:nvSpPr>
          <p:spPr>
            <a:xfrm>
              <a:off x="5239500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8" name="Google Shape;8218;p23"/>
            <p:cNvSpPr/>
            <p:nvPr/>
          </p:nvSpPr>
          <p:spPr>
            <a:xfrm>
              <a:off x="5239500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9" name="Google Shape;8219;p23"/>
            <p:cNvSpPr/>
            <p:nvPr/>
          </p:nvSpPr>
          <p:spPr>
            <a:xfrm>
              <a:off x="5239500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0" name="Google Shape;8220;p23"/>
            <p:cNvSpPr/>
            <p:nvPr/>
          </p:nvSpPr>
          <p:spPr>
            <a:xfrm>
              <a:off x="5239500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1" name="Google Shape;8221;p23"/>
            <p:cNvSpPr/>
            <p:nvPr/>
          </p:nvSpPr>
          <p:spPr>
            <a:xfrm>
              <a:off x="5239500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2" name="Google Shape;8222;p23"/>
            <p:cNvSpPr/>
            <p:nvPr/>
          </p:nvSpPr>
          <p:spPr>
            <a:xfrm>
              <a:off x="5345800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3" name="Google Shape;8223;p23"/>
            <p:cNvSpPr/>
            <p:nvPr/>
          </p:nvSpPr>
          <p:spPr>
            <a:xfrm>
              <a:off x="5345800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4" name="Google Shape;8224;p23"/>
            <p:cNvSpPr/>
            <p:nvPr/>
          </p:nvSpPr>
          <p:spPr>
            <a:xfrm>
              <a:off x="5345800" y="3801800"/>
              <a:ext cx="5400" cy="122775"/>
            </a:xfrm>
            <a:custGeom>
              <a:avLst/>
              <a:gdLst/>
              <a:ahLst/>
              <a:cxnLst/>
              <a:rect l="l" t="t" r="r" b="b"/>
              <a:pathLst>
                <a:path w="216" h="4911" extrusionOk="0">
                  <a:moveTo>
                    <a:pt x="1" y="0"/>
                  </a:moveTo>
                  <a:lnTo>
                    <a:pt x="1" y="4911"/>
                  </a:lnTo>
                  <a:lnTo>
                    <a:pt x="215" y="491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5" name="Google Shape;8225;p23"/>
            <p:cNvSpPr/>
            <p:nvPr/>
          </p:nvSpPr>
          <p:spPr>
            <a:xfrm>
              <a:off x="5345800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6" name="Google Shape;8226;p23"/>
            <p:cNvSpPr/>
            <p:nvPr/>
          </p:nvSpPr>
          <p:spPr>
            <a:xfrm>
              <a:off x="5345800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7" name="Google Shape;8227;p23"/>
            <p:cNvSpPr/>
            <p:nvPr/>
          </p:nvSpPr>
          <p:spPr>
            <a:xfrm>
              <a:off x="5345800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8" name="Google Shape;8228;p23"/>
            <p:cNvSpPr/>
            <p:nvPr/>
          </p:nvSpPr>
          <p:spPr>
            <a:xfrm>
              <a:off x="5345800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9" name="Google Shape;8229;p23"/>
            <p:cNvSpPr/>
            <p:nvPr/>
          </p:nvSpPr>
          <p:spPr>
            <a:xfrm>
              <a:off x="5345800" y="5150125"/>
              <a:ext cx="5400" cy="104400"/>
            </a:xfrm>
            <a:custGeom>
              <a:avLst/>
              <a:gdLst/>
              <a:ahLst/>
              <a:cxnLst/>
              <a:rect l="l" t="t" r="r" b="b"/>
              <a:pathLst>
                <a:path w="216" h="4176" extrusionOk="0">
                  <a:moveTo>
                    <a:pt x="1" y="0"/>
                  </a:moveTo>
                  <a:lnTo>
                    <a:pt x="1" y="4160"/>
                  </a:lnTo>
                  <a:cubicBezTo>
                    <a:pt x="70" y="4160"/>
                    <a:pt x="139" y="4168"/>
                    <a:pt x="215" y="4176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0" name="Google Shape;8230;p23"/>
            <p:cNvSpPr/>
            <p:nvPr/>
          </p:nvSpPr>
          <p:spPr>
            <a:xfrm>
              <a:off x="5345800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1" name="Google Shape;8231;p23"/>
            <p:cNvSpPr/>
            <p:nvPr/>
          </p:nvSpPr>
          <p:spPr>
            <a:xfrm>
              <a:off x="5345800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2" name="Google Shape;8232;p23"/>
            <p:cNvSpPr/>
            <p:nvPr/>
          </p:nvSpPr>
          <p:spPr>
            <a:xfrm>
              <a:off x="5345800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3" name="Google Shape;8233;p23"/>
            <p:cNvSpPr/>
            <p:nvPr/>
          </p:nvSpPr>
          <p:spPr>
            <a:xfrm>
              <a:off x="5345800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4" name="Google Shape;8234;p23"/>
            <p:cNvSpPr/>
            <p:nvPr/>
          </p:nvSpPr>
          <p:spPr>
            <a:xfrm>
              <a:off x="5452475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5" name="Google Shape;8235;p23"/>
            <p:cNvSpPr/>
            <p:nvPr/>
          </p:nvSpPr>
          <p:spPr>
            <a:xfrm>
              <a:off x="5452475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6" name="Google Shape;8236;p23"/>
            <p:cNvSpPr/>
            <p:nvPr/>
          </p:nvSpPr>
          <p:spPr>
            <a:xfrm>
              <a:off x="5452475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7" name="Google Shape;8237;p23"/>
            <p:cNvSpPr/>
            <p:nvPr/>
          </p:nvSpPr>
          <p:spPr>
            <a:xfrm>
              <a:off x="5452475" y="5150125"/>
              <a:ext cx="4825" cy="102875"/>
            </a:xfrm>
            <a:custGeom>
              <a:avLst/>
              <a:gdLst/>
              <a:ahLst/>
              <a:cxnLst/>
              <a:rect l="l" t="t" r="r" b="b"/>
              <a:pathLst>
                <a:path w="193" h="4115" extrusionOk="0">
                  <a:moveTo>
                    <a:pt x="1" y="0"/>
                  </a:moveTo>
                  <a:lnTo>
                    <a:pt x="1" y="4114"/>
                  </a:lnTo>
                  <a:cubicBezTo>
                    <a:pt x="62" y="4107"/>
                    <a:pt x="123" y="4107"/>
                    <a:pt x="192" y="4099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8" name="Google Shape;8238;p23"/>
            <p:cNvSpPr/>
            <p:nvPr/>
          </p:nvSpPr>
          <p:spPr>
            <a:xfrm>
              <a:off x="5452475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9" name="Google Shape;8239;p23"/>
            <p:cNvSpPr/>
            <p:nvPr/>
          </p:nvSpPr>
          <p:spPr>
            <a:xfrm>
              <a:off x="5452475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0" name="Google Shape;8240;p23"/>
            <p:cNvSpPr/>
            <p:nvPr/>
          </p:nvSpPr>
          <p:spPr>
            <a:xfrm>
              <a:off x="5452475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1" name="Google Shape;8241;p23"/>
            <p:cNvSpPr/>
            <p:nvPr/>
          </p:nvSpPr>
          <p:spPr>
            <a:xfrm>
              <a:off x="5452475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2" name="Google Shape;8242;p23"/>
            <p:cNvSpPr/>
            <p:nvPr/>
          </p:nvSpPr>
          <p:spPr>
            <a:xfrm>
              <a:off x="5452475" y="3801025"/>
              <a:ext cx="4825" cy="123550"/>
            </a:xfrm>
            <a:custGeom>
              <a:avLst/>
              <a:gdLst/>
              <a:ahLst/>
              <a:cxnLst/>
              <a:rect l="l" t="t" r="r" b="b"/>
              <a:pathLst>
                <a:path w="193" h="4942" extrusionOk="0">
                  <a:moveTo>
                    <a:pt x="1" y="1"/>
                  </a:moveTo>
                  <a:lnTo>
                    <a:pt x="1" y="4942"/>
                  </a:lnTo>
                  <a:lnTo>
                    <a:pt x="192" y="494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3" name="Google Shape;8243;p23"/>
            <p:cNvSpPr/>
            <p:nvPr/>
          </p:nvSpPr>
          <p:spPr>
            <a:xfrm>
              <a:off x="5452475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4" name="Google Shape;8244;p23"/>
            <p:cNvSpPr/>
            <p:nvPr/>
          </p:nvSpPr>
          <p:spPr>
            <a:xfrm>
              <a:off x="5452475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5" name="Google Shape;8245;p23"/>
            <p:cNvSpPr/>
            <p:nvPr/>
          </p:nvSpPr>
          <p:spPr>
            <a:xfrm>
              <a:off x="5452475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6" name="Google Shape;8246;p23"/>
            <p:cNvSpPr/>
            <p:nvPr/>
          </p:nvSpPr>
          <p:spPr>
            <a:xfrm>
              <a:off x="5559150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7" name="Google Shape;8247;p23"/>
            <p:cNvSpPr/>
            <p:nvPr/>
          </p:nvSpPr>
          <p:spPr>
            <a:xfrm>
              <a:off x="5559150" y="5150125"/>
              <a:ext cx="4825" cy="93300"/>
            </a:xfrm>
            <a:custGeom>
              <a:avLst/>
              <a:gdLst/>
              <a:ahLst/>
              <a:cxnLst/>
              <a:rect l="l" t="t" r="r" b="b"/>
              <a:pathLst>
                <a:path w="193" h="3732" extrusionOk="0">
                  <a:moveTo>
                    <a:pt x="1" y="0"/>
                  </a:moveTo>
                  <a:lnTo>
                    <a:pt x="1" y="3731"/>
                  </a:lnTo>
                  <a:cubicBezTo>
                    <a:pt x="70" y="3724"/>
                    <a:pt x="131" y="3724"/>
                    <a:pt x="192" y="371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8" name="Google Shape;8248;p23"/>
            <p:cNvSpPr/>
            <p:nvPr/>
          </p:nvSpPr>
          <p:spPr>
            <a:xfrm>
              <a:off x="5559150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9" name="Google Shape;8249;p23"/>
            <p:cNvSpPr/>
            <p:nvPr/>
          </p:nvSpPr>
          <p:spPr>
            <a:xfrm>
              <a:off x="5559150" y="3800450"/>
              <a:ext cx="4825" cy="124125"/>
            </a:xfrm>
            <a:custGeom>
              <a:avLst/>
              <a:gdLst/>
              <a:ahLst/>
              <a:cxnLst/>
              <a:rect l="l" t="t" r="r" b="b"/>
              <a:pathLst>
                <a:path w="193" h="4965" extrusionOk="0">
                  <a:moveTo>
                    <a:pt x="1" y="1"/>
                  </a:moveTo>
                  <a:lnTo>
                    <a:pt x="1" y="4965"/>
                  </a:lnTo>
                  <a:lnTo>
                    <a:pt x="192" y="4965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0" name="Google Shape;8250;p23"/>
            <p:cNvSpPr/>
            <p:nvPr/>
          </p:nvSpPr>
          <p:spPr>
            <a:xfrm>
              <a:off x="5559150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1" name="Google Shape;8251;p23"/>
            <p:cNvSpPr/>
            <p:nvPr/>
          </p:nvSpPr>
          <p:spPr>
            <a:xfrm>
              <a:off x="5559150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2" name="Google Shape;8252;p23"/>
            <p:cNvSpPr/>
            <p:nvPr/>
          </p:nvSpPr>
          <p:spPr>
            <a:xfrm>
              <a:off x="5559150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3" name="Google Shape;8253;p23"/>
            <p:cNvSpPr/>
            <p:nvPr/>
          </p:nvSpPr>
          <p:spPr>
            <a:xfrm>
              <a:off x="5559150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4" name="Google Shape;8254;p23"/>
            <p:cNvSpPr/>
            <p:nvPr/>
          </p:nvSpPr>
          <p:spPr>
            <a:xfrm>
              <a:off x="5559150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5" name="Google Shape;8255;p23"/>
            <p:cNvSpPr/>
            <p:nvPr/>
          </p:nvSpPr>
          <p:spPr>
            <a:xfrm>
              <a:off x="5559150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6" name="Google Shape;8256;p23"/>
            <p:cNvSpPr/>
            <p:nvPr/>
          </p:nvSpPr>
          <p:spPr>
            <a:xfrm>
              <a:off x="5559150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7" name="Google Shape;8257;p23"/>
            <p:cNvSpPr/>
            <p:nvPr/>
          </p:nvSpPr>
          <p:spPr>
            <a:xfrm>
              <a:off x="5559150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8" name="Google Shape;8258;p23"/>
            <p:cNvSpPr/>
            <p:nvPr/>
          </p:nvSpPr>
          <p:spPr>
            <a:xfrm>
              <a:off x="5666025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9" name="Google Shape;8259;p23"/>
            <p:cNvSpPr/>
            <p:nvPr/>
          </p:nvSpPr>
          <p:spPr>
            <a:xfrm>
              <a:off x="5666025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0" name="Google Shape;8260;p23"/>
            <p:cNvSpPr/>
            <p:nvPr/>
          </p:nvSpPr>
          <p:spPr>
            <a:xfrm>
              <a:off x="5666025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1" name="Google Shape;8261;p23"/>
            <p:cNvSpPr/>
            <p:nvPr/>
          </p:nvSpPr>
          <p:spPr>
            <a:xfrm>
              <a:off x="5666025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2" name="Google Shape;8262;p23"/>
            <p:cNvSpPr/>
            <p:nvPr/>
          </p:nvSpPr>
          <p:spPr>
            <a:xfrm>
              <a:off x="5666025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3" name="Google Shape;8263;p23"/>
            <p:cNvSpPr/>
            <p:nvPr/>
          </p:nvSpPr>
          <p:spPr>
            <a:xfrm>
              <a:off x="5666025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4" name="Google Shape;8264;p23"/>
            <p:cNvSpPr/>
            <p:nvPr/>
          </p:nvSpPr>
          <p:spPr>
            <a:xfrm>
              <a:off x="5666025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5" name="Google Shape;8265;p23"/>
            <p:cNvSpPr/>
            <p:nvPr/>
          </p:nvSpPr>
          <p:spPr>
            <a:xfrm>
              <a:off x="5666025" y="5150125"/>
              <a:ext cx="4625" cy="89475"/>
            </a:xfrm>
            <a:custGeom>
              <a:avLst/>
              <a:gdLst/>
              <a:ahLst/>
              <a:cxnLst/>
              <a:rect l="l" t="t" r="r" b="b"/>
              <a:pathLst>
                <a:path w="185" h="3579" extrusionOk="0">
                  <a:moveTo>
                    <a:pt x="1" y="0"/>
                  </a:moveTo>
                  <a:lnTo>
                    <a:pt x="1" y="3570"/>
                  </a:lnTo>
                  <a:cubicBezTo>
                    <a:pt x="62" y="3578"/>
                    <a:pt x="123" y="3578"/>
                    <a:pt x="185" y="3578"/>
                  </a:cubicBez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6" name="Google Shape;8266;p23"/>
            <p:cNvSpPr/>
            <p:nvPr/>
          </p:nvSpPr>
          <p:spPr>
            <a:xfrm>
              <a:off x="5666025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7" name="Google Shape;8267;p23"/>
            <p:cNvSpPr/>
            <p:nvPr/>
          </p:nvSpPr>
          <p:spPr>
            <a:xfrm>
              <a:off x="5666025" y="3799700"/>
              <a:ext cx="4625" cy="124875"/>
            </a:xfrm>
            <a:custGeom>
              <a:avLst/>
              <a:gdLst/>
              <a:ahLst/>
              <a:cxnLst/>
              <a:rect l="l" t="t" r="r" b="b"/>
              <a:pathLst>
                <a:path w="185" h="4995" extrusionOk="0">
                  <a:moveTo>
                    <a:pt x="1" y="0"/>
                  </a:moveTo>
                  <a:lnTo>
                    <a:pt x="1" y="4995"/>
                  </a:lnTo>
                  <a:lnTo>
                    <a:pt x="185" y="499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8" name="Google Shape;8268;p23"/>
            <p:cNvSpPr/>
            <p:nvPr/>
          </p:nvSpPr>
          <p:spPr>
            <a:xfrm>
              <a:off x="5666025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85" y="468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9" name="Google Shape;8269;p23"/>
            <p:cNvSpPr/>
            <p:nvPr/>
          </p:nvSpPr>
          <p:spPr>
            <a:xfrm>
              <a:off x="5666025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85" y="4682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0" name="Google Shape;8270;p23"/>
            <p:cNvSpPr/>
            <p:nvPr/>
          </p:nvSpPr>
          <p:spPr>
            <a:xfrm>
              <a:off x="5772125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1" name="Google Shape;8271;p23"/>
            <p:cNvSpPr/>
            <p:nvPr/>
          </p:nvSpPr>
          <p:spPr>
            <a:xfrm>
              <a:off x="5772125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2" name="Google Shape;8272;p23"/>
            <p:cNvSpPr/>
            <p:nvPr/>
          </p:nvSpPr>
          <p:spPr>
            <a:xfrm>
              <a:off x="5772125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3" name="Google Shape;8273;p23"/>
            <p:cNvSpPr/>
            <p:nvPr/>
          </p:nvSpPr>
          <p:spPr>
            <a:xfrm>
              <a:off x="5772125" y="5150125"/>
              <a:ext cx="5400" cy="95775"/>
            </a:xfrm>
            <a:custGeom>
              <a:avLst/>
              <a:gdLst/>
              <a:ahLst/>
              <a:cxnLst/>
              <a:rect l="l" t="t" r="r" b="b"/>
              <a:pathLst>
                <a:path w="216" h="3831" extrusionOk="0">
                  <a:moveTo>
                    <a:pt x="1" y="0"/>
                  </a:moveTo>
                  <a:lnTo>
                    <a:pt x="1" y="3816"/>
                  </a:lnTo>
                  <a:cubicBezTo>
                    <a:pt x="70" y="3816"/>
                    <a:pt x="146" y="3823"/>
                    <a:pt x="215" y="3831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4" name="Google Shape;8274;p23"/>
            <p:cNvSpPr/>
            <p:nvPr/>
          </p:nvSpPr>
          <p:spPr>
            <a:xfrm>
              <a:off x="5772125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5" name="Google Shape;8275;p23"/>
            <p:cNvSpPr/>
            <p:nvPr/>
          </p:nvSpPr>
          <p:spPr>
            <a:xfrm>
              <a:off x="5772125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6" name="Google Shape;8276;p23"/>
            <p:cNvSpPr/>
            <p:nvPr/>
          </p:nvSpPr>
          <p:spPr>
            <a:xfrm>
              <a:off x="5772125" y="3799700"/>
              <a:ext cx="5400" cy="124875"/>
            </a:xfrm>
            <a:custGeom>
              <a:avLst/>
              <a:gdLst/>
              <a:ahLst/>
              <a:cxnLst/>
              <a:rect l="l" t="t" r="r" b="b"/>
              <a:pathLst>
                <a:path w="216" h="4995" extrusionOk="0">
                  <a:moveTo>
                    <a:pt x="1" y="0"/>
                  </a:moveTo>
                  <a:lnTo>
                    <a:pt x="1" y="4995"/>
                  </a:lnTo>
                  <a:lnTo>
                    <a:pt x="215" y="499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7" name="Google Shape;8277;p23"/>
            <p:cNvSpPr/>
            <p:nvPr/>
          </p:nvSpPr>
          <p:spPr>
            <a:xfrm>
              <a:off x="5772125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8" name="Google Shape;8278;p23"/>
            <p:cNvSpPr/>
            <p:nvPr/>
          </p:nvSpPr>
          <p:spPr>
            <a:xfrm>
              <a:off x="5772125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9" name="Google Shape;8279;p23"/>
            <p:cNvSpPr/>
            <p:nvPr/>
          </p:nvSpPr>
          <p:spPr>
            <a:xfrm>
              <a:off x="5772125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0" name="Google Shape;8280;p23"/>
            <p:cNvSpPr/>
            <p:nvPr/>
          </p:nvSpPr>
          <p:spPr>
            <a:xfrm>
              <a:off x="5772125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1" name="Google Shape;8281;p23"/>
            <p:cNvSpPr/>
            <p:nvPr/>
          </p:nvSpPr>
          <p:spPr>
            <a:xfrm>
              <a:off x="5772125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2" name="Google Shape;8282;p23"/>
            <p:cNvSpPr/>
            <p:nvPr/>
          </p:nvSpPr>
          <p:spPr>
            <a:xfrm>
              <a:off x="5878825" y="5150125"/>
              <a:ext cx="5375" cy="101725"/>
            </a:xfrm>
            <a:custGeom>
              <a:avLst/>
              <a:gdLst/>
              <a:ahLst/>
              <a:cxnLst/>
              <a:rect l="l" t="t" r="r" b="b"/>
              <a:pathLst>
                <a:path w="215" h="4069" extrusionOk="0">
                  <a:moveTo>
                    <a:pt x="0" y="0"/>
                  </a:moveTo>
                  <a:lnTo>
                    <a:pt x="0" y="4061"/>
                  </a:lnTo>
                  <a:cubicBezTo>
                    <a:pt x="77" y="4061"/>
                    <a:pt x="146" y="4068"/>
                    <a:pt x="215" y="4068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3" name="Google Shape;8283;p23"/>
            <p:cNvSpPr/>
            <p:nvPr/>
          </p:nvSpPr>
          <p:spPr>
            <a:xfrm>
              <a:off x="5878825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4" name="Google Shape;8284;p23"/>
            <p:cNvSpPr/>
            <p:nvPr/>
          </p:nvSpPr>
          <p:spPr>
            <a:xfrm>
              <a:off x="5878825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5" name="Google Shape;8285;p23"/>
            <p:cNvSpPr/>
            <p:nvPr/>
          </p:nvSpPr>
          <p:spPr>
            <a:xfrm>
              <a:off x="5878825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6" name="Google Shape;8286;p23"/>
            <p:cNvSpPr/>
            <p:nvPr/>
          </p:nvSpPr>
          <p:spPr>
            <a:xfrm>
              <a:off x="5878825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7" name="Google Shape;8287;p23"/>
            <p:cNvSpPr/>
            <p:nvPr/>
          </p:nvSpPr>
          <p:spPr>
            <a:xfrm>
              <a:off x="5878825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8" name="Google Shape;8288;p23"/>
            <p:cNvSpPr/>
            <p:nvPr/>
          </p:nvSpPr>
          <p:spPr>
            <a:xfrm>
              <a:off x="5878825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9" name="Google Shape;8289;p23"/>
            <p:cNvSpPr/>
            <p:nvPr/>
          </p:nvSpPr>
          <p:spPr>
            <a:xfrm>
              <a:off x="5878825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0" name="Google Shape;8290;p23"/>
            <p:cNvSpPr/>
            <p:nvPr/>
          </p:nvSpPr>
          <p:spPr>
            <a:xfrm>
              <a:off x="5878825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1" name="Google Shape;8291;p23"/>
            <p:cNvSpPr/>
            <p:nvPr/>
          </p:nvSpPr>
          <p:spPr>
            <a:xfrm>
              <a:off x="5878825" y="3799125"/>
              <a:ext cx="5375" cy="125450"/>
            </a:xfrm>
            <a:custGeom>
              <a:avLst/>
              <a:gdLst/>
              <a:ahLst/>
              <a:cxnLst/>
              <a:rect l="l" t="t" r="r" b="b"/>
              <a:pathLst>
                <a:path w="215" h="5018" extrusionOk="0">
                  <a:moveTo>
                    <a:pt x="0" y="0"/>
                  </a:moveTo>
                  <a:lnTo>
                    <a:pt x="0" y="5018"/>
                  </a:lnTo>
                  <a:lnTo>
                    <a:pt x="215" y="5018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2" name="Google Shape;8292;p23"/>
            <p:cNvSpPr/>
            <p:nvPr/>
          </p:nvSpPr>
          <p:spPr>
            <a:xfrm>
              <a:off x="5878825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3" name="Google Shape;8293;p23"/>
            <p:cNvSpPr/>
            <p:nvPr/>
          </p:nvSpPr>
          <p:spPr>
            <a:xfrm>
              <a:off x="5878825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4" name="Google Shape;8294;p23"/>
            <p:cNvSpPr/>
            <p:nvPr/>
          </p:nvSpPr>
          <p:spPr>
            <a:xfrm>
              <a:off x="59855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5" name="Google Shape;8295;p23"/>
            <p:cNvSpPr/>
            <p:nvPr/>
          </p:nvSpPr>
          <p:spPr>
            <a:xfrm>
              <a:off x="59855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6" name="Google Shape;8296;p23"/>
            <p:cNvSpPr/>
            <p:nvPr/>
          </p:nvSpPr>
          <p:spPr>
            <a:xfrm>
              <a:off x="59855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7" name="Google Shape;8297;p23"/>
            <p:cNvSpPr/>
            <p:nvPr/>
          </p:nvSpPr>
          <p:spPr>
            <a:xfrm>
              <a:off x="5985500" y="3798350"/>
              <a:ext cx="4800" cy="126225"/>
            </a:xfrm>
            <a:custGeom>
              <a:avLst/>
              <a:gdLst/>
              <a:ahLst/>
              <a:cxnLst/>
              <a:rect l="l" t="t" r="r" b="b"/>
              <a:pathLst>
                <a:path w="192" h="5049" extrusionOk="0">
                  <a:moveTo>
                    <a:pt x="0" y="0"/>
                  </a:moveTo>
                  <a:lnTo>
                    <a:pt x="0" y="5049"/>
                  </a:lnTo>
                  <a:lnTo>
                    <a:pt x="192" y="504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8" name="Google Shape;8298;p23"/>
            <p:cNvSpPr/>
            <p:nvPr/>
          </p:nvSpPr>
          <p:spPr>
            <a:xfrm>
              <a:off x="59855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9" name="Google Shape;8299;p23"/>
            <p:cNvSpPr/>
            <p:nvPr/>
          </p:nvSpPr>
          <p:spPr>
            <a:xfrm>
              <a:off x="59855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0" name="Google Shape;8300;p23"/>
            <p:cNvSpPr/>
            <p:nvPr/>
          </p:nvSpPr>
          <p:spPr>
            <a:xfrm>
              <a:off x="59855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1" name="Google Shape;8301;p23"/>
            <p:cNvSpPr/>
            <p:nvPr/>
          </p:nvSpPr>
          <p:spPr>
            <a:xfrm>
              <a:off x="59855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2" name="Google Shape;8302;p23"/>
            <p:cNvSpPr/>
            <p:nvPr/>
          </p:nvSpPr>
          <p:spPr>
            <a:xfrm>
              <a:off x="59855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3" name="Google Shape;8303;p23"/>
            <p:cNvSpPr/>
            <p:nvPr/>
          </p:nvSpPr>
          <p:spPr>
            <a:xfrm>
              <a:off x="59855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4" name="Google Shape;8304;p23"/>
            <p:cNvSpPr/>
            <p:nvPr/>
          </p:nvSpPr>
          <p:spPr>
            <a:xfrm>
              <a:off x="59855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5" name="Google Shape;8305;p23"/>
            <p:cNvSpPr/>
            <p:nvPr/>
          </p:nvSpPr>
          <p:spPr>
            <a:xfrm>
              <a:off x="5985500" y="5150125"/>
              <a:ext cx="4800" cy="104975"/>
            </a:xfrm>
            <a:custGeom>
              <a:avLst/>
              <a:gdLst/>
              <a:ahLst/>
              <a:cxnLst/>
              <a:rect l="l" t="t" r="r" b="b"/>
              <a:pathLst>
                <a:path w="192" h="4199" extrusionOk="0">
                  <a:moveTo>
                    <a:pt x="0" y="0"/>
                  </a:moveTo>
                  <a:lnTo>
                    <a:pt x="0" y="4191"/>
                  </a:lnTo>
                  <a:cubicBezTo>
                    <a:pt x="69" y="4191"/>
                    <a:pt x="130" y="4199"/>
                    <a:pt x="192" y="4199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6" name="Google Shape;8306;p23"/>
            <p:cNvSpPr/>
            <p:nvPr/>
          </p:nvSpPr>
          <p:spPr>
            <a:xfrm>
              <a:off x="6092350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7" name="Google Shape;8307;p23"/>
            <p:cNvSpPr/>
            <p:nvPr/>
          </p:nvSpPr>
          <p:spPr>
            <a:xfrm>
              <a:off x="6092350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8" name="Google Shape;8308;p23"/>
            <p:cNvSpPr/>
            <p:nvPr/>
          </p:nvSpPr>
          <p:spPr>
            <a:xfrm>
              <a:off x="6092350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85" y="4682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9" name="Google Shape;8309;p23"/>
            <p:cNvSpPr/>
            <p:nvPr/>
          </p:nvSpPr>
          <p:spPr>
            <a:xfrm>
              <a:off x="6092350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0" name="Google Shape;8310;p23"/>
            <p:cNvSpPr/>
            <p:nvPr/>
          </p:nvSpPr>
          <p:spPr>
            <a:xfrm>
              <a:off x="6092350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1" name="Google Shape;8311;p23"/>
            <p:cNvSpPr/>
            <p:nvPr/>
          </p:nvSpPr>
          <p:spPr>
            <a:xfrm>
              <a:off x="6092350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2" name="Google Shape;8312;p23"/>
            <p:cNvSpPr/>
            <p:nvPr/>
          </p:nvSpPr>
          <p:spPr>
            <a:xfrm>
              <a:off x="6092350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3" name="Google Shape;8313;p23"/>
            <p:cNvSpPr/>
            <p:nvPr/>
          </p:nvSpPr>
          <p:spPr>
            <a:xfrm>
              <a:off x="6092350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4" name="Google Shape;8314;p23"/>
            <p:cNvSpPr/>
            <p:nvPr/>
          </p:nvSpPr>
          <p:spPr>
            <a:xfrm>
              <a:off x="6092350" y="5150125"/>
              <a:ext cx="4625" cy="109575"/>
            </a:xfrm>
            <a:custGeom>
              <a:avLst/>
              <a:gdLst/>
              <a:ahLst/>
              <a:cxnLst/>
              <a:rect l="l" t="t" r="r" b="b"/>
              <a:pathLst>
                <a:path w="185" h="4383" extrusionOk="0">
                  <a:moveTo>
                    <a:pt x="1" y="0"/>
                  </a:moveTo>
                  <a:lnTo>
                    <a:pt x="1" y="4375"/>
                  </a:lnTo>
                  <a:cubicBezTo>
                    <a:pt x="62" y="4375"/>
                    <a:pt x="131" y="4382"/>
                    <a:pt x="185" y="4382"/>
                  </a:cubicBez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5" name="Google Shape;8315;p23"/>
            <p:cNvSpPr/>
            <p:nvPr/>
          </p:nvSpPr>
          <p:spPr>
            <a:xfrm>
              <a:off x="6092350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6" name="Google Shape;8316;p23"/>
            <p:cNvSpPr/>
            <p:nvPr/>
          </p:nvSpPr>
          <p:spPr>
            <a:xfrm>
              <a:off x="6092350" y="3798350"/>
              <a:ext cx="4625" cy="126225"/>
            </a:xfrm>
            <a:custGeom>
              <a:avLst/>
              <a:gdLst/>
              <a:ahLst/>
              <a:cxnLst/>
              <a:rect l="l" t="t" r="r" b="b"/>
              <a:pathLst>
                <a:path w="185" h="5049" extrusionOk="0">
                  <a:moveTo>
                    <a:pt x="1" y="0"/>
                  </a:moveTo>
                  <a:lnTo>
                    <a:pt x="1" y="5049"/>
                  </a:lnTo>
                  <a:lnTo>
                    <a:pt x="185" y="504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7" name="Google Shape;8317;p23"/>
            <p:cNvSpPr/>
            <p:nvPr/>
          </p:nvSpPr>
          <p:spPr>
            <a:xfrm>
              <a:off x="6092350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85" y="468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8" name="Google Shape;8318;p23"/>
            <p:cNvSpPr/>
            <p:nvPr/>
          </p:nvSpPr>
          <p:spPr>
            <a:xfrm>
              <a:off x="6198475" y="41741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9" name="Google Shape;8319;p23"/>
            <p:cNvSpPr/>
            <p:nvPr/>
          </p:nvSpPr>
          <p:spPr>
            <a:xfrm>
              <a:off x="6198475" y="40519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0" name="Google Shape;8320;p23"/>
            <p:cNvSpPr/>
            <p:nvPr/>
          </p:nvSpPr>
          <p:spPr>
            <a:xfrm>
              <a:off x="6199050" y="5150125"/>
              <a:ext cx="4800" cy="104975"/>
            </a:xfrm>
            <a:custGeom>
              <a:avLst/>
              <a:gdLst/>
              <a:ahLst/>
              <a:cxnLst/>
              <a:rect l="l" t="t" r="r" b="b"/>
              <a:pathLst>
                <a:path w="192" h="4199" extrusionOk="0">
                  <a:moveTo>
                    <a:pt x="0" y="0"/>
                  </a:moveTo>
                  <a:lnTo>
                    <a:pt x="0" y="4199"/>
                  </a:lnTo>
                  <a:lnTo>
                    <a:pt x="192" y="418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1" name="Google Shape;8321;p23"/>
            <p:cNvSpPr/>
            <p:nvPr/>
          </p:nvSpPr>
          <p:spPr>
            <a:xfrm>
              <a:off x="6198475" y="3929725"/>
              <a:ext cx="5375" cy="116875"/>
            </a:xfrm>
            <a:custGeom>
              <a:avLst/>
              <a:gdLst/>
              <a:ahLst/>
              <a:cxnLst/>
              <a:rect l="l" t="t" r="r" b="b"/>
              <a:pathLst>
                <a:path w="21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2" name="Google Shape;8322;p23"/>
            <p:cNvSpPr/>
            <p:nvPr/>
          </p:nvSpPr>
          <p:spPr>
            <a:xfrm>
              <a:off x="6198475" y="45399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3" name="Google Shape;8323;p23"/>
            <p:cNvSpPr/>
            <p:nvPr/>
          </p:nvSpPr>
          <p:spPr>
            <a:xfrm>
              <a:off x="6198475" y="50287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4" name="Google Shape;8324;p23"/>
            <p:cNvSpPr/>
            <p:nvPr/>
          </p:nvSpPr>
          <p:spPr>
            <a:xfrm>
              <a:off x="6198475" y="4296300"/>
              <a:ext cx="5375" cy="116300"/>
            </a:xfrm>
            <a:custGeom>
              <a:avLst/>
              <a:gdLst/>
              <a:ahLst/>
              <a:cxnLst/>
              <a:rect l="l" t="t" r="r" b="b"/>
              <a:pathLst>
                <a:path w="21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5" name="Google Shape;8325;p23"/>
            <p:cNvSpPr/>
            <p:nvPr/>
          </p:nvSpPr>
          <p:spPr>
            <a:xfrm>
              <a:off x="6198475" y="4662125"/>
              <a:ext cx="5375" cy="116850"/>
            </a:xfrm>
            <a:custGeom>
              <a:avLst/>
              <a:gdLst/>
              <a:ahLst/>
              <a:cxnLst/>
              <a:rect l="l" t="t" r="r" b="b"/>
              <a:pathLst>
                <a:path w="21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6" name="Google Shape;8326;p23"/>
            <p:cNvSpPr/>
            <p:nvPr/>
          </p:nvSpPr>
          <p:spPr>
            <a:xfrm>
              <a:off x="6198475" y="44177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7" name="Google Shape;8327;p23"/>
            <p:cNvSpPr/>
            <p:nvPr/>
          </p:nvSpPr>
          <p:spPr>
            <a:xfrm>
              <a:off x="6199050" y="3797775"/>
              <a:ext cx="4800" cy="126800"/>
            </a:xfrm>
            <a:custGeom>
              <a:avLst/>
              <a:gdLst/>
              <a:ahLst/>
              <a:cxnLst/>
              <a:rect l="l" t="t" r="r" b="b"/>
              <a:pathLst>
                <a:path w="192" h="5072" extrusionOk="0">
                  <a:moveTo>
                    <a:pt x="0" y="0"/>
                  </a:moveTo>
                  <a:lnTo>
                    <a:pt x="0" y="5072"/>
                  </a:lnTo>
                  <a:lnTo>
                    <a:pt x="192" y="507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8" name="Google Shape;8328;p23"/>
            <p:cNvSpPr/>
            <p:nvPr/>
          </p:nvSpPr>
          <p:spPr>
            <a:xfrm>
              <a:off x="6198475" y="47843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9" name="Google Shape;8329;p23"/>
            <p:cNvSpPr/>
            <p:nvPr/>
          </p:nvSpPr>
          <p:spPr>
            <a:xfrm>
              <a:off x="6198475" y="49065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0" name="Google Shape;8330;p23"/>
            <p:cNvSpPr/>
            <p:nvPr/>
          </p:nvSpPr>
          <p:spPr>
            <a:xfrm>
              <a:off x="6305150" y="3929725"/>
              <a:ext cx="5375" cy="116875"/>
            </a:xfrm>
            <a:custGeom>
              <a:avLst/>
              <a:gdLst/>
              <a:ahLst/>
              <a:cxnLst/>
              <a:rect l="l" t="t" r="r" b="b"/>
              <a:pathLst>
                <a:path w="21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1" name="Google Shape;8331;p23"/>
            <p:cNvSpPr/>
            <p:nvPr/>
          </p:nvSpPr>
          <p:spPr>
            <a:xfrm>
              <a:off x="6305150" y="47843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2" name="Google Shape;8332;p23"/>
            <p:cNvSpPr/>
            <p:nvPr/>
          </p:nvSpPr>
          <p:spPr>
            <a:xfrm>
              <a:off x="6305150" y="50287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3" name="Google Shape;8333;p23"/>
            <p:cNvSpPr/>
            <p:nvPr/>
          </p:nvSpPr>
          <p:spPr>
            <a:xfrm>
              <a:off x="6305150" y="40519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4" name="Google Shape;8334;p23"/>
            <p:cNvSpPr/>
            <p:nvPr/>
          </p:nvSpPr>
          <p:spPr>
            <a:xfrm>
              <a:off x="6305150" y="3797000"/>
              <a:ext cx="5375" cy="127575"/>
            </a:xfrm>
            <a:custGeom>
              <a:avLst/>
              <a:gdLst/>
              <a:ahLst/>
              <a:cxnLst/>
              <a:rect l="l" t="t" r="r" b="b"/>
              <a:pathLst>
                <a:path w="215" h="5103" extrusionOk="0">
                  <a:moveTo>
                    <a:pt x="0" y="1"/>
                  </a:moveTo>
                  <a:lnTo>
                    <a:pt x="0" y="5103"/>
                  </a:lnTo>
                  <a:lnTo>
                    <a:pt x="215" y="5103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5" name="Google Shape;8335;p23"/>
            <p:cNvSpPr/>
            <p:nvPr/>
          </p:nvSpPr>
          <p:spPr>
            <a:xfrm>
              <a:off x="6305150" y="5150125"/>
              <a:ext cx="5375" cy="98275"/>
            </a:xfrm>
            <a:custGeom>
              <a:avLst/>
              <a:gdLst/>
              <a:ahLst/>
              <a:cxnLst/>
              <a:rect l="l" t="t" r="r" b="b"/>
              <a:pathLst>
                <a:path w="215" h="3931" extrusionOk="0">
                  <a:moveTo>
                    <a:pt x="0" y="0"/>
                  </a:moveTo>
                  <a:lnTo>
                    <a:pt x="0" y="3930"/>
                  </a:lnTo>
                  <a:lnTo>
                    <a:pt x="215" y="391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6" name="Google Shape;8336;p23"/>
            <p:cNvSpPr/>
            <p:nvPr/>
          </p:nvSpPr>
          <p:spPr>
            <a:xfrm>
              <a:off x="6305150" y="49065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7" name="Google Shape;8337;p23"/>
            <p:cNvSpPr/>
            <p:nvPr/>
          </p:nvSpPr>
          <p:spPr>
            <a:xfrm>
              <a:off x="6305150" y="41741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8" name="Google Shape;8338;p23"/>
            <p:cNvSpPr/>
            <p:nvPr/>
          </p:nvSpPr>
          <p:spPr>
            <a:xfrm>
              <a:off x="6305150" y="44177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9" name="Google Shape;8339;p23"/>
            <p:cNvSpPr/>
            <p:nvPr/>
          </p:nvSpPr>
          <p:spPr>
            <a:xfrm>
              <a:off x="6305150" y="4296300"/>
              <a:ext cx="5375" cy="116300"/>
            </a:xfrm>
            <a:custGeom>
              <a:avLst/>
              <a:gdLst/>
              <a:ahLst/>
              <a:cxnLst/>
              <a:rect l="l" t="t" r="r" b="b"/>
              <a:pathLst>
                <a:path w="21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0" name="Google Shape;8340;p23"/>
            <p:cNvSpPr/>
            <p:nvPr/>
          </p:nvSpPr>
          <p:spPr>
            <a:xfrm>
              <a:off x="6305150" y="4662125"/>
              <a:ext cx="5375" cy="116850"/>
            </a:xfrm>
            <a:custGeom>
              <a:avLst/>
              <a:gdLst/>
              <a:ahLst/>
              <a:cxnLst/>
              <a:rect l="l" t="t" r="r" b="b"/>
              <a:pathLst>
                <a:path w="21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1" name="Google Shape;8341;p23"/>
            <p:cNvSpPr/>
            <p:nvPr/>
          </p:nvSpPr>
          <p:spPr>
            <a:xfrm>
              <a:off x="6305150" y="45399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2" name="Google Shape;8342;p23"/>
            <p:cNvSpPr/>
            <p:nvPr/>
          </p:nvSpPr>
          <p:spPr>
            <a:xfrm>
              <a:off x="6412025" y="3929725"/>
              <a:ext cx="4600" cy="116875"/>
            </a:xfrm>
            <a:custGeom>
              <a:avLst/>
              <a:gdLst/>
              <a:ahLst/>
              <a:cxnLst/>
              <a:rect l="l" t="t" r="r" b="b"/>
              <a:pathLst>
                <a:path w="184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3" name="Google Shape;8343;p23"/>
            <p:cNvSpPr/>
            <p:nvPr/>
          </p:nvSpPr>
          <p:spPr>
            <a:xfrm>
              <a:off x="6412025" y="4662125"/>
              <a:ext cx="4600" cy="116850"/>
            </a:xfrm>
            <a:custGeom>
              <a:avLst/>
              <a:gdLst/>
              <a:ahLst/>
              <a:cxnLst/>
              <a:rect l="l" t="t" r="r" b="b"/>
              <a:pathLst>
                <a:path w="184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4" name="Google Shape;8344;p23"/>
            <p:cNvSpPr/>
            <p:nvPr/>
          </p:nvSpPr>
          <p:spPr>
            <a:xfrm>
              <a:off x="6412025" y="5028700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5" name="Google Shape;8345;p23"/>
            <p:cNvSpPr/>
            <p:nvPr/>
          </p:nvSpPr>
          <p:spPr>
            <a:xfrm>
              <a:off x="6412025" y="4539925"/>
              <a:ext cx="4600" cy="117050"/>
            </a:xfrm>
            <a:custGeom>
              <a:avLst/>
              <a:gdLst/>
              <a:ahLst/>
              <a:cxnLst/>
              <a:rect l="l" t="t" r="r" b="b"/>
              <a:pathLst>
                <a:path w="184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84" y="468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6" name="Google Shape;8346;p23"/>
            <p:cNvSpPr/>
            <p:nvPr/>
          </p:nvSpPr>
          <p:spPr>
            <a:xfrm>
              <a:off x="6412025" y="4906500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7" name="Google Shape;8347;p23"/>
            <p:cNvSpPr/>
            <p:nvPr/>
          </p:nvSpPr>
          <p:spPr>
            <a:xfrm>
              <a:off x="6412025" y="4417725"/>
              <a:ext cx="4600" cy="117050"/>
            </a:xfrm>
            <a:custGeom>
              <a:avLst/>
              <a:gdLst/>
              <a:ahLst/>
              <a:cxnLst/>
              <a:rect l="l" t="t" r="r" b="b"/>
              <a:pathLst>
                <a:path w="184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84" y="468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8" name="Google Shape;8348;p23"/>
            <p:cNvSpPr/>
            <p:nvPr/>
          </p:nvSpPr>
          <p:spPr>
            <a:xfrm>
              <a:off x="6412025" y="3796425"/>
              <a:ext cx="4600" cy="128150"/>
            </a:xfrm>
            <a:custGeom>
              <a:avLst/>
              <a:gdLst/>
              <a:ahLst/>
              <a:cxnLst/>
              <a:rect l="l" t="t" r="r" b="b"/>
              <a:pathLst>
                <a:path w="184" h="5126" extrusionOk="0">
                  <a:moveTo>
                    <a:pt x="0" y="1"/>
                  </a:moveTo>
                  <a:lnTo>
                    <a:pt x="0" y="5126"/>
                  </a:lnTo>
                  <a:lnTo>
                    <a:pt x="184" y="5126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9" name="Google Shape;8349;p23"/>
            <p:cNvSpPr/>
            <p:nvPr/>
          </p:nvSpPr>
          <p:spPr>
            <a:xfrm>
              <a:off x="6412025" y="4174125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0" name="Google Shape;8350;p23"/>
            <p:cNvSpPr/>
            <p:nvPr/>
          </p:nvSpPr>
          <p:spPr>
            <a:xfrm>
              <a:off x="6412025" y="4784325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1" name="Google Shape;8351;p23"/>
            <p:cNvSpPr/>
            <p:nvPr/>
          </p:nvSpPr>
          <p:spPr>
            <a:xfrm>
              <a:off x="6412025" y="4296300"/>
              <a:ext cx="4600" cy="116300"/>
            </a:xfrm>
            <a:custGeom>
              <a:avLst/>
              <a:gdLst/>
              <a:ahLst/>
              <a:cxnLst/>
              <a:rect l="l" t="t" r="r" b="b"/>
              <a:pathLst>
                <a:path w="184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2" name="Google Shape;8352;p23"/>
            <p:cNvSpPr/>
            <p:nvPr/>
          </p:nvSpPr>
          <p:spPr>
            <a:xfrm>
              <a:off x="6412025" y="4051925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3" name="Google Shape;8353;p23"/>
            <p:cNvSpPr/>
            <p:nvPr/>
          </p:nvSpPr>
          <p:spPr>
            <a:xfrm>
              <a:off x="6412025" y="5150125"/>
              <a:ext cx="4600" cy="104975"/>
            </a:xfrm>
            <a:custGeom>
              <a:avLst/>
              <a:gdLst/>
              <a:ahLst/>
              <a:cxnLst/>
              <a:rect l="l" t="t" r="r" b="b"/>
              <a:pathLst>
                <a:path w="184" h="4199" extrusionOk="0">
                  <a:moveTo>
                    <a:pt x="0" y="0"/>
                  </a:moveTo>
                  <a:lnTo>
                    <a:pt x="0" y="4183"/>
                  </a:lnTo>
                  <a:lnTo>
                    <a:pt x="184" y="419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4" name="Google Shape;8354;p23"/>
            <p:cNvSpPr/>
            <p:nvPr/>
          </p:nvSpPr>
          <p:spPr>
            <a:xfrm>
              <a:off x="65187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5" name="Google Shape;8355;p23"/>
            <p:cNvSpPr/>
            <p:nvPr/>
          </p:nvSpPr>
          <p:spPr>
            <a:xfrm>
              <a:off x="65187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6" name="Google Shape;8356;p23"/>
            <p:cNvSpPr/>
            <p:nvPr/>
          </p:nvSpPr>
          <p:spPr>
            <a:xfrm>
              <a:off x="65187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7" name="Google Shape;8357;p23"/>
            <p:cNvSpPr/>
            <p:nvPr/>
          </p:nvSpPr>
          <p:spPr>
            <a:xfrm>
              <a:off x="65187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8" name="Google Shape;8358;p23"/>
            <p:cNvSpPr/>
            <p:nvPr/>
          </p:nvSpPr>
          <p:spPr>
            <a:xfrm>
              <a:off x="65187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9" name="Google Shape;8359;p23"/>
            <p:cNvSpPr/>
            <p:nvPr/>
          </p:nvSpPr>
          <p:spPr>
            <a:xfrm>
              <a:off x="65187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0" name="Google Shape;8360;p23"/>
            <p:cNvSpPr/>
            <p:nvPr/>
          </p:nvSpPr>
          <p:spPr>
            <a:xfrm>
              <a:off x="65187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1" name="Google Shape;8361;p23"/>
            <p:cNvSpPr/>
            <p:nvPr/>
          </p:nvSpPr>
          <p:spPr>
            <a:xfrm>
              <a:off x="65187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2" name="Google Shape;8362;p23"/>
            <p:cNvSpPr/>
            <p:nvPr/>
          </p:nvSpPr>
          <p:spPr>
            <a:xfrm>
              <a:off x="6518700" y="3796425"/>
              <a:ext cx="4800" cy="128150"/>
            </a:xfrm>
            <a:custGeom>
              <a:avLst/>
              <a:gdLst/>
              <a:ahLst/>
              <a:cxnLst/>
              <a:rect l="l" t="t" r="r" b="b"/>
              <a:pathLst>
                <a:path w="192" h="5126" extrusionOk="0">
                  <a:moveTo>
                    <a:pt x="0" y="1"/>
                  </a:moveTo>
                  <a:lnTo>
                    <a:pt x="0" y="5126"/>
                  </a:lnTo>
                  <a:lnTo>
                    <a:pt x="192" y="5126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3" name="Google Shape;8363;p23"/>
            <p:cNvSpPr/>
            <p:nvPr/>
          </p:nvSpPr>
          <p:spPr>
            <a:xfrm>
              <a:off x="6518700" y="5150125"/>
              <a:ext cx="4800" cy="110350"/>
            </a:xfrm>
            <a:custGeom>
              <a:avLst/>
              <a:gdLst/>
              <a:ahLst/>
              <a:cxnLst/>
              <a:rect l="l" t="t" r="r" b="b"/>
              <a:pathLst>
                <a:path w="192" h="4414" extrusionOk="0">
                  <a:moveTo>
                    <a:pt x="0" y="0"/>
                  </a:moveTo>
                  <a:lnTo>
                    <a:pt x="0" y="4413"/>
                  </a:lnTo>
                  <a:lnTo>
                    <a:pt x="192" y="441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4" name="Google Shape;8364;p23"/>
            <p:cNvSpPr/>
            <p:nvPr/>
          </p:nvSpPr>
          <p:spPr>
            <a:xfrm>
              <a:off x="65187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5" name="Google Shape;8365;p23"/>
            <p:cNvSpPr/>
            <p:nvPr/>
          </p:nvSpPr>
          <p:spPr>
            <a:xfrm>
              <a:off x="65187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6" name="Google Shape;8366;p23"/>
            <p:cNvSpPr/>
            <p:nvPr/>
          </p:nvSpPr>
          <p:spPr>
            <a:xfrm>
              <a:off x="6625375" y="5150125"/>
              <a:ext cx="4800" cy="110350"/>
            </a:xfrm>
            <a:custGeom>
              <a:avLst/>
              <a:gdLst/>
              <a:ahLst/>
              <a:cxnLst/>
              <a:rect l="l" t="t" r="r" b="b"/>
              <a:pathLst>
                <a:path w="192" h="4414" extrusionOk="0">
                  <a:moveTo>
                    <a:pt x="0" y="0"/>
                  </a:moveTo>
                  <a:lnTo>
                    <a:pt x="0" y="4413"/>
                  </a:lnTo>
                  <a:lnTo>
                    <a:pt x="192" y="441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7" name="Google Shape;8367;p23"/>
            <p:cNvSpPr/>
            <p:nvPr/>
          </p:nvSpPr>
          <p:spPr>
            <a:xfrm>
              <a:off x="6625375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8" name="Google Shape;8368;p23"/>
            <p:cNvSpPr/>
            <p:nvPr/>
          </p:nvSpPr>
          <p:spPr>
            <a:xfrm>
              <a:off x="6625375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9" name="Google Shape;8369;p23"/>
            <p:cNvSpPr/>
            <p:nvPr/>
          </p:nvSpPr>
          <p:spPr>
            <a:xfrm>
              <a:off x="6625375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0" name="Google Shape;8370;p23"/>
            <p:cNvSpPr/>
            <p:nvPr/>
          </p:nvSpPr>
          <p:spPr>
            <a:xfrm>
              <a:off x="6625375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1" name="Google Shape;8371;p23"/>
            <p:cNvSpPr/>
            <p:nvPr/>
          </p:nvSpPr>
          <p:spPr>
            <a:xfrm>
              <a:off x="6625375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2" name="Google Shape;8372;p23"/>
            <p:cNvSpPr/>
            <p:nvPr/>
          </p:nvSpPr>
          <p:spPr>
            <a:xfrm>
              <a:off x="6625375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3" name="Google Shape;8373;p23"/>
            <p:cNvSpPr/>
            <p:nvPr/>
          </p:nvSpPr>
          <p:spPr>
            <a:xfrm>
              <a:off x="6625375" y="3795675"/>
              <a:ext cx="4800" cy="128900"/>
            </a:xfrm>
            <a:custGeom>
              <a:avLst/>
              <a:gdLst/>
              <a:ahLst/>
              <a:cxnLst/>
              <a:rect l="l" t="t" r="r" b="b"/>
              <a:pathLst>
                <a:path w="192" h="5156" extrusionOk="0">
                  <a:moveTo>
                    <a:pt x="0" y="0"/>
                  </a:moveTo>
                  <a:lnTo>
                    <a:pt x="0" y="5156"/>
                  </a:lnTo>
                  <a:lnTo>
                    <a:pt x="192" y="515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4" name="Google Shape;8374;p23"/>
            <p:cNvSpPr/>
            <p:nvPr/>
          </p:nvSpPr>
          <p:spPr>
            <a:xfrm>
              <a:off x="6625375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5" name="Google Shape;8375;p23"/>
            <p:cNvSpPr/>
            <p:nvPr/>
          </p:nvSpPr>
          <p:spPr>
            <a:xfrm>
              <a:off x="6625375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6" name="Google Shape;8376;p23"/>
            <p:cNvSpPr/>
            <p:nvPr/>
          </p:nvSpPr>
          <p:spPr>
            <a:xfrm>
              <a:off x="6625375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7" name="Google Shape;8377;p23"/>
            <p:cNvSpPr/>
            <p:nvPr/>
          </p:nvSpPr>
          <p:spPr>
            <a:xfrm>
              <a:off x="6625375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8" name="Google Shape;8378;p23"/>
            <p:cNvSpPr/>
            <p:nvPr/>
          </p:nvSpPr>
          <p:spPr>
            <a:xfrm>
              <a:off x="6731675" y="3795100"/>
              <a:ext cx="5200" cy="129475"/>
            </a:xfrm>
            <a:custGeom>
              <a:avLst/>
              <a:gdLst/>
              <a:ahLst/>
              <a:cxnLst/>
              <a:rect l="l" t="t" r="r" b="b"/>
              <a:pathLst>
                <a:path w="208" h="5179" extrusionOk="0">
                  <a:moveTo>
                    <a:pt x="0" y="0"/>
                  </a:moveTo>
                  <a:lnTo>
                    <a:pt x="0" y="5179"/>
                  </a:lnTo>
                  <a:lnTo>
                    <a:pt x="207" y="517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9" name="Google Shape;8379;p23"/>
            <p:cNvSpPr/>
            <p:nvPr/>
          </p:nvSpPr>
          <p:spPr>
            <a:xfrm>
              <a:off x="6731675" y="5150125"/>
              <a:ext cx="5200" cy="106700"/>
            </a:xfrm>
            <a:custGeom>
              <a:avLst/>
              <a:gdLst/>
              <a:ahLst/>
              <a:cxnLst/>
              <a:rect l="l" t="t" r="r" b="b"/>
              <a:pathLst>
                <a:path w="208" h="4268" extrusionOk="0">
                  <a:moveTo>
                    <a:pt x="0" y="0"/>
                  </a:moveTo>
                  <a:lnTo>
                    <a:pt x="0" y="4268"/>
                  </a:lnTo>
                  <a:lnTo>
                    <a:pt x="207" y="426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0" name="Google Shape;8380;p23"/>
            <p:cNvSpPr/>
            <p:nvPr/>
          </p:nvSpPr>
          <p:spPr>
            <a:xfrm>
              <a:off x="6731675" y="4784325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07" y="465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1" name="Google Shape;8381;p23"/>
            <p:cNvSpPr/>
            <p:nvPr/>
          </p:nvSpPr>
          <p:spPr>
            <a:xfrm>
              <a:off x="6731675" y="4174125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07" y="465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2" name="Google Shape;8382;p23"/>
            <p:cNvSpPr/>
            <p:nvPr/>
          </p:nvSpPr>
          <p:spPr>
            <a:xfrm>
              <a:off x="6731675" y="3929725"/>
              <a:ext cx="5200" cy="116875"/>
            </a:xfrm>
            <a:custGeom>
              <a:avLst/>
              <a:gdLst/>
              <a:ahLst/>
              <a:cxnLst/>
              <a:rect l="l" t="t" r="r" b="b"/>
              <a:pathLst>
                <a:path w="208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07" y="4674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3" name="Google Shape;8383;p23"/>
            <p:cNvSpPr/>
            <p:nvPr/>
          </p:nvSpPr>
          <p:spPr>
            <a:xfrm>
              <a:off x="6731675" y="4539925"/>
              <a:ext cx="5200" cy="117050"/>
            </a:xfrm>
            <a:custGeom>
              <a:avLst/>
              <a:gdLst/>
              <a:ahLst/>
              <a:cxnLst/>
              <a:rect l="l" t="t" r="r" b="b"/>
              <a:pathLst>
                <a:path w="208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07" y="468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4" name="Google Shape;8384;p23"/>
            <p:cNvSpPr/>
            <p:nvPr/>
          </p:nvSpPr>
          <p:spPr>
            <a:xfrm>
              <a:off x="6731675" y="4051925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5" name="Google Shape;8385;p23"/>
            <p:cNvSpPr/>
            <p:nvPr/>
          </p:nvSpPr>
          <p:spPr>
            <a:xfrm>
              <a:off x="6731675" y="4296300"/>
              <a:ext cx="5200" cy="116300"/>
            </a:xfrm>
            <a:custGeom>
              <a:avLst/>
              <a:gdLst/>
              <a:ahLst/>
              <a:cxnLst/>
              <a:rect l="l" t="t" r="r" b="b"/>
              <a:pathLst>
                <a:path w="208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6" name="Google Shape;8386;p23"/>
            <p:cNvSpPr/>
            <p:nvPr/>
          </p:nvSpPr>
          <p:spPr>
            <a:xfrm>
              <a:off x="6731675" y="4662125"/>
              <a:ext cx="5200" cy="116850"/>
            </a:xfrm>
            <a:custGeom>
              <a:avLst/>
              <a:gdLst/>
              <a:ahLst/>
              <a:cxnLst/>
              <a:rect l="l" t="t" r="r" b="b"/>
              <a:pathLst>
                <a:path w="208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07" y="467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7" name="Google Shape;8387;p23"/>
            <p:cNvSpPr/>
            <p:nvPr/>
          </p:nvSpPr>
          <p:spPr>
            <a:xfrm>
              <a:off x="6731675" y="4906500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8" name="Google Shape;8388;p23"/>
            <p:cNvSpPr/>
            <p:nvPr/>
          </p:nvSpPr>
          <p:spPr>
            <a:xfrm>
              <a:off x="6731675" y="5028700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9" name="Google Shape;8389;p23"/>
            <p:cNvSpPr/>
            <p:nvPr/>
          </p:nvSpPr>
          <p:spPr>
            <a:xfrm>
              <a:off x="6731675" y="4417725"/>
              <a:ext cx="5200" cy="117050"/>
            </a:xfrm>
            <a:custGeom>
              <a:avLst/>
              <a:gdLst/>
              <a:ahLst/>
              <a:cxnLst/>
              <a:rect l="l" t="t" r="r" b="b"/>
              <a:pathLst>
                <a:path w="208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07" y="4682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0" name="Google Shape;8390;p23"/>
            <p:cNvSpPr/>
            <p:nvPr/>
          </p:nvSpPr>
          <p:spPr>
            <a:xfrm>
              <a:off x="4069500" y="5144950"/>
              <a:ext cx="2770600" cy="5200"/>
            </a:xfrm>
            <a:custGeom>
              <a:avLst/>
              <a:gdLst/>
              <a:ahLst/>
              <a:cxnLst/>
              <a:rect l="l" t="t" r="r" b="b"/>
              <a:pathLst>
                <a:path w="110824" h="208" extrusionOk="0">
                  <a:moveTo>
                    <a:pt x="0" y="1"/>
                  </a:moveTo>
                  <a:lnTo>
                    <a:pt x="0" y="207"/>
                  </a:lnTo>
                  <a:lnTo>
                    <a:pt x="110823" y="207"/>
                  </a:lnTo>
                  <a:lnTo>
                    <a:pt x="110823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1" name="Google Shape;8391;p23"/>
            <p:cNvSpPr/>
            <p:nvPr/>
          </p:nvSpPr>
          <p:spPr>
            <a:xfrm>
              <a:off x="4070825" y="5022750"/>
              <a:ext cx="2768125" cy="5975"/>
            </a:xfrm>
            <a:custGeom>
              <a:avLst/>
              <a:gdLst/>
              <a:ahLst/>
              <a:cxnLst/>
              <a:rect l="l" t="t" r="r" b="b"/>
              <a:pathLst>
                <a:path w="110725" h="239" extrusionOk="0">
                  <a:moveTo>
                    <a:pt x="1" y="1"/>
                  </a:moveTo>
                  <a:lnTo>
                    <a:pt x="1" y="238"/>
                  </a:lnTo>
                  <a:lnTo>
                    <a:pt x="110724" y="238"/>
                  </a:lnTo>
                  <a:lnTo>
                    <a:pt x="11072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2" name="Google Shape;8392;p23"/>
            <p:cNvSpPr/>
            <p:nvPr/>
          </p:nvSpPr>
          <p:spPr>
            <a:xfrm>
              <a:off x="4071400" y="4900575"/>
              <a:ext cx="2766975" cy="5950"/>
            </a:xfrm>
            <a:custGeom>
              <a:avLst/>
              <a:gdLst/>
              <a:ahLst/>
              <a:cxnLst/>
              <a:rect l="l" t="t" r="r" b="b"/>
              <a:pathLst>
                <a:path w="110679" h="238" extrusionOk="0">
                  <a:moveTo>
                    <a:pt x="1" y="0"/>
                  </a:moveTo>
                  <a:lnTo>
                    <a:pt x="1" y="238"/>
                  </a:lnTo>
                  <a:lnTo>
                    <a:pt x="110678" y="238"/>
                  </a:lnTo>
                  <a:lnTo>
                    <a:pt x="110678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3" name="Google Shape;8393;p23"/>
            <p:cNvSpPr/>
            <p:nvPr/>
          </p:nvSpPr>
          <p:spPr>
            <a:xfrm>
              <a:off x="4072550" y="4778950"/>
              <a:ext cx="2764675" cy="5375"/>
            </a:xfrm>
            <a:custGeom>
              <a:avLst/>
              <a:gdLst/>
              <a:ahLst/>
              <a:cxnLst/>
              <a:rect l="l" t="t" r="r" b="b"/>
              <a:pathLst>
                <a:path w="110587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10586" y="215"/>
                  </a:lnTo>
                  <a:lnTo>
                    <a:pt x="110586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4" name="Google Shape;8394;p23"/>
            <p:cNvSpPr/>
            <p:nvPr/>
          </p:nvSpPr>
          <p:spPr>
            <a:xfrm>
              <a:off x="4073125" y="4656950"/>
              <a:ext cx="2763525" cy="5200"/>
            </a:xfrm>
            <a:custGeom>
              <a:avLst/>
              <a:gdLst/>
              <a:ahLst/>
              <a:cxnLst/>
              <a:rect l="l" t="t" r="r" b="b"/>
              <a:pathLst>
                <a:path w="110541" h="208" extrusionOk="0">
                  <a:moveTo>
                    <a:pt x="1" y="0"/>
                  </a:moveTo>
                  <a:lnTo>
                    <a:pt x="1" y="207"/>
                  </a:lnTo>
                  <a:lnTo>
                    <a:pt x="110540" y="207"/>
                  </a:lnTo>
                  <a:lnTo>
                    <a:pt x="110540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5" name="Google Shape;8395;p23"/>
            <p:cNvSpPr/>
            <p:nvPr/>
          </p:nvSpPr>
          <p:spPr>
            <a:xfrm>
              <a:off x="4074275" y="4534750"/>
              <a:ext cx="2761025" cy="5200"/>
            </a:xfrm>
            <a:custGeom>
              <a:avLst/>
              <a:gdLst/>
              <a:ahLst/>
              <a:cxnLst/>
              <a:rect l="l" t="t" r="r" b="b"/>
              <a:pathLst>
                <a:path w="110441" h="208" extrusionOk="0">
                  <a:moveTo>
                    <a:pt x="1" y="1"/>
                  </a:moveTo>
                  <a:lnTo>
                    <a:pt x="1" y="208"/>
                  </a:lnTo>
                  <a:lnTo>
                    <a:pt x="110441" y="208"/>
                  </a:lnTo>
                  <a:lnTo>
                    <a:pt x="110441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6" name="Google Shape;8396;p23"/>
            <p:cNvSpPr/>
            <p:nvPr/>
          </p:nvSpPr>
          <p:spPr>
            <a:xfrm>
              <a:off x="4074850" y="4412575"/>
              <a:ext cx="2759875" cy="5175"/>
            </a:xfrm>
            <a:custGeom>
              <a:avLst/>
              <a:gdLst/>
              <a:ahLst/>
              <a:cxnLst/>
              <a:rect l="l" t="t" r="r" b="b"/>
              <a:pathLst>
                <a:path w="110395" h="207" extrusionOk="0">
                  <a:moveTo>
                    <a:pt x="1" y="0"/>
                  </a:moveTo>
                  <a:lnTo>
                    <a:pt x="1" y="92"/>
                  </a:lnTo>
                  <a:lnTo>
                    <a:pt x="1" y="207"/>
                  </a:lnTo>
                  <a:lnTo>
                    <a:pt x="110395" y="207"/>
                  </a:lnTo>
                  <a:lnTo>
                    <a:pt x="110395" y="69"/>
                  </a:lnTo>
                  <a:lnTo>
                    <a:pt x="11039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7" name="Google Shape;8397;p23"/>
            <p:cNvSpPr/>
            <p:nvPr/>
          </p:nvSpPr>
          <p:spPr>
            <a:xfrm>
              <a:off x="4076200" y="4290375"/>
              <a:ext cx="2757775" cy="5950"/>
            </a:xfrm>
            <a:custGeom>
              <a:avLst/>
              <a:gdLst/>
              <a:ahLst/>
              <a:cxnLst/>
              <a:rect l="l" t="t" r="r" b="b"/>
              <a:pathLst>
                <a:path w="110311" h="238" extrusionOk="0">
                  <a:moveTo>
                    <a:pt x="0" y="0"/>
                  </a:moveTo>
                  <a:lnTo>
                    <a:pt x="0" y="238"/>
                  </a:lnTo>
                  <a:lnTo>
                    <a:pt x="110310" y="238"/>
                  </a:lnTo>
                  <a:lnTo>
                    <a:pt x="110303" y="108"/>
                  </a:lnTo>
                  <a:lnTo>
                    <a:pt x="11029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8" name="Google Shape;8398;p23"/>
            <p:cNvSpPr/>
            <p:nvPr/>
          </p:nvSpPr>
          <p:spPr>
            <a:xfrm>
              <a:off x="4076775" y="4168175"/>
              <a:ext cx="2756225" cy="5975"/>
            </a:xfrm>
            <a:custGeom>
              <a:avLst/>
              <a:gdLst/>
              <a:ahLst/>
              <a:cxnLst/>
              <a:rect l="l" t="t" r="r" b="b"/>
              <a:pathLst>
                <a:path w="110249" h="239" extrusionOk="0">
                  <a:moveTo>
                    <a:pt x="23" y="1"/>
                  </a:moveTo>
                  <a:lnTo>
                    <a:pt x="0" y="200"/>
                  </a:lnTo>
                  <a:lnTo>
                    <a:pt x="0" y="238"/>
                  </a:lnTo>
                  <a:lnTo>
                    <a:pt x="110249" y="238"/>
                  </a:lnTo>
                  <a:lnTo>
                    <a:pt x="110241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9" name="Google Shape;8399;p23"/>
            <p:cNvSpPr/>
            <p:nvPr/>
          </p:nvSpPr>
          <p:spPr>
            <a:xfrm>
              <a:off x="4077925" y="4046575"/>
              <a:ext cx="2754125" cy="5375"/>
            </a:xfrm>
            <a:custGeom>
              <a:avLst/>
              <a:gdLst/>
              <a:ahLst/>
              <a:cxnLst/>
              <a:rect l="l" t="t" r="r" b="b"/>
              <a:pathLst>
                <a:path w="110165" h="215" extrusionOk="0">
                  <a:moveTo>
                    <a:pt x="0" y="0"/>
                  </a:moveTo>
                  <a:lnTo>
                    <a:pt x="0" y="215"/>
                  </a:lnTo>
                  <a:lnTo>
                    <a:pt x="110165" y="215"/>
                  </a:lnTo>
                  <a:lnTo>
                    <a:pt x="11016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0" name="Google Shape;8400;p23"/>
            <p:cNvSpPr/>
            <p:nvPr/>
          </p:nvSpPr>
          <p:spPr>
            <a:xfrm>
              <a:off x="4078675" y="3924550"/>
              <a:ext cx="2752425" cy="5200"/>
            </a:xfrm>
            <a:custGeom>
              <a:avLst/>
              <a:gdLst/>
              <a:ahLst/>
              <a:cxnLst/>
              <a:rect l="l" t="t" r="r" b="b"/>
              <a:pathLst>
                <a:path w="110097" h="208" extrusionOk="0">
                  <a:moveTo>
                    <a:pt x="16" y="1"/>
                  </a:moveTo>
                  <a:lnTo>
                    <a:pt x="1" y="124"/>
                  </a:lnTo>
                  <a:lnTo>
                    <a:pt x="1" y="208"/>
                  </a:lnTo>
                  <a:lnTo>
                    <a:pt x="110096" y="208"/>
                  </a:lnTo>
                  <a:lnTo>
                    <a:pt x="110096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1" name="Google Shape;8401;p23"/>
            <p:cNvSpPr/>
            <p:nvPr/>
          </p:nvSpPr>
          <p:spPr>
            <a:xfrm>
              <a:off x="4814700" y="478622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fill="none" extrusionOk="0">
                  <a:moveTo>
                    <a:pt x="1" y="2253"/>
                  </a:moveTo>
                  <a:lnTo>
                    <a:pt x="1" y="1"/>
                  </a:lnTo>
                </a:path>
              </a:pathLst>
            </a:custGeom>
            <a:solidFill>
              <a:schemeClr val="dk1">
                <a:alpha val="17210"/>
              </a:schemeClr>
            </a:solidFill>
            <a:ln w="2300" cap="rnd" cmpd="sng">
              <a:solidFill>
                <a:srgbClr val="01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2" name="Google Shape;8402;p23"/>
            <p:cNvSpPr/>
            <p:nvPr/>
          </p:nvSpPr>
          <p:spPr>
            <a:xfrm>
              <a:off x="4269250" y="5135175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16"/>
                  </a:moveTo>
                  <a:lnTo>
                    <a:pt x="8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03" name="Google Shape;8403;p23"/>
          <p:cNvSpPr/>
          <p:nvPr/>
        </p:nvSpPr>
        <p:spPr>
          <a:xfrm flipH="1">
            <a:off x="10159263" y="316271"/>
            <a:ext cx="1824191" cy="1162920"/>
          </a:xfrm>
          <a:custGeom>
            <a:avLst/>
            <a:gdLst/>
            <a:ahLst/>
            <a:cxnLst/>
            <a:rect l="l" t="t" r="r" b="b"/>
            <a:pathLst>
              <a:path w="5934" h="3783" extrusionOk="0">
                <a:moveTo>
                  <a:pt x="5211" y="0"/>
                </a:moveTo>
                <a:lnTo>
                  <a:pt x="19" y="2346"/>
                </a:lnTo>
                <a:cubicBezTo>
                  <a:pt x="1" y="2427"/>
                  <a:pt x="10" y="2480"/>
                  <a:pt x="90" y="2516"/>
                </a:cubicBezTo>
                <a:cubicBezTo>
                  <a:pt x="135" y="2534"/>
                  <a:pt x="179" y="2507"/>
                  <a:pt x="197" y="2552"/>
                </a:cubicBezTo>
                <a:cubicBezTo>
                  <a:pt x="215" y="2578"/>
                  <a:pt x="179" y="2650"/>
                  <a:pt x="179" y="2676"/>
                </a:cubicBezTo>
                <a:cubicBezTo>
                  <a:pt x="161" y="2757"/>
                  <a:pt x="161" y="2792"/>
                  <a:pt x="242" y="2828"/>
                </a:cubicBezTo>
                <a:cubicBezTo>
                  <a:pt x="304" y="2864"/>
                  <a:pt x="366" y="2873"/>
                  <a:pt x="402" y="2935"/>
                </a:cubicBezTo>
                <a:cubicBezTo>
                  <a:pt x="447" y="3024"/>
                  <a:pt x="349" y="3105"/>
                  <a:pt x="384" y="3185"/>
                </a:cubicBezTo>
                <a:cubicBezTo>
                  <a:pt x="411" y="3256"/>
                  <a:pt x="518" y="3256"/>
                  <a:pt x="491" y="3346"/>
                </a:cubicBezTo>
                <a:cubicBezTo>
                  <a:pt x="474" y="3390"/>
                  <a:pt x="286" y="3515"/>
                  <a:pt x="340" y="3586"/>
                </a:cubicBezTo>
                <a:cubicBezTo>
                  <a:pt x="348" y="3594"/>
                  <a:pt x="359" y="3597"/>
                  <a:pt x="372" y="3597"/>
                </a:cubicBezTo>
                <a:cubicBezTo>
                  <a:pt x="422" y="3597"/>
                  <a:pt x="502" y="3552"/>
                  <a:pt x="557" y="3552"/>
                </a:cubicBezTo>
                <a:cubicBezTo>
                  <a:pt x="569" y="3552"/>
                  <a:pt x="580" y="3554"/>
                  <a:pt x="589" y="3560"/>
                </a:cubicBezTo>
                <a:cubicBezTo>
                  <a:pt x="527" y="3631"/>
                  <a:pt x="474" y="3702"/>
                  <a:pt x="411" y="3783"/>
                </a:cubicBezTo>
                <a:lnTo>
                  <a:pt x="5933" y="1276"/>
                </a:lnTo>
                <a:cubicBezTo>
                  <a:pt x="5933" y="1196"/>
                  <a:pt x="5844" y="1204"/>
                  <a:pt x="5808" y="1151"/>
                </a:cubicBezTo>
                <a:cubicBezTo>
                  <a:pt x="5737" y="1053"/>
                  <a:pt x="5862" y="1026"/>
                  <a:pt x="5844" y="937"/>
                </a:cubicBezTo>
                <a:cubicBezTo>
                  <a:pt x="5782" y="910"/>
                  <a:pt x="5701" y="919"/>
                  <a:pt x="5630" y="892"/>
                </a:cubicBezTo>
                <a:cubicBezTo>
                  <a:pt x="5532" y="839"/>
                  <a:pt x="5603" y="839"/>
                  <a:pt x="5621" y="776"/>
                </a:cubicBezTo>
                <a:cubicBezTo>
                  <a:pt x="5657" y="696"/>
                  <a:pt x="5603" y="687"/>
                  <a:pt x="5550" y="634"/>
                </a:cubicBezTo>
                <a:cubicBezTo>
                  <a:pt x="5487" y="571"/>
                  <a:pt x="5541" y="580"/>
                  <a:pt x="5523" y="500"/>
                </a:cubicBezTo>
                <a:cubicBezTo>
                  <a:pt x="5514" y="437"/>
                  <a:pt x="5443" y="437"/>
                  <a:pt x="5389" y="402"/>
                </a:cubicBezTo>
                <a:cubicBezTo>
                  <a:pt x="5309" y="357"/>
                  <a:pt x="5344" y="339"/>
                  <a:pt x="5344" y="268"/>
                </a:cubicBezTo>
                <a:cubicBezTo>
                  <a:pt x="5353" y="152"/>
                  <a:pt x="5211" y="116"/>
                  <a:pt x="5211" y="0"/>
                </a:cubicBezTo>
                <a:close/>
              </a:path>
            </a:pathLst>
          </a:custGeom>
          <a:solidFill>
            <a:schemeClr val="accent4">
              <a:alpha val="80470"/>
            </a:schemeClr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04" name="Google Shape;8404;p23"/>
          <p:cNvGrpSpPr/>
          <p:nvPr/>
        </p:nvGrpSpPr>
        <p:grpSpPr>
          <a:xfrm>
            <a:off x="4383323" y="5411036"/>
            <a:ext cx="3425707" cy="1505408"/>
            <a:chOff x="3276400" y="3594675"/>
            <a:chExt cx="414400" cy="182100"/>
          </a:xfrm>
        </p:grpSpPr>
        <p:sp>
          <p:nvSpPr>
            <p:cNvPr id="8405" name="Google Shape;8405;p23"/>
            <p:cNvSpPr/>
            <p:nvPr/>
          </p:nvSpPr>
          <p:spPr>
            <a:xfrm>
              <a:off x="3581500" y="3610075"/>
              <a:ext cx="109300" cy="104225"/>
            </a:xfrm>
            <a:custGeom>
              <a:avLst/>
              <a:gdLst/>
              <a:ahLst/>
              <a:cxnLst/>
              <a:rect l="l" t="t" r="r" b="b"/>
              <a:pathLst>
                <a:path w="4372" h="4169" extrusionOk="0">
                  <a:moveTo>
                    <a:pt x="4372" y="0"/>
                  </a:moveTo>
                  <a:cubicBezTo>
                    <a:pt x="4372" y="0"/>
                    <a:pt x="3355" y="197"/>
                    <a:pt x="2623" y="473"/>
                  </a:cubicBezTo>
                  <a:cubicBezTo>
                    <a:pt x="1321" y="982"/>
                    <a:pt x="0" y="1981"/>
                    <a:pt x="1356" y="3747"/>
                  </a:cubicBezTo>
                  <a:cubicBezTo>
                    <a:pt x="1356" y="3747"/>
                    <a:pt x="1832" y="4169"/>
                    <a:pt x="2410" y="4169"/>
                  </a:cubicBezTo>
                  <a:cubicBezTo>
                    <a:pt x="3175" y="4169"/>
                    <a:pt x="4118" y="3430"/>
                    <a:pt x="4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6" name="Google Shape;8406;p23"/>
            <p:cNvSpPr/>
            <p:nvPr/>
          </p:nvSpPr>
          <p:spPr>
            <a:xfrm>
              <a:off x="3616950" y="3610300"/>
              <a:ext cx="73850" cy="103950"/>
            </a:xfrm>
            <a:custGeom>
              <a:avLst/>
              <a:gdLst/>
              <a:ahLst/>
              <a:cxnLst/>
              <a:rect l="l" t="t" r="r" b="b"/>
              <a:pathLst>
                <a:path w="2954" h="4158" extrusionOk="0">
                  <a:moveTo>
                    <a:pt x="2954" y="0"/>
                  </a:moveTo>
                  <a:lnTo>
                    <a:pt x="1" y="3783"/>
                  </a:lnTo>
                  <a:cubicBezTo>
                    <a:pt x="145" y="3893"/>
                    <a:pt x="537" y="4157"/>
                    <a:pt x="994" y="4157"/>
                  </a:cubicBezTo>
                  <a:cubicBezTo>
                    <a:pt x="1756" y="4157"/>
                    <a:pt x="2697" y="3421"/>
                    <a:pt x="2954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7" name="Google Shape;8407;p23"/>
            <p:cNvSpPr/>
            <p:nvPr/>
          </p:nvSpPr>
          <p:spPr>
            <a:xfrm>
              <a:off x="3276400" y="3594675"/>
              <a:ext cx="97250" cy="107075"/>
            </a:xfrm>
            <a:custGeom>
              <a:avLst/>
              <a:gdLst/>
              <a:ahLst/>
              <a:cxnLst/>
              <a:rect l="l" t="t" r="r" b="b"/>
              <a:pathLst>
                <a:path w="3890" h="4283" extrusionOk="0">
                  <a:moveTo>
                    <a:pt x="1000" y="1"/>
                  </a:moveTo>
                  <a:lnTo>
                    <a:pt x="1000" y="1"/>
                  </a:lnTo>
                  <a:cubicBezTo>
                    <a:pt x="999" y="2"/>
                    <a:pt x="1" y="4194"/>
                    <a:pt x="2980" y="4283"/>
                  </a:cubicBezTo>
                  <a:cubicBezTo>
                    <a:pt x="3078" y="4283"/>
                    <a:pt x="3248" y="4015"/>
                    <a:pt x="3292" y="3953"/>
                  </a:cubicBezTo>
                  <a:cubicBezTo>
                    <a:pt x="3640" y="3462"/>
                    <a:pt x="3890" y="2784"/>
                    <a:pt x="3774" y="2169"/>
                  </a:cubicBezTo>
                  <a:cubicBezTo>
                    <a:pt x="3649" y="1553"/>
                    <a:pt x="3185" y="1089"/>
                    <a:pt x="2668" y="795"/>
                  </a:cubicBezTo>
                  <a:cubicBezTo>
                    <a:pt x="2320" y="599"/>
                    <a:pt x="1954" y="465"/>
                    <a:pt x="1579" y="340"/>
                  </a:cubicBezTo>
                  <a:cubicBezTo>
                    <a:pt x="1463" y="304"/>
                    <a:pt x="982" y="179"/>
                    <a:pt x="1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8" name="Google Shape;8408;p23"/>
            <p:cNvSpPr/>
            <p:nvPr/>
          </p:nvSpPr>
          <p:spPr>
            <a:xfrm>
              <a:off x="3278625" y="3594900"/>
              <a:ext cx="72950" cy="106850"/>
            </a:xfrm>
            <a:custGeom>
              <a:avLst/>
              <a:gdLst/>
              <a:ahLst/>
              <a:cxnLst/>
              <a:rect l="l" t="t" r="r" b="b"/>
              <a:pathLst>
                <a:path w="2918" h="4274" extrusionOk="0">
                  <a:moveTo>
                    <a:pt x="902" y="1"/>
                  </a:moveTo>
                  <a:cubicBezTo>
                    <a:pt x="848" y="242"/>
                    <a:pt x="1" y="4185"/>
                    <a:pt x="2891" y="4274"/>
                  </a:cubicBezTo>
                  <a:cubicBezTo>
                    <a:pt x="2900" y="4274"/>
                    <a:pt x="2909" y="4265"/>
                    <a:pt x="2918" y="4265"/>
                  </a:cubicBezTo>
                  <a:cubicBezTo>
                    <a:pt x="2499" y="3516"/>
                    <a:pt x="1071" y="946"/>
                    <a:pt x="902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9" name="Google Shape;8409;p23"/>
            <p:cNvSpPr/>
            <p:nvPr/>
          </p:nvSpPr>
          <p:spPr>
            <a:xfrm>
              <a:off x="3370525" y="3621450"/>
              <a:ext cx="85200" cy="92800"/>
            </a:xfrm>
            <a:custGeom>
              <a:avLst/>
              <a:gdLst/>
              <a:ahLst/>
              <a:cxnLst/>
              <a:rect l="l" t="t" r="r" b="b"/>
              <a:pathLst>
                <a:path w="3408" h="3712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"/>
                    <a:pt x="5" y="4"/>
                    <a:pt x="8" y="6"/>
                  </a:cubicBezTo>
                  <a:lnTo>
                    <a:pt x="8" y="6"/>
                  </a:lnTo>
                  <a:cubicBezTo>
                    <a:pt x="3" y="1"/>
                    <a:pt x="0" y="0"/>
                    <a:pt x="0" y="0"/>
                  </a:cubicBezTo>
                  <a:close/>
                  <a:moveTo>
                    <a:pt x="8" y="6"/>
                  </a:moveTo>
                  <a:cubicBezTo>
                    <a:pt x="31" y="31"/>
                    <a:pt x="106" y="160"/>
                    <a:pt x="223" y="812"/>
                  </a:cubicBezTo>
                  <a:cubicBezTo>
                    <a:pt x="375" y="1597"/>
                    <a:pt x="999" y="3676"/>
                    <a:pt x="2667" y="3712"/>
                  </a:cubicBezTo>
                  <a:cubicBezTo>
                    <a:pt x="2667" y="3712"/>
                    <a:pt x="3408" y="2489"/>
                    <a:pt x="2427" y="1383"/>
                  </a:cubicBezTo>
                  <a:cubicBezTo>
                    <a:pt x="1450" y="291"/>
                    <a:pt x="509" y="401"/>
                    <a:pt x="8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0" name="Google Shape;8410;p23"/>
            <p:cNvSpPr/>
            <p:nvPr/>
          </p:nvSpPr>
          <p:spPr>
            <a:xfrm>
              <a:off x="3371175" y="3621900"/>
              <a:ext cx="84550" cy="92350"/>
            </a:xfrm>
            <a:custGeom>
              <a:avLst/>
              <a:gdLst/>
              <a:ahLst/>
              <a:cxnLst/>
              <a:rect l="l" t="t" r="r" b="b"/>
              <a:pathLst>
                <a:path w="3382" h="3694" extrusionOk="0">
                  <a:moveTo>
                    <a:pt x="1" y="0"/>
                  </a:moveTo>
                  <a:lnTo>
                    <a:pt x="1" y="0"/>
                  </a:lnTo>
                  <a:cubicBezTo>
                    <a:pt x="625" y="857"/>
                    <a:pt x="1999" y="2739"/>
                    <a:pt x="2633" y="3694"/>
                  </a:cubicBezTo>
                  <a:lnTo>
                    <a:pt x="2641" y="3694"/>
                  </a:lnTo>
                  <a:cubicBezTo>
                    <a:pt x="2641" y="3694"/>
                    <a:pt x="3382" y="2471"/>
                    <a:pt x="2401" y="1365"/>
                  </a:cubicBezTo>
                  <a:cubicBezTo>
                    <a:pt x="1437" y="277"/>
                    <a:pt x="500" y="384"/>
                    <a:pt x="1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1" name="Google Shape;8411;p23"/>
            <p:cNvSpPr/>
            <p:nvPr/>
          </p:nvSpPr>
          <p:spPr>
            <a:xfrm>
              <a:off x="3370525" y="3621450"/>
              <a:ext cx="225" cy="25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cubicBezTo>
                    <a:pt x="0" y="9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2" name="Google Shape;8412;p23"/>
            <p:cNvSpPr/>
            <p:nvPr/>
          </p:nvSpPr>
          <p:spPr>
            <a:xfrm>
              <a:off x="3450800" y="3605825"/>
              <a:ext cx="102225" cy="100975"/>
            </a:xfrm>
            <a:custGeom>
              <a:avLst/>
              <a:gdLst/>
              <a:ahLst/>
              <a:cxnLst/>
              <a:rect l="l" t="t" r="r" b="b"/>
              <a:pathLst>
                <a:path w="4089" h="4039" extrusionOk="0">
                  <a:moveTo>
                    <a:pt x="3569" y="1"/>
                  </a:moveTo>
                  <a:cubicBezTo>
                    <a:pt x="3569" y="1"/>
                    <a:pt x="1" y="1312"/>
                    <a:pt x="1624" y="3944"/>
                  </a:cubicBezTo>
                  <a:cubicBezTo>
                    <a:pt x="1624" y="3944"/>
                    <a:pt x="1863" y="4038"/>
                    <a:pt x="2178" y="4038"/>
                  </a:cubicBezTo>
                  <a:cubicBezTo>
                    <a:pt x="2920" y="4038"/>
                    <a:pt x="4089" y="3515"/>
                    <a:pt x="3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3" name="Google Shape;8413;p23"/>
            <p:cNvSpPr/>
            <p:nvPr/>
          </p:nvSpPr>
          <p:spPr>
            <a:xfrm>
              <a:off x="3490950" y="3606950"/>
              <a:ext cx="61750" cy="99875"/>
            </a:xfrm>
            <a:custGeom>
              <a:avLst/>
              <a:gdLst/>
              <a:ahLst/>
              <a:cxnLst/>
              <a:rect l="l" t="t" r="r" b="b"/>
              <a:pathLst>
                <a:path w="2470" h="3995" extrusionOk="0">
                  <a:moveTo>
                    <a:pt x="1963" y="1"/>
                  </a:moveTo>
                  <a:lnTo>
                    <a:pt x="0" y="3872"/>
                  </a:lnTo>
                  <a:cubicBezTo>
                    <a:pt x="9" y="3881"/>
                    <a:pt x="9" y="3890"/>
                    <a:pt x="18" y="3899"/>
                  </a:cubicBezTo>
                  <a:cubicBezTo>
                    <a:pt x="18" y="3899"/>
                    <a:pt x="258" y="3994"/>
                    <a:pt x="574" y="3994"/>
                  </a:cubicBezTo>
                  <a:cubicBezTo>
                    <a:pt x="1313" y="3994"/>
                    <a:pt x="2469" y="3474"/>
                    <a:pt x="1963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4" name="Google Shape;8414;p23"/>
            <p:cNvSpPr/>
            <p:nvPr/>
          </p:nvSpPr>
          <p:spPr>
            <a:xfrm>
              <a:off x="3424275" y="3695925"/>
              <a:ext cx="38600" cy="77275"/>
            </a:xfrm>
            <a:custGeom>
              <a:avLst/>
              <a:gdLst/>
              <a:ahLst/>
              <a:cxnLst/>
              <a:rect l="l" t="t" r="r" b="b"/>
              <a:pathLst>
                <a:path w="1544" h="3091" extrusionOk="0">
                  <a:moveTo>
                    <a:pt x="0" y="1"/>
                  </a:moveTo>
                  <a:cubicBezTo>
                    <a:pt x="152" y="215"/>
                    <a:pt x="294" y="438"/>
                    <a:pt x="419" y="670"/>
                  </a:cubicBezTo>
                  <a:cubicBezTo>
                    <a:pt x="544" y="902"/>
                    <a:pt x="651" y="1143"/>
                    <a:pt x="741" y="1384"/>
                  </a:cubicBezTo>
                  <a:cubicBezTo>
                    <a:pt x="839" y="1625"/>
                    <a:pt x="910" y="1874"/>
                    <a:pt x="964" y="2124"/>
                  </a:cubicBezTo>
                  <a:cubicBezTo>
                    <a:pt x="1026" y="2365"/>
                    <a:pt x="1071" y="2633"/>
                    <a:pt x="1080" y="2865"/>
                  </a:cubicBezTo>
                  <a:lnTo>
                    <a:pt x="1080" y="2874"/>
                  </a:lnTo>
                  <a:cubicBezTo>
                    <a:pt x="1080" y="2882"/>
                    <a:pt x="1080" y="2891"/>
                    <a:pt x="1080" y="2900"/>
                  </a:cubicBezTo>
                  <a:cubicBezTo>
                    <a:pt x="1104" y="3014"/>
                    <a:pt x="1201" y="3090"/>
                    <a:pt x="1312" y="3090"/>
                  </a:cubicBezTo>
                  <a:cubicBezTo>
                    <a:pt x="1324" y="3090"/>
                    <a:pt x="1335" y="3089"/>
                    <a:pt x="1347" y="3088"/>
                  </a:cubicBezTo>
                  <a:cubicBezTo>
                    <a:pt x="1463" y="3061"/>
                    <a:pt x="1543" y="2945"/>
                    <a:pt x="1526" y="2820"/>
                  </a:cubicBezTo>
                  <a:cubicBezTo>
                    <a:pt x="1463" y="2535"/>
                    <a:pt x="1383" y="2276"/>
                    <a:pt x="1285" y="2026"/>
                  </a:cubicBezTo>
                  <a:cubicBezTo>
                    <a:pt x="1187" y="1767"/>
                    <a:pt x="1071" y="1526"/>
                    <a:pt x="946" y="1286"/>
                  </a:cubicBezTo>
                  <a:cubicBezTo>
                    <a:pt x="812" y="1054"/>
                    <a:pt x="669" y="822"/>
                    <a:pt x="509" y="608"/>
                  </a:cubicBezTo>
                  <a:cubicBezTo>
                    <a:pt x="357" y="394"/>
                    <a:pt x="178" y="18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5" name="Google Shape;8415;p23"/>
            <p:cNvSpPr/>
            <p:nvPr/>
          </p:nvSpPr>
          <p:spPr>
            <a:xfrm>
              <a:off x="3340400" y="3683225"/>
              <a:ext cx="122475" cy="89525"/>
            </a:xfrm>
            <a:custGeom>
              <a:avLst/>
              <a:gdLst/>
              <a:ahLst/>
              <a:cxnLst/>
              <a:rect l="l" t="t" r="r" b="b"/>
              <a:pathLst>
                <a:path w="4899" h="3581" extrusionOk="0">
                  <a:moveTo>
                    <a:pt x="1" y="0"/>
                  </a:moveTo>
                  <a:lnTo>
                    <a:pt x="1" y="0"/>
                  </a:lnTo>
                  <a:cubicBezTo>
                    <a:pt x="233" y="447"/>
                    <a:pt x="491" y="875"/>
                    <a:pt x="795" y="1285"/>
                  </a:cubicBezTo>
                  <a:cubicBezTo>
                    <a:pt x="946" y="1490"/>
                    <a:pt x="1107" y="1687"/>
                    <a:pt x="1294" y="1874"/>
                  </a:cubicBezTo>
                  <a:cubicBezTo>
                    <a:pt x="1392" y="1963"/>
                    <a:pt x="1491" y="2043"/>
                    <a:pt x="1607" y="2115"/>
                  </a:cubicBezTo>
                  <a:cubicBezTo>
                    <a:pt x="1723" y="2195"/>
                    <a:pt x="1847" y="2240"/>
                    <a:pt x="1972" y="2284"/>
                  </a:cubicBezTo>
                  <a:cubicBezTo>
                    <a:pt x="2454" y="2454"/>
                    <a:pt x="2954" y="2561"/>
                    <a:pt x="3418" y="2712"/>
                  </a:cubicBezTo>
                  <a:cubicBezTo>
                    <a:pt x="3649" y="2784"/>
                    <a:pt x="3881" y="2873"/>
                    <a:pt x="4087" y="2980"/>
                  </a:cubicBezTo>
                  <a:cubicBezTo>
                    <a:pt x="4185" y="3043"/>
                    <a:pt x="4274" y="3105"/>
                    <a:pt x="4336" y="3176"/>
                  </a:cubicBezTo>
                  <a:cubicBezTo>
                    <a:pt x="4399" y="3239"/>
                    <a:pt x="4426" y="3310"/>
                    <a:pt x="4435" y="3382"/>
                  </a:cubicBezTo>
                  <a:cubicBezTo>
                    <a:pt x="4435" y="3382"/>
                    <a:pt x="4435" y="3390"/>
                    <a:pt x="4435" y="3390"/>
                  </a:cubicBezTo>
                  <a:cubicBezTo>
                    <a:pt x="4451" y="3504"/>
                    <a:pt x="4548" y="3580"/>
                    <a:pt x="4652" y="3580"/>
                  </a:cubicBezTo>
                  <a:cubicBezTo>
                    <a:pt x="4663" y="3580"/>
                    <a:pt x="4673" y="3579"/>
                    <a:pt x="4684" y="3578"/>
                  </a:cubicBezTo>
                  <a:cubicBezTo>
                    <a:pt x="4809" y="3560"/>
                    <a:pt x="4898" y="3444"/>
                    <a:pt x="4881" y="3328"/>
                  </a:cubicBezTo>
                  <a:lnTo>
                    <a:pt x="4872" y="3328"/>
                  </a:lnTo>
                  <a:cubicBezTo>
                    <a:pt x="4845" y="3141"/>
                    <a:pt x="4747" y="2980"/>
                    <a:pt x="4631" y="2873"/>
                  </a:cubicBezTo>
                  <a:cubicBezTo>
                    <a:pt x="4515" y="2766"/>
                    <a:pt x="4390" y="2695"/>
                    <a:pt x="4265" y="2632"/>
                  </a:cubicBezTo>
                  <a:cubicBezTo>
                    <a:pt x="4015" y="2516"/>
                    <a:pt x="3765" y="2445"/>
                    <a:pt x="3516" y="2382"/>
                  </a:cubicBezTo>
                  <a:cubicBezTo>
                    <a:pt x="3016" y="2258"/>
                    <a:pt x="2516" y="2186"/>
                    <a:pt x="2044" y="2052"/>
                  </a:cubicBezTo>
                  <a:cubicBezTo>
                    <a:pt x="1928" y="2026"/>
                    <a:pt x="1812" y="1981"/>
                    <a:pt x="1714" y="1936"/>
                  </a:cubicBezTo>
                  <a:cubicBezTo>
                    <a:pt x="1607" y="1883"/>
                    <a:pt x="1508" y="1811"/>
                    <a:pt x="1419" y="1731"/>
                  </a:cubicBezTo>
                  <a:cubicBezTo>
                    <a:pt x="1223" y="1580"/>
                    <a:pt x="1053" y="1401"/>
                    <a:pt x="893" y="1214"/>
                  </a:cubicBezTo>
                  <a:cubicBezTo>
                    <a:pt x="563" y="830"/>
                    <a:pt x="268" y="4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6" name="Google Shape;8416;p23"/>
            <p:cNvSpPr/>
            <p:nvPr/>
          </p:nvSpPr>
          <p:spPr>
            <a:xfrm>
              <a:off x="3448575" y="3683225"/>
              <a:ext cx="51550" cy="93550"/>
            </a:xfrm>
            <a:custGeom>
              <a:avLst/>
              <a:gdLst/>
              <a:ahLst/>
              <a:cxnLst/>
              <a:rect l="l" t="t" r="r" b="b"/>
              <a:pathLst>
                <a:path w="2062" h="3742" extrusionOk="0">
                  <a:moveTo>
                    <a:pt x="2061" y="0"/>
                  </a:moveTo>
                  <a:lnTo>
                    <a:pt x="63" y="3408"/>
                  </a:lnTo>
                  <a:cubicBezTo>
                    <a:pt x="54" y="3417"/>
                    <a:pt x="54" y="3426"/>
                    <a:pt x="45" y="3426"/>
                  </a:cubicBezTo>
                  <a:cubicBezTo>
                    <a:pt x="0" y="3542"/>
                    <a:pt x="45" y="3676"/>
                    <a:pt x="161" y="3721"/>
                  </a:cubicBezTo>
                  <a:cubicBezTo>
                    <a:pt x="192" y="3735"/>
                    <a:pt x="224" y="3742"/>
                    <a:pt x="255" y="3742"/>
                  </a:cubicBezTo>
                  <a:cubicBezTo>
                    <a:pt x="339" y="3742"/>
                    <a:pt x="416" y="3692"/>
                    <a:pt x="455" y="3613"/>
                  </a:cubicBezTo>
                  <a:lnTo>
                    <a:pt x="455" y="3605"/>
                  </a:lnTo>
                  <a:lnTo>
                    <a:pt x="20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7" name="Google Shape;8417;p23"/>
            <p:cNvSpPr/>
            <p:nvPr/>
          </p:nvSpPr>
          <p:spPr>
            <a:xfrm>
              <a:off x="3453250" y="3680775"/>
              <a:ext cx="181125" cy="86900"/>
            </a:xfrm>
            <a:custGeom>
              <a:avLst/>
              <a:gdLst/>
              <a:ahLst/>
              <a:cxnLst/>
              <a:rect l="l" t="t" r="r" b="b"/>
              <a:pathLst>
                <a:path w="7245" h="3476" extrusionOk="0">
                  <a:moveTo>
                    <a:pt x="7245" y="0"/>
                  </a:moveTo>
                  <a:cubicBezTo>
                    <a:pt x="6852" y="536"/>
                    <a:pt x="6388" y="1026"/>
                    <a:pt x="5844" y="1392"/>
                  </a:cubicBezTo>
                  <a:cubicBezTo>
                    <a:pt x="5576" y="1579"/>
                    <a:pt x="5282" y="1713"/>
                    <a:pt x="4961" y="1793"/>
                  </a:cubicBezTo>
                  <a:cubicBezTo>
                    <a:pt x="4649" y="1892"/>
                    <a:pt x="4319" y="1954"/>
                    <a:pt x="3997" y="2017"/>
                  </a:cubicBezTo>
                  <a:cubicBezTo>
                    <a:pt x="3346" y="2132"/>
                    <a:pt x="2686" y="2213"/>
                    <a:pt x="2026" y="2329"/>
                  </a:cubicBezTo>
                  <a:cubicBezTo>
                    <a:pt x="1696" y="2382"/>
                    <a:pt x="1366" y="2445"/>
                    <a:pt x="1036" y="2543"/>
                  </a:cubicBezTo>
                  <a:cubicBezTo>
                    <a:pt x="866" y="2596"/>
                    <a:pt x="697" y="2650"/>
                    <a:pt x="536" y="2739"/>
                  </a:cubicBezTo>
                  <a:cubicBezTo>
                    <a:pt x="367" y="2819"/>
                    <a:pt x="197" y="2935"/>
                    <a:pt x="72" y="3132"/>
                  </a:cubicBezTo>
                  <a:lnTo>
                    <a:pt x="72" y="3141"/>
                  </a:lnTo>
                  <a:cubicBezTo>
                    <a:pt x="63" y="3149"/>
                    <a:pt x="63" y="3149"/>
                    <a:pt x="63" y="3158"/>
                  </a:cubicBezTo>
                  <a:cubicBezTo>
                    <a:pt x="1" y="3265"/>
                    <a:pt x="45" y="3399"/>
                    <a:pt x="161" y="3453"/>
                  </a:cubicBezTo>
                  <a:cubicBezTo>
                    <a:pt x="192" y="3468"/>
                    <a:pt x="225" y="3475"/>
                    <a:pt x="258" y="3475"/>
                  </a:cubicBezTo>
                  <a:cubicBezTo>
                    <a:pt x="339" y="3475"/>
                    <a:pt x="418" y="3431"/>
                    <a:pt x="456" y="3355"/>
                  </a:cubicBezTo>
                  <a:cubicBezTo>
                    <a:pt x="500" y="3265"/>
                    <a:pt x="607" y="3176"/>
                    <a:pt x="732" y="3105"/>
                  </a:cubicBezTo>
                  <a:cubicBezTo>
                    <a:pt x="857" y="3025"/>
                    <a:pt x="1000" y="2962"/>
                    <a:pt x="1152" y="2909"/>
                  </a:cubicBezTo>
                  <a:cubicBezTo>
                    <a:pt x="1455" y="2802"/>
                    <a:pt x="1776" y="2730"/>
                    <a:pt x="2088" y="2650"/>
                  </a:cubicBezTo>
                  <a:cubicBezTo>
                    <a:pt x="2740" y="2507"/>
                    <a:pt x="3391" y="2391"/>
                    <a:pt x="4042" y="2231"/>
                  </a:cubicBezTo>
                  <a:cubicBezTo>
                    <a:pt x="4372" y="2150"/>
                    <a:pt x="4693" y="2061"/>
                    <a:pt x="5014" y="1954"/>
                  </a:cubicBezTo>
                  <a:cubicBezTo>
                    <a:pt x="5166" y="1901"/>
                    <a:pt x="5327" y="1838"/>
                    <a:pt x="5478" y="1758"/>
                  </a:cubicBezTo>
                  <a:cubicBezTo>
                    <a:pt x="5630" y="1678"/>
                    <a:pt x="5773" y="1588"/>
                    <a:pt x="5907" y="1481"/>
                  </a:cubicBezTo>
                  <a:cubicBezTo>
                    <a:pt x="6183" y="1285"/>
                    <a:pt x="6424" y="1053"/>
                    <a:pt x="6647" y="803"/>
                  </a:cubicBezTo>
                  <a:cubicBezTo>
                    <a:pt x="6861" y="545"/>
                    <a:pt x="7066" y="286"/>
                    <a:pt x="7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18" name="Google Shape;8418;p23"/>
          <p:cNvGrpSpPr/>
          <p:nvPr/>
        </p:nvGrpSpPr>
        <p:grpSpPr>
          <a:xfrm rot="-2976661" flipH="1">
            <a:off x="-668379" y="-370368"/>
            <a:ext cx="3081109" cy="2536199"/>
            <a:chOff x="3857825" y="4400025"/>
            <a:chExt cx="287500" cy="236650"/>
          </a:xfrm>
        </p:grpSpPr>
        <p:sp>
          <p:nvSpPr>
            <p:cNvPr id="8419" name="Google Shape;8419;p23"/>
            <p:cNvSpPr/>
            <p:nvPr/>
          </p:nvSpPr>
          <p:spPr>
            <a:xfrm>
              <a:off x="4020425" y="4400025"/>
              <a:ext cx="106175" cy="56425"/>
            </a:xfrm>
            <a:custGeom>
              <a:avLst/>
              <a:gdLst/>
              <a:ahLst/>
              <a:cxnLst/>
              <a:rect l="l" t="t" r="r" b="b"/>
              <a:pathLst>
                <a:path w="4247" h="2257" extrusionOk="0">
                  <a:moveTo>
                    <a:pt x="4246" y="1"/>
                  </a:moveTo>
                  <a:cubicBezTo>
                    <a:pt x="4244" y="2"/>
                    <a:pt x="4242" y="4"/>
                    <a:pt x="4239" y="6"/>
                  </a:cubicBezTo>
                  <a:lnTo>
                    <a:pt x="4239" y="6"/>
                  </a:lnTo>
                  <a:cubicBezTo>
                    <a:pt x="4245" y="3"/>
                    <a:pt x="4246" y="1"/>
                    <a:pt x="4246" y="1"/>
                  </a:cubicBezTo>
                  <a:close/>
                  <a:moveTo>
                    <a:pt x="4239" y="6"/>
                  </a:moveTo>
                  <a:cubicBezTo>
                    <a:pt x="4220" y="17"/>
                    <a:pt x="4150" y="38"/>
                    <a:pt x="3908" y="38"/>
                  </a:cubicBezTo>
                  <a:cubicBezTo>
                    <a:pt x="3789" y="38"/>
                    <a:pt x="3627" y="33"/>
                    <a:pt x="3408" y="18"/>
                  </a:cubicBezTo>
                  <a:cubicBezTo>
                    <a:pt x="3329" y="14"/>
                    <a:pt x="3236" y="11"/>
                    <a:pt x="3133" y="11"/>
                  </a:cubicBezTo>
                  <a:cubicBezTo>
                    <a:pt x="2194" y="11"/>
                    <a:pt x="394" y="248"/>
                    <a:pt x="0" y="1696"/>
                  </a:cubicBezTo>
                  <a:cubicBezTo>
                    <a:pt x="0" y="1696"/>
                    <a:pt x="566" y="2256"/>
                    <a:pt x="1394" y="2256"/>
                  </a:cubicBezTo>
                  <a:cubicBezTo>
                    <a:pt x="1676" y="2256"/>
                    <a:pt x="1988" y="2191"/>
                    <a:pt x="2319" y="2017"/>
                  </a:cubicBezTo>
                  <a:cubicBezTo>
                    <a:pt x="3616" y="1333"/>
                    <a:pt x="3737" y="393"/>
                    <a:pt x="423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0" name="Google Shape;8420;p23"/>
            <p:cNvSpPr/>
            <p:nvPr/>
          </p:nvSpPr>
          <p:spPr>
            <a:xfrm>
              <a:off x="4020425" y="4400475"/>
              <a:ext cx="105500" cy="55975"/>
            </a:xfrm>
            <a:custGeom>
              <a:avLst/>
              <a:gdLst/>
              <a:ahLst/>
              <a:cxnLst/>
              <a:rect l="l" t="t" r="r" b="b"/>
              <a:pathLst>
                <a:path w="4220" h="2239" extrusionOk="0">
                  <a:moveTo>
                    <a:pt x="4220" y="0"/>
                  </a:moveTo>
                  <a:cubicBezTo>
                    <a:pt x="3238" y="402"/>
                    <a:pt x="1088" y="1285"/>
                    <a:pt x="0" y="1669"/>
                  </a:cubicBezTo>
                  <a:cubicBezTo>
                    <a:pt x="0" y="1669"/>
                    <a:pt x="0" y="1678"/>
                    <a:pt x="0" y="1678"/>
                  </a:cubicBezTo>
                  <a:cubicBezTo>
                    <a:pt x="0" y="1678"/>
                    <a:pt x="566" y="2238"/>
                    <a:pt x="1394" y="2238"/>
                  </a:cubicBezTo>
                  <a:cubicBezTo>
                    <a:pt x="1676" y="2238"/>
                    <a:pt x="1988" y="2173"/>
                    <a:pt x="2319" y="1999"/>
                  </a:cubicBezTo>
                  <a:cubicBezTo>
                    <a:pt x="3604" y="1330"/>
                    <a:pt x="3738" y="393"/>
                    <a:pt x="4220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1" name="Google Shape;8421;p23"/>
            <p:cNvSpPr/>
            <p:nvPr/>
          </p:nvSpPr>
          <p:spPr>
            <a:xfrm>
              <a:off x="4126350" y="44000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9" y="1"/>
                    <a:pt x="9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2" name="Google Shape;8422;p23"/>
            <p:cNvSpPr/>
            <p:nvPr/>
          </p:nvSpPr>
          <p:spPr>
            <a:xfrm>
              <a:off x="4035800" y="4466525"/>
              <a:ext cx="109525" cy="62450"/>
            </a:xfrm>
            <a:custGeom>
              <a:avLst/>
              <a:gdLst/>
              <a:ahLst/>
              <a:cxnLst/>
              <a:rect l="l" t="t" r="r" b="b"/>
              <a:pathLst>
                <a:path w="4381" h="2498" extrusionOk="0">
                  <a:moveTo>
                    <a:pt x="1349" y="1"/>
                  </a:moveTo>
                  <a:cubicBezTo>
                    <a:pt x="206" y="1"/>
                    <a:pt x="1" y="1150"/>
                    <a:pt x="1" y="1150"/>
                  </a:cubicBezTo>
                  <a:cubicBezTo>
                    <a:pt x="513" y="2175"/>
                    <a:pt x="1248" y="2498"/>
                    <a:pt x="1970" y="2498"/>
                  </a:cubicBezTo>
                  <a:cubicBezTo>
                    <a:pt x="3194" y="2498"/>
                    <a:pt x="4381" y="1569"/>
                    <a:pt x="4381" y="1569"/>
                  </a:cubicBezTo>
                  <a:cubicBezTo>
                    <a:pt x="2969" y="379"/>
                    <a:pt x="2005" y="1"/>
                    <a:pt x="1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3" name="Google Shape;8423;p23"/>
            <p:cNvSpPr/>
            <p:nvPr/>
          </p:nvSpPr>
          <p:spPr>
            <a:xfrm>
              <a:off x="4035800" y="4466600"/>
              <a:ext cx="108650" cy="38725"/>
            </a:xfrm>
            <a:custGeom>
              <a:avLst/>
              <a:gdLst/>
              <a:ahLst/>
              <a:cxnLst/>
              <a:rect l="l" t="t" r="r" b="b"/>
              <a:pathLst>
                <a:path w="4346" h="1549" extrusionOk="0">
                  <a:moveTo>
                    <a:pt x="1346" y="1"/>
                  </a:moveTo>
                  <a:cubicBezTo>
                    <a:pt x="207" y="1"/>
                    <a:pt x="1" y="1147"/>
                    <a:pt x="1" y="1147"/>
                  </a:cubicBezTo>
                  <a:cubicBezTo>
                    <a:pt x="9" y="1156"/>
                    <a:pt x="9" y="1165"/>
                    <a:pt x="18" y="1174"/>
                  </a:cubicBezTo>
                  <a:lnTo>
                    <a:pt x="4345" y="1548"/>
                  </a:lnTo>
                  <a:cubicBezTo>
                    <a:pt x="2951" y="375"/>
                    <a:pt x="1996" y="1"/>
                    <a:pt x="1346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4" name="Google Shape;8424;p23"/>
            <p:cNvSpPr/>
            <p:nvPr/>
          </p:nvSpPr>
          <p:spPr>
            <a:xfrm>
              <a:off x="4011725" y="4550425"/>
              <a:ext cx="107725" cy="86250"/>
            </a:xfrm>
            <a:custGeom>
              <a:avLst/>
              <a:gdLst/>
              <a:ahLst/>
              <a:cxnLst/>
              <a:rect l="l" t="t" r="r" b="b"/>
              <a:pathLst>
                <a:path w="4309" h="3450" extrusionOk="0">
                  <a:moveTo>
                    <a:pt x="2077" y="0"/>
                  </a:moveTo>
                  <a:cubicBezTo>
                    <a:pt x="1744" y="0"/>
                    <a:pt x="1409" y="69"/>
                    <a:pt x="1115" y="176"/>
                  </a:cubicBezTo>
                  <a:cubicBezTo>
                    <a:pt x="1035" y="203"/>
                    <a:pt x="732" y="292"/>
                    <a:pt x="705" y="390"/>
                  </a:cubicBezTo>
                  <a:cubicBezTo>
                    <a:pt x="0" y="3289"/>
                    <a:pt x="4309" y="3450"/>
                    <a:pt x="4309" y="3450"/>
                  </a:cubicBezTo>
                  <a:cubicBezTo>
                    <a:pt x="4122" y="3414"/>
                    <a:pt x="4139" y="2914"/>
                    <a:pt x="4139" y="2790"/>
                  </a:cubicBezTo>
                  <a:cubicBezTo>
                    <a:pt x="4113" y="2397"/>
                    <a:pt x="4086" y="2005"/>
                    <a:pt x="3988" y="1621"/>
                  </a:cubicBezTo>
                  <a:cubicBezTo>
                    <a:pt x="3845" y="1050"/>
                    <a:pt x="3524" y="470"/>
                    <a:pt x="2953" y="194"/>
                  </a:cubicBezTo>
                  <a:cubicBezTo>
                    <a:pt x="2685" y="57"/>
                    <a:pt x="2382" y="0"/>
                    <a:pt x="2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5" name="Google Shape;8425;p23"/>
            <p:cNvSpPr/>
            <p:nvPr/>
          </p:nvSpPr>
          <p:spPr>
            <a:xfrm>
              <a:off x="4012150" y="4559500"/>
              <a:ext cx="107100" cy="77175"/>
            </a:xfrm>
            <a:custGeom>
              <a:avLst/>
              <a:gdLst/>
              <a:ahLst/>
              <a:cxnLst/>
              <a:rect l="l" t="t" r="r" b="b"/>
              <a:pathLst>
                <a:path w="4284" h="3087" extrusionOk="0">
                  <a:moveTo>
                    <a:pt x="706" y="0"/>
                  </a:moveTo>
                  <a:cubicBezTo>
                    <a:pt x="697" y="9"/>
                    <a:pt x="697" y="18"/>
                    <a:pt x="688" y="27"/>
                  </a:cubicBezTo>
                  <a:cubicBezTo>
                    <a:pt x="1" y="2837"/>
                    <a:pt x="4033" y="3069"/>
                    <a:pt x="4283" y="3087"/>
                  </a:cubicBezTo>
                  <a:cubicBezTo>
                    <a:pt x="3409" y="2667"/>
                    <a:pt x="1312" y="607"/>
                    <a:pt x="70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6" name="Google Shape;8426;p23"/>
            <p:cNvSpPr/>
            <p:nvPr/>
          </p:nvSpPr>
          <p:spPr>
            <a:xfrm>
              <a:off x="3857825" y="4493200"/>
              <a:ext cx="204325" cy="55950"/>
            </a:xfrm>
            <a:custGeom>
              <a:avLst/>
              <a:gdLst/>
              <a:ahLst/>
              <a:cxnLst/>
              <a:rect l="l" t="t" r="r" b="b"/>
              <a:pathLst>
                <a:path w="8173" h="2238" extrusionOk="0">
                  <a:moveTo>
                    <a:pt x="5877" y="1"/>
                  </a:moveTo>
                  <a:cubicBezTo>
                    <a:pt x="5269" y="1"/>
                    <a:pt x="4657" y="32"/>
                    <a:pt x="4051" y="119"/>
                  </a:cubicBezTo>
                  <a:cubicBezTo>
                    <a:pt x="3703" y="172"/>
                    <a:pt x="3364" y="234"/>
                    <a:pt x="3025" y="342"/>
                  </a:cubicBezTo>
                  <a:cubicBezTo>
                    <a:pt x="2855" y="395"/>
                    <a:pt x="2686" y="458"/>
                    <a:pt x="2516" y="520"/>
                  </a:cubicBezTo>
                  <a:cubicBezTo>
                    <a:pt x="2365" y="591"/>
                    <a:pt x="2204" y="663"/>
                    <a:pt x="2043" y="734"/>
                  </a:cubicBezTo>
                  <a:cubicBezTo>
                    <a:pt x="1419" y="1028"/>
                    <a:pt x="803" y="1332"/>
                    <a:pt x="188" y="1680"/>
                  </a:cubicBezTo>
                  <a:cubicBezTo>
                    <a:pt x="188" y="1680"/>
                    <a:pt x="179" y="1689"/>
                    <a:pt x="170" y="1689"/>
                  </a:cubicBezTo>
                  <a:cubicBezTo>
                    <a:pt x="36" y="1787"/>
                    <a:pt x="1" y="1965"/>
                    <a:pt x="90" y="2108"/>
                  </a:cubicBezTo>
                  <a:cubicBezTo>
                    <a:pt x="146" y="2192"/>
                    <a:pt x="241" y="2237"/>
                    <a:pt x="336" y="2237"/>
                  </a:cubicBezTo>
                  <a:cubicBezTo>
                    <a:pt x="393" y="2237"/>
                    <a:pt x="450" y="2221"/>
                    <a:pt x="500" y="2188"/>
                  </a:cubicBezTo>
                  <a:lnTo>
                    <a:pt x="509" y="2179"/>
                  </a:lnTo>
                  <a:cubicBezTo>
                    <a:pt x="1062" y="1805"/>
                    <a:pt x="1651" y="1457"/>
                    <a:pt x="2240" y="1127"/>
                  </a:cubicBezTo>
                  <a:cubicBezTo>
                    <a:pt x="2391" y="1037"/>
                    <a:pt x="2543" y="957"/>
                    <a:pt x="2686" y="877"/>
                  </a:cubicBezTo>
                  <a:cubicBezTo>
                    <a:pt x="2837" y="805"/>
                    <a:pt x="2980" y="734"/>
                    <a:pt x="3141" y="681"/>
                  </a:cubicBezTo>
                  <a:cubicBezTo>
                    <a:pt x="3444" y="565"/>
                    <a:pt x="3774" y="475"/>
                    <a:pt x="4104" y="404"/>
                  </a:cubicBezTo>
                  <a:cubicBezTo>
                    <a:pt x="4764" y="261"/>
                    <a:pt x="5442" y="181"/>
                    <a:pt x="6120" y="145"/>
                  </a:cubicBezTo>
                  <a:cubicBezTo>
                    <a:pt x="6459" y="127"/>
                    <a:pt x="6807" y="127"/>
                    <a:pt x="7146" y="127"/>
                  </a:cubicBezTo>
                  <a:cubicBezTo>
                    <a:pt x="7485" y="136"/>
                    <a:pt x="7833" y="145"/>
                    <a:pt x="8172" y="199"/>
                  </a:cubicBezTo>
                  <a:cubicBezTo>
                    <a:pt x="7833" y="119"/>
                    <a:pt x="7494" y="92"/>
                    <a:pt x="7155" y="56"/>
                  </a:cubicBezTo>
                  <a:cubicBezTo>
                    <a:pt x="6807" y="29"/>
                    <a:pt x="6468" y="11"/>
                    <a:pt x="6120" y="3"/>
                  </a:cubicBezTo>
                  <a:cubicBezTo>
                    <a:pt x="6039" y="1"/>
                    <a:pt x="5958" y="1"/>
                    <a:pt x="5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7" name="Google Shape;8427;p23"/>
            <p:cNvSpPr/>
            <p:nvPr/>
          </p:nvSpPr>
          <p:spPr>
            <a:xfrm>
              <a:off x="3918500" y="4503650"/>
              <a:ext cx="129825" cy="74825"/>
            </a:xfrm>
            <a:custGeom>
              <a:avLst/>
              <a:gdLst/>
              <a:ahLst/>
              <a:cxnLst/>
              <a:rect l="l" t="t" r="r" b="b"/>
              <a:pathLst>
                <a:path w="5193" h="2993" extrusionOk="0">
                  <a:moveTo>
                    <a:pt x="788" y="0"/>
                  </a:moveTo>
                  <a:cubicBezTo>
                    <a:pt x="554" y="0"/>
                    <a:pt x="313" y="48"/>
                    <a:pt x="98" y="155"/>
                  </a:cubicBezTo>
                  <a:cubicBezTo>
                    <a:pt x="98" y="155"/>
                    <a:pt x="89" y="164"/>
                    <a:pt x="89" y="164"/>
                  </a:cubicBezTo>
                  <a:cubicBezTo>
                    <a:pt x="18" y="200"/>
                    <a:pt x="0" y="289"/>
                    <a:pt x="36" y="361"/>
                  </a:cubicBezTo>
                  <a:cubicBezTo>
                    <a:pt x="66" y="408"/>
                    <a:pt x="115" y="436"/>
                    <a:pt x="166" y="436"/>
                  </a:cubicBezTo>
                  <a:cubicBezTo>
                    <a:pt x="191" y="436"/>
                    <a:pt x="217" y="429"/>
                    <a:pt x="241" y="414"/>
                  </a:cubicBezTo>
                  <a:cubicBezTo>
                    <a:pt x="433" y="305"/>
                    <a:pt x="652" y="260"/>
                    <a:pt x="879" y="260"/>
                  </a:cubicBezTo>
                  <a:cubicBezTo>
                    <a:pt x="1117" y="260"/>
                    <a:pt x="1364" y="310"/>
                    <a:pt x="1597" y="387"/>
                  </a:cubicBezTo>
                  <a:cubicBezTo>
                    <a:pt x="2061" y="539"/>
                    <a:pt x="2498" y="771"/>
                    <a:pt x="2917" y="1048"/>
                  </a:cubicBezTo>
                  <a:cubicBezTo>
                    <a:pt x="3337" y="1315"/>
                    <a:pt x="3729" y="1627"/>
                    <a:pt x="4113" y="1949"/>
                  </a:cubicBezTo>
                  <a:cubicBezTo>
                    <a:pt x="4487" y="2279"/>
                    <a:pt x="4862" y="2618"/>
                    <a:pt x="5192" y="2992"/>
                  </a:cubicBezTo>
                  <a:cubicBezTo>
                    <a:pt x="4880" y="2600"/>
                    <a:pt x="4523" y="2243"/>
                    <a:pt x="4157" y="1895"/>
                  </a:cubicBezTo>
                  <a:cubicBezTo>
                    <a:pt x="3792" y="1547"/>
                    <a:pt x="3408" y="1217"/>
                    <a:pt x="2998" y="923"/>
                  </a:cubicBezTo>
                  <a:cubicBezTo>
                    <a:pt x="2587" y="628"/>
                    <a:pt x="2150" y="361"/>
                    <a:pt x="1668" y="173"/>
                  </a:cubicBezTo>
                  <a:cubicBezTo>
                    <a:pt x="1427" y="84"/>
                    <a:pt x="1169" y="13"/>
                    <a:pt x="901" y="4"/>
                  </a:cubicBezTo>
                  <a:cubicBezTo>
                    <a:pt x="864" y="1"/>
                    <a:pt x="826" y="0"/>
                    <a:pt x="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8" name="Google Shape;8428;p23"/>
            <p:cNvSpPr/>
            <p:nvPr/>
          </p:nvSpPr>
          <p:spPr>
            <a:xfrm>
              <a:off x="3938775" y="4432800"/>
              <a:ext cx="108200" cy="72600"/>
            </a:xfrm>
            <a:custGeom>
              <a:avLst/>
              <a:gdLst/>
              <a:ahLst/>
              <a:cxnLst/>
              <a:rect l="l" t="t" r="r" b="b"/>
              <a:pathLst>
                <a:path w="4328" h="2904" extrusionOk="0">
                  <a:moveTo>
                    <a:pt x="4328" y="1"/>
                  </a:moveTo>
                  <a:cubicBezTo>
                    <a:pt x="3908" y="72"/>
                    <a:pt x="3516" y="233"/>
                    <a:pt x="3132" y="411"/>
                  </a:cubicBezTo>
                  <a:cubicBezTo>
                    <a:pt x="2749" y="599"/>
                    <a:pt x="2392" y="822"/>
                    <a:pt x="2044" y="1054"/>
                  </a:cubicBezTo>
                  <a:cubicBezTo>
                    <a:pt x="1687" y="1295"/>
                    <a:pt x="1348" y="1544"/>
                    <a:pt x="1027" y="1812"/>
                  </a:cubicBezTo>
                  <a:cubicBezTo>
                    <a:pt x="697" y="2080"/>
                    <a:pt x="376" y="2356"/>
                    <a:pt x="63" y="2650"/>
                  </a:cubicBezTo>
                  <a:lnTo>
                    <a:pt x="54" y="2650"/>
                  </a:lnTo>
                  <a:cubicBezTo>
                    <a:pt x="1" y="2713"/>
                    <a:pt x="1" y="2811"/>
                    <a:pt x="63" y="2865"/>
                  </a:cubicBezTo>
                  <a:cubicBezTo>
                    <a:pt x="93" y="2890"/>
                    <a:pt x="130" y="2904"/>
                    <a:pt x="166" y="2904"/>
                  </a:cubicBezTo>
                  <a:cubicBezTo>
                    <a:pt x="205" y="2904"/>
                    <a:pt x="245" y="2888"/>
                    <a:pt x="277" y="2856"/>
                  </a:cubicBezTo>
                  <a:cubicBezTo>
                    <a:pt x="554" y="2552"/>
                    <a:pt x="857" y="2258"/>
                    <a:pt x="1170" y="1981"/>
                  </a:cubicBezTo>
                  <a:cubicBezTo>
                    <a:pt x="1473" y="1696"/>
                    <a:pt x="1794" y="1428"/>
                    <a:pt x="2124" y="1179"/>
                  </a:cubicBezTo>
                  <a:cubicBezTo>
                    <a:pt x="2463" y="920"/>
                    <a:pt x="2802" y="679"/>
                    <a:pt x="3168" y="483"/>
                  </a:cubicBezTo>
                  <a:cubicBezTo>
                    <a:pt x="3534" y="278"/>
                    <a:pt x="3917" y="99"/>
                    <a:pt x="4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29" name="Google Shape;8429;p23"/>
          <p:cNvGrpSpPr/>
          <p:nvPr/>
        </p:nvGrpSpPr>
        <p:grpSpPr>
          <a:xfrm flipH="1">
            <a:off x="10649216" y="5007478"/>
            <a:ext cx="1183976" cy="1041412"/>
            <a:chOff x="422550" y="971175"/>
            <a:chExt cx="192050" cy="168925"/>
          </a:xfrm>
        </p:grpSpPr>
        <p:sp>
          <p:nvSpPr>
            <p:cNvPr id="8430" name="Google Shape;8430;p23"/>
            <p:cNvSpPr/>
            <p:nvPr/>
          </p:nvSpPr>
          <p:spPr>
            <a:xfrm>
              <a:off x="422550" y="971175"/>
              <a:ext cx="192050" cy="168925"/>
            </a:xfrm>
            <a:custGeom>
              <a:avLst/>
              <a:gdLst/>
              <a:ahLst/>
              <a:cxnLst/>
              <a:rect l="l" t="t" r="r" b="b"/>
              <a:pathLst>
                <a:path w="7682" h="6757" extrusionOk="0">
                  <a:moveTo>
                    <a:pt x="4051" y="806"/>
                  </a:moveTo>
                  <a:cubicBezTo>
                    <a:pt x="4051" y="833"/>
                    <a:pt x="4051" y="860"/>
                    <a:pt x="4060" y="886"/>
                  </a:cubicBezTo>
                  <a:cubicBezTo>
                    <a:pt x="4051" y="895"/>
                    <a:pt x="4042" y="895"/>
                    <a:pt x="4024" y="895"/>
                  </a:cubicBezTo>
                  <a:cubicBezTo>
                    <a:pt x="4033" y="860"/>
                    <a:pt x="4042" y="833"/>
                    <a:pt x="4051" y="806"/>
                  </a:cubicBezTo>
                  <a:close/>
                  <a:moveTo>
                    <a:pt x="4283" y="0"/>
                  </a:moveTo>
                  <a:cubicBezTo>
                    <a:pt x="4098" y="0"/>
                    <a:pt x="3918" y="59"/>
                    <a:pt x="3765" y="173"/>
                  </a:cubicBezTo>
                  <a:cubicBezTo>
                    <a:pt x="3498" y="378"/>
                    <a:pt x="3391" y="717"/>
                    <a:pt x="3489" y="1065"/>
                  </a:cubicBezTo>
                  <a:cubicBezTo>
                    <a:pt x="3498" y="1092"/>
                    <a:pt x="3516" y="1127"/>
                    <a:pt x="3525" y="1163"/>
                  </a:cubicBezTo>
                  <a:cubicBezTo>
                    <a:pt x="3400" y="1270"/>
                    <a:pt x="3284" y="1395"/>
                    <a:pt x="3186" y="1547"/>
                  </a:cubicBezTo>
                  <a:cubicBezTo>
                    <a:pt x="3177" y="1564"/>
                    <a:pt x="3168" y="1582"/>
                    <a:pt x="3150" y="1600"/>
                  </a:cubicBezTo>
                  <a:cubicBezTo>
                    <a:pt x="3141" y="1573"/>
                    <a:pt x="3123" y="1547"/>
                    <a:pt x="3114" y="1520"/>
                  </a:cubicBezTo>
                  <a:cubicBezTo>
                    <a:pt x="2918" y="1181"/>
                    <a:pt x="2561" y="967"/>
                    <a:pt x="2186" y="967"/>
                  </a:cubicBezTo>
                  <a:cubicBezTo>
                    <a:pt x="1714" y="967"/>
                    <a:pt x="1178" y="1297"/>
                    <a:pt x="1062" y="2216"/>
                  </a:cubicBezTo>
                  <a:cubicBezTo>
                    <a:pt x="1036" y="2421"/>
                    <a:pt x="1053" y="2608"/>
                    <a:pt x="1107" y="2787"/>
                  </a:cubicBezTo>
                  <a:cubicBezTo>
                    <a:pt x="1036" y="2787"/>
                    <a:pt x="964" y="2795"/>
                    <a:pt x="893" y="2813"/>
                  </a:cubicBezTo>
                  <a:cubicBezTo>
                    <a:pt x="349" y="2920"/>
                    <a:pt x="1" y="3384"/>
                    <a:pt x="63" y="3902"/>
                  </a:cubicBezTo>
                  <a:cubicBezTo>
                    <a:pt x="108" y="4214"/>
                    <a:pt x="179" y="4571"/>
                    <a:pt x="438" y="4874"/>
                  </a:cubicBezTo>
                  <a:cubicBezTo>
                    <a:pt x="679" y="5151"/>
                    <a:pt x="1044" y="5320"/>
                    <a:pt x="1428" y="5320"/>
                  </a:cubicBezTo>
                  <a:lnTo>
                    <a:pt x="1446" y="5320"/>
                  </a:lnTo>
                  <a:cubicBezTo>
                    <a:pt x="1499" y="5320"/>
                    <a:pt x="1562" y="5311"/>
                    <a:pt x="1615" y="5302"/>
                  </a:cubicBezTo>
                  <a:cubicBezTo>
                    <a:pt x="1615" y="5516"/>
                    <a:pt x="1660" y="5722"/>
                    <a:pt x="1722" y="5855"/>
                  </a:cubicBezTo>
                  <a:cubicBezTo>
                    <a:pt x="1883" y="6221"/>
                    <a:pt x="2258" y="6480"/>
                    <a:pt x="2668" y="6489"/>
                  </a:cubicBezTo>
                  <a:lnTo>
                    <a:pt x="2686" y="6489"/>
                  </a:lnTo>
                  <a:cubicBezTo>
                    <a:pt x="3070" y="6489"/>
                    <a:pt x="3417" y="6266"/>
                    <a:pt x="3614" y="5945"/>
                  </a:cubicBezTo>
                  <a:cubicBezTo>
                    <a:pt x="3792" y="6212"/>
                    <a:pt x="4095" y="6382"/>
                    <a:pt x="4417" y="6382"/>
                  </a:cubicBezTo>
                  <a:lnTo>
                    <a:pt x="4452" y="6382"/>
                  </a:lnTo>
                  <a:cubicBezTo>
                    <a:pt x="4711" y="6364"/>
                    <a:pt x="4961" y="6248"/>
                    <a:pt x="5175" y="6025"/>
                  </a:cubicBezTo>
                  <a:cubicBezTo>
                    <a:pt x="5193" y="6052"/>
                    <a:pt x="5220" y="6087"/>
                    <a:pt x="5237" y="6114"/>
                  </a:cubicBezTo>
                  <a:cubicBezTo>
                    <a:pt x="5291" y="6203"/>
                    <a:pt x="5362" y="6319"/>
                    <a:pt x="5469" y="6426"/>
                  </a:cubicBezTo>
                  <a:cubicBezTo>
                    <a:pt x="5692" y="6640"/>
                    <a:pt x="5987" y="6756"/>
                    <a:pt x="6281" y="6756"/>
                  </a:cubicBezTo>
                  <a:cubicBezTo>
                    <a:pt x="6397" y="6756"/>
                    <a:pt x="6522" y="6739"/>
                    <a:pt x="6638" y="6703"/>
                  </a:cubicBezTo>
                  <a:cubicBezTo>
                    <a:pt x="7138" y="6533"/>
                    <a:pt x="7485" y="6007"/>
                    <a:pt x="7459" y="5445"/>
                  </a:cubicBezTo>
                  <a:cubicBezTo>
                    <a:pt x="7441" y="5026"/>
                    <a:pt x="7236" y="4615"/>
                    <a:pt x="6879" y="4303"/>
                  </a:cubicBezTo>
                  <a:cubicBezTo>
                    <a:pt x="6683" y="4125"/>
                    <a:pt x="6468" y="4009"/>
                    <a:pt x="6254" y="3946"/>
                  </a:cubicBezTo>
                  <a:cubicBezTo>
                    <a:pt x="6201" y="3937"/>
                    <a:pt x="6147" y="3928"/>
                    <a:pt x="6103" y="3919"/>
                  </a:cubicBezTo>
                  <a:cubicBezTo>
                    <a:pt x="6094" y="3848"/>
                    <a:pt x="6085" y="3786"/>
                    <a:pt x="6067" y="3723"/>
                  </a:cubicBezTo>
                  <a:cubicBezTo>
                    <a:pt x="6129" y="3723"/>
                    <a:pt x="6183" y="3732"/>
                    <a:pt x="6237" y="3732"/>
                  </a:cubicBezTo>
                  <a:lnTo>
                    <a:pt x="6263" y="3732"/>
                  </a:lnTo>
                  <a:cubicBezTo>
                    <a:pt x="6620" y="3732"/>
                    <a:pt x="6986" y="3598"/>
                    <a:pt x="7254" y="3357"/>
                  </a:cubicBezTo>
                  <a:cubicBezTo>
                    <a:pt x="7405" y="3224"/>
                    <a:pt x="7521" y="3072"/>
                    <a:pt x="7584" y="2903"/>
                  </a:cubicBezTo>
                  <a:cubicBezTo>
                    <a:pt x="7682" y="2653"/>
                    <a:pt x="7664" y="2376"/>
                    <a:pt x="7548" y="2144"/>
                  </a:cubicBezTo>
                  <a:cubicBezTo>
                    <a:pt x="7405" y="1877"/>
                    <a:pt x="7120" y="1698"/>
                    <a:pt x="6763" y="1636"/>
                  </a:cubicBezTo>
                  <a:cubicBezTo>
                    <a:pt x="6672" y="1623"/>
                    <a:pt x="6582" y="1617"/>
                    <a:pt x="6491" y="1617"/>
                  </a:cubicBezTo>
                  <a:cubicBezTo>
                    <a:pt x="6262" y="1617"/>
                    <a:pt x="6035" y="1657"/>
                    <a:pt x="5817" y="1734"/>
                  </a:cubicBezTo>
                  <a:cubicBezTo>
                    <a:pt x="5773" y="1752"/>
                    <a:pt x="5728" y="1770"/>
                    <a:pt x="5683" y="1787"/>
                  </a:cubicBezTo>
                  <a:cubicBezTo>
                    <a:pt x="5585" y="1591"/>
                    <a:pt x="5443" y="1404"/>
                    <a:pt x="5255" y="1243"/>
                  </a:cubicBezTo>
                  <a:cubicBezTo>
                    <a:pt x="5228" y="1225"/>
                    <a:pt x="5202" y="1208"/>
                    <a:pt x="5175" y="1181"/>
                  </a:cubicBezTo>
                  <a:cubicBezTo>
                    <a:pt x="5193" y="1127"/>
                    <a:pt x="5211" y="1065"/>
                    <a:pt x="5211" y="1002"/>
                  </a:cubicBezTo>
                  <a:cubicBezTo>
                    <a:pt x="5246" y="654"/>
                    <a:pt x="5059" y="306"/>
                    <a:pt x="4729" y="119"/>
                  </a:cubicBezTo>
                  <a:cubicBezTo>
                    <a:pt x="4585" y="39"/>
                    <a:pt x="4432" y="0"/>
                    <a:pt x="4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1" name="Google Shape;8431;p23"/>
            <p:cNvSpPr/>
            <p:nvPr/>
          </p:nvSpPr>
          <p:spPr>
            <a:xfrm>
              <a:off x="511775" y="1007550"/>
              <a:ext cx="42175" cy="41300"/>
            </a:xfrm>
            <a:custGeom>
              <a:avLst/>
              <a:gdLst/>
              <a:ahLst/>
              <a:cxnLst/>
              <a:rect l="l" t="t" r="r" b="b"/>
              <a:pathLst>
                <a:path w="1687" h="1652" extrusionOk="0">
                  <a:moveTo>
                    <a:pt x="765" y="1"/>
                  </a:moveTo>
                  <a:cubicBezTo>
                    <a:pt x="495" y="1"/>
                    <a:pt x="259" y="201"/>
                    <a:pt x="107" y="422"/>
                  </a:cubicBezTo>
                  <a:cubicBezTo>
                    <a:pt x="27" y="546"/>
                    <a:pt x="0" y="725"/>
                    <a:pt x="89" y="850"/>
                  </a:cubicBezTo>
                  <a:cubicBezTo>
                    <a:pt x="161" y="939"/>
                    <a:pt x="277" y="984"/>
                    <a:pt x="366" y="1055"/>
                  </a:cubicBezTo>
                  <a:cubicBezTo>
                    <a:pt x="509" y="1171"/>
                    <a:pt x="571" y="1367"/>
                    <a:pt x="705" y="1492"/>
                  </a:cubicBezTo>
                  <a:cubicBezTo>
                    <a:pt x="808" y="1595"/>
                    <a:pt x="953" y="1652"/>
                    <a:pt x="1096" y="1652"/>
                  </a:cubicBezTo>
                  <a:cubicBezTo>
                    <a:pt x="1151" y="1652"/>
                    <a:pt x="1206" y="1643"/>
                    <a:pt x="1258" y="1626"/>
                  </a:cubicBezTo>
                  <a:cubicBezTo>
                    <a:pt x="1526" y="1537"/>
                    <a:pt x="1686" y="1242"/>
                    <a:pt x="1677" y="966"/>
                  </a:cubicBezTo>
                  <a:cubicBezTo>
                    <a:pt x="1668" y="680"/>
                    <a:pt x="1508" y="422"/>
                    <a:pt x="1294" y="234"/>
                  </a:cubicBezTo>
                  <a:cubicBezTo>
                    <a:pt x="1178" y="136"/>
                    <a:pt x="1053" y="56"/>
                    <a:pt x="910" y="20"/>
                  </a:cubicBezTo>
                  <a:cubicBezTo>
                    <a:pt x="861" y="7"/>
                    <a:pt x="812" y="1"/>
                    <a:pt x="7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2" name="Google Shape;8432;p23"/>
            <p:cNvSpPr/>
            <p:nvPr/>
          </p:nvSpPr>
          <p:spPr>
            <a:xfrm>
              <a:off x="552350" y="1083825"/>
              <a:ext cx="42175" cy="41300"/>
            </a:xfrm>
            <a:custGeom>
              <a:avLst/>
              <a:gdLst/>
              <a:ahLst/>
              <a:cxnLst/>
              <a:rect l="l" t="t" r="r" b="b"/>
              <a:pathLst>
                <a:path w="1687" h="1652" extrusionOk="0">
                  <a:moveTo>
                    <a:pt x="760" y="1"/>
                  </a:moveTo>
                  <a:cubicBezTo>
                    <a:pt x="493" y="1"/>
                    <a:pt x="252" y="201"/>
                    <a:pt x="108" y="422"/>
                  </a:cubicBezTo>
                  <a:cubicBezTo>
                    <a:pt x="19" y="546"/>
                    <a:pt x="1" y="734"/>
                    <a:pt x="90" y="850"/>
                  </a:cubicBezTo>
                  <a:cubicBezTo>
                    <a:pt x="161" y="948"/>
                    <a:pt x="277" y="984"/>
                    <a:pt x="367" y="1055"/>
                  </a:cubicBezTo>
                  <a:cubicBezTo>
                    <a:pt x="509" y="1171"/>
                    <a:pt x="572" y="1367"/>
                    <a:pt x="697" y="1501"/>
                  </a:cubicBezTo>
                  <a:cubicBezTo>
                    <a:pt x="799" y="1597"/>
                    <a:pt x="943" y="1652"/>
                    <a:pt x="1089" y="1652"/>
                  </a:cubicBezTo>
                  <a:cubicBezTo>
                    <a:pt x="1146" y="1652"/>
                    <a:pt x="1203" y="1643"/>
                    <a:pt x="1259" y="1626"/>
                  </a:cubicBezTo>
                  <a:cubicBezTo>
                    <a:pt x="1526" y="1537"/>
                    <a:pt x="1687" y="1242"/>
                    <a:pt x="1669" y="966"/>
                  </a:cubicBezTo>
                  <a:cubicBezTo>
                    <a:pt x="1660" y="680"/>
                    <a:pt x="1499" y="422"/>
                    <a:pt x="1285" y="243"/>
                  </a:cubicBezTo>
                  <a:cubicBezTo>
                    <a:pt x="1178" y="145"/>
                    <a:pt x="1045" y="56"/>
                    <a:pt x="902" y="20"/>
                  </a:cubicBezTo>
                  <a:cubicBezTo>
                    <a:pt x="854" y="7"/>
                    <a:pt x="806" y="1"/>
                    <a:pt x="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3" name="Google Shape;8433;p23"/>
            <p:cNvSpPr/>
            <p:nvPr/>
          </p:nvSpPr>
          <p:spPr>
            <a:xfrm>
              <a:off x="504175" y="1050600"/>
              <a:ext cx="25225" cy="25275"/>
            </a:xfrm>
            <a:custGeom>
              <a:avLst/>
              <a:gdLst/>
              <a:ahLst/>
              <a:cxnLst/>
              <a:rect l="l" t="t" r="r" b="b"/>
              <a:pathLst>
                <a:path w="1009" h="1011" extrusionOk="0">
                  <a:moveTo>
                    <a:pt x="416" y="1"/>
                  </a:moveTo>
                  <a:cubicBezTo>
                    <a:pt x="283" y="1"/>
                    <a:pt x="145" y="40"/>
                    <a:pt x="81" y="136"/>
                  </a:cubicBezTo>
                  <a:cubicBezTo>
                    <a:pt x="1" y="270"/>
                    <a:pt x="19" y="591"/>
                    <a:pt x="81" y="734"/>
                  </a:cubicBezTo>
                  <a:cubicBezTo>
                    <a:pt x="152" y="894"/>
                    <a:pt x="322" y="1001"/>
                    <a:pt x="491" y="1010"/>
                  </a:cubicBezTo>
                  <a:cubicBezTo>
                    <a:pt x="723" y="1010"/>
                    <a:pt x="938" y="823"/>
                    <a:pt x="973" y="600"/>
                  </a:cubicBezTo>
                  <a:cubicBezTo>
                    <a:pt x="1009" y="368"/>
                    <a:pt x="866" y="136"/>
                    <a:pt x="652" y="47"/>
                  </a:cubicBezTo>
                  <a:cubicBezTo>
                    <a:pt x="591" y="18"/>
                    <a:pt x="50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4" name="Google Shape;8434;p23"/>
            <p:cNvSpPr/>
            <p:nvPr/>
          </p:nvSpPr>
          <p:spPr>
            <a:xfrm>
              <a:off x="542550" y="1061625"/>
              <a:ext cx="17975" cy="14475"/>
            </a:xfrm>
            <a:custGeom>
              <a:avLst/>
              <a:gdLst/>
              <a:ahLst/>
              <a:cxnLst/>
              <a:rect l="l" t="t" r="r" b="b"/>
              <a:pathLst>
                <a:path w="719" h="579" extrusionOk="0">
                  <a:moveTo>
                    <a:pt x="364" y="1"/>
                  </a:moveTo>
                  <a:cubicBezTo>
                    <a:pt x="312" y="1"/>
                    <a:pt x="260" y="16"/>
                    <a:pt x="214" y="52"/>
                  </a:cubicBezTo>
                  <a:cubicBezTo>
                    <a:pt x="0" y="212"/>
                    <a:pt x="241" y="560"/>
                    <a:pt x="455" y="578"/>
                  </a:cubicBezTo>
                  <a:cubicBezTo>
                    <a:pt x="460" y="578"/>
                    <a:pt x="464" y="579"/>
                    <a:pt x="469" y="579"/>
                  </a:cubicBezTo>
                  <a:cubicBezTo>
                    <a:pt x="588" y="579"/>
                    <a:pt x="696" y="467"/>
                    <a:pt x="705" y="355"/>
                  </a:cubicBezTo>
                  <a:cubicBezTo>
                    <a:pt x="719" y="170"/>
                    <a:pt x="538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5" name="Google Shape;8435;p23"/>
            <p:cNvSpPr/>
            <p:nvPr/>
          </p:nvSpPr>
          <p:spPr>
            <a:xfrm>
              <a:off x="520475" y="986050"/>
              <a:ext cx="17975" cy="14450"/>
            </a:xfrm>
            <a:custGeom>
              <a:avLst/>
              <a:gdLst/>
              <a:ahLst/>
              <a:cxnLst/>
              <a:rect l="l" t="t" r="r" b="b"/>
              <a:pathLst>
                <a:path w="719" h="578" extrusionOk="0">
                  <a:moveTo>
                    <a:pt x="361" y="1"/>
                  </a:moveTo>
                  <a:cubicBezTo>
                    <a:pt x="310" y="1"/>
                    <a:pt x="259" y="16"/>
                    <a:pt x="214" y="50"/>
                  </a:cubicBezTo>
                  <a:cubicBezTo>
                    <a:pt x="0" y="211"/>
                    <a:pt x="241" y="568"/>
                    <a:pt x="455" y="577"/>
                  </a:cubicBezTo>
                  <a:cubicBezTo>
                    <a:pt x="460" y="577"/>
                    <a:pt x="465" y="577"/>
                    <a:pt x="470" y="577"/>
                  </a:cubicBezTo>
                  <a:cubicBezTo>
                    <a:pt x="589" y="577"/>
                    <a:pt x="696" y="474"/>
                    <a:pt x="705" y="354"/>
                  </a:cubicBezTo>
                  <a:cubicBezTo>
                    <a:pt x="719" y="175"/>
                    <a:pt x="535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6" name="Google Shape;8436;p23"/>
            <p:cNvSpPr/>
            <p:nvPr/>
          </p:nvSpPr>
          <p:spPr>
            <a:xfrm>
              <a:off x="522475" y="1082300"/>
              <a:ext cx="26550" cy="33500"/>
            </a:xfrm>
            <a:custGeom>
              <a:avLst/>
              <a:gdLst/>
              <a:ahLst/>
              <a:cxnLst/>
              <a:rect l="l" t="t" r="r" b="b"/>
              <a:pathLst>
                <a:path w="1062" h="1340" extrusionOk="0">
                  <a:moveTo>
                    <a:pt x="553" y="1"/>
                  </a:moveTo>
                  <a:cubicBezTo>
                    <a:pt x="188" y="1"/>
                    <a:pt x="54" y="438"/>
                    <a:pt x="18" y="732"/>
                  </a:cubicBezTo>
                  <a:cubicBezTo>
                    <a:pt x="0" y="866"/>
                    <a:pt x="18" y="1018"/>
                    <a:pt x="90" y="1134"/>
                  </a:cubicBezTo>
                  <a:cubicBezTo>
                    <a:pt x="149" y="1253"/>
                    <a:pt x="274" y="1340"/>
                    <a:pt x="409" y="1340"/>
                  </a:cubicBezTo>
                  <a:cubicBezTo>
                    <a:pt x="415" y="1340"/>
                    <a:pt x="422" y="1339"/>
                    <a:pt x="429" y="1339"/>
                  </a:cubicBezTo>
                  <a:cubicBezTo>
                    <a:pt x="553" y="1330"/>
                    <a:pt x="669" y="1250"/>
                    <a:pt x="759" y="1161"/>
                  </a:cubicBezTo>
                  <a:cubicBezTo>
                    <a:pt x="875" y="1045"/>
                    <a:pt x="973" y="902"/>
                    <a:pt x="1017" y="732"/>
                  </a:cubicBezTo>
                  <a:cubicBezTo>
                    <a:pt x="1062" y="572"/>
                    <a:pt x="1044" y="393"/>
                    <a:pt x="964" y="251"/>
                  </a:cubicBezTo>
                  <a:cubicBezTo>
                    <a:pt x="884" y="108"/>
                    <a:pt x="723" y="1"/>
                    <a:pt x="5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7" name="Google Shape;8437;p23"/>
            <p:cNvSpPr/>
            <p:nvPr/>
          </p:nvSpPr>
          <p:spPr>
            <a:xfrm>
              <a:off x="463375" y="1010275"/>
              <a:ext cx="26325" cy="33500"/>
            </a:xfrm>
            <a:custGeom>
              <a:avLst/>
              <a:gdLst/>
              <a:ahLst/>
              <a:cxnLst/>
              <a:rect l="l" t="t" r="r" b="b"/>
              <a:pathLst>
                <a:path w="1053" h="1340" extrusionOk="0">
                  <a:moveTo>
                    <a:pt x="553" y="0"/>
                  </a:moveTo>
                  <a:cubicBezTo>
                    <a:pt x="188" y="0"/>
                    <a:pt x="54" y="437"/>
                    <a:pt x="18" y="732"/>
                  </a:cubicBezTo>
                  <a:cubicBezTo>
                    <a:pt x="0" y="866"/>
                    <a:pt x="9" y="1017"/>
                    <a:pt x="81" y="1133"/>
                  </a:cubicBezTo>
                  <a:cubicBezTo>
                    <a:pt x="149" y="1252"/>
                    <a:pt x="274" y="1339"/>
                    <a:pt x="409" y="1339"/>
                  </a:cubicBezTo>
                  <a:cubicBezTo>
                    <a:pt x="415" y="1339"/>
                    <a:pt x="422" y="1339"/>
                    <a:pt x="428" y="1339"/>
                  </a:cubicBezTo>
                  <a:cubicBezTo>
                    <a:pt x="553" y="1330"/>
                    <a:pt x="669" y="1249"/>
                    <a:pt x="759" y="1160"/>
                  </a:cubicBezTo>
                  <a:cubicBezTo>
                    <a:pt x="875" y="1044"/>
                    <a:pt x="973" y="901"/>
                    <a:pt x="1017" y="732"/>
                  </a:cubicBezTo>
                  <a:cubicBezTo>
                    <a:pt x="1053" y="571"/>
                    <a:pt x="1044" y="393"/>
                    <a:pt x="964" y="250"/>
                  </a:cubicBezTo>
                  <a:cubicBezTo>
                    <a:pt x="875" y="107"/>
                    <a:pt x="723" y="0"/>
                    <a:pt x="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8" name="Google Shape;8438;p23"/>
            <p:cNvSpPr/>
            <p:nvPr/>
          </p:nvSpPr>
          <p:spPr>
            <a:xfrm>
              <a:off x="561950" y="1026475"/>
              <a:ext cx="37050" cy="23100"/>
            </a:xfrm>
            <a:custGeom>
              <a:avLst/>
              <a:gdLst/>
              <a:ahLst/>
              <a:cxnLst/>
              <a:rect l="l" t="t" r="r" b="b"/>
              <a:pathLst>
                <a:path w="1482" h="924" extrusionOk="0">
                  <a:moveTo>
                    <a:pt x="908" y="1"/>
                  </a:moveTo>
                  <a:cubicBezTo>
                    <a:pt x="749" y="1"/>
                    <a:pt x="593" y="26"/>
                    <a:pt x="446" y="84"/>
                  </a:cubicBezTo>
                  <a:cubicBezTo>
                    <a:pt x="322" y="128"/>
                    <a:pt x="206" y="200"/>
                    <a:pt x="125" y="298"/>
                  </a:cubicBezTo>
                  <a:cubicBezTo>
                    <a:pt x="27" y="423"/>
                    <a:pt x="0" y="628"/>
                    <a:pt x="125" y="735"/>
                  </a:cubicBezTo>
                  <a:cubicBezTo>
                    <a:pt x="277" y="860"/>
                    <a:pt x="482" y="922"/>
                    <a:pt x="669" y="922"/>
                  </a:cubicBezTo>
                  <a:cubicBezTo>
                    <a:pt x="681" y="923"/>
                    <a:pt x="692" y="923"/>
                    <a:pt x="703" y="923"/>
                  </a:cubicBezTo>
                  <a:cubicBezTo>
                    <a:pt x="915" y="923"/>
                    <a:pt x="1124" y="843"/>
                    <a:pt x="1285" y="699"/>
                  </a:cubicBezTo>
                  <a:cubicBezTo>
                    <a:pt x="1356" y="637"/>
                    <a:pt x="1419" y="566"/>
                    <a:pt x="1446" y="476"/>
                  </a:cubicBezTo>
                  <a:cubicBezTo>
                    <a:pt x="1481" y="396"/>
                    <a:pt x="1481" y="298"/>
                    <a:pt x="1437" y="209"/>
                  </a:cubicBezTo>
                  <a:cubicBezTo>
                    <a:pt x="1374" y="93"/>
                    <a:pt x="1231" y="39"/>
                    <a:pt x="1098" y="13"/>
                  </a:cubicBezTo>
                  <a:cubicBezTo>
                    <a:pt x="1034" y="5"/>
                    <a:pt x="971" y="1"/>
                    <a:pt x="9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9" name="Google Shape;8439;p23"/>
            <p:cNvSpPr/>
            <p:nvPr/>
          </p:nvSpPr>
          <p:spPr>
            <a:xfrm>
              <a:off x="438175" y="1055625"/>
              <a:ext cx="41050" cy="33625"/>
            </a:xfrm>
            <a:custGeom>
              <a:avLst/>
              <a:gdLst/>
              <a:ahLst/>
              <a:cxnLst/>
              <a:rect l="l" t="t" r="r" b="b"/>
              <a:pathLst>
                <a:path w="1642" h="1345" extrusionOk="0">
                  <a:moveTo>
                    <a:pt x="540" y="0"/>
                  </a:moveTo>
                  <a:cubicBezTo>
                    <a:pt x="488" y="0"/>
                    <a:pt x="436" y="5"/>
                    <a:pt x="384" y="15"/>
                  </a:cubicBezTo>
                  <a:cubicBezTo>
                    <a:pt x="170" y="60"/>
                    <a:pt x="0" y="220"/>
                    <a:pt x="27" y="452"/>
                  </a:cubicBezTo>
                  <a:cubicBezTo>
                    <a:pt x="63" y="684"/>
                    <a:pt x="107" y="925"/>
                    <a:pt x="259" y="1104"/>
                  </a:cubicBezTo>
                  <a:cubicBezTo>
                    <a:pt x="393" y="1255"/>
                    <a:pt x="607" y="1344"/>
                    <a:pt x="812" y="1344"/>
                  </a:cubicBezTo>
                  <a:cubicBezTo>
                    <a:pt x="1017" y="1344"/>
                    <a:pt x="1222" y="1255"/>
                    <a:pt x="1383" y="1112"/>
                  </a:cubicBezTo>
                  <a:cubicBezTo>
                    <a:pt x="1472" y="1032"/>
                    <a:pt x="1552" y="925"/>
                    <a:pt x="1597" y="800"/>
                  </a:cubicBezTo>
                  <a:cubicBezTo>
                    <a:pt x="1642" y="675"/>
                    <a:pt x="1633" y="533"/>
                    <a:pt x="1579" y="417"/>
                  </a:cubicBezTo>
                  <a:cubicBezTo>
                    <a:pt x="1517" y="301"/>
                    <a:pt x="1410" y="211"/>
                    <a:pt x="1294" y="158"/>
                  </a:cubicBezTo>
                  <a:cubicBezTo>
                    <a:pt x="1169" y="104"/>
                    <a:pt x="1035" y="78"/>
                    <a:pt x="910" y="51"/>
                  </a:cubicBezTo>
                  <a:cubicBezTo>
                    <a:pt x="790" y="26"/>
                    <a:pt x="666" y="0"/>
                    <a:pt x="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0" name="Google Shape;8440;p23"/>
            <p:cNvSpPr/>
            <p:nvPr/>
          </p:nvSpPr>
          <p:spPr>
            <a:xfrm>
              <a:off x="476975" y="1093200"/>
              <a:ext cx="25450" cy="25275"/>
            </a:xfrm>
            <a:custGeom>
              <a:avLst/>
              <a:gdLst/>
              <a:ahLst/>
              <a:cxnLst/>
              <a:rect l="l" t="t" r="r" b="b"/>
              <a:pathLst>
                <a:path w="1018" h="1011" extrusionOk="0">
                  <a:moveTo>
                    <a:pt x="425" y="1"/>
                  </a:moveTo>
                  <a:cubicBezTo>
                    <a:pt x="292" y="1"/>
                    <a:pt x="154" y="39"/>
                    <a:pt x="90" y="136"/>
                  </a:cubicBezTo>
                  <a:cubicBezTo>
                    <a:pt x="0" y="270"/>
                    <a:pt x="27" y="600"/>
                    <a:pt x="90" y="733"/>
                  </a:cubicBezTo>
                  <a:cubicBezTo>
                    <a:pt x="161" y="894"/>
                    <a:pt x="322" y="1010"/>
                    <a:pt x="500" y="1010"/>
                  </a:cubicBezTo>
                  <a:cubicBezTo>
                    <a:pt x="732" y="1010"/>
                    <a:pt x="946" y="823"/>
                    <a:pt x="982" y="600"/>
                  </a:cubicBezTo>
                  <a:cubicBezTo>
                    <a:pt x="1017" y="377"/>
                    <a:pt x="875" y="136"/>
                    <a:pt x="661" y="47"/>
                  </a:cubicBezTo>
                  <a:cubicBezTo>
                    <a:pt x="600" y="18"/>
                    <a:pt x="514" y="1"/>
                    <a:pt x="4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41" name="Google Shape;8441;p23"/>
          <p:cNvGrpSpPr/>
          <p:nvPr/>
        </p:nvGrpSpPr>
        <p:grpSpPr>
          <a:xfrm flipH="1">
            <a:off x="5" y="5428680"/>
            <a:ext cx="2031649" cy="1420232"/>
            <a:chOff x="551250" y="1010950"/>
            <a:chExt cx="438700" cy="306675"/>
          </a:xfrm>
        </p:grpSpPr>
        <p:sp>
          <p:nvSpPr>
            <p:cNvPr id="8442" name="Google Shape;8442;p23"/>
            <p:cNvSpPr/>
            <p:nvPr/>
          </p:nvSpPr>
          <p:spPr>
            <a:xfrm>
              <a:off x="551250" y="1010950"/>
              <a:ext cx="438700" cy="306675"/>
            </a:xfrm>
            <a:custGeom>
              <a:avLst/>
              <a:gdLst/>
              <a:ahLst/>
              <a:cxnLst/>
              <a:rect l="l" t="t" r="r" b="b"/>
              <a:pathLst>
                <a:path w="17548" h="12267" extrusionOk="0">
                  <a:moveTo>
                    <a:pt x="15416" y="0"/>
                  </a:moveTo>
                  <a:cubicBezTo>
                    <a:pt x="15130" y="0"/>
                    <a:pt x="14791" y="18"/>
                    <a:pt x="14515" y="143"/>
                  </a:cubicBezTo>
                  <a:cubicBezTo>
                    <a:pt x="14372" y="205"/>
                    <a:pt x="14229" y="277"/>
                    <a:pt x="14086" y="348"/>
                  </a:cubicBezTo>
                  <a:lnTo>
                    <a:pt x="14033" y="384"/>
                  </a:lnTo>
                  <a:cubicBezTo>
                    <a:pt x="13444" y="678"/>
                    <a:pt x="12855" y="999"/>
                    <a:pt x="12293" y="1303"/>
                  </a:cubicBezTo>
                  <a:lnTo>
                    <a:pt x="12276" y="1312"/>
                  </a:lnTo>
                  <a:cubicBezTo>
                    <a:pt x="11027" y="1990"/>
                    <a:pt x="9706" y="2712"/>
                    <a:pt x="8234" y="3533"/>
                  </a:cubicBezTo>
                  <a:lnTo>
                    <a:pt x="7753" y="3800"/>
                  </a:lnTo>
                  <a:cubicBezTo>
                    <a:pt x="7271" y="4077"/>
                    <a:pt x="6789" y="4345"/>
                    <a:pt x="6307" y="4612"/>
                  </a:cubicBezTo>
                  <a:cubicBezTo>
                    <a:pt x="5826" y="4889"/>
                    <a:pt x="5335" y="5156"/>
                    <a:pt x="4853" y="5424"/>
                  </a:cubicBezTo>
                  <a:cubicBezTo>
                    <a:pt x="4505" y="5620"/>
                    <a:pt x="4166" y="5817"/>
                    <a:pt x="3818" y="6004"/>
                  </a:cubicBezTo>
                  <a:cubicBezTo>
                    <a:pt x="3551" y="6156"/>
                    <a:pt x="3274" y="6307"/>
                    <a:pt x="3007" y="6459"/>
                  </a:cubicBezTo>
                  <a:lnTo>
                    <a:pt x="2123" y="6950"/>
                  </a:lnTo>
                  <a:cubicBezTo>
                    <a:pt x="1945" y="7048"/>
                    <a:pt x="1410" y="7351"/>
                    <a:pt x="1410" y="7351"/>
                  </a:cubicBezTo>
                  <a:cubicBezTo>
                    <a:pt x="1124" y="7512"/>
                    <a:pt x="821" y="7681"/>
                    <a:pt x="544" y="7904"/>
                  </a:cubicBezTo>
                  <a:cubicBezTo>
                    <a:pt x="393" y="8020"/>
                    <a:pt x="250" y="8154"/>
                    <a:pt x="125" y="8288"/>
                  </a:cubicBezTo>
                  <a:lnTo>
                    <a:pt x="107" y="8306"/>
                  </a:lnTo>
                  <a:cubicBezTo>
                    <a:pt x="63" y="8350"/>
                    <a:pt x="9" y="8413"/>
                    <a:pt x="0" y="8466"/>
                  </a:cubicBezTo>
                  <a:cubicBezTo>
                    <a:pt x="205" y="8520"/>
                    <a:pt x="402" y="8573"/>
                    <a:pt x="598" y="8627"/>
                  </a:cubicBezTo>
                  <a:lnTo>
                    <a:pt x="678" y="8653"/>
                  </a:lnTo>
                  <a:lnTo>
                    <a:pt x="651" y="8716"/>
                  </a:lnTo>
                  <a:cubicBezTo>
                    <a:pt x="625" y="8769"/>
                    <a:pt x="607" y="8832"/>
                    <a:pt x="580" y="8885"/>
                  </a:cubicBezTo>
                  <a:cubicBezTo>
                    <a:pt x="535" y="9010"/>
                    <a:pt x="482" y="9126"/>
                    <a:pt x="419" y="9251"/>
                  </a:cubicBezTo>
                  <a:cubicBezTo>
                    <a:pt x="518" y="9269"/>
                    <a:pt x="634" y="9278"/>
                    <a:pt x="741" y="9287"/>
                  </a:cubicBezTo>
                  <a:cubicBezTo>
                    <a:pt x="857" y="9305"/>
                    <a:pt x="981" y="9314"/>
                    <a:pt x="1106" y="9340"/>
                  </a:cubicBezTo>
                  <a:lnTo>
                    <a:pt x="1178" y="9358"/>
                  </a:lnTo>
                  <a:lnTo>
                    <a:pt x="1151" y="9421"/>
                  </a:lnTo>
                  <a:cubicBezTo>
                    <a:pt x="1133" y="9483"/>
                    <a:pt x="1115" y="9537"/>
                    <a:pt x="1097" y="9590"/>
                  </a:cubicBezTo>
                  <a:cubicBezTo>
                    <a:pt x="1053" y="9724"/>
                    <a:pt x="1017" y="9849"/>
                    <a:pt x="964" y="9983"/>
                  </a:cubicBezTo>
                  <a:cubicBezTo>
                    <a:pt x="1044" y="10009"/>
                    <a:pt x="1133" y="10045"/>
                    <a:pt x="1222" y="10072"/>
                  </a:cubicBezTo>
                  <a:cubicBezTo>
                    <a:pt x="1356" y="10117"/>
                    <a:pt x="1490" y="10170"/>
                    <a:pt x="1624" y="10224"/>
                  </a:cubicBezTo>
                  <a:lnTo>
                    <a:pt x="1686" y="10241"/>
                  </a:lnTo>
                  <a:lnTo>
                    <a:pt x="1659" y="10304"/>
                  </a:lnTo>
                  <a:cubicBezTo>
                    <a:pt x="1615" y="10402"/>
                    <a:pt x="1561" y="10491"/>
                    <a:pt x="1499" y="10580"/>
                  </a:cubicBezTo>
                  <a:cubicBezTo>
                    <a:pt x="1463" y="10643"/>
                    <a:pt x="1419" y="10705"/>
                    <a:pt x="1383" y="10768"/>
                  </a:cubicBezTo>
                  <a:cubicBezTo>
                    <a:pt x="1526" y="10812"/>
                    <a:pt x="1668" y="10830"/>
                    <a:pt x="1811" y="10839"/>
                  </a:cubicBezTo>
                  <a:cubicBezTo>
                    <a:pt x="1882" y="10848"/>
                    <a:pt x="1963" y="10857"/>
                    <a:pt x="2034" y="10866"/>
                  </a:cubicBezTo>
                  <a:lnTo>
                    <a:pt x="2106" y="10884"/>
                  </a:lnTo>
                  <a:lnTo>
                    <a:pt x="2088" y="10955"/>
                  </a:lnTo>
                  <a:cubicBezTo>
                    <a:pt x="2061" y="11018"/>
                    <a:pt x="2034" y="11089"/>
                    <a:pt x="2016" y="11169"/>
                  </a:cubicBezTo>
                  <a:cubicBezTo>
                    <a:pt x="1981" y="11267"/>
                    <a:pt x="1945" y="11374"/>
                    <a:pt x="1909" y="11481"/>
                  </a:cubicBezTo>
                  <a:cubicBezTo>
                    <a:pt x="2088" y="11508"/>
                    <a:pt x="2275" y="11544"/>
                    <a:pt x="2445" y="11606"/>
                  </a:cubicBezTo>
                  <a:lnTo>
                    <a:pt x="2507" y="11633"/>
                  </a:lnTo>
                  <a:lnTo>
                    <a:pt x="2480" y="11687"/>
                  </a:lnTo>
                  <a:cubicBezTo>
                    <a:pt x="2418" y="11856"/>
                    <a:pt x="2293" y="11999"/>
                    <a:pt x="2177" y="12124"/>
                  </a:cubicBezTo>
                  <a:lnTo>
                    <a:pt x="2132" y="12186"/>
                  </a:lnTo>
                  <a:cubicBezTo>
                    <a:pt x="2267" y="12239"/>
                    <a:pt x="2392" y="12266"/>
                    <a:pt x="2521" y="12266"/>
                  </a:cubicBezTo>
                  <a:cubicBezTo>
                    <a:pt x="2674" y="12266"/>
                    <a:pt x="2831" y="12228"/>
                    <a:pt x="3015" y="12151"/>
                  </a:cubicBezTo>
                  <a:cubicBezTo>
                    <a:pt x="3265" y="12052"/>
                    <a:pt x="3533" y="11919"/>
                    <a:pt x="3845" y="11740"/>
                  </a:cubicBezTo>
                  <a:cubicBezTo>
                    <a:pt x="4032" y="11642"/>
                    <a:pt x="4220" y="11526"/>
                    <a:pt x="4398" y="11428"/>
                  </a:cubicBezTo>
                  <a:lnTo>
                    <a:pt x="4407" y="11419"/>
                  </a:lnTo>
                  <a:cubicBezTo>
                    <a:pt x="4577" y="11321"/>
                    <a:pt x="4773" y="11205"/>
                    <a:pt x="4969" y="11098"/>
                  </a:cubicBezTo>
                  <a:cubicBezTo>
                    <a:pt x="5049" y="11044"/>
                    <a:pt x="5130" y="11000"/>
                    <a:pt x="5219" y="10955"/>
                  </a:cubicBezTo>
                  <a:cubicBezTo>
                    <a:pt x="5433" y="10848"/>
                    <a:pt x="5656" y="10723"/>
                    <a:pt x="5915" y="10580"/>
                  </a:cubicBezTo>
                  <a:cubicBezTo>
                    <a:pt x="6182" y="10429"/>
                    <a:pt x="6450" y="10277"/>
                    <a:pt x="6718" y="10125"/>
                  </a:cubicBezTo>
                  <a:lnTo>
                    <a:pt x="6736" y="10117"/>
                  </a:lnTo>
                  <a:cubicBezTo>
                    <a:pt x="7003" y="9956"/>
                    <a:pt x="7280" y="9804"/>
                    <a:pt x="7547" y="9653"/>
                  </a:cubicBezTo>
                  <a:cubicBezTo>
                    <a:pt x="7663" y="9590"/>
                    <a:pt x="7779" y="9528"/>
                    <a:pt x="7886" y="9465"/>
                  </a:cubicBezTo>
                  <a:cubicBezTo>
                    <a:pt x="8422" y="9171"/>
                    <a:pt x="8993" y="8859"/>
                    <a:pt x="9635" y="8502"/>
                  </a:cubicBezTo>
                  <a:cubicBezTo>
                    <a:pt x="10036" y="8270"/>
                    <a:pt x="10447" y="8047"/>
                    <a:pt x="10848" y="7815"/>
                  </a:cubicBezTo>
                  <a:cubicBezTo>
                    <a:pt x="11151" y="7645"/>
                    <a:pt x="11446" y="7476"/>
                    <a:pt x="11749" y="7306"/>
                  </a:cubicBezTo>
                  <a:cubicBezTo>
                    <a:pt x="12329" y="6976"/>
                    <a:pt x="12909" y="6646"/>
                    <a:pt x="13489" y="6325"/>
                  </a:cubicBezTo>
                  <a:cubicBezTo>
                    <a:pt x="13953" y="6066"/>
                    <a:pt x="14363" y="5843"/>
                    <a:pt x="14747" y="5629"/>
                  </a:cubicBezTo>
                  <a:lnTo>
                    <a:pt x="14800" y="5603"/>
                  </a:lnTo>
                  <a:cubicBezTo>
                    <a:pt x="15032" y="5478"/>
                    <a:pt x="15264" y="5353"/>
                    <a:pt x="15487" y="5219"/>
                  </a:cubicBezTo>
                  <a:cubicBezTo>
                    <a:pt x="15960" y="4960"/>
                    <a:pt x="16326" y="4746"/>
                    <a:pt x="16656" y="4532"/>
                  </a:cubicBezTo>
                  <a:lnTo>
                    <a:pt x="16754" y="4470"/>
                  </a:lnTo>
                  <a:cubicBezTo>
                    <a:pt x="17048" y="4273"/>
                    <a:pt x="17423" y="4032"/>
                    <a:pt x="17548" y="3720"/>
                  </a:cubicBezTo>
                  <a:cubicBezTo>
                    <a:pt x="17343" y="3676"/>
                    <a:pt x="17137" y="3613"/>
                    <a:pt x="16941" y="3560"/>
                  </a:cubicBezTo>
                  <a:lnTo>
                    <a:pt x="16861" y="3542"/>
                  </a:lnTo>
                  <a:lnTo>
                    <a:pt x="16888" y="3470"/>
                  </a:lnTo>
                  <a:cubicBezTo>
                    <a:pt x="16914" y="3417"/>
                    <a:pt x="16941" y="3363"/>
                    <a:pt x="16959" y="3301"/>
                  </a:cubicBezTo>
                  <a:cubicBezTo>
                    <a:pt x="17013" y="3185"/>
                    <a:pt x="17057" y="3060"/>
                    <a:pt x="17129" y="2935"/>
                  </a:cubicBezTo>
                  <a:cubicBezTo>
                    <a:pt x="17048" y="2917"/>
                    <a:pt x="16968" y="2908"/>
                    <a:pt x="16888" y="2891"/>
                  </a:cubicBezTo>
                  <a:cubicBezTo>
                    <a:pt x="16763" y="2864"/>
                    <a:pt x="16629" y="2846"/>
                    <a:pt x="16504" y="2810"/>
                  </a:cubicBezTo>
                  <a:lnTo>
                    <a:pt x="16442" y="2792"/>
                  </a:lnTo>
                  <a:lnTo>
                    <a:pt x="16468" y="2730"/>
                  </a:lnTo>
                  <a:cubicBezTo>
                    <a:pt x="16486" y="2667"/>
                    <a:pt x="16504" y="2614"/>
                    <a:pt x="16522" y="2552"/>
                  </a:cubicBezTo>
                  <a:cubicBezTo>
                    <a:pt x="16567" y="2427"/>
                    <a:pt x="16602" y="2302"/>
                    <a:pt x="16656" y="2168"/>
                  </a:cubicBezTo>
                  <a:cubicBezTo>
                    <a:pt x="16531" y="2114"/>
                    <a:pt x="16406" y="2052"/>
                    <a:pt x="16299" y="1990"/>
                  </a:cubicBezTo>
                  <a:cubicBezTo>
                    <a:pt x="16228" y="1945"/>
                    <a:pt x="16156" y="1909"/>
                    <a:pt x="16085" y="1874"/>
                  </a:cubicBezTo>
                  <a:lnTo>
                    <a:pt x="16031" y="1847"/>
                  </a:lnTo>
                  <a:lnTo>
                    <a:pt x="16049" y="1793"/>
                  </a:lnTo>
                  <a:cubicBezTo>
                    <a:pt x="16076" y="1731"/>
                    <a:pt x="16103" y="1668"/>
                    <a:pt x="16129" y="1606"/>
                  </a:cubicBezTo>
                  <a:cubicBezTo>
                    <a:pt x="16156" y="1535"/>
                    <a:pt x="16183" y="1463"/>
                    <a:pt x="16210" y="1392"/>
                  </a:cubicBezTo>
                  <a:cubicBezTo>
                    <a:pt x="16040" y="1303"/>
                    <a:pt x="15871" y="1267"/>
                    <a:pt x="15674" y="1222"/>
                  </a:cubicBezTo>
                  <a:lnTo>
                    <a:pt x="15612" y="1213"/>
                  </a:lnTo>
                  <a:lnTo>
                    <a:pt x="15630" y="1142"/>
                  </a:lnTo>
                  <a:cubicBezTo>
                    <a:pt x="15666" y="1008"/>
                    <a:pt x="15701" y="874"/>
                    <a:pt x="15728" y="732"/>
                  </a:cubicBezTo>
                  <a:lnTo>
                    <a:pt x="15737" y="723"/>
                  </a:lnTo>
                  <a:lnTo>
                    <a:pt x="15746" y="642"/>
                  </a:lnTo>
                  <a:cubicBezTo>
                    <a:pt x="15666" y="625"/>
                    <a:pt x="15585" y="625"/>
                    <a:pt x="15496" y="625"/>
                  </a:cubicBezTo>
                  <a:cubicBezTo>
                    <a:pt x="15371" y="616"/>
                    <a:pt x="15228" y="616"/>
                    <a:pt x="15103" y="580"/>
                  </a:cubicBezTo>
                  <a:lnTo>
                    <a:pt x="15032" y="562"/>
                  </a:lnTo>
                  <a:lnTo>
                    <a:pt x="15059" y="500"/>
                  </a:lnTo>
                  <a:cubicBezTo>
                    <a:pt x="15130" y="339"/>
                    <a:pt x="15255" y="187"/>
                    <a:pt x="15362" y="63"/>
                  </a:cubicBezTo>
                  <a:lnTo>
                    <a:pt x="15416" y="0"/>
                  </a:lnTo>
                  <a:close/>
                </a:path>
              </a:pathLst>
            </a:custGeom>
            <a:solidFill>
              <a:schemeClr val="accent5">
                <a:alpha val="65580"/>
              </a:schemeClr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3" name="Google Shape;8443;p23"/>
            <p:cNvSpPr/>
            <p:nvPr/>
          </p:nvSpPr>
          <p:spPr>
            <a:xfrm>
              <a:off x="606325" y="1296850"/>
              <a:ext cx="25450" cy="20775"/>
            </a:xfrm>
            <a:custGeom>
              <a:avLst/>
              <a:gdLst/>
              <a:ahLst/>
              <a:cxnLst/>
              <a:rect l="l" t="t" r="r" b="b"/>
              <a:pathLst>
                <a:path w="1018" h="831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89" y="19"/>
                    <a:pt x="518" y="45"/>
                    <a:pt x="456" y="90"/>
                  </a:cubicBezTo>
                  <a:cubicBezTo>
                    <a:pt x="509" y="117"/>
                    <a:pt x="554" y="170"/>
                    <a:pt x="563" y="224"/>
                  </a:cubicBezTo>
                  <a:cubicBezTo>
                    <a:pt x="589" y="304"/>
                    <a:pt x="572" y="393"/>
                    <a:pt x="518" y="465"/>
                  </a:cubicBezTo>
                  <a:cubicBezTo>
                    <a:pt x="465" y="544"/>
                    <a:pt x="374" y="586"/>
                    <a:pt x="284" y="586"/>
                  </a:cubicBezTo>
                  <a:cubicBezTo>
                    <a:pt x="224" y="586"/>
                    <a:pt x="164" y="567"/>
                    <a:pt x="117" y="527"/>
                  </a:cubicBezTo>
                  <a:cubicBezTo>
                    <a:pt x="81" y="563"/>
                    <a:pt x="54" y="607"/>
                    <a:pt x="18" y="643"/>
                  </a:cubicBezTo>
                  <a:cubicBezTo>
                    <a:pt x="10" y="661"/>
                    <a:pt x="10" y="679"/>
                    <a:pt x="1" y="697"/>
                  </a:cubicBezTo>
                  <a:cubicBezTo>
                    <a:pt x="81" y="777"/>
                    <a:pt x="170" y="822"/>
                    <a:pt x="250" y="830"/>
                  </a:cubicBezTo>
                  <a:lnTo>
                    <a:pt x="331" y="830"/>
                  </a:lnTo>
                  <a:cubicBezTo>
                    <a:pt x="696" y="804"/>
                    <a:pt x="1018" y="260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4" name="Google Shape;8444;p23"/>
            <p:cNvSpPr/>
            <p:nvPr/>
          </p:nvSpPr>
          <p:spPr>
            <a:xfrm>
              <a:off x="634425" y="1297075"/>
              <a:ext cx="3375" cy="14075"/>
            </a:xfrm>
            <a:custGeom>
              <a:avLst/>
              <a:gdLst/>
              <a:ahLst/>
              <a:cxnLst/>
              <a:rect l="l" t="t" r="r" b="b"/>
              <a:pathLst>
                <a:path w="135" h="563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2"/>
                    <a:pt x="45" y="152"/>
                    <a:pt x="54" y="215"/>
                  </a:cubicBezTo>
                  <a:cubicBezTo>
                    <a:pt x="72" y="331"/>
                    <a:pt x="63" y="465"/>
                    <a:pt x="10" y="563"/>
                  </a:cubicBezTo>
                  <a:cubicBezTo>
                    <a:pt x="36" y="554"/>
                    <a:pt x="72" y="536"/>
                    <a:pt x="99" y="518"/>
                  </a:cubicBezTo>
                  <a:cubicBezTo>
                    <a:pt x="135" y="358"/>
                    <a:pt x="126" y="179"/>
                    <a:pt x="54" y="19"/>
                  </a:cubicBez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5" name="Google Shape;8445;p23"/>
            <p:cNvSpPr/>
            <p:nvPr/>
          </p:nvSpPr>
          <p:spPr>
            <a:xfrm>
              <a:off x="623725" y="1295975"/>
              <a:ext cx="11400" cy="19875"/>
            </a:xfrm>
            <a:custGeom>
              <a:avLst/>
              <a:gdLst/>
              <a:ahLst/>
              <a:cxnLst/>
              <a:rect l="l" t="t" r="r" b="b"/>
              <a:pathLst>
                <a:path w="456" h="795" extrusionOk="0">
                  <a:moveTo>
                    <a:pt x="206" y="0"/>
                  </a:moveTo>
                  <a:cubicBezTo>
                    <a:pt x="161" y="0"/>
                    <a:pt x="125" y="0"/>
                    <a:pt x="81" y="9"/>
                  </a:cubicBezTo>
                  <a:cubicBezTo>
                    <a:pt x="313" y="241"/>
                    <a:pt x="224" y="589"/>
                    <a:pt x="0" y="794"/>
                  </a:cubicBezTo>
                  <a:cubicBezTo>
                    <a:pt x="36" y="785"/>
                    <a:pt x="81" y="767"/>
                    <a:pt x="116" y="750"/>
                  </a:cubicBezTo>
                  <a:cubicBezTo>
                    <a:pt x="215" y="714"/>
                    <a:pt x="322" y="669"/>
                    <a:pt x="429" y="616"/>
                  </a:cubicBezTo>
                  <a:cubicBezTo>
                    <a:pt x="438" y="491"/>
                    <a:pt x="455" y="366"/>
                    <a:pt x="420" y="241"/>
                  </a:cubicBezTo>
                  <a:cubicBezTo>
                    <a:pt x="402" y="179"/>
                    <a:pt x="384" y="116"/>
                    <a:pt x="357" y="63"/>
                  </a:cubicBezTo>
                  <a:cubicBezTo>
                    <a:pt x="339" y="45"/>
                    <a:pt x="331" y="27"/>
                    <a:pt x="322" y="18"/>
                  </a:cubicBezTo>
                  <a:cubicBezTo>
                    <a:pt x="313" y="9"/>
                    <a:pt x="304" y="9"/>
                    <a:pt x="304" y="9"/>
                  </a:cubicBezTo>
                  <a:lnTo>
                    <a:pt x="304" y="9"/>
                  </a:lnTo>
                  <a:cubicBezTo>
                    <a:pt x="322" y="45"/>
                    <a:pt x="339" y="89"/>
                    <a:pt x="348" y="125"/>
                  </a:cubicBezTo>
                  <a:cubicBezTo>
                    <a:pt x="384" y="223"/>
                    <a:pt x="420" y="339"/>
                    <a:pt x="384" y="446"/>
                  </a:cubicBezTo>
                  <a:cubicBezTo>
                    <a:pt x="366" y="330"/>
                    <a:pt x="348" y="241"/>
                    <a:pt x="304" y="143"/>
                  </a:cubicBezTo>
                  <a:cubicBezTo>
                    <a:pt x="277" y="89"/>
                    <a:pt x="241" y="45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6" name="Google Shape;8446;p23"/>
            <p:cNvSpPr/>
            <p:nvPr/>
          </p:nvSpPr>
          <p:spPr>
            <a:xfrm>
              <a:off x="609225" y="1293375"/>
              <a:ext cx="31025" cy="24250"/>
            </a:xfrm>
            <a:custGeom>
              <a:avLst/>
              <a:gdLst/>
              <a:ahLst/>
              <a:cxnLst/>
              <a:rect l="l" t="t" r="r" b="b"/>
              <a:pathLst>
                <a:path w="1241" h="970" extrusionOk="0">
                  <a:moveTo>
                    <a:pt x="763" y="0"/>
                  </a:moveTo>
                  <a:cubicBezTo>
                    <a:pt x="508" y="0"/>
                    <a:pt x="268" y="117"/>
                    <a:pt x="90" y="300"/>
                  </a:cubicBezTo>
                  <a:cubicBezTo>
                    <a:pt x="99" y="300"/>
                    <a:pt x="117" y="309"/>
                    <a:pt x="126" y="309"/>
                  </a:cubicBezTo>
                  <a:lnTo>
                    <a:pt x="188" y="336"/>
                  </a:lnTo>
                  <a:lnTo>
                    <a:pt x="161" y="390"/>
                  </a:lnTo>
                  <a:cubicBezTo>
                    <a:pt x="126" y="488"/>
                    <a:pt x="63" y="586"/>
                    <a:pt x="1" y="666"/>
                  </a:cubicBezTo>
                  <a:cubicBezTo>
                    <a:pt x="48" y="706"/>
                    <a:pt x="108" y="725"/>
                    <a:pt x="168" y="725"/>
                  </a:cubicBezTo>
                  <a:cubicBezTo>
                    <a:pt x="258" y="725"/>
                    <a:pt x="349" y="683"/>
                    <a:pt x="402" y="604"/>
                  </a:cubicBezTo>
                  <a:cubicBezTo>
                    <a:pt x="456" y="532"/>
                    <a:pt x="473" y="443"/>
                    <a:pt x="447" y="363"/>
                  </a:cubicBezTo>
                  <a:cubicBezTo>
                    <a:pt x="438" y="309"/>
                    <a:pt x="393" y="256"/>
                    <a:pt x="340" y="229"/>
                  </a:cubicBezTo>
                  <a:cubicBezTo>
                    <a:pt x="402" y="184"/>
                    <a:pt x="473" y="158"/>
                    <a:pt x="536" y="140"/>
                  </a:cubicBezTo>
                  <a:lnTo>
                    <a:pt x="536" y="140"/>
                  </a:lnTo>
                  <a:cubicBezTo>
                    <a:pt x="902" y="399"/>
                    <a:pt x="580" y="943"/>
                    <a:pt x="215" y="969"/>
                  </a:cubicBezTo>
                  <a:cubicBezTo>
                    <a:pt x="331" y="969"/>
                    <a:pt x="456" y="943"/>
                    <a:pt x="580" y="898"/>
                  </a:cubicBezTo>
                  <a:cubicBezTo>
                    <a:pt x="804" y="693"/>
                    <a:pt x="893" y="345"/>
                    <a:pt x="661" y="113"/>
                  </a:cubicBezTo>
                  <a:cubicBezTo>
                    <a:pt x="705" y="104"/>
                    <a:pt x="741" y="104"/>
                    <a:pt x="786" y="104"/>
                  </a:cubicBezTo>
                  <a:cubicBezTo>
                    <a:pt x="821" y="149"/>
                    <a:pt x="857" y="193"/>
                    <a:pt x="884" y="247"/>
                  </a:cubicBezTo>
                  <a:cubicBezTo>
                    <a:pt x="928" y="345"/>
                    <a:pt x="946" y="434"/>
                    <a:pt x="964" y="550"/>
                  </a:cubicBezTo>
                  <a:cubicBezTo>
                    <a:pt x="1000" y="443"/>
                    <a:pt x="964" y="327"/>
                    <a:pt x="928" y="229"/>
                  </a:cubicBezTo>
                  <a:cubicBezTo>
                    <a:pt x="919" y="193"/>
                    <a:pt x="902" y="149"/>
                    <a:pt x="884" y="113"/>
                  </a:cubicBezTo>
                  <a:lnTo>
                    <a:pt x="884" y="113"/>
                  </a:lnTo>
                  <a:cubicBezTo>
                    <a:pt x="884" y="113"/>
                    <a:pt x="893" y="113"/>
                    <a:pt x="902" y="122"/>
                  </a:cubicBezTo>
                  <a:cubicBezTo>
                    <a:pt x="911" y="131"/>
                    <a:pt x="919" y="149"/>
                    <a:pt x="937" y="167"/>
                  </a:cubicBezTo>
                  <a:cubicBezTo>
                    <a:pt x="964" y="220"/>
                    <a:pt x="982" y="283"/>
                    <a:pt x="1000" y="345"/>
                  </a:cubicBezTo>
                  <a:cubicBezTo>
                    <a:pt x="1035" y="470"/>
                    <a:pt x="1018" y="595"/>
                    <a:pt x="1000" y="720"/>
                  </a:cubicBezTo>
                  <a:lnTo>
                    <a:pt x="1018" y="711"/>
                  </a:lnTo>
                  <a:cubicBezTo>
                    <a:pt x="1071" y="613"/>
                    <a:pt x="1080" y="479"/>
                    <a:pt x="1062" y="363"/>
                  </a:cubicBezTo>
                  <a:cubicBezTo>
                    <a:pt x="1053" y="300"/>
                    <a:pt x="1035" y="220"/>
                    <a:pt x="1009" y="149"/>
                  </a:cubicBezTo>
                  <a:lnTo>
                    <a:pt x="1009" y="149"/>
                  </a:lnTo>
                  <a:cubicBezTo>
                    <a:pt x="1027" y="158"/>
                    <a:pt x="1044" y="158"/>
                    <a:pt x="1062" y="167"/>
                  </a:cubicBezTo>
                  <a:cubicBezTo>
                    <a:pt x="1134" y="327"/>
                    <a:pt x="1143" y="506"/>
                    <a:pt x="1107" y="666"/>
                  </a:cubicBezTo>
                  <a:cubicBezTo>
                    <a:pt x="1143" y="648"/>
                    <a:pt x="1187" y="630"/>
                    <a:pt x="1223" y="613"/>
                  </a:cubicBezTo>
                  <a:cubicBezTo>
                    <a:pt x="1241" y="443"/>
                    <a:pt x="1223" y="274"/>
                    <a:pt x="1151" y="113"/>
                  </a:cubicBezTo>
                  <a:cubicBezTo>
                    <a:pt x="1143" y="104"/>
                    <a:pt x="1143" y="95"/>
                    <a:pt x="1134" y="95"/>
                  </a:cubicBezTo>
                  <a:cubicBezTo>
                    <a:pt x="1125" y="86"/>
                    <a:pt x="1125" y="86"/>
                    <a:pt x="1116" y="77"/>
                  </a:cubicBezTo>
                  <a:cubicBezTo>
                    <a:pt x="998" y="24"/>
                    <a:pt x="879" y="0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7" name="Google Shape;8447;p23"/>
            <p:cNvSpPr/>
            <p:nvPr/>
          </p:nvSpPr>
          <p:spPr>
            <a:xfrm>
              <a:off x="604550" y="1312925"/>
              <a:ext cx="8050" cy="4700"/>
            </a:xfrm>
            <a:custGeom>
              <a:avLst/>
              <a:gdLst/>
              <a:ahLst/>
              <a:cxnLst/>
              <a:rect l="l" t="t" r="r" b="b"/>
              <a:pathLst>
                <a:path w="322" h="188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8"/>
                    <a:pt x="63" y="36"/>
                    <a:pt x="45" y="45"/>
                  </a:cubicBezTo>
                  <a:lnTo>
                    <a:pt x="0" y="107"/>
                  </a:lnTo>
                  <a:cubicBezTo>
                    <a:pt x="107" y="152"/>
                    <a:pt x="214" y="179"/>
                    <a:pt x="321" y="187"/>
                  </a:cubicBezTo>
                  <a:cubicBezTo>
                    <a:pt x="241" y="179"/>
                    <a:pt x="152" y="134"/>
                    <a:pt x="72" y="54"/>
                  </a:cubicBezTo>
                  <a:cubicBezTo>
                    <a:pt x="81" y="36"/>
                    <a:pt x="81" y="18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8" name="Google Shape;8448;p23"/>
            <p:cNvSpPr/>
            <p:nvPr/>
          </p:nvSpPr>
          <p:spPr>
            <a:xfrm>
              <a:off x="610100" y="1288725"/>
              <a:ext cx="5575" cy="6175"/>
            </a:xfrm>
            <a:custGeom>
              <a:avLst/>
              <a:gdLst/>
              <a:ahLst/>
              <a:cxnLst/>
              <a:rect l="l" t="t" r="r" b="b"/>
              <a:pathLst>
                <a:path w="223" h="247" extrusionOk="0">
                  <a:moveTo>
                    <a:pt x="73" y="0"/>
                  </a:moveTo>
                  <a:cubicBezTo>
                    <a:pt x="39" y="0"/>
                    <a:pt x="0" y="38"/>
                    <a:pt x="19" y="76"/>
                  </a:cubicBezTo>
                  <a:cubicBezTo>
                    <a:pt x="46" y="130"/>
                    <a:pt x="82" y="174"/>
                    <a:pt x="108" y="219"/>
                  </a:cubicBezTo>
                  <a:cubicBezTo>
                    <a:pt x="120" y="238"/>
                    <a:pt x="136" y="247"/>
                    <a:pt x="152" y="247"/>
                  </a:cubicBezTo>
                  <a:cubicBezTo>
                    <a:pt x="188" y="247"/>
                    <a:pt x="222" y="208"/>
                    <a:pt x="198" y="165"/>
                  </a:cubicBezTo>
                  <a:cubicBezTo>
                    <a:pt x="171" y="121"/>
                    <a:pt x="135" y="76"/>
                    <a:pt x="108" y="23"/>
                  </a:cubicBezTo>
                  <a:cubicBezTo>
                    <a:pt x="101" y="7"/>
                    <a:pt x="87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9" name="Google Shape;8449;p23"/>
            <p:cNvSpPr/>
            <p:nvPr/>
          </p:nvSpPr>
          <p:spPr>
            <a:xfrm>
              <a:off x="621725" y="1283875"/>
              <a:ext cx="3375" cy="6775"/>
            </a:xfrm>
            <a:custGeom>
              <a:avLst/>
              <a:gdLst/>
              <a:ahLst/>
              <a:cxnLst/>
              <a:rect l="l" t="t" r="r" b="b"/>
              <a:pathLst>
                <a:path w="135" h="271" extrusionOk="0">
                  <a:moveTo>
                    <a:pt x="59" y="0"/>
                  </a:moveTo>
                  <a:cubicBezTo>
                    <a:pt x="54" y="0"/>
                    <a:pt x="50" y="1"/>
                    <a:pt x="45" y="2"/>
                  </a:cubicBezTo>
                  <a:cubicBezTo>
                    <a:pt x="9" y="11"/>
                    <a:pt x="0" y="38"/>
                    <a:pt x="9" y="65"/>
                  </a:cubicBezTo>
                  <a:cubicBezTo>
                    <a:pt x="18" y="118"/>
                    <a:pt x="18" y="163"/>
                    <a:pt x="27" y="217"/>
                  </a:cubicBezTo>
                  <a:cubicBezTo>
                    <a:pt x="27" y="243"/>
                    <a:pt x="45" y="270"/>
                    <a:pt x="72" y="270"/>
                  </a:cubicBezTo>
                  <a:cubicBezTo>
                    <a:pt x="98" y="270"/>
                    <a:pt x="134" y="243"/>
                    <a:pt x="125" y="217"/>
                  </a:cubicBezTo>
                  <a:cubicBezTo>
                    <a:pt x="116" y="154"/>
                    <a:pt x="116" y="92"/>
                    <a:pt x="107" y="38"/>
                  </a:cubicBezTo>
                  <a:cubicBezTo>
                    <a:pt x="100" y="16"/>
                    <a:pt x="80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0" name="Google Shape;8450;p23"/>
            <p:cNvSpPr/>
            <p:nvPr/>
          </p:nvSpPr>
          <p:spPr>
            <a:xfrm>
              <a:off x="632875" y="1284600"/>
              <a:ext cx="3175" cy="6300"/>
            </a:xfrm>
            <a:custGeom>
              <a:avLst/>
              <a:gdLst/>
              <a:ahLst/>
              <a:cxnLst/>
              <a:rect l="l" t="t" r="r" b="b"/>
              <a:pathLst>
                <a:path w="127" h="252" extrusionOk="0">
                  <a:moveTo>
                    <a:pt x="61" y="0"/>
                  </a:moveTo>
                  <a:cubicBezTo>
                    <a:pt x="41" y="0"/>
                    <a:pt x="22" y="11"/>
                    <a:pt x="18" y="36"/>
                  </a:cubicBezTo>
                  <a:cubicBezTo>
                    <a:pt x="9" y="89"/>
                    <a:pt x="0" y="143"/>
                    <a:pt x="0" y="205"/>
                  </a:cubicBezTo>
                  <a:cubicBezTo>
                    <a:pt x="0" y="236"/>
                    <a:pt x="23" y="251"/>
                    <a:pt x="48" y="251"/>
                  </a:cubicBezTo>
                  <a:cubicBezTo>
                    <a:pt x="74" y="251"/>
                    <a:pt x="103" y="233"/>
                    <a:pt x="107" y="196"/>
                  </a:cubicBezTo>
                  <a:cubicBezTo>
                    <a:pt x="107" y="152"/>
                    <a:pt x="107" y="107"/>
                    <a:pt x="116" y="63"/>
                  </a:cubicBezTo>
                  <a:cubicBezTo>
                    <a:pt x="127" y="25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1" name="Google Shape;8451;p23"/>
            <p:cNvSpPr/>
            <p:nvPr/>
          </p:nvSpPr>
          <p:spPr>
            <a:xfrm>
              <a:off x="601500" y="1296050"/>
              <a:ext cx="6425" cy="3725"/>
            </a:xfrm>
            <a:custGeom>
              <a:avLst/>
              <a:gdLst/>
              <a:ahLst/>
              <a:cxnLst/>
              <a:rect l="l" t="t" r="r" b="b"/>
              <a:pathLst>
                <a:path w="257" h="149" extrusionOk="0">
                  <a:moveTo>
                    <a:pt x="77" y="1"/>
                  </a:moveTo>
                  <a:cubicBezTo>
                    <a:pt x="34" y="1"/>
                    <a:pt x="0" y="54"/>
                    <a:pt x="42" y="95"/>
                  </a:cubicBezTo>
                  <a:cubicBezTo>
                    <a:pt x="42" y="95"/>
                    <a:pt x="51" y="104"/>
                    <a:pt x="51" y="104"/>
                  </a:cubicBezTo>
                  <a:cubicBezTo>
                    <a:pt x="122" y="122"/>
                    <a:pt x="185" y="131"/>
                    <a:pt x="256" y="149"/>
                  </a:cubicBezTo>
                  <a:cubicBezTo>
                    <a:pt x="247" y="140"/>
                    <a:pt x="247" y="140"/>
                    <a:pt x="238" y="131"/>
                  </a:cubicBezTo>
                  <a:cubicBezTo>
                    <a:pt x="194" y="95"/>
                    <a:pt x="149" y="60"/>
                    <a:pt x="113" y="15"/>
                  </a:cubicBezTo>
                  <a:cubicBezTo>
                    <a:pt x="102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2" name="Google Shape;8452;p23"/>
            <p:cNvSpPr/>
            <p:nvPr/>
          </p:nvSpPr>
          <p:spPr>
            <a:xfrm>
              <a:off x="655175" y="1189350"/>
              <a:ext cx="25700" cy="20725"/>
            </a:xfrm>
            <a:custGeom>
              <a:avLst/>
              <a:gdLst/>
              <a:ahLst/>
              <a:cxnLst/>
              <a:rect l="l" t="t" r="r" b="b"/>
              <a:pathLst>
                <a:path w="1028" h="829" extrusionOk="0">
                  <a:moveTo>
                    <a:pt x="661" y="1"/>
                  </a:moveTo>
                  <a:cubicBezTo>
                    <a:pt x="589" y="19"/>
                    <a:pt x="527" y="46"/>
                    <a:pt x="464" y="81"/>
                  </a:cubicBezTo>
                  <a:cubicBezTo>
                    <a:pt x="509" y="117"/>
                    <a:pt x="553" y="170"/>
                    <a:pt x="571" y="224"/>
                  </a:cubicBezTo>
                  <a:cubicBezTo>
                    <a:pt x="589" y="304"/>
                    <a:pt x="571" y="393"/>
                    <a:pt x="527" y="465"/>
                  </a:cubicBezTo>
                  <a:cubicBezTo>
                    <a:pt x="469" y="542"/>
                    <a:pt x="375" y="583"/>
                    <a:pt x="283" y="583"/>
                  </a:cubicBezTo>
                  <a:cubicBezTo>
                    <a:pt x="206" y="583"/>
                    <a:pt x="130" y="553"/>
                    <a:pt x="81" y="492"/>
                  </a:cubicBezTo>
                  <a:cubicBezTo>
                    <a:pt x="45" y="563"/>
                    <a:pt x="18" y="625"/>
                    <a:pt x="0" y="697"/>
                  </a:cubicBezTo>
                  <a:cubicBezTo>
                    <a:pt x="95" y="790"/>
                    <a:pt x="199" y="828"/>
                    <a:pt x="300" y="828"/>
                  </a:cubicBezTo>
                  <a:cubicBezTo>
                    <a:pt x="685" y="828"/>
                    <a:pt x="1028" y="269"/>
                    <a:pt x="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3" name="Google Shape;8453;p23"/>
            <p:cNvSpPr/>
            <p:nvPr/>
          </p:nvSpPr>
          <p:spPr>
            <a:xfrm>
              <a:off x="654500" y="1188475"/>
              <a:ext cx="36425" cy="33625"/>
            </a:xfrm>
            <a:custGeom>
              <a:avLst/>
              <a:gdLst/>
              <a:ahLst/>
              <a:cxnLst/>
              <a:rect l="l" t="t" r="r" b="b"/>
              <a:pathLst>
                <a:path w="1457" h="1345" extrusionOk="0">
                  <a:moveTo>
                    <a:pt x="928" y="0"/>
                  </a:moveTo>
                  <a:cubicBezTo>
                    <a:pt x="893" y="0"/>
                    <a:pt x="848" y="0"/>
                    <a:pt x="803" y="9"/>
                  </a:cubicBezTo>
                  <a:cubicBezTo>
                    <a:pt x="1156" y="369"/>
                    <a:pt x="760" y="972"/>
                    <a:pt x="322" y="972"/>
                  </a:cubicBezTo>
                  <a:cubicBezTo>
                    <a:pt x="217" y="972"/>
                    <a:pt x="110" y="938"/>
                    <a:pt x="10" y="857"/>
                  </a:cubicBezTo>
                  <a:cubicBezTo>
                    <a:pt x="1" y="919"/>
                    <a:pt x="1" y="990"/>
                    <a:pt x="1" y="1053"/>
                  </a:cubicBezTo>
                  <a:cubicBezTo>
                    <a:pt x="72" y="1089"/>
                    <a:pt x="134" y="1124"/>
                    <a:pt x="206" y="1142"/>
                  </a:cubicBezTo>
                  <a:cubicBezTo>
                    <a:pt x="295" y="1160"/>
                    <a:pt x="375" y="1178"/>
                    <a:pt x="464" y="1178"/>
                  </a:cubicBezTo>
                  <a:cubicBezTo>
                    <a:pt x="473" y="1178"/>
                    <a:pt x="473" y="1187"/>
                    <a:pt x="473" y="1187"/>
                  </a:cubicBezTo>
                  <a:cubicBezTo>
                    <a:pt x="446" y="1195"/>
                    <a:pt x="418" y="1198"/>
                    <a:pt x="390" y="1198"/>
                  </a:cubicBezTo>
                  <a:cubicBezTo>
                    <a:pt x="325" y="1198"/>
                    <a:pt x="259" y="1181"/>
                    <a:pt x="197" y="1169"/>
                  </a:cubicBezTo>
                  <a:cubicBezTo>
                    <a:pt x="143" y="1160"/>
                    <a:pt x="81" y="1142"/>
                    <a:pt x="18" y="1124"/>
                  </a:cubicBezTo>
                  <a:lnTo>
                    <a:pt x="18" y="1124"/>
                  </a:lnTo>
                  <a:cubicBezTo>
                    <a:pt x="18" y="1142"/>
                    <a:pt x="18" y="1151"/>
                    <a:pt x="27" y="1169"/>
                  </a:cubicBezTo>
                  <a:cubicBezTo>
                    <a:pt x="117" y="1196"/>
                    <a:pt x="206" y="1231"/>
                    <a:pt x="295" y="1240"/>
                  </a:cubicBezTo>
                  <a:cubicBezTo>
                    <a:pt x="336" y="1247"/>
                    <a:pt x="375" y="1250"/>
                    <a:pt x="415" y="1250"/>
                  </a:cubicBezTo>
                  <a:cubicBezTo>
                    <a:pt x="478" y="1250"/>
                    <a:pt x="541" y="1242"/>
                    <a:pt x="607" y="1231"/>
                  </a:cubicBezTo>
                  <a:lnTo>
                    <a:pt x="607" y="1231"/>
                  </a:lnTo>
                  <a:cubicBezTo>
                    <a:pt x="553" y="1276"/>
                    <a:pt x="474" y="1287"/>
                    <a:pt x="396" y="1287"/>
                  </a:cubicBezTo>
                  <a:cubicBezTo>
                    <a:pt x="333" y="1287"/>
                    <a:pt x="271" y="1280"/>
                    <a:pt x="224" y="1276"/>
                  </a:cubicBezTo>
                  <a:cubicBezTo>
                    <a:pt x="206" y="1276"/>
                    <a:pt x="125" y="1258"/>
                    <a:pt x="54" y="1240"/>
                  </a:cubicBezTo>
                  <a:lnTo>
                    <a:pt x="54" y="1240"/>
                  </a:lnTo>
                  <a:cubicBezTo>
                    <a:pt x="54" y="1258"/>
                    <a:pt x="63" y="1267"/>
                    <a:pt x="63" y="1276"/>
                  </a:cubicBezTo>
                  <a:cubicBezTo>
                    <a:pt x="167" y="1323"/>
                    <a:pt x="271" y="1345"/>
                    <a:pt x="372" y="1345"/>
                  </a:cubicBezTo>
                  <a:cubicBezTo>
                    <a:pt x="961" y="1345"/>
                    <a:pt x="1456" y="626"/>
                    <a:pt x="1205" y="63"/>
                  </a:cubicBezTo>
                  <a:cubicBezTo>
                    <a:pt x="1187" y="54"/>
                    <a:pt x="1169" y="45"/>
                    <a:pt x="1151" y="45"/>
                  </a:cubicBezTo>
                  <a:cubicBezTo>
                    <a:pt x="1187" y="107"/>
                    <a:pt x="1205" y="196"/>
                    <a:pt x="1214" y="259"/>
                  </a:cubicBezTo>
                  <a:cubicBezTo>
                    <a:pt x="1232" y="375"/>
                    <a:pt x="1214" y="518"/>
                    <a:pt x="1151" y="625"/>
                  </a:cubicBezTo>
                  <a:cubicBezTo>
                    <a:pt x="1169" y="491"/>
                    <a:pt x="1178" y="366"/>
                    <a:pt x="1142" y="241"/>
                  </a:cubicBezTo>
                  <a:cubicBezTo>
                    <a:pt x="1134" y="179"/>
                    <a:pt x="1116" y="116"/>
                    <a:pt x="1080" y="63"/>
                  </a:cubicBezTo>
                  <a:cubicBezTo>
                    <a:pt x="1071" y="45"/>
                    <a:pt x="1053" y="27"/>
                    <a:pt x="1044" y="9"/>
                  </a:cubicBezTo>
                  <a:lnTo>
                    <a:pt x="1027" y="9"/>
                  </a:lnTo>
                  <a:cubicBezTo>
                    <a:pt x="1044" y="45"/>
                    <a:pt x="1062" y="89"/>
                    <a:pt x="1071" y="125"/>
                  </a:cubicBezTo>
                  <a:cubicBezTo>
                    <a:pt x="1107" y="223"/>
                    <a:pt x="1142" y="339"/>
                    <a:pt x="1107" y="446"/>
                  </a:cubicBezTo>
                  <a:cubicBezTo>
                    <a:pt x="1107" y="446"/>
                    <a:pt x="1107" y="446"/>
                    <a:pt x="1107" y="437"/>
                  </a:cubicBezTo>
                  <a:cubicBezTo>
                    <a:pt x="1098" y="330"/>
                    <a:pt x="1071" y="241"/>
                    <a:pt x="1027" y="143"/>
                  </a:cubicBezTo>
                  <a:cubicBezTo>
                    <a:pt x="1000" y="89"/>
                    <a:pt x="964" y="45"/>
                    <a:pt x="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4" name="Google Shape;8454;p23"/>
            <p:cNvSpPr/>
            <p:nvPr/>
          </p:nvSpPr>
          <p:spPr>
            <a:xfrm>
              <a:off x="646625" y="1185800"/>
              <a:ext cx="47625" cy="38875"/>
            </a:xfrm>
            <a:custGeom>
              <a:avLst/>
              <a:gdLst/>
              <a:ahLst/>
              <a:cxnLst/>
              <a:rect l="l" t="t" r="r" b="b"/>
              <a:pathLst>
                <a:path w="1905" h="1555" extrusionOk="0">
                  <a:moveTo>
                    <a:pt x="1003" y="143"/>
                  </a:moveTo>
                  <a:lnTo>
                    <a:pt x="1003" y="143"/>
                  </a:lnTo>
                  <a:cubicBezTo>
                    <a:pt x="1370" y="411"/>
                    <a:pt x="1027" y="970"/>
                    <a:pt x="642" y="970"/>
                  </a:cubicBezTo>
                  <a:cubicBezTo>
                    <a:pt x="541" y="970"/>
                    <a:pt x="437" y="932"/>
                    <a:pt x="342" y="839"/>
                  </a:cubicBezTo>
                  <a:cubicBezTo>
                    <a:pt x="360" y="767"/>
                    <a:pt x="387" y="705"/>
                    <a:pt x="423" y="634"/>
                  </a:cubicBezTo>
                  <a:cubicBezTo>
                    <a:pt x="472" y="695"/>
                    <a:pt x="548" y="725"/>
                    <a:pt x="625" y="725"/>
                  </a:cubicBezTo>
                  <a:cubicBezTo>
                    <a:pt x="717" y="725"/>
                    <a:pt x="811" y="684"/>
                    <a:pt x="869" y="607"/>
                  </a:cubicBezTo>
                  <a:cubicBezTo>
                    <a:pt x="913" y="535"/>
                    <a:pt x="931" y="446"/>
                    <a:pt x="913" y="366"/>
                  </a:cubicBezTo>
                  <a:cubicBezTo>
                    <a:pt x="895" y="312"/>
                    <a:pt x="851" y="259"/>
                    <a:pt x="806" y="223"/>
                  </a:cubicBezTo>
                  <a:cubicBezTo>
                    <a:pt x="869" y="188"/>
                    <a:pt x="931" y="161"/>
                    <a:pt x="1003" y="143"/>
                  </a:cubicBezTo>
                  <a:close/>
                  <a:moveTo>
                    <a:pt x="1243" y="107"/>
                  </a:moveTo>
                  <a:cubicBezTo>
                    <a:pt x="1279" y="152"/>
                    <a:pt x="1315" y="196"/>
                    <a:pt x="1342" y="250"/>
                  </a:cubicBezTo>
                  <a:cubicBezTo>
                    <a:pt x="1386" y="348"/>
                    <a:pt x="1413" y="437"/>
                    <a:pt x="1422" y="544"/>
                  </a:cubicBezTo>
                  <a:cubicBezTo>
                    <a:pt x="1422" y="553"/>
                    <a:pt x="1422" y="553"/>
                    <a:pt x="1422" y="553"/>
                  </a:cubicBezTo>
                  <a:cubicBezTo>
                    <a:pt x="1457" y="446"/>
                    <a:pt x="1422" y="330"/>
                    <a:pt x="1386" y="232"/>
                  </a:cubicBezTo>
                  <a:cubicBezTo>
                    <a:pt x="1377" y="196"/>
                    <a:pt x="1359" y="152"/>
                    <a:pt x="1342" y="116"/>
                  </a:cubicBezTo>
                  <a:lnTo>
                    <a:pt x="1359" y="116"/>
                  </a:lnTo>
                  <a:cubicBezTo>
                    <a:pt x="1368" y="134"/>
                    <a:pt x="1386" y="152"/>
                    <a:pt x="1395" y="170"/>
                  </a:cubicBezTo>
                  <a:cubicBezTo>
                    <a:pt x="1431" y="223"/>
                    <a:pt x="1449" y="286"/>
                    <a:pt x="1457" y="348"/>
                  </a:cubicBezTo>
                  <a:cubicBezTo>
                    <a:pt x="1493" y="473"/>
                    <a:pt x="1484" y="598"/>
                    <a:pt x="1466" y="732"/>
                  </a:cubicBezTo>
                  <a:cubicBezTo>
                    <a:pt x="1529" y="625"/>
                    <a:pt x="1547" y="482"/>
                    <a:pt x="1529" y="366"/>
                  </a:cubicBezTo>
                  <a:cubicBezTo>
                    <a:pt x="1520" y="303"/>
                    <a:pt x="1502" y="214"/>
                    <a:pt x="1466" y="152"/>
                  </a:cubicBezTo>
                  <a:cubicBezTo>
                    <a:pt x="1484" y="152"/>
                    <a:pt x="1502" y="161"/>
                    <a:pt x="1520" y="170"/>
                  </a:cubicBezTo>
                  <a:cubicBezTo>
                    <a:pt x="1771" y="733"/>
                    <a:pt x="1276" y="1452"/>
                    <a:pt x="687" y="1452"/>
                  </a:cubicBezTo>
                  <a:cubicBezTo>
                    <a:pt x="586" y="1452"/>
                    <a:pt x="482" y="1430"/>
                    <a:pt x="378" y="1383"/>
                  </a:cubicBezTo>
                  <a:cubicBezTo>
                    <a:pt x="378" y="1374"/>
                    <a:pt x="369" y="1365"/>
                    <a:pt x="369" y="1347"/>
                  </a:cubicBezTo>
                  <a:lnTo>
                    <a:pt x="369" y="1347"/>
                  </a:lnTo>
                  <a:cubicBezTo>
                    <a:pt x="440" y="1365"/>
                    <a:pt x="521" y="1383"/>
                    <a:pt x="539" y="1383"/>
                  </a:cubicBezTo>
                  <a:cubicBezTo>
                    <a:pt x="586" y="1387"/>
                    <a:pt x="648" y="1394"/>
                    <a:pt x="711" y="1394"/>
                  </a:cubicBezTo>
                  <a:cubicBezTo>
                    <a:pt x="789" y="1394"/>
                    <a:pt x="868" y="1383"/>
                    <a:pt x="922" y="1338"/>
                  </a:cubicBezTo>
                  <a:lnTo>
                    <a:pt x="922" y="1338"/>
                  </a:lnTo>
                  <a:cubicBezTo>
                    <a:pt x="856" y="1349"/>
                    <a:pt x="793" y="1357"/>
                    <a:pt x="730" y="1357"/>
                  </a:cubicBezTo>
                  <a:cubicBezTo>
                    <a:pt x="690" y="1357"/>
                    <a:pt x="651" y="1354"/>
                    <a:pt x="610" y="1347"/>
                  </a:cubicBezTo>
                  <a:cubicBezTo>
                    <a:pt x="521" y="1338"/>
                    <a:pt x="432" y="1303"/>
                    <a:pt x="342" y="1276"/>
                  </a:cubicBezTo>
                  <a:cubicBezTo>
                    <a:pt x="333" y="1258"/>
                    <a:pt x="333" y="1249"/>
                    <a:pt x="333" y="1231"/>
                  </a:cubicBezTo>
                  <a:lnTo>
                    <a:pt x="333" y="1231"/>
                  </a:lnTo>
                  <a:cubicBezTo>
                    <a:pt x="396" y="1249"/>
                    <a:pt x="458" y="1267"/>
                    <a:pt x="512" y="1276"/>
                  </a:cubicBezTo>
                  <a:cubicBezTo>
                    <a:pt x="574" y="1288"/>
                    <a:pt x="640" y="1305"/>
                    <a:pt x="705" y="1305"/>
                  </a:cubicBezTo>
                  <a:cubicBezTo>
                    <a:pt x="733" y="1305"/>
                    <a:pt x="761" y="1302"/>
                    <a:pt x="788" y="1294"/>
                  </a:cubicBezTo>
                  <a:cubicBezTo>
                    <a:pt x="788" y="1294"/>
                    <a:pt x="788" y="1285"/>
                    <a:pt x="779" y="1285"/>
                  </a:cubicBezTo>
                  <a:cubicBezTo>
                    <a:pt x="690" y="1285"/>
                    <a:pt x="610" y="1267"/>
                    <a:pt x="521" y="1249"/>
                  </a:cubicBezTo>
                  <a:cubicBezTo>
                    <a:pt x="449" y="1231"/>
                    <a:pt x="387" y="1196"/>
                    <a:pt x="316" y="1160"/>
                  </a:cubicBezTo>
                  <a:cubicBezTo>
                    <a:pt x="316" y="1097"/>
                    <a:pt x="316" y="1026"/>
                    <a:pt x="325" y="964"/>
                  </a:cubicBezTo>
                  <a:cubicBezTo>
                    <a:pt x="425" y="1045"/>
                    <a:pt x="532" y="1079"/>
                    <a:pt x="637" y="1079"/>
                  </a:cubicBezTo>
                  <a:cubicBezTo>
                    <a:pt x="1075" y="1079"/>
                    <a:pt x="1471" y="476"/>
                    <a:pt x="1118" y="116"/>
                  </a:cubicBezTo>
                  <a:cubicBezTo>
                    <a:pt x="1163" y="107"/>
                    <a:pt x="1208" y="107"/>
                    <a:pt x="1243" y="107"/>
                  </a:cubicBezTo>
                  <a:close/>
                  <a:moveTo>
                    <a:pt x="1219" y="1"/>
                  </a:moveTo>
                  <a:cubicBezTo>
                    <a:pt x="557" y="1"/>
                    <a:pt x="1" y="801"/>
                    <a:pt x="289" y="1445"/>
                  </a:cubicBezTo>
                  <a:cubicBezTo>
                    <a:pt x="298" y="1454"/>
                    <a:pt x="307" y="1463"/>
                    <a:pt x="307" y="1463"/>
                  </a:cubicBezTo>
                  <a:cubicBezTo>
                    <a:pt x="316" y="1472"/>
                    <a:pt x="316" y="1472"/>
                    <a:pt x="325" y="1472"/>
                  </a:cubicBezTo>
                  <a:cubicBezTo>
                    <a:pt x="446" y="1529"/>
                    <a:pt x="569" y="1555"/>
                    <a:pt x="687" y="1555"/>
                  </a:cubicBezTo>
                  <a:cubicBezTo>
                    <a:pt x="1352" y="1555"/>
                    <a:pt x="1904" y="752"/>
                    <a:pt x="1609" y="116"/>
                  </a:cubicBezTo>
                  <a:cubicBezTo>
                    <a:pt x="1609" y="107"/>
                    <a:pt x="1600" y="98"/>
                    <a:pt x="1591" y="98"/>
                  </a:cubicBezTo>
                  <a:cubicBezTo>
                    <a:pt x="1591" y="89"/>
                    <a:pt x="1582" y="89"/>
                    <a:pt x="1573" y="80"/>
                  </a:cubicBezTo>
                  <a:cubicBezTo>
                    <a:pt x="1455" y="26"/>
                    <a:pt x="1335" y="1"/>
                    <a:pt x="1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5" name="Google Shape;8455;p23"/>
            <p:cNvSpPr/>
            <p:nvPr/>
          </p:nvSpPr>
          <p:spPr>
            <a:xfrm>
              <a:off x="643575" y="1217825"/>
              <a:ext cx="6275" cy="3025"/>
            </a:xfrm>
            <a:custGeom>
              <a:avLst/>
              <a:gdLst/>
              <a:ahLst/>
              <a:cxnLst/>
              <a:rect l="l" t="t" r="r" b="b"/>
              <a:pathLst>
                <a:path w="251" h="121" extrusionOk="0">
                  <a:moveTo>
                    <a:pt x="203" y="1"/>
                  </a:moveTo>
                  <a:cubicBezTo>
                    <a:pt x="195" y="1"/>
                    <a:pt x="187" y="2"/>
                    <a:pt x="179" y="4"/>
                  </a:cubicBezTo>
                  <a:cubicBezTo>
                    <a:pt x="143" y="4"/>
                    <a:pt x="108" y="13"/>
                    <a:pt x="63" y="22"/>
                  </a:cubicBezTo>
                  <a:cubicBezTo>
                    <a:pt x="3" y="22"/>
                    <a:pt x="1" y="120"/>
                    <a:pt x="64" y="120"/>
                  </a:cubicBezTo>
                  <a:cubicBezTo>
                    <a:pt x="66" y="120"/>
                    <a:pt x="69" y="120"/>
                    <a:pt x="72" y="120"/>
                  </a:cubicBezTo>
                  <a:cubicBezTo>
                    <a:pt x="116" y="120"/>
                    <a:pt x="161" y="111"/>
                    <a:pt x="215" y="102"/>
                  </a:cubicBezTo>
                  <a:cubicBezTo>
                    <a:pt x="241" y="93"/>
                    <a:pt x="250" y="57"/>
                    <a:pt x="250" y="39"/>
                  </a:cubicBezTo>
                  <a:cubicBezTo>
                    <a:pt x="243" y="12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6" name="Google Shape;8456;p23"/>
            <p:cNvSpPr/>
            <p:nvPr/>
          </p:nvSpPr>
          <p:spPr>
            <a:xfrm>
              <a:off x="642900" y="1208100"/>
              <a:ext cx="7050" cy="2975"/>
            </a:xfrm>
            <a:custGeom>
              <a:avLst/>
              <a:gdLst/>
              <a:ahLst/>
              <a:cxnLst/>
              <a:rect l="l" t="t" r="r" b="b"/>
              <a:pathLst>
                <a:path w="282" h="119" extrusionOk="0">
                  <a:moveTo>
                    <a:pt x="54" y="0"/>
                  </a:moveTo>
                  <a:cubicBezTo>
                    <a:pt x="19" y="0"/>
                    <a:pt x="1" y="27"/>
                    <a:pt x="1" y="54"/>
                  </a:cubicBezTo>
                  <a:cubicBezTo>
                    <a:pt x="1" y="81"/>
                    <a:pt x="27" y="98"/>
                    <a:pt x="54" y="98"/>
                  </a:cubicBezTo>
                  <a:cubicBezTo>
                    <a:pt x="99" y="107"/>
                    <a:pt x="143" y="107"/>
                    <a:pt x="197" y="116"/>
                  </a:cubicBezTo>
                  <a:cubicBezTo>
                    <a:pt x="202" y="118"/>
                    <a:pt x="206" y="118"/>
                    <a:pt x="211" y="118"/>
                  </a:cubicBezTo>
                  <a:cubicBezTo>
                    <a:pt x="263" y="118"/>
                    <a:pt x="281" y="26"/>
                    <a:pt x="224" y="18"/>
                  </a:cubicBezTo>
                  <a:cubicBezTo>
                    <a:pt x="161" y="9"/>
                    <a:pt x="108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7" name="Google Shape;8457;p23"/>
            <p:cNvSpPr/>
            <p:nvPr/>
          </p:nvSpPr>
          <p:spPr>
            <a:xfrm>
              <a:off x="644475" y="1198500"/>
              <a:ext cx="7250" cy="4325"/>
            </a:xfrm>
            <a:custGeom>
              <a:avLst/>
              <a:gdLst/>
              <a:ahLst/>
              <a:cxnLst/>
              <a:rect l="l" t="t" r="r" b="b"/>
              <a:pathLst>
                <a:path w="290" h="173" extrusionOk="0">
                  <a:moveTo>
                    <a:pt x="59" y="0"/>
                  </a:moveTo>
                  <a:cubicBezTo>
                    <a:pt x="41" y="0"/>
                    <a:pt x="24" y="10"/>
                    <a:pt x="18" y="27"/>
                  </a:cubicBezTo>
                  <a:cubicBezTo>
                    <a:pt x="0" y="54"/>
                    <a:pt x="9" y="90"/>
                    <a:pt x="36" y="99"/>
                  </a:cubicBezTo>
                  <a:cubicBezTo>
                    <a:pt x="89" y="126"/>
                    <a:pt x="152" y="152"/>
                    <a:pt x="205" y="170"/>
                  </a:cubicBezTo>
                  <a:cubicBezTo>
                    <a:pt x="210" y="172"/>
                    <a:pt x="215" y="172"/>
                    <a:pt x="220" y="172"/>
                  </a:cubicBezTo>
                  <a:cubicBezTo>
                    <a:pt x="272" y="172"/>
                    <a:pt x="289" y="88"/>
                    <a:pt x="232" y="63"/>
                  </a:cubicBezTo>
                  <a:cubicBezTo>
                    <a:pt x="179" y="54"/>
                    <a:pt x="134" y="27"/>
                    <a:pt x="89" y="10"/>
                  </a:cubicBezTo>
                  <a:cubicBezTo>
                    <a:pt x="80" y="3"/>
                    <a:pt x="69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8" name="Google Shape;8458;p23"/>
            <p:cNvSpPr/>
            <p:nvPr/>
          </p:nvSpPr>
          <p:spPr>
            <a:xfrm>
              <a:off x="659025" y="1181075"/>
              <a:ext cx="5550" cy="6325"/>
            </a:xfrm>
            <a:custGeom>
              <a:avLst/>
              <a:gdLst/>
              <a:ahLst/>
              <a:cxnLst/>
              <a:rect l="l" t="t" r="r" b="b"/>
              <a:pathLst>
                <a:path w="222" h="253" extrusionOk="0">
                  <a:moveTo>
                    <a:pt x="70" y="1"/>
                  </a:moveTo>
                  <a:cubicBezTo>
                    <a:pt x="34" y="1"/>
                    <a:pt x="0" y="39"/>
                    <a:pt x="25" y="82"/>
                  </a:cubicBezTo>
                  <a:cubicBezTo>
                    <a:pt x="43" y="136"/>
                    <a:pt x="78" y="180"/>
                    <a:pt x="105" y="225"/>
                  </a:cubicBezTo>
                  <a:cubicBezTo>
                    <a:pt x="116" y="245"/>
                    <a:pt x="133" y="253"/>
                    <a:pt x="149" y="253"/>
                  </a:cubicBezTo>
                  <a:cubicBezTo>
                    <a:pt x="185" y="253"/>
                    <a:pt x="222" y="214"/>
                    <a:pt x="203" y="171"/>
                  </a:cubicBezTo>
                  <a:cubicBezTo>
                    <a:pt x="168" y="127"/>
                    <a:pt x="141" y="82"/>
                    <a:pt x="114" y="29"/>
                  </a:cubicBezTo>
                  <a:cubicBezTo>
                    <a:pt x="103" y="9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9" name="Google Shape;8459;p23"/>
            <p:cNvSpPr/>
            <p:nvPr/>
          </p:nvSpPr>
          <p:spPr>
            <a:xfrm>
              <a:off x="670550" y="1176375"/>
              <a:ext cx="3375" cy="6775"/>
            </a:xfrm>
            <a:custGeom>
              <a:avLst/>
              <a:gdLst/>
              <a:ahLst/>
              <a:cxnLst/>
              <a:rect l="l" t="t" r="r" b="b"/>
              <a:pathLst>
                <a:path w="135" h="271" extrusionOk="0">
                  <a:moveTo>
                    <a:pt x="60" y="0"/>
                  </a:moveTo>
                  <a:cubicBezTo>
                    <a:pt x="55" y="0"/>
                    <a:pt x="50" y="1"/>
                    <a:pt x="46" y="2"/>
                  </a:cubicBezTo>
                  <a:cubicBezTo>
                    <a:pt x="19" y="11"/>
                    <a:pt x="1" y="38"/>
                    <a:pt x="10" y="65"/>
                  </a:cubicBezTo>
                  <a:cubicBezTo>
                    <a:pt x="19" y="110"/>
                    <a:pt x="19" y="163"/>
                    <a:pt x="28" y="217"/>
                  </a:cubicBezTo>
                  <a:cubicBezTo>
                    <a:pt x="28" y="243"/>
                    <a:pt x="46" y="270"/>
                    <a:pt x="81" y="270"/>
                  </a:cubicBezTo>
                  <a:cubicBezTo>
                    <a:pt x="108" y="270"/>
                    <a:pt x="135" y="243"/>
                    <a:pt x="126" y="217"/>
                  </a:cubicBezTo>
                  <a:cubicBezTo>
                    <a:pt x="126" y="154"/>
                    <a:pt x="117" y="92"/>
                    <a:pt x="108" y="38"/>
                  </a:cubicBezTo>
                  <a:cubicBezTo>
                    <a:pt x="108" y="16"/>
                    <a:pt x="84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0" name="Google Shape;8460;p23"/>
            <p:cNvSpPr/>
            <p:nvPr/>
          </p:nvSpPr>
          <p:spPr>
            <a:xfrm>
              <a:off x="681700" y="1177100"/>
              <a:ext cx="3300" cy="6275"/>
            </a:xfrm>
            <a:custGeom>
              <a:avLst/>
              <a:gdLst/>
              <a:ahLst/>
              <a:cxnLst/>
              <a:rect l="l" t="t" r="r" b="b"/>
              <a:pathLst>
                <a:path w="132" h="251" extrusionOk="0">
                  <a:moveTo>
                    <a:pt x="66" y="0"/>
                  </a:moveTo>
                  <a:cubicBezTo>
                    <a:pt x="46" y="0"/>
                    <a:pt x="26" y="11"/>
                    <a:pt x="19" y="36"/>
                  </a:cubicBezTo>
                  <a:cubicBezTo>
                    <a:pt x="10" y="89"/>
                    <a:pt x="10" y="143"/>
                    <a:pt x="1" y="197"/>
                  </a:cubicBezTo>
                  <a:cubicBezTo>
                    <a:pt x="1" y="232"/>
                    <a:pt x="28" y="250"/>
                    <a:pt x="54" y="250"/>
                  </a:cubicBezTo>
                  <a:cubicBezTo>
                    <a:pt x="81" y="250"/>
                    <a:pt x="108" y="232"/>
                    <a:pt x="108" y="197"/>
                  </a:cubicBezTo>
                  <a:cubicBezTo>
                    <a:pt x="108" y="152"/>
                    <a:pt x="117" y="107"/>
                    <a:pt x="126" y="63"/>
                  </a:cubicBezTo>
                  <a:cubicBezTo>
                    <a:pt x="131" y="25"/>
                    <a:pt x="98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1" name="Google Shape;8461;p23"/>
            <p:cNvSpPr/>
            <p:nvPr/>
          </p:nvSpPr>
          <p:spPr>
            <a:xfrm>
              <a:off x="650350" y="1188550"/>
              <a:ext cx="7025" cy="5625"/>
            </a:xfrm>
            <a:custGeom>
              <a:avLst/>
              <a:gdLst/>
              <a:ahLst/>
              <a:cxnLst/>
              <a:rect l="l" t="t" r="r" b="b"/>
              <a:pathLst>
                <a:path w="281" h="225" extrusionOk="0">
                  <a:moveTo>
                    <a:pt x="80" y="1"/>
                  </a:moveTo>
                  <a:cubicBezTo>
                    <a:pt x="39" y="1"/>
                    <a:pt x="0" y="52"/>
                    <a:pt x="42" y="86"/>
                  </a:cubicBezTo>
                  <a:cubicBezTo>
                    <a:pt x="86" y="131"/>
                    <a:pt x="122" y="167"/>
                    <a:pt x="167" y="211"/>
                  </a:cubicBezTo>
                  <a:cubicBezTo>
                    <a:pt x="178" y="221"/>
                    <a:pt x="189" y="224"/>
                    <a:pt x="201" y="224"/>
                  </a:cubicBezTo>
                  <a:cubicBezTo>
                    <a:pt x="244" y="224"/>
                    <a:pt x="280" y="166"/>
                    <a:pt x="238" y="131"/>
                  </a:cubicBezTo>
                  <a:cubicBezTo>
                    <a:pt x="202" y="95"/>
                    <a:pt x="158" y="51"/>
                    <a:pt x="113" y="15"/>
                  </a:cubicBezTo>
                  <a:cubicBezTo>
                    <a:pt x="103" y="5"/>
                    <a:pt x="91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2" name="Google Shape;8462;p23"/>
            <p:cNvSpPr/>
            <p:nvPr/>
          </p:nvSpPr>
          <p:spPr>
            <a:xfrm>
              <a:off x="607450" y="1183775"/>
              <a:ext cx="18750" cy="24150"/>
            </a:xfrm>
            <a:custGeom>
              <a:avLst/>
              <a:gdLst/>
              <a:ahLst/>
              <a:cxnLst/>
              <a:rect l="l" t="t" r="r" b="b"/>
              <a:pathLst>
                <a:path w="750" h="966" extrusionOk="0">
                  <a:moveTo>
                    <a:pt x="152" y="1"/>
                  </a:moveTo>
                  <a:cubicBezTo>
                    <a:pt x="116" y="63"/>
                    <a:pt x="81" y="135"/>
                    <a:pt x="54" y="197"/>
                  </a:cubicBezTo>
                  <a:cubicBezTo>
                    <a:pt x="223" y="197"/>
                    <a:pt x="366" y="376"/>
                    <a:pt x="321" y="545"/>
                  </a:cubicBezTo>
                  <a:cubicBezTo>
                    <a:pt x="304" y="634"/>
                    <a:pt x="250" y="706"/>
                    <a:pt x="170" y="741"/>
                  </a:cubicBezTo>
                  <a:cubicBezTo>
                    <a:pt x="140" y="756"/>
                    <a:pt x="108" y="763"/>
                    <a:pt x="76" y="763"/>
                  </a:cubicBezTo>
                  <a:cubicBezTo>
                    <a:pt x="50" y="763"/>
                    <a:pt x="24" y="758"/>
                    <a:pt x="0" y="750"/>
                  </a:cubicBezTo>
                  <a:lnTo>
                    <a:pt x="0" y="750"/>
                  </a:lnTo>
                  <a:cubicBezTo>
                    <a:pt x="9" y="822"/>
                    <a:pt x="27" y="893"/>
                    <a:pt x="63" y="955"/>
                  </a:cubicBezTo>
                  <a:cubicBezTo>
                    <a:pt x="95" y="963"/>
                    <a:pt x="125" y="966"/>
                    <a:pt x="155" y="966"/>
                  </a:cubicBezTo>
                  <a:cubicBezTo>
                    <a:pt x="640" y="966"/>
                    <a:pt x="749" y="43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3" name="Google Shape;8463;p23"/>
            <p:cNvSpPr/>
            <p:nvPr/>
          </p:nvSpPr>
          <p:spPr>
            <a:xfrm>
              <a:off x="610575" y="1175525"/>
              <a:ext cx="29000" cy="41525"/>
            </a:xfrm>
            <a:custGeom>
              <a:avLst/>
              <a:gdLst/>
              <a:ahLst/>
              <a:cxnLst/>
              <a:rect l="l" t="t" r="r" b="b"/>
              <a:pathLst>
                <a:path w="1160" h="1661" extrusionOk="0">
                  <a:moveTo>
                    <a:pt x="464" y="1"/>
                  </a:moveTo>
                  <a:cubicBezTo>
                    <a:pt x="446" y="1"/>
                    <a:pt x="437" y="10"/>
                    <a:pt x="419" y="10"/>
                  </a:cubicBezTo>
                  <a:cubicBezTo>
                    <a:pt x="482" y="54"/>
                    <a:pt x="544" y="108"/>
                    <a:pt x="562" y="117"/>
                  </a:cubicBezTo>
                  <a:cubicBezTo>
                    <a:pt x="642" y="197"/>
                    <a:pt x="776" y="313"/>
                    <a:pt x="785" y="438"/>
                  </a:cubicBezTo>
                  <a:cubicBezTo>
                    <a:pt x="723" y="340"/>
                    <a:pt x="669" y="268"/>
                    <a:pt x="589" y="197"/>
                  </a:cubicBezTo>
                  <a:cubicBezTo>
                    <a:pt x="518" y="135"/>
                    <a:pt x="428" y="90"/>
                    <a:pt x="357" y="45"/>
                  </a:cubicBezTo>
                  <a:cubicBezTo>
                    <a:pt x="339" y="54"/>
                    <a:pt x="321" y="54"/>
                    <a:pt x="312" y="63"/>
                  </a:cubicBezTo>
                  <a:cubicBezTo>
                    <a:pt x="366" y="99"/>
                    <a:pt x="419" y="135"/>
                    <a:pt x="473" y="170"/>
                  </a:cubicBezTo>
                  <a:cubicBezTo>
                    <a:pt x="544" y="224"/>
                    <a:pt x="616" y="277"/>
                    <a:pt x="660" y="367"/>
                  </a:cubicBezTo>
                  <a:lnTo>
                    <a:pt x="651" y="367"/>
                  </a:lnTo>
                  <a:cubicBezTo>
                    <a:pt x="589" y="304"/>
                    <a:pt x="526" y="251"/>
                    <a:pt x="455" y="197"/>
                  </a:cubicBezTo>
                  <a:cubicBezTo>
                    <a:pt x="393" y="152"/>
                    <a:pt x="321" y="135"/>
                    <a:pt x="250" y="108"/>
                  </a:cubicBezTo>
                  <a:cubicBezTo>
                    <a:pt x="196" y="144"/>
                    <a:pt x="143" y="188"/>
                    <a:pt x="98" y="242"/>
                  </a:cubicBezTo>
                  <a:cubicBezTo>
                    <a:pt x="759" y="347"/>
                    <a:pt x="619" y="1402"/>
                    <a:pt x="23" y="1402"/>
                  </a:cubicBezTo>
                  <a:cubicBezTo>
                    <a:pt x="15" y="1402"/>
                    <a:pt x="8" y="1402"/>
                    <a:pt x="0" y="1401"/>
                  </a:cubicBezTo>
                  <a:lnTo>
                    <a:pt x="0" y="1401"/>
                  </a:lnTo>
                  <a:cubicBezTo>
                    <a:pt x="18" y="1437"/>
                    <a:pt x="45" y="1464"/>
                    <a:pt x="72" y="1500"/>
                  </a:cubicBezTo>
                  <a:cubicBezTo>
                    <a:pt x="134" y="1491"/>
                    <a:pt x="187" y="1491"/>
                    <a:pt x="241" y="1473"/>
                  </a:cubicBezTo>
                  <a:cubicBezTo>
                    <a:pt x="348" y="1446"/>
                    <a:pt x="428" y="1401"/>
                    <a:pt x="526" y="1330"/>
                  </a:cubicBezTo>
                  <a:cubicBezTo>
                    <a:pt x="526" y="1330"/>
                    <a:pt x="526" y="1339"/>
                    <a:pt x="526" y="1339"/>
                  </a:cubicBezTo>
                  <a:cubicBezTo>
                    <a:pt x="464" y="1428"/>
                    <a:pt x="357" y="1482"/>
                    <a:pt x="259" y="1517"/>
                  </a:cubicBezTo>
                  <a:cubicBezTo>
                    <a:pt x="232" y="1535"/>
                    <a:pt x="187" y="1553"/>
                    <a:pt x="143" y="1562"/>
                  </a:cubicBezTo>
                  <a:cubicBezTo>
                    <a:pt x="152" y="1562"/>
                    <a:pt x="152" y="1571"/>
                    <a:pt x="161" y="1571"/>
                  </a:cubicBezTo>
                  <a:cubicBezTo>
                    <a:pt x="179" y="1571"/>
                    <a:pt x="196" y="1571"/>
                    <a:pt x="223" y="1562"/>
                  </a:cubicBezTo>
                  <a:cubicBezTo>
                    <a:pt x="286" y="1553"/>
                    <a:pt x="339" y="1526"/>
                    <a:pt x="393" y="1500"/>
                  </a:cubicBezTo>
                  <a:cubicBezTo>
                    <a:pt x="518" y="1437"/>
                    <a:pt x="598" y="1348"/>
                    <a:pt x="687" y="1241"/>
                  </a:cubicBezTo>
                  <a:cubicBezTo>
                    <a:pt x="687" y="1241"/>
                    <a:pt x="687" y="1241"/>
                    <a:pt x="687" y="1250"/>
                  </a:cubicBezTo>
                  <a:cubicBezTo>
                    <a:pt x="651" y="1366"/>
                    <a:pt x="553" y="1473"/>
                    <a:pt x="455" y="1535"/>
                  </a:cubicBezTo>
                  <a:cubicBezTo>
                    <a:pt x="402" y="1571"/>
                    <a:pt x="330" y="1616"/>
                    <a:pt x="250" y="1633"/>
                  </a:cubicBezTo>
                  <a:cubicBezTo>
                    <a:pt x="268" y="1642"/>
                    <a:pt x="286" y="1651"/>
                    <a:pt x="303" y="1660"/>
                  </a:cubicBezTo>
                  <a:cubicBezTo>
                    <a:pt x="990" y="1446"/>
                    <a:pt x="1160" y="313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4" name="Google Shape;8464;p23"/>
            <p:cNvSpPr/>
            <p:nvPr/>
          </p:nvSpPr>
          <p:spPr>
            <a:xfrm>
              <a:off x="601200" y="1173525"/>
              <a:ext cx="41500" cy="46200"/>
            </a:xfrm>
            <a:custGeom>
              <a:avLst/>
              <a:gdLst/>
              <a:ahLst/>
              <a:cxnLst/>
              <a:rect l="l" t="t" r="r" b="b"/>
              <a:pathLst>
                <a:path w="1660" h="1848" extrusionOk="0">
                  <a:moveTo>
                    <a:pt x="402" y="411"/>
                  </a:moveTo>
                  <a:cubicBezTo>
                    <a:pt x="999" y="453"/>
                    <a:pt x="890" y="1376"/>
                    <a:pt x="405" y="1376"/>
                  </a:cubicBezTo>
                  <a:cubicBezTo>
                    <a:pt x="375" y="1376"/>
                    <a:pt x="345" y="1373"/>
                    <a:pt x="313" y="1365"/>
                  </a:cubicBezTo>
                  <a:cubicBezTo>
                    <a:pt x="277" y="1303"/>
                    <a:pt x="259" y="1232"/>
                    <a:pt x="250" y="1160"/>
                  </a:cubicBezTo>
                  <a:lnTo>
                    <a:pt x="250" y="1160"/>
                  </a:lnTo>
                  <a:cubicBezTo>
                    <a:pt x="274" y="1168"/>
                    <a:pt x="300" y="1173"/>
                    <a:pt x="326" y="1173"/>
                  </a:cubicBezTo>
                  <a:cubicBezTo>
                    <a:pt x="358" y="1173"/>
                    <a:pt x="390" y="1166"/>
                    <a:pt x="420" y="1151"/>
                  </a:cubicBezTo>
                  <a:cubicBezTo>
                    <a:pt x="500" y="1116"/>
                    <a:pt x="554" y="1044"/>
                    <a:pt x="571" y="955"/>
                  </a:cubicBezTo>
                  <a:cubicBezTo>
                    <a:pt x="616" y="786"/>
                    <a:pt x="473" y="607"/>
                    <a:pt x="304" y="607"/>
                  </a:cubicBezTo>
                  <a:cubicBezTo>
                    <a:pt x="331" y="545"/>
                    <a:pt x="366" y="473"/>
                    <a:pt x="402" y="411"/>
                  </a:cubicBezTo>
                  <a:close/>
                  <a:moveTo>
                    <a:pt x="839" y="81"/>
                  </a:moveTo>
                  <a:cubicBezTo>
                    <a:pt x="1535" y="393"/>
                    <a:pt x="1365" y="1526"/>
                    <a:pt x="678" y="1740"/>
                  </a:cubicBezTo>
                  <a:cubicBezTo>
                    <a:pt x="661" y="1731"/>
                    <a:pt x="643" y="1722"/>
                    <a:pt x="625" y="1713"/>
                  </a:cubicBezTo>
                  <a:cubicBezTo>
                    <a:pt x="705" y="1696"/>
                    <a:pt x="777" y="1651"/>
                    <a:pt x="830" y="1615"/>
                  </a:cubicBezTo>
                  <a:cubicBezTo>
                    <a:pt x="928" y="1553"/>
                    <a:pt x="1026" y="1446"/>
                    <a:pt x="1062" y="1330"/>
                  </a:cubicBezTo>
                  <a:cubicBezTo>
                    <a:pt x="1062" y="1321"/>
                    <a:pt x="1062" y="1321"/>
                    <a:pt x="1062" y="1321"/>
                  </a:cubicBezTo>
                  <a:cubicBezTo>
                    <a:pt x="973" y="1428"/>
                    <a:pt x="893" y="1517"/>
                    <a:pt x="768" y="1580"/>
                  </a:cubicBezTo>
                  <a:cubicBezTo>
                    <a:pt x="714" y="1606"/>
                    <a:pt x="661" y="1633"/>
                    <a:pt x="598" y="1642"/>
                  </a:cubicBezTo>
                  <a:cubicBezTo>
                    <a:pt x="571" y="1651"/>
                    <a:pt x="554" y="1651"/>
                    <a:pt x="536" y="1651"/>
                  </a:cubicBezTo>
                  <a:cubicBezTo>
                    <a:pt x="527" y="1651"/>
                    <a:pt x="527" y="1642"/>
                    <a:pt x="518" y="1642"/>
                  </a:cubicBezTo>
                  <a:cubicBezTo>
                    <a:pt x="562" y="1633"/>
                    <a:pt x="607" y="1615"/>
                    <a:pt x="634" y="1597"/>
                  </a:cubicBezTo>
                  <a:cubicBezTo>
                    <a:pt x="732" y="1562"/>
                    <a:pt x="848" y="1508"/>
                    <a:pt x="901" y="1419"/>
                  </a:cubicBezTo>
                  <a:cubicBezTo>
                    <a:pt x="901" y="1419"/>
                    <a:pt x="901" y="1410"/>
                    <a:pt x="901" y="1410"/>
                  </a:cubicBezTo>
                  <a:cubicBezTo>
                    <a:pt x="803" y="1481"/>
                    <a:pt x="723" y="1526"/>
                    <a:pt x="616" y="1553"/>
                  </a:cubicBezTo>
                  <a:cubicBezTo>
                    <a:pt x="562" y="1571"/>
                    <a:pt x="509" y="1571"/>
                    <a:pt x="447" y="1580"/>
                  </a:cubicBezTo>
                  <a:cubicBezTo>
                    <a:pt x="420" y="1544"/>
                    <a:pt x="393" y="1517"/>
                    <a:pt x="375" y="1481"/>
                  </a:cubicBezTo>
                  <a:lnTo>
                    <a:pt x="375" y="1481"/>
                  </a:lnTo>
                  <a:cubicBezTo>
                    <a:pt x="383" y="1482"/>
                    <a:pt x="390" y="1482"/>
                    <a:pt x="398" y="1482"/>
                  </a:cubicBezTo>
                  <a:cubicBezTo>
                    <a:pt x="994" y="1482"/>
                    <a:pt x="1134" y="427"/>
                    <a:pt x="473" y="322"/>
                  </a:cubicBezTo>
                  <a:cubicBezTo>
                    <a:pt x="518" y="268"/>
                    <a:pt x="571" y="224"/>
                    <a:pt x="625" y="188"/>
                  </a:cubicBezTo>
                  <a:cubicBezTo>
                    <a:pt x="696" y="215"/>
                    <a:pt x="768" y="232"/>
                    <a:pt x="830" y="277"/>
                  </a:cubicBezTo>
                  <a:cubicBezTo>
                    <a:pt x="901" y="331"/>
                    <a:pt x="964" y="384"/>
                    <a:pt x="1026" y="447"/>
                  </a:cubicBezTo>
                  <a:lnTo>
                    <a:pt x="1035" y="447"/>
                  </a:lnTo>
                  <a:cubicBezTo>
                    <a:pt x="991" y="357"/>
                    <a:pt x="919" y="304"/>
                    <a:pt x="848" y="250"/>
                  </a:cubicBezTo>
                  <a:cubicBezTo>
                    <a:pt x="794" y="215"/>
                    <a:pt x="741" y="179"/>
                    <a:pt x="687" y="143"/>
                  </a:cubicBezTo>
                  <a:cubicBezTo>
                    <a:pt x="696" y="134"/>
                    <a:pt x="714" y="134"/>
                    <a:pt x="732" y="125"/>
                  </a:cubicBezTo>
                  <a:cubicBezTo>
                    <a:pt x="812" y="170"/>
                    <a:pt x="893" y="215"/>
                    <a:pt x="964" y="277"/>
                  </a:cubicBezTo>
                  <a:cubicBezTo>
                    <a:pt x="1044" y="348"/>
                    <a:pt x="1098" y="420"/>
                    <a:pt x="1160" y="518"/>
                  </a:cubicBezTo>
                  <a:cubicBezTo>
                    <a:pt x="1151" y="393"/>
                    <a:pt x="1017" y="277"/>
                    <a:pt x="937" y="197"/>
                  </a:cubicBezTo>
                  <a:cubicBezTo>
                    <a:pt x="919" y="188"/>
                    <a:pt x="857" y="134"/>
                    <a:pt x="794" y="90"/>
                  </a:cubicBezTo>
                  <a:cubicBezTo>
                    <a:pt x="812" y="90"/>
                    <a:pt x="821" y="81"/>
                    <a:pt x="839" y="81"/>
                  </a:cubicBezTo>
                  <a:close/>
                  <a:moveTo>
                    <a:pt x="919" y="1"/>
                  </a:moveTo>
                  <a:lnTo>
                    <a:pt x="339" y="331"/>
                  </a:lnTo>
                  <a:cubicBezTo>
                    <a:pt x="0" y="803"/>
                    <a:pt x="54" y="1580"/>
                    <a:pt x="652" y="1838"/>
                  </a:cubicBezTo>
                  <a:cubicBezTo>
                    <a:pt x="661" y="1847"/>
                    <a:pt x="661" y="1847"/>
                    <a:pt x="670" y="1847"/>
                  </a:cubicBezTo>
                  <a:lnTo>
                    <a:pt x="696" y="1847"/>
                  </a:lnTo>
                  <a:cubicBezTo>
                    <a:pt x="1472" y="1606"/>
                    <a:pt x="1660" y="393"/>
                    <a:pt x="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5" name="Google Shape;8465;p23"/>
            <p:cNvSpPr/>
            <p:nvPr/>
          </p:nvSpPr>
          <p:spPr>
            <a:xfrm>
              <a:off x="594850" y="1202050"/>
              <a:ext cx="7850" cy="3450"/>
            </a:xfrm>
            <a:custGeom>
              <a:avLst/>
              <a:gdLst/>
              <a:ahLst/>
              <a:cxnLst/>
              <a:rect l="l" t="t" r="r" b="b"/>
              <a:pathLst>
                <a:path w="314" h="138" extrusionOk="0">
                  <a:moveTo>
                    <a:pt x="237" y="1"/>
                  </a:moveTo>
                  <a:cubicBezTo>
                    <a:pt x="234" y="1"/>
                    <a:pt x="231" y="1"/>
                    <a:pt x="228" y="1"/>
                  </a:cubicBezTo>
                  <a:cubicBezTo>
                    <a:pt x="174" y="10"/>
                    <a:pt x="121" y="19"/>
                    <a:pt x="58" y="28"/>
                  </a:cubicBezTo>
                  <a:cubicBezTo>
                    <a:pt x="1" y="45"/>
                    <a:pt x="11" y="137"/>
                    <a:pt x="70" y="137"/>
                  </a:cubicBezTo>
                  <a:cubicBezTo>
                    <a:pt x="74" y="137"/>
                    <a:pt x="80" y="137"/>
                    <a:pt x="85" y="135"/>
                  </a:cubicBezTo>
                  <a:cubicBezTo>
                    <a:pt x="138" y="117"/>
                    <a:pt x="192" y="117"/>
                    <a:pt x="246" y="100"/>
                  </a:cubicBezTo>
                  <a:cubicBezTo>
                    <a:pt x="314" y="91"/>
                    <a:pt x="300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6" name="Google Shape;8466;p23"/>
            <p:cNvSpPr/>
            <p:nvPr/>
          </p:nvSpPr>
          <p:spPr>
            <a:xfrm>
              <a:off x="598975" y="1212175"/>
              <a:ext cx="6475" cy="5050"/>
            </a:xfrm>
            <a:custGeom>
              <a:avLst/>
              <a:gdLst/>
              <a:ahLst/>
              <a:cxnLst/>
              <a:rect l="l" t="t" r="r" b="b"/>
              <a:pathLst>
                <a:path w="259" h="202" extrusionOk="0">
                  <a:moveTo>
                    <a:pt x="194" y="1"/>
                  </a:moveTo>
                  <a:cubicBezTo>
                    <a:pt x="183" y="1"/>
                    <a:pt x="172" y="3"/>
                    <a:pt x="161" y="7"/>
                  </a:cubicBezTo>
                  <a:cubicBezTo>
                    <a:pt x="125" y="42"/>
                    <a:pt x="81" y="69"/>
                    <a:pt x="36" y="96"/>
                  </a:cubicBezTo>
                  <a:cubicBezTo>
                    <a:pt x="18" y="114"/>
                    <a:pt x="0" y="141"/>
                    <a:pt x="18" y="167"/>
                  </a:cubicBezTo>
                  <a:cubicBezTo>
                    <a:pt x="25" y="187"/>
                    <a:pt x="45" y="201"/>
                    <a:pt x="66" y="201"/>
                  </a:cubicBezTo>
                  <a:cubicBezTo>
                    <a:pt x="74" y="201"/>
                    <a:pt x="82" y="199"/>
                    <a:pt x="89" y="194"/>
                  </a:cubicBezTo>
                  <a:cubicBezTo>
                    <a:pt x="134" y="158"/>
                    <a:pt x="179" y="123"/>
                    <a:pt x="232" y="87"/>
                  </a:cubicBezTo>
                  <a:cubicBezTo>
                    <a:pt x="259" y="78"/>
                    <a:pt x="250" y="34"/>
                    <a:pt x="241" y="16"/>
                  </a:cubicBezTo>
                  <a:cubicBezTo>
                    <a:pt x="225" y="5"/>
                    <a:pt x="210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7" name="Google Shape;8467;p23"/>
            <p:cNvSpPr/>
            <p:nvPr/>
          </p:nvSpPr>
          <p:spPr>
            <a:xfrm>
              <a:off x="606850" y="1219800"/>
              <a:ext cx="6200" cy="5325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70" y="1"/>
                  </a:moveTo>
                  <a:cubicBezTo>
                    <a:pt x="160" y="1"/>
                    <a:pt x="149" y="5"/>
                    <a:pt x="140" y="14"/>
                  </a:cubicBezTo>
                  <a:cubicBezTo>
                    <a:pt x="105" y="50"/>
                    <a:pt x="60" y="94"/>
                    <a:pt x="33" y="130"/>
                  </a:cubicBezTo>
                  <a:cubicBezTo>
                    <a:pt x="1" y="169"/>
                    <a:pt x="39" y="213"/>
                    <a:pt x="77" y="213"/>
                  </a:cubicBezTo>
                  <a:cubicBezTo>
                    <a:pt x="90" y="213"/>
                    <a:pt x="104" y="207"/>
                    <a:pt x="113" y="192"/>
                  </a:cubicBezTo>
                  <a:cubicBezTo>
                    <a:pt x="140" y="157"/>
                    <a:pt x="176" y="130"/>
                    <a:pt x="212" y="94"/>
                  </a:cubicBezTo>
                  <a:cubicBezTo>
                    <a:pt x="247" y="59"/>
                    <a:pt x="209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8" name="Google Shape;8468;p23"/>
            <p:cNvSpPr/>
            <p:nvPr/>
          </p:nvSpPr>
          <p:spPr>
            <a:xfrm>
              <a:off x="594800" y="1191575"/>
              <a:ext cx="7925" cy="3175"/>
            </a:xfrm>
            <a:custGeom>
              <a:avLst/>
              <a:gdLst/>
              <a:ahLst/>
              <a:cxnLst/>
              <a:rect l="l" t="t" r="r" b="b"/>
              <a:pathLst>
                <a:path w="317" h="127" extrusionOk="0">
                  <a:moveTo>
                    <a:pt x="70" y="1"/>
                  </a:moveTo>
                  <a:cubicBezTo>
                    <a:pt x="6" y="1"/>
                    <a:pt x="1" y="100"/>
                    <a:pt x="69" y="108"/>
                  </a:cubicBezTo>
                  <a:cubicBezTo>
                    <a:pt x="123" y="108"/>
                    <a:pt x="185" y="117"/>
                    <a:pt x="239" y="126"/>
                  </a:cubicBezTo>
                  <a:cubicBezTo>
                    <a:pt x="241" y="126"/>
                    <a:pt x="244" y="127"/>
                    <a:pt x="247" y="127"/>
                  </a:cubicBezTo>
                  <a:cubicBezTo>
                    <a:pt x="311" y="127"/>
                    <a:pt x="316" y="28"/>
                    <a:pt x="248" y="19"/>
                  </a:cubicBezTo>
                  <a:cubicBezTo>
                    <a:pt x="194" y="10"/>
                    <a:pt x="132" y="10"/>
                    <a:pt x="78" y="1"/>
                  </a:cubicBezTo>
                  <a:cubicBezTo>
                    <a:pt x="75" y="1"/>
                    <a:pt x="72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9" name="Google Shape;8469;p23"/>
            <p:cNvSpPr/>
            <p:nvPr/>
          </p:nvSpPr>
          <p:spPr>
            <a:xfrm>
              <a:off x="687050" y="1230925"/>
              <a:ext cx="20325" cy="24025"/>
            </a:xfrm>
            <a:custGeom>
              <a:avLst/>
              <a:gdLst/>
              <a:ahLst/>
              <a:cxnLst/>
              <a:rect l="l" t="t" r="r" b="b"/>
              <a:pathLst>
                <a:path w="813" h="961" extrusionOk="0">
                  <a:moveTo>
                    <a:pt x="636" y="1"/>
                  </a:moveTo>
                  <a:cubicBezTo>
                    <a:pt x="184" y="1"/>
                    <a:pt x="0" y="855"/>
                    <a:pt x="572" y="961"/>
                  </a:cubicBezTo>
                  <a:cubicBezTo>
                    <a:pt x="626" y="907"/>
                    <a:pt x="661" y="845"/>
                    <a:pt x="697" y="773"/>
                  </a:cubicBezTo>
                  <a:cubicBezTo>
                    <a:pt x="527" y="764"/>
                    <a:pt x="403" y="568"/>
                    <a:pt x="465" y="399"/>
                  </a:cubicBezTo>
                  <a:cubicBezTo>
                    <a:pt x="492" y="318"/>
                    <a:pt x="554" y="247"/>
                    <a:pt x="634" y="220"/>
                  </a:cubicBezTo>
                  <a:cubicBezTo>
                    <a:pt x="655" y="213"/>
                    <a:pt x="678" y="211"/>
                    <a:pt x="702" y="211"/>
                  </a:cubicBezTo>
                  <a:cubicBezTo>
                    <a:pt x="740" y="211"/>
                    <a:pt x="780" y="218"/>
                    <a:pt x="813" y="229"/>
                  </a:cubicBezTo>
                  <a:cubicBezTo>
                    <a:pt x="804" y="158"/>
                    <a:pt x="795" y="86"/>
                    <a:pt x="768" y="24"/>
                  </a:cubicBezTo>
                  <a:cubicBezTo>
                    <a:pt x="722" y="8"/>
                    <a:pt x="678" y="1"/>
                    <a:pt x="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0" name="Google Shape;8470;p23"/>
            <p:cNvSpPr/>
            <p:nvPr/>
          </p:nvSpPr>
          <p:spPr>
            <a:xfrm>
              <a:off x="673225" y="1221250"/>
              <a:ext cx="31925" cy="40850"/>
            </a:xfrm>
            <a:custGeom>
              <a:avLst/>
              <a:gdLst/>
              <a:ahLst/>
              <a:cxnLst/>
              <a:rect l="l" t="t" r="r" b="b"/>
              <a:pathLst>
                <a:path w="1277" h="1634" extrusionOk="0">
                  <a:moveTo>
                    <a:pt x="991" y="1"/>
                  </a:moveTo>
                  <a:cubicBezTo>
                    <a:pt x="286" y="134"/>
                    <a:pt x="1" y="1241"/>
                    <a:pt x="661" y="1633"/>
                  </a:cubicBezTo>
                  <a:cubicBezTo>
                    <a:pt x="679" y="1633"/>
                    <a:pt x="688" y="1624"/>
                    <a:pt x="706" y="1624"/>
                  </a:cubicBezTo>
                  <a:cubicBezTo>
                    <a:pt x="643" y="1580"/>
                    <a:pt x="590" y="1517"/>
                    <a:pt x="581" y="1508"/>
                  </a:cubicBezTo>
                  <a:cubicBezTo>
                    <a:pt x="501" y="1419"/>
                    <a:pt x="385" y="1285"/>
                    <a:pt x="385" y="1160"/>
                  </a:cubicBezTo>
                  <a:lnTo>
                    <a:pt x="385" y="1160"/>
                  </a:lnTo>
                  <a:cubicBezTo>
                    <a:pt x="438" y="1258"/>
                    <a:pt x="483" y="1339"/>
                    <a:pt x="563" y="1428"/>
                  </a:cubicBezTo>
                  <a:cubicBezTo>
                    <a:pt x="625" y="1490"/>
                    <a:pt x="697" y="1544"/>
                    <a:pt x="777" y="1597"/>
                  </a:cubicBezTo>
                  <a:cubicBezTo>
                    <a:pt x="786" y="1597"/>
                    <a:pt x="804" y="1589"/>
                    <a:pt x="822" y="1580"/>
                  </a:cubicBezTo>
                  <a:cubicBezTo>
                    <a:pt x="768" y="1544"/>
                    <a:pt x="715" y="1499"/>
                    <a:pt x="670" y="1464"/>
                  </a:cubicBezTo>
                  <a:cubicBezTo>
                    <a:pt x="608" y="1401"/>
                    <a:pt x="536" y="1339"/>
                    <a:pt x="509" y="1250"/>
                  </a:cubicBezTo>
                  <a:lnTo>
                    <a:pt x="509" y="1250"/>
                  </a:lnTo>
                  <a:cubicBezTo>
                    <a:pt x="563" y="1321"/>
                    <a:pt x="625" y="1374"/>
                    <a:pt x="697" y="1437"/>
                  </a:cubicBezTo>
                  <a:cubicBezTo>
                    <a:pt x="750" y="1482"/>
                    <a:pt x="813" y="1517"/>
                    <a:pt x="884" y="1553"/>
                  </a:cubicBezTo>
                  <a:cubicBezTo>
                    <a:pt x="938" y="1517"/>
                    <a:pt x="991" y="1482"/>
                    <a:pt x="1045" y="1437"/>
                  </a:cubicBezTo>
                  <a:cubicBezTo>
                    <a:pt x="422" y="1258"/>
                    <a:pt x="639" y="289"/>
                    <a:pt x="1197" y="289"/>
                  </a:cubicBezTo>
                  <a:cubicBezTo>
                    <a:pt x="1223" y="289"/>
                    <a:pt x="1249" y="291"/>
                    <a:pt x="1277" y="295"/>
                  </a:cubicBezTo>
                  <a:cubicBezTo>
                    <a:pt x="1259" y="250"/>
                    <a:pt x="1232" y="224"/>
                    <a:pt x="1205" y="188"/>
                  </a:cubicBezTo>
                  <a:cubicBezTo>
                    <a:pt x="1170" y="188"/>
                    <a:pt x="1130" y="184"/>
                    <a:pt x="1092" y="184"/>
                  </a:cubicBezTo>
                  <a:cubicBezTo>
                    <a:pt x="1072" y="184"/>
                    <a:pt x="1054" y="185"/>
                    <a:pt x="1036" y="188"/>
                  </a:cubicBezTo>
                  <a:cubicBezTo>
                    <a:pt x="929" y="206"/>
                    <a:pt x="840" y="241"/>
                    <a:pt x="741" y="295"/>
                  </a:cubicBezTo>
                  <a:cubicBezTo>
                    <a:pt x="813" y="206"/>
                    <a:pt x="920" y="170"/>
                    <a:pt x="1027" y="143"/>
                  </a:cubicBezTo>
                  <a:cubicBezTo>
                    <a:pt x="1054" y="134"/>
                    <a:pt x="1098" y="117"/>
                    <a:pt x="1143" y="117"/>
                  </a:cubicBezTo>
                  <a:cubicBezTo>
                    <a:pt x="1143" y="108"/>
                    <a:pt x="1134" y="108"/>
                    <a:pt x="1134" y="99"/>
                  </a:cubicBezTo>
                  <a:lnTo>
                    <a:pt x="1071" y="99"/>
                  </a:lnTo>
                  <a:cubicBezTo>
                    <a:pt x="1009" y="108"/>
                    <a:pt x="947" y="126"/>
                    <a:pt x="884" y="152"/>
                  </a:cubicBezTo>
                  <a:cubicBezTo>
                    <a:pt x="768" y="197"/>
                    <a:pt x="670" y="277"/>
                    <a:pt x="572" y="366"/>
                  </a:cubicBezTo>
                  <a:cubicBezTo>
                    <a:pt x="625" y="259"/>
                    <a:pt x="724" y="161"/>
                    <a:pt x="840" y="108"/>
                  </a:cubicBezTo>
                  <a:cubicBezTo>
                    <a:pt x="884" y="81"/>
                    <a:pt x="964" y="45"/>
                    <a:pt x="1045" y="36"/>
                  </a:cubicBezTo>
                  <a:cubicBezTo>
                    <a:pt x="1027" y="18"/>
                    <a:pt x="1009" y="10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1" name="Google Shape;8471;p23"/>
            <p:cNvSpPr/>
            <p:nvPr/>
          </p:nvSpPr>
          <p:spPr>
            <a:xfrm>
              <a:off x="669675" y="1218575"/>
              <a:ext cx="48425" cy="46200"/>
            </a:xfrm>
            <a:custGeom>
              <a:avLst/>
              <a:gdLst/>
              <a:ahLst/>
              <a:cxnLst/>
              <a:rect l="l" t="t" r="r" b="b"/>
              <a:pathLst>
                <a:path w="1937" h="1848" extrusionOk="0">
                  <a:moveTo>
                    <a:pt x="1331" y="495"/>
                  </a:moveTo>
                  <a:cubicBezTo>
                    <a:pt x="1373" y="495"/>
                    <a:pt x="1417" y="502"/>
                    <a:pt x="1463" y="518"/>
                  </a:cubicBezTo>
                  <a:cubicBezTo>
                    <a:pt x="1490" y="580"/>
                    <a:pt x="1499" y="652"/>
                    <a:pt x="1508" y="723"/>
                  </a:cubicBezTo>
                  <a:cubicBezTo>
                    <a:pt x="1475" y="712"/>
                    <a:pt x="1435" y="705"/>
                    <a:pt x="1397" y="705"/>
                  </a:cubicBezTo>
                  <a:cubicBezTo>
                    <a:pt x="1373" y="705"/>
                    <a:pt x="1350" y="707"/>
                    <a:pt x="1329" y="714"/>
                  </a:cubicBezTo>
                  <a:cubicBezTo>
                    <a:pt x="1249" y="741"/>
                    <a:pt x="1187" y="812"/>
                    <a:pt x="1160" y="893"/>
                  </a:cubicBezTo>
                  <a:cubicBezTo>
                    <a:pt x="1098" y="1062"/>
                    <a:pt x="1222" y="1258"/>
                    <a:pt x="1392" y="1267"/>
                  </a:cubicBezTo>
                  <a:cubicBezTo>
                    <a:pt x="1356" y="1339"/>
                    <a:pt x="1321" y="1401"/>
                    <a:pt x="1267" y="1455"/>
                  </a:cubicBezTo>
                  <a:cubicBezTo>
                    <a:pt x="695" y="1349"/>
                    <a:pt x="879" y="495"/>
                    <a:pt x="1331" y="495"/>
                  </a:cubicBezTo>
                  <a:close/>
                  <a:moveTo>
                    <a:pt x="1133" y="108"/>
                  </a:moveTo>
                  <a:cubicBezTo>
                    <a:pt x="1151" y="117"/>
                    <a:pt x="1169" y="125"/>
                    <a:pt x="1187" y="143"/>
                  </a:cubicBezTo>
                  <a:cubicBezTo>
                    <a:pt x="1106" y="152"/>
                    <a:pt x="1026" y="188"/>
                    <a:pt x="982" y="215"/>
                  </a:cubicBezTo>
                  <a:cubicBezTo>
                    <a:pt x="866" y="268"/>
                    <a:pt x="767" y="366"/>
                    <a:pt x="714" y="473"/>
                  </a:cubicBezTo>
                  <a:cubicBezTo>
                    <a:pt x="812" y="384"/>
                    <a:pt x="910" y="304"/>
                    <a:pt x="1026" y="259"/>
                  </a:cubicBezTo>
                  <a:cubicBezTo>
                    <a:pt x="1089" y="233"/>
                    <a:pt x="1151" y="215"/>
                    <a:pt x="1213" y="206"/>
                  </a:cubicBezTo>
                  <a:lnTo>
                    <a:pt x="1276" y="206"/>
                  </a:lnTo>
                  <a:cubicBezTo>
                    <a:pt x="1276" y="215"/>
                    <a:pt x="1285" y="215"/>
                    <a:pt x="1285" y="224"/>
                  </a:cubicBezTo>
                  <a:cubicBezTo>
                    <a:pt x="1240" y="224"/>
                    <a:pt x="1196" y="241"/>
                    <a:pt x="1169" y="250"/>
                  </a:cubicBezTo>
                  <a:cubicBezTo>
                    <a:pt x="1062" y="277"/>
                    <a:pt x="955" y="313"/>
                    <a:pt x="883" y="402"/>
                  </a:cubicBezTo>
                  <a:cubicBezTo>
                    <a:pt x="982" y="348"/>
                    <a:pt x="1071" y="313"/>
                    <a:pt x="1178" y="295"/>
                  </a:cubicBezTo>
                  <a:cubicBezTo>
                    <a:pt x="1196" y="292"/>
                    <a:pt x="1214" y="291"/>
                    <a:pt x="1234" y="291"/>
                  </a:cubicBezTo>
                  <a:cubicBezTo>
                    <a:pt x="1272" y="291"/>
                    <a:pt x="1312" y="295"/>
                    <a:pt x="1347" y="295"/>
                  </a:cubicBezTo>
                  <a:cubicBezTo>
                    <a:pt x="1374" y="331"/>
                    <a:pt x="1401" y="357"/>
                    <a:pt x="1419" y="402"/>
                  </a:cubicBezTo>
                  <a:cubicBezTo>
                    <a:pt x="1391" y="398"/>
                    <a:pt x="1365" y="396"/>
                    <a:pt x="1339" y="396"/>
                  </a:cubicBezTo>
                  <a:cubicBezTo>
                    <a:pt x="781" y="396"/>
                    <a:pt x="564" y="1365"/>
                    <a:pt x="1187" y="1544"/>
                  </a:cubicBezTo>
                  <a:cubicBezTo>
                    <a:pt x="1133" y="1589"/>
                    <a:pt x="1080" y="1624"/>
                    <a:pt x="1026" y="1660"/>
                  </a:cubicBezTo>
                  <a:cubicBezTo>
                    <a:pt x="955" y="1624"/>
                    <a:pt x="892" y="1589"/>
                    <a:pt x="839" y="1544"/>
                  </a:cubicBezTo>
                  <a:cubicBezTo>
                    <a:pt x="767" y="1481"/>
                    <a:pt x="705" y="1428"/>
                    <a:pt x="651" y="1357"/>
                  </a:cubicBezTo>
                  <a:lnTo>
                    <a:pt x="651" y="1357"/>
                  </a:lnTo>
                  <a:cubicBezTo>
                    <a:pt x="678" y="1446"/>
                    <a:pt x="750" y="1508"/>
                    <a:pt x="812" y="1571"/>
                  </a:cubicBezTo>
                  <a:cubicBezTo>
                    <a:pt x="857" y="1606"/>
                    <a:pt x="910" y="1651"/>
                    <a:pt x="964" y="1687"/>
                  </a:cubicBezTo>
                  <a:cubicBezTo>
                    <a:pt x="946" y="1696"/>
                    <a:pt x="928" y="1704"/>
                    <a:pt x="919" y="1704"/>
                  </a:cubicBezTo>
                  <a:cubicBezTo>
                    <a:pt x="839" y="1651"/>
                    <a:pt x="767" y="1597"/>
                    <a:pt x="705" y="1535"/>
                  </a:cubicBezTo>
                  <a:cubicBezTo>
                    <a:pt x="625" y="1446"/>
                    <a:pt x="580" y="1365"/>
                    <a:pt x="527" y="1267"/>
                  </a:cubicBezTo>
                  <a:lnTo>
                    <a:pt x="527" y="1267"/>
                  </a:lnTo>
                  <a:cubicBezTo>
                    <a:pt x="527" y="1392"/>
                    <a:pt x="643" y="1526"/>
                    <a:pt x="723" y="1615"/>
                  </a:cubicBezTo>
                  <a:cubicBezTo>
                    <a:pt x="732" y="1624"/>
                    <a:pt x="785" y="1687"/>
                    <a:pt x="848" y="1731"/>
                  </a:cubicBezTo>
                  <a:cubicBezTo>
                    <a:pt x="830" y="1731"/>
                    <a:pt x="821" y="1740"/>
                    <a:pt x="803" y="1740"/>
                  </a:cubicBezTo>
                  <a:cubicBezTo>
                    <a:pt x="143" y="1348"/>
                    <a:pt x="428" y="241"/>
                    <a:pt x="1133" y="108"/>
                  </a:cubicBezTo>
                  <a:close/>
                  <a:moveTo>
                    <a:pt x="1133" y="1"/>
                  </a:moveTo>
                  <a:cubicBezTo>
                    <a:pt x="312" y="152"/>
                    <a:pt x="0" y="1392"/>
                    <a:pt x="767" y="1838"/>
                  </a:cubicBezTo>
                  <a:lnTo>
                    <a:pt x="785" y="1838"/>
                  </a:lnTo>
                  <a:cubicBezTo>
                    <a:pt x="785" y="1847"/>
                    <a:pt x="794" y="1847"/>
                    <a:pt x="803" y="1847"/>
                  </a:cubicBezTo>
                  <a:cubicBezTo>
                    <a:pt x="1624" y="1696"/>
                    <a:pt x="1936" y="447"/>
                    <a:pt x="1178" y="9"/>
                  </a:cubicBezTo>
                  <a:cubicBezTo>
                    <a:pt x="1169" y="9"/>
                    <a:pt x="1169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2" name="Google Shape;8472;p23"/>
            <p:cNvSpPr/>
            <p:nvPr/>
          </p:nvSpPr>
          <p:spPr>
            <a:xfrm>
              <a:off x="693750" y="1266225"/>
              <a:ext cx="4700" cy="5525"/>
            </a:xfrm>
            <a:custGeom>
              <a:avLst/>
              <a:gdLst/>
              <a:ahLst/>
              <a:cxnLst/>
              <a:rect l="l" t="t" r="r" b="b"/>
              <a:pathLst>
                <a:path w="188" h="221" extrusionOk="0">
                  <a:moveTo>
                    <a:pt x="65" y="0"/>
                  </a:moveTo>
                  <a:cubicBezTo>
                    <a:pt x="59" y="0"/>
                    <a:pt x="52" y="1"/>
                    <a:pt x="45" y="4"/>
                  </a:cubicBezTo>
                  <a:cubicBezTo>
                    <a:pt x="19" y="13"/>
                    <a:pt x="1" y="39"/>
                    <a:pt x="19" y="66"/>
                  </a:cubicBezTo>
                  <a:cubicBezTo>
                    <a:pt x="36" y="111"/>
                    <a:pt x="54" y="155"/>
                    <a:pt x="81" y="200"/>
                  </a:cubicBezTo>
                  <a:cubicBezTo>
                    <a:pt x="91" y="214"/>
                    <a:pt x="104" y="220"/>
                    <a:pt x="116" y="220"/>
                  </a:cubicBezTo>
                  <a:cubicBezTo>
                    <a:pt x="152" y="220"/>
                    <a:pt x="187" y="177"/>
                    <a:pt x="161" y="137"/>
                  </a:cubicBezTo>
                  <a:cubicBezTo>
                    <a:pt x="143" y="102"/>
                    <a:pt x="126" y="66"/>
                    <a:pt x="117" y="30"/>
                  </a:cubicBezTo>
                  <a:cubicBezTo>
                    <a:pt x="103" y="10"/>
                    <a:pt x="8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3" name="Google Shape;8473;p23"/>
            <p:cNvSpPr/>
            <p:nvPr/>
          </p:nvSpPr>
          <p:spPr>
            <a:xfrm>
              <a:off x="701350" y="1261075"/>
              <a:ext cx="6025" cy="5700"/>
            </a:xfrm>
            <a:custGeom>
              <a:avLst/>
              <a:gdLst/>
              <a:ahLst/>
              <a:cxnLst/>
              <a:rect l="l" t="t" r="r" b="b"/>
              <a:pathLst>
                <a:path w="241" h="228" extrusionOk="0">
                  <a:moveTo>
                    <a:pt x="74" y="0"/>
                  </a:moveTo>
                  <a:cubicBezTo>
                    <a:pt x="32" y="0"/>
                    <a:pt x="0" y="58"/>
                    <a:pt x="36" y="94"/>
                  </a:cubicBezTo>
                  <a:cubicBezTo>
                    <a:pt x="71" y="129"/>
                    <a:pt x="98" y="165"/>
                    <a:pt x="134" y="201"/>
                  </a:cubicBezTo>
                  <a:cubicBezTo>
                    <a:pt x="145" y="218"/>
                    <a:pt x="161" y="228"/>
                    <a:pt x="177" y="228"/>
                  </a:cubicBezTo>
                  <a:cubicBezTo>
                    <a:pt x="186" y="228"/>
                    <a:pt x="196" y="225"/>
                    <a:pt x="205" y="219"/>
                  </a:cubicBezTo>
                  <a:cubicBezTo>
                    <a:pt x="232" y="201"/>
                    <a:pt x="241" y="165"/>
                    <a:pt x="223" y="147"/>
                  </a:cubicBezTo>
                  <a:cubicBezTo>
                    <a:pt x="187" y="94"/>
                    <a:pt x="143" y="58"/>
                    <a:pt x="107" y="13"/>
                  </a:cubicBezTo>
                  <a:cubicBezTo>
                    <a:pt x="96" y="4"/>
                    <a:pt x="85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4" name="Google Shape;8474;p23"/>
            <p:cNvSpPr/>
            <p:nvPr/>
          </p:nvSpPr>
          <p:spPr>
            <a:xfrm>
              <a:off x="706975" y="1254825"/>
              <a:ext cx="7100" cy="4900"/>
            </a:xfrm>
            <a:custGeom>
              <a:avLst/>
              <a:gdLst/>
              <a:ahLst/>
              <a:cxnLst/>
              <a:rect l="l" t="t" r="r" b="b"/>
              <a:pathLst>
                <a:path w="284" h="196" extrusionOk="0">
                  <a:moveTo>
                    <a:pt x="80" y="1"/>
                  </a:moveTo>
                  <a:cubicBezTo>
                    <a:pt x="36" y="1"/>
                    <a:pt x="0" y="58"/>
                    <a:pt x="43" y="94"/>
                  </a:cubicBezTo>
                  <a:cubicBezTo>
                    <a:pt x="96" y="130"/>
                    <a:pt x="150" y="156"/>
                    <a:pt x="194" y="192"/>
                  </a:cubicBezTo>
                  <a:cubicBezTo>
                    <a:pt x="201" y="194"/>
                    <a:pt x="208" y="195"/>
                    <a:pt x="215" y="195"/>
                  </a:cubicBezTo>
                  <a:cubicBezTo>
                    <a:pt x="237" y="195"/>
                    <a:pt x="259" y="185"/>
                    <a:pt x="266" y="165"/>
                  </a:cubicBezTo>
                  <a:cubicBezTo>
                    <a:pt x="284" y="139"/>
                    <a:pt x="266" y="112"/>
                    <a:pt x="248" y="94"/>
                  </a:cubicBezTo>
                  <a:cubicBezTo>
                    <a:pt x="203" y="67"/>
                    <a:pt x="150" y="40"/>
                    <a:pt x="114" y="14"/>
                  </a:cubicBezTo>
                  <a:cubicBezTo>
                    <a:pt x="103" y="4"/>
                    <a:pt x="91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5" name="Google Shape;8475;p23"/>
            <p:cNvSpPr/>
            <p:nvPr/>
          </p:nvSpPr>
          <p:spPr>
            <a:xfrm>
              <a:off x="712050" y="1235075"/>
              <a:ext cx="7750" cy="2925"/>
            </a:xfrm>
            <a:custGeom>
              <a:avLst/>
              <a:gdLst/>
              <a:ahLst/>
              <a:cxnLst/>
              <a:rect l="l" t="t" r="r" b="b"/>
              <a:pathLst>
                <a:path w="310" h="117" extrusionOk="0">
                  <a:moveTo>
                    <a:pt x="248" y="0"/>
                  </a:moveTo>
                  <a:cubicBezTo>
                    <a:pt x="246" y="0"/>
                    <a:pt x="244" y="0"/>
                    <a:pt x="241" y="1"/>
                  </a:cubicBezTo>
                  <a:cubicBezTo>
                    <a:pt x="188" y="10"/>
                    <a:pt x="125" y="10"/>
                    <a:pt x="72" y="10"/>
                  </a:cubicBezTo>
                  <a:cubicBezTo>
                    <a:pt x="0" y="19"/>
                    <a:pt x="9" y="117"/>
                    <a:pt x="81" y="117"/>
                  </a:cubicBezTo>
                  <a:cubicBezTo>
                    <a:pt x="107" y="112"/>
                    <a:pt x="136" y="112"/>
                    <a:pt x="165" y="112"/>
                  </a:cubicBezTo>
                  <a:cubicBezTo>
                    <a:pt x="194" y="112"/>
                    <a:pt x="223" y="112"/>
                    <a:pt x="250" y="108"/>
                  </a:cubicBezTo>
                  <a:cubicBezTo>
                    <a:pt x="310" y="99"/>
                    <a:pt x="304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6" name="Google Shape;8476;p23"/>
            <p:cNvSpPr/>
            <p:nvPr/>
          </p:nvSpPr>
          <p:spPr>
            <a:xfrm>
              <a:off x="710475" y="1222975"/>
              <a:ext cx="6500" cy="4675"/>
            </a:xfrm>
            <a:custGeom>
              <a:avLst/>
              <a:gdLst/>
              <a:ahLst/>
              <a:cxnLst/>
              <a:rect l="l" t="t" r="r" b="b"/>
              <a:pathLst>
                <a:path w="260" h="187" extrusionOk="0">
                  <a:moveTo>
                    <a:pt x="202" y="1"/>
                  </a:moveTo>
                  <a:cubicBezTo>
                    <a:pt x="198" y="1"/>
                    <a:pt x="193" y="1"/>
                    <a:pt x="188" y="3"/>
                  </a:cubicBezTo>
                  <a:cubicBezTo>
                    <a:pt x="135" y="30"/>
                    <a:pt x="81" y="65"/>
                    <a:pt x="28" y="92"/>
                  </a:cubicBezTo>
                  <a:cubicBezTo>
                    <a:pt x="1" y="101"/>
                    <a:pt x="1" y="146"/>
                    <a:pt x="19" y="164"/>
                  </a:cubicBezTo>
                  <a:cubicBezTo>
                    <a:pt x="30" y="181"/>
                    <a:pt x="45" y="187"/>
                    <a:pt x="61" y="187"/>
                  </a:cubicBezTo>
                  <a:cubicBezTo>
                    <a:pt x="70" y="187"/>
                    <a:pt x="80" y="185"/>
                    <a:pt x="90" y="181"/>
                  </a:cubicBezTo>
                  <a:cubicBezTo>
                    <a:pt x="135" y="155"/>
                    <a:pt x="170" y="128"/>
                    <a:pt x="224" y="101"/>
                  </a:cubicBezTo>
                  <a:cubicBezTo>
                    <a:pt x="242" y="92"/>
                    <a:pt x="259" y="65"/>
                    <a:pt x="251" y="39"/>
                  </a:cubicBezTo>
                  <a:cubicBezTo>
                    <a:pt x="243" y="17"/>
                    <a:pt x="22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7" name="Google Shape;8477;p23"/>
            <p:cNvSpPr/>
            <p:nvPr/>
          </p:nvSpPr>
          <p:spPr>
            <a:xfrm>
              <a:off x="703575" y="1214175"/>
              <a:ext cx="6675" cy="5100"/>
            </a:xfrm>
            <a:custGeom>
              <a:avLst/>
              <a:gdLst/>
              <a:ahLst/>
              <a:cxnLst/>
              <a:rect l="l" t="t" r="r" b="b"/>
              <a:pathLst>
                <a:path w="267" h="204" extrusionOk="0">
                  <a:moveTo>
                    <a:pt x="188" y="1"/>
                  </a:moveTo>
                  <a:cubicBezTo>
                    <a:pt x="175" y="1"/>
                    <a:pt x="163" y="5"/>
                    <a:pt x="152" y="16"/>
                  </a:cubicBezTo>
                  <a:cubicBezTo>
                    <a:pt x="116" y="52"/>
                    <a:pt x="89" y="78"/>
                    <a:pt x="45" y="105"/>
                  </a:cubicBezTo>
                  <a:cubicBezTo>
                    <a:pt x="1" y="142"/>
                    <a:pt x="36" y="203"/>
                    <a:pt x="79" y="203"/>
                  </a:cubicBezTo>
                  <a:cubicBezTo>
                    <a:pt x="88" y="203"/>
                    <a:pt x="98" y="201"/>
                    <a:pt x="107" y="194"/>
                  </a:cubicBezTo>
                  <a:cubicBezTo>
                    <a:pt x="152" y="159"/>
                    <a:pt x="188" y="123"/>
                    <a:pt x="232" y="87"/>
                  </a:cubicBezTo>
                  <a:cubicBezTo>
                    <a:pt x="266" y="47"/>
                    <a:pt x="228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8" name="Google Shape;8478;p23"/>
            <p:cNvSpPr/>
            <p:nvPr/>
          </p:nvSpPr>
          <p:spPr>
            <a:xfrm>
              <a:off x="711050" y="1245300"/>
              <a:ext cx="7800" cy="3450"/>
            </a:xfrm>
            <a:custGeom>
              <a:avLst/>
              <a:gdLst/>
              <a:ahLst/>
              <a:cxnLst/>
              <a:rect l="l" t="t" r="r" b="b"/>
              <a:pathLst>
                <a:path w="312" h="138" extrusionOk="0">
                  <a:moveTo>
                    <a:pt x="62" y="0"/>
                  </a:moveTo>
                  <a:cubicBezTo>
                    <a:pt x="11" y="0"/>
                    <a:pt x="0" y="92"/>
                    <a:pt x="58" y="100"/>
                  </a:cubicBezTo>
                  <a:cubicBezTo>
                    <a:pt x="112" y="118"/>
                    <a:pt x="174" y="127"/>
                    <a:pt x="228" y="136"/>
                  </a:cubicBezTo>
                  <a:cubicBezTo>
                    <a:pt x="232" y="137"/>
                    <a:pt x="237" y="138"/>
                    <a:pt x="241" y="138"/>
                  </a:cubicBezTo>
                  <a:cubicBezTo>
                    <a:pt x="294" y="138"/>
                    <a:pt x="311" y="46"/>
                    <a:pt x="245" y="38"/>
                  </a:cubicBezTo>
                  <a:cubicBezTo>
                    <a:pt x="192" y="29"/>
                    <a:pt x="138" y="11"/>
                    <a:pt x="76" y="2"/>
                  </a:cubicBezTo>
                  <a:cubicBezTo>
                    <a:pt x="71" y="1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9" name="Google Shape;8479;p23"/>
            <p:cNvSpPr/>
            <p:nvPr/>
          </p:nvSpPr>
          <p:spPr>
            <a:xfrm>
              <a:off x="627525" y="1247800"/>
              <a:ext cx="25450" cy="14750"/>
            </a:xfrm>
            <a:custGeom>
              <a:avLst/>
              <a:gdLst/>
              <a:ahLst/>
              <a:cxnLst/>
              <a:rect l="l" t="t" r="r" b="b"/>
              <a:pathLst>
                <a:path w="1018" h="590" extrusionOk="0">
                  <a:moveTo>
                    <a:pt x="723" y="0"/>
                  </a:moveTo>
                  <a:cubicBezTo>
                    <a:pt x="776" y="161"/>
                    <a:pt x="642" y="348"/>
                    <a:pt x="464" y="357"/>
                  </a:cubicBezTo>
                  <a:cubicBezTo>
                    <a:pt x="454" y="358"/>
                    <a:pt x="444" y="359"/>
                    <a:pt x="434" y="359"/>
                  </a:cubicBezTo>
                  <a:cubicBezTo>
                    <a:pt x="362" y="359"/>
                    <a:pt x="287" y="330"/>
                    <a:pt x="232" y="268"/>
                  </a:cubicBezTo>
                  <a:cubicBezTo>
                    <a:pt x="196" y="232"/>
                    <a:pt x="179" y="170"/>
                    <a:pt x="179" y="107"/>
                  </a:cubicBezTo>
                  <a:cubicBezTo>
                    <a:pt x="116" y="143"/>
                    <a:pt x="54" y="179"/>
                    <a:pt x="0" y="223"/>
                  </a:cubicBezTo>
                  <a:cubicBezTo>
                    <a:pt x="19" y="474"/>
                    <a:pt x="224" y="590"/>
                    <a:pt x="438" y="590"/>
                  </a:cubicBezTo>
                  <a:cubicBezTo>
                    <a:pt x="720" y="590"/>
                    <a:pt x="1018" y="390"/>
                    <a:pt x="937" y="36"/>
                  </a:cubicBezTo>
                  <a:cubicBezTo>
                    <a:pt x="865" y="18"/>
                    <a:pt x="794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0" name="Google Shape;8480;p23"/>
            <p:cNvSpPr/>
            <p:nvPr/>
          </p:nvSpPr>
          <p:spPr>
            <a:xfrm>
              <a:off x="621275" y="1249800"/>
              <a:ext cx="40825" cy="24200"/>
            </a:xfrm>
            <a:custGeom>
              <a:avLst/>
              <a:gdLst/>
              <a:ahLst/>
              <a:cxnLst/>
              <a:rect l="l" t="t" r="r" b="b"/>
              <a:pathLst>
                <a:path w="1633" h="968" extrusionOk="0">
                  <a:moveTo>
                    <a:pt x="1303" y="1"/>
                  </a:moveTo>
                  <a:lnTo>
                    <a:pt x="1303" y="1"/>
                  </a:lnTo>
                  <a:cubicBezTo>
                    <a:pt x="1355" y="388"/>
                    <a:pt x="1014" y="608"/>
                    <a:pt x="688" y="608"/>
                  </a:cubicBezTo>
                  <a:cubicBezTo>
                    <a:pt x="452" y="608"/>
                    <a:pt x="225" y="493"/>
                    <a:pt x="161" y="241"/>
                  </a:cubicBezTo>
                  <a:cubicBezTo>
                    <a:pt x="134" y="268"/>
                    <a:pt x="107" y="304"/>
                    <a:pt x="90" y="340"/>
                  </a:cubicBezTo>
                  <a:cubicBezTo>
                    <a:pt x="116" y="393"/>
                    <a:pt x="134" y="447"/>
                    <a:pt x="161" y="500"/>
                  </a:cubicBezTo>
                  <a:cubicBezTo>
                    <a:pt x="223" y="589"/>
                    <a:pt x="286" y="652"/>
                    <a:pt x="375" y="723"/>
                  </a:cubicBezTo>
                  <a:cubicBezTo>
                    <a:pt x="268" y="696"/>
                    <a:pt x="188" y="607"/>
                    <a:pt x="125" y="527"/>
                  </a:cubicBezTo>
                  <a:cubicBezTo>
                    <a:pt x="98" y="500"/>
                    <a:pt x="72" y="464"/>
                    <a:pt x="54" y="429"/>
                  </a:cubicBezTo>
                  <a:cubicBezTo>
                    <a:pt x="45" y="429"/>
                    <a:pt x="45" y="438"/>
                    <a:pt x="45" y="447"/>
                  </a:cubicBezTo>
                  <a:cubicBezTo>
                    <a:pt x="54" y="464"/>
                    <a:pt x="54" y="482"/>
                    <a:pt x="63" y="500"/>
                  </a:cubicBezTo>
                  <a:cubicBezTo>
                    <a:pt x="98" y="554"/>
                    <a:pt x="134" y="607"/>
                    <a:pt x="179" y="652"/>
                  </a:cubicBezTo>
                  <a:cubicBezTo>
                    <a:pt x="277" y="741"/>
                    <a:pt x="393" y="803"/>
                    <a:pt x="509" y="857"/>
                  </a:cubicBezTo>
                  <a:cubicBezTo>
                    <a:pt x="384" y="848"/>
                    <a:pt x="259" y="794"/>
                    <a:pt x="161" y="714"/>
                  </a:cubicBezTo>
                  <a:cubicBezTo>
                    <a:pt x="116" y="679"/>
                    <a:pt x="54" y="616"/>
                    <a:pt x="9" y="554"/>
                  </a:cubicBezTo>
                  <a:cubicBezTo>
                    <a:pt x="9" y="571"/>
                    <a:pt x="9" y="589"/>
                    <a:pt x="0" y="607"/>
                  </a:cubicBezTo>
                  <a:cubicBezTo>
                    <a:pt x="168" y="852"/>
                    <a:pt x="455" y="968"/>
                    <a:pt x="743" y="968"/>
                  </a:cubicBezTo>
                  <a:cubicBezTo>
                    <a:pt x="1159" y="968"/>
                    <a:pt x="1575" y="725"/>
                    <a:pt x="1633" y="277"/>
                  </a:cubicBezTo>
                  <a:cubicBezTo>
                    <a:pt x="1624" y="268"/>
                    <a:pt x="1615" y="250"/>
                    <a:pt x="1615" y="241"/>
                  </a:cubicBezTo>
                  <a:cubicBezTo>
                    <a:pt x="1588" y="313"/>
                    <a:pt x="1553" y="393"/>
                    <a:pt x="1553" y="402"/>
                  </a:cubicBezTo>
                  <a:cubicBezTo>
                    <a:pt x="1499" y="509"/>
                    <a:pt x="1428" y="670"/>
                    <a:pt x="1312" y="714"/>
                  </a:cubicBezTo>
                  <a:cubicBezTo>
                    <a:pt x="1383" y="625"/>
                    <a:pt x="1437" y="554"/>
                    <a:pt x="1481" y="455"/>
                  </a:cubicBezTo>
                  <a:cubicBezTo>
                    <a:pt x="1526" y="366"/>
                    <a:pt x="1544" y="277"/>
                    <a:pt x="1562" y="188"/>
                  </a:cubicBezTo>
                  <a:cubicBezTo>
                    <a:pt x="1553" y="170"/>
                    <a:pt x="1544" y="161"/>
                    <a:pt x="1526" y="152"/>
                  </a:cubicBezTo>
                  <a:cubicBezTo>
                    <a:pt x="1517" y="215"/>
                    <a:pt x="1490" y="277"/>
                    <a:pt x="1472" y="331"/>
                  </a:cubicBezTo>
                  <a:cubicBezTo>
                    <a:pt x="1446" y="420"/>
                    <a:pt x="1410" y="509"/>
                    <a:pt x="1339" y="571"/>
                  </a:cubicBezTo>
                  <a:cubicBezTo>
                    <a:pt x="1339" y="571"/>
                    <a:pt x="1339" y="571"/>
                    <a:pt x="1339" y="563"/>
                  </a:cubicBezTo>
                  <a:cubicBezTo>
                    <a:pt x="1383" y="491"/>
                    <a:pt x="1419" y="411"/>
                    <a:pt x="1446" y="322"/>
                  </a:cubicBezTo>
                  <a:cubicBezTo>
                    <a:pt x="1463" y="250"/>
                    <a:pt x="1472" y="179"/>
                    <a:pt x="1472" y="108"/>
                  </a:cubicBezTo>
                  <a:cubicBezTo>
                    <a:pt x="1419" y="63"/>
                    <a:pt x="1365" y="27"/>
                    <a:pt x="1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1" name="Google Shape;8481;p23"/>
            <p:cNvSpPr/>
            <p:nvPr/>
          </p:nvSpPr>
          <p:spPr>
            <a:xfrm>
              <a:off x="618600" y="1245075"/>
              <a:ext cx="46175" cy="31550"/>
            </a:xfrm>
            <a:custGeom>
              <a:avLst/>
              <a:gdLst/>
              <a:ahLst/>
              <a:cxnLst/>
              <a:rect l="l" t="t" r="r" b="b"/>
              <a:pathLst>
                <a:path w="1847" h="1262" extrusionOk="0">
                  <a:moveTo>
                    <a:pt x="1080" y="109"/>
                  </a:moveTo>
                  <a:cubicBezTo>
                    <a:pt x="1151" y="109"/>
                    <a:pt x="1222" y="127"/>
                    <a:pt x="1294" y="145"/>
                  </a:cubicBezTo>
                  <a:cubicBezTo>
                    <a:pt x="1375" y="499"/>
                    <a:pt x="1077" y="699"/>
                    <a:pt x="795" y="699"/>
                  </a:cubicBezTo>
                  <a:cubicBezTo>
                    <a:pt x="581" y="699"/>
                    <a:pt x="376" y="583"/>
                    <a:pt x="357" y="332"/>
                  </a:cubicBezTo>
                  <a:cubicBezTo>
                    <a:pt x="411" y="288"/>
                    <a:pt x="473" y="252"/>
                    <a:pt x="536" y="216"/>
                  </a:cubicBezTo>
                  <a:cubicBezTo>
                    <a:pt x="536" y="279"/>
                    <a:pt x="553" y="341"/>
                    <a:pt x="589" y="377"/>
                  </a:cubicBezTo>
                  <a:cubicBezTo>
                    <a:pt x="644" y="439"/>
                    <a:pt x="719" y="468"/>
                    <a:pt x="791" y="468"/>
                  </a:cubicBezTo>
                  <a:cubicBezTo>
                    <a:pt x="801" y="468"/>
                    <a:pt x="811" y="467"/>
                    <a:pt x="821" y="466"/>
                  </a:cubicBezTo>
                  <a:cubicBezTo>
                    <a:pt x="999" y="457"/>
                    <a:pt x="1133" y="270"/>
                    <a:pt x="1080" y="109"/>
                  </a:cubicBezTo>
                  <a:close/>
                  <a:moveTo>
                    <a:pt x="1410" y="190"/>
                  </a:moveTo>
                  <a:lnTo>
                    <a:pt x="1410" y="190"/>
                  </a:lnTo>
                  <a:cubicBezTo>
                    <a:pt x="1472" y="216"/>
                    <a:pt x="1526" y="252"/>
                    <a:pt x="1579" y="297"/>
                  </a:cubicBezTo>
                  <a:cubicBezTo>
                    <a:pt x="1579" y="368"/>
                    <a:pt x="1570" y="439"/>
                    <a:pt x="1553" y="511"/>
                  </a:cubicBezTo>
                  <a:cubicBezTo>
                    <a:pt x="1526" y="600"/>
                    <a:pt x="1490" y="680"/>
                    <a:pt x="1446" y="752"/>
                  </a:cubicBezTo>
                  <a:cubicBezTo>
                    <a:pt x="1446" y="760"/>
                    <a:pt x="1446" y="760"/>
                    <a:pt x="1446" y="760"/>
                  </a:cubicBezTo>
                  <a:cubicBezTo>
                    <a:pt x="1517" y="698"/>
                    <a:pt x="1553" y="609"/>
                    <a:pt x="1579" y="520"/>
                  </a:cubicBezTo>
                  <a:cubicBezTo>
                    <a:pt x="1597" y="466"/>
                    <a:pt x="1624" y="404"/>
                    <a:pt x="1633" y="341"/>
                  </a:cubicBezTo>
                  <a:cubicBezTo>
                    <a:pt x="1651" y="350"/>
                    <a:pt x="1660" y="359"/>
                    <a:pt x="1669" y="377"/>
                  </a:cubicBezTo>
                  <a:cubicBezTo>
                    <a:pt x="1651" y="466"/>
                    <a:pt x="1633" y="555"/>
                    <a:pt x="1588" y="644"/>
                  </a:cubicBezTo>
                  <a:cubicBezTo>
                    <a:pt x="1544" y="743"/>
                    <a:pt x="1490" y="814"/>
                    <a:pt x="1419" y="903"/>
                  </a:cubicBezTo>
                  <a:cubicBezTo>
                    <a:pt x="1535" y="859"/>
                    <a:pt x="1606" y="698"/>
                    <a:pt x="1660" y="591"/>
                  </a:cubicBezTo>
                  <a:cubicBezTo>
                    <a:pt x="1660" y="582"/>
                    <a:pt x="1695" y="502"/>
                    <a:pt x="1722" y="430"/>
                  </a:cubicBezTo>
                  <a:cubicBezTo>
                    <a:pt x="1731" y="439"/>
                    <a:pt x="1731" y="457"/>
                    <a:pt x="1740" y="466"/>
                  </a:cubicBezTo>
                  <a:cubicBezTo>
                    <a:pt x="1682" y="914"/>
                    <a:pt x="1266" y="1157"/>
                    <a:pt x="850" y="1157"/>
                  </a:cubicBezTo>
                  <a:cubicBezTo>
                    <a:pt x="562" y="1157"/>
                    <a:pt x="275" y="1041"/>
                    <a:pt x="107" y="796"/>
                  </a:cubicBezTo>
                  <a:cubicBezTo>
                    <a:pt x="116" y="778"/>
                    <a:pt x="116" y="760"/>
                    <a:pt x="116" y="743"/>
                  </a:cubicBezTo>
                  <a:cubicBezTo>
                    <a:pt x="161" y="805"/>
                    <a:pt x="223" y="868"/>
                    <a:pt x="268" y="903"/>
                  </a:cubicBezTo>
                  <a:cubicBezTo>
                    <a:pt x="366" y="983"/>
                    <a:pt x="491" y="1037"/>
                    <a:pt x="616" y="1046"/>
                  </a:cubicBezTo>
                  <a:cubicBezTo>
                    <a:pt x="500" y="992"/>
                    <a:pt x="384" y="930"/>
                    <a:pt x="286" y="841"/>
                  </a:cubicBezTo>
                  <a:cubicBezTo>
                    <a:pt x="241" y="796"/>
                    <a:pt x="205" y="743"/>
                    <a:pt x="179" y="689"/>
                  </a:cubicBezTo>
                  <a:cubicBezTo>
                    <a:pt x="161" y="671"/>
                    <a:pt x="161" y="653"/>
                    <a:pt x="152" y="636"/>
                  </a:cubicBezTo>
                  <a:cubicBezTo>
                    <a:pt x="152" y="627"/>
                    <a:pt x="152" y="618"/>
                    <a:pt x="161" y="618"/>
                  </a:cubicBezTo>
                  <a:cubicBezTo>
                    <a:pt x="179" y="653"/>
                    <a:pt x="205" y="689"/>
                    <a:pt x="232" y="716"/>
                  </a:cubicBezTo>
                  <a:cubicBezTo>
                    <a:pt x="295" y="796"/>
                    <a:pt x="375" y="885"/>
                    <a:pt x="482" y="912"/>
                  </a:cubicBezTo>
                  <a:cubicBezTo>
                    <a:pt x="393" y="841"/>
                    <a:pt x="330" y="778"/>
                    <a:pt x="268" y="689"/>
                  </a:cubicBezTo>
                  <a:cubicBezTo>
                    <a:pt x="241" y="636"/>
                    <a:pt x="223" y="582"/>
                    <a:pt x="197" y="529"/>
                  </a:cubicBezTo>
                  <a:cubicBezTo>
                    <a:pt x="223" y="493"/>
                    <a:pt x="241" y="457"/>
                    <a:pt x="268" y="430"/>
                  </a:cubicBezTo>
                  <a:cubicBezTo>
                    <a:pt x="332" y="682"/>
                    <a:pt x="559" y="797"/>
                    <a:pt x="795" y="797"/>
                  </a:cubicBezTo>
                  <a:cubicBezTo>
                    <a:pt x="1121" y="797"/>
                    <a:pt x="1462" y="577"/>
                    <a:pt x="1410" y="190"/>
                  </a:cubicBezTo>
                  <a:close/>
                  <a:moveTo>
                    <a:pt x="997" y="1"/>
                  </a:moveTo>
                  <a:cubicBezTo>
                    <a:pt x="530" y="1"/>
                    <a:pt x="63" y="280"/>
                    <a:pt x="0" y="796"/>
                  </a:cubicBezTo>
                  <a:cubicBezTo>
                    <a:pt x="0" y="805"/>
                    <a:pt x="0" y="814"/>
                    <a:pt x="9" y="814"/>
                  </a:cubicBezTo>
                  <a:cubicBezTo>
                    <a:pt x="9" y="823"/>
                    <a:pt x="9" y="832"/>
                    <a:pt x="18" y="841"/>
                  </a:cubicBezTo>
                  <a:cubicBezTo>
                    <a:pt x="205" y="1126"/>
                    <a:pt x="528" y="1261"/>
                    <a:pt x="852" y="1261"/>
                  </a:cubicBezTo>
                  <a:cubicBezTo>
                    <a:pt x="1317" y="1261"/>
                    <a:pt x="1784" y="982"/>
                    <a:pt x="1847" y="466"/>
                  </a:cubicBezTo>
                  <a:cubicBezTo>
                    <a:pt x="1847" y="457"/>
                    <a:pt x="1847" y="448"/>
                    <a:pt x="1847" y="448"/>
                  </a:cubicBezTo>
                  <a:cubicBezTo>
                    <a:pt x="1847" y="439"/>
                    <a:pt x="1847" y="430"/>
                    <a:pt x="1838" y="421"/>
                  </a:cubicBezTo>
                  <a:cubicBezTo>
                    <a:pt x="1648" y="136"/>
                    <a:pt x="1322" y="1"/>
                    <a:pt x="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2" name="Google Shape;8482;p23"/>
            <p:cNvSpPr/>
            <p:nvPr/>
          </p:nvSpPr>
          <p:spPr>
            <a:xfrm>
              <a:off x="663425" y="1245675"/>
              <a:ext cx="5500" cy="5050"/>
            </a:xfrm>
            <a:custGeom>
              <a:avLst/>
              <a:gdLst/>
              <a:ahLst/>
              <a:cxnLst/>
              <a:rect l="l" t="t" r="r" b="b"/>
              <a:pathLst>
                <a:path w="220" h="202" extrusionOk="0">
                  <a:moveTo>
                    <a:pt x="148" y="1"/>
                  </a:moveTo>
                  <a:cubicBezTo>
                    <a:pt x="133" y="1"/>
                    <a:pt x="118" y="7"/>
                    <a:pt x="107" y="23"/>
                  </a:cubicBezTo>
                  <a:cubicBezTo>
                    <a:pt x="81" y="58"/>
                    <a:pt x="54" y="85"/>
                    <a:pt x="27" y="112"/>
                  </a:cubicBezTo>
                  <a:cubicBezTo>
                    <a:pt x="9" y="130"/>
                    <a:pt x="0" y="166"/>
                    <a:pt x="27" y="183"/>
                  </a:cubicBezTo>
                  <a:cubicBezTo>
                    <a:pt x="38" y="194"/>
                    <a:pt x="56" y="202"/>
                    <a:pt x="72" y="202"/>
                  </a:cubicBezTo>
                  <a:cubicBezTo>
                    <a:pt x="82" y="202"/>
                    <a:pt x="92" y="199"/>
                    <a:pt x="99" y="192"/>
                  </a:cubicBezTo>
                  <a:cubicBezTo>
                    <a:pt x="125" y="157"/>
                    <a:pt x="161" y="121"/>
                    <a:pt x="188" y="76"/>
                  </a:cubicBezTo>
                  <a:cubicBezTo>
                    <a:pt x="219" y="38"/>
                    <a:pt x="184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3" name="Google Shape;8483;p23"/>
            <p:cNvSpPr/>
            <p:nvPr/>
          </p:nvSpPr>
          <p:spPr>
            <a:xfrm>
              <a:off x="655650" y="1239300"/>
              <a:ext cx="4675" cy="6200"/>
            </a:xfrm>
            <a:custGeom>
              <a:avLst/>
              <a:gdLst/>
              <a:ahLst/>
              <a:cxnLst/>
              <a:rect l="l" t="t" r="r" b="b"/>
              <a:pathLst>
                <a:path w="187" h="248" extrusionOk="0">
                  <a:moveTo>
                    <a:pt x="134" y="1"/>
                  </a:moveTo>
                  <a:cubicBezTo>
                    <a:pt x="115" y="1"/>
                    <a:pt x="94" y="11"/>
                    <a:pt x="88" y="28"/>
                  </a:cubicBezTo>
                  <a:cubicBezTo>
                    <a:pt x="62" y="82"/>
                    <a:pt x="35" y="126"/>
                    <a:pt x="17" y="180"/>
                  </a:cubicBezTo>
                  <a:cubicBezTo>
                    <a:pt x="0" y="219"/>
                    <a:pt x="33" y="248"/>
                    <a:pt x="67" y="248"/>
                  </a:cubicBezTo>
                  <a:cubicBezTo>
                    <a:pt x="86" y="248"/>
                    <a:pt x="105" y="238"/>
                    <a:pt x="115" y="215"/>
                  </a:cubicBezTo>
                  <a:cubicBezTo>
                    <a:pt x="133" y="171"/>
                    <a:pt x="151" y="126"/>
                    <a:pt x="178" y="82"/>
                  </a:cubicBezTo>
                  <a:cubicBezTo>
                    <a:pt x="187" y="55"/>
                    <a:pt x="187" y="28"/>
                    <a:pt x="160" y="10"/>
                  </a:cubicBezTo>
                  <a:cubicBezTo>
                    <a:pt x="153" y="4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4" name="Google Shape;8484;p23"/>
            <p:cNvSpPr/>
            <p:nvPr/>
          </p:nvSpPr>
          <p:spPr>
            <a:xfrm>
              <a:off x="647750" y="1235925"/>
              <a:ext cx="3650" cy="6750"/>
            </a:xfrm>
            <a:custGeom>
              <a:avLst/>
              <a:gdLst/>
              <a:ahLst/>
              <a:cxnLst/>
              <a:rect l="l" t="t" r="r" b="b"/>
              <a:pathLst>
                <a:path w="146" h="270" extrusionOk="0">
                  <a:moveTo>
                    <a:pt x="79" y="1"/>
                  </a:moveTo>
                  <a:cubicBezTo>
                    <a:pt x="52" y="1"/>
                    <a:pt x="37" y="24"/>
                    <a:pt x="30" y="47"/>
                  </a:cubicBezTo>
                  <a:cubicBezTo>
                    <a:pt x="21" y="101"/>
                    <a:pt x="21" y="154"/>
                    <a:pt x="12" y="199"/>
                  </a:cubicBezTo>
                  <a:cubicBezTo>
                    <a:pt x="1" y="242"/>
                    <a:pt x="34" y="269"/>
                    <a:pt x="65" y="269"/>
                  </a:cubicBezTo>
                  <a:cubicBezTo>
                    <a:pt x="84" y="269"/>
                    <a:pt x="103" y="259"/>
                    <a:pt x="110" y="234"/>
                  </a:cubicBezTo>
                  <a:cubicBezTo>
                    <a:pt x="119" y="172"/>
                    <a:pt x="128" y="118"/>
                    <a:pt x="137" y="56"/>
                  </a:cubicBezTo>
                  <a:cubicBezTo>
                    <a:pt x="146" y="29"/>
                    <a:pt x="110" y="2"/>
                    <a:pt x="92" y="2"/>
                  </a:cubicBezTo>
                  <a:cubicBezTo>
                    <a:pt x="87" y="1"/>
                    <a:pt x="8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5" name="Google Shape;8485;p23"/>
            <p:cNvSpPr/>
            <p:nvPr/>
          </p:nvSpPr>
          <p:spPr>
            <a:xfrm>
              <a:off x="625575" y="1239400"/>
              <a:ext cx="5450" cy="6275"/>
            </a:xfrm>
            <a:custGeom>
              <a:avLst/>
              <a:gdLst/>
              <a:ahLst/>
              <a:cxnLst/>
              <a:rect l="l" t="t" r="r" b="b"/>
              <a:pathLst>
                <a:path w="218" h="251" extrusionOk="0">
                  <a:moveTo>
                    <a:pt x="77" y="0"/>
                  </a:moveTo>
                  <a:cubicBezTo>
                    <a:pt x="39" y="0"/>
                    <a:pt x="0" y="35"/>
                    <a:pt x="25" y="78"/>
                  </a:cubicBezTo>
                  <a:cubicBezTo>
                    <a:pt x="60" y="122"/>
                    <a:pt x="78" y="176"/>
                    <a:pt x="105" y="220"/>
                  </a:cubicBezTo>
                  <a:cubicBezTo>
                    <a:pt x="114" y="241"/>
                    <a:pt x="131" y="250"/>
                    <a:pt x="149" y="250"/>
                  </a:cubicBezTo>
                  <a:cubicBezTo>
                    <a:pt x="183" y="250"/>
                    <a:pt x="218" y="217"/>
                    <a:pt x="194" y="176"/>
                  </a:cubicBezTo>
                  <a:cubicBezTo>
                    <a:pt x="167" y="122"/>
                    <a:pt x="150" y="78"/>
                    <a:pt x="123" y="24"/>
                  </a:cubicBezTo>
                  <a:cubicBezTo>
                    <a:pt x="112" y="7"/>
                    <a:pt x="94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6" name="Google Shape;8486;p23"/>
            <p:cNvSpPr/>
            <p:nvPr/>
          </p:nvSpPr>
          <p:spPr>
            <a:xfrm>
              <a:off x="615925" y="1246475"/>
              <a:ext cx="6275" cy="5150"/>
            </a:xfrm>
            <a:custGeom>
              <a:avLst/>
              <a:gdLst/>
              <a:ahLst/>
              <a:cxnLst/>
              <a:rect l="l" t="t" r="r" b="b"/>
              <a:pathLst>
                <a:path w="251" h="206" extrusionOk="0">
                  <a:moveTo>
                    <a:pt x="54" y="1"/>
                  </a:moveTo>
                  <a:cubicBezTo>
                    <a:pt x="42" y="1"/>
                    <a:pt x="30" y="5"/>
                    <a:pt x="18" y="18"/>
                  </a:cubicBezTo>
                  <a:cubicBezTo>
                    <a:pt x="0" y="35"/>
                    <a:pt x="0" y="71"/>
                    <a:pt x="18" y="89"/>
                  </a:cubicBezTo>
                  <a:cubicBezTo>
                    <a:pt x="63" y="125"/>
                    <a:pt x="116" y="160"/>
                    <a:pt x="161" y="196"/>
                  </a:cubicBezTo>
                  <a:cubicBezTo>
                    <a:pt x="167" y="202"/>
                    <a:pt x="176" y="205"/>
                    <a:pt x="185" y="205"/>
                  </a:cubicBezTo>
                  <a:cubicBezTo>
                    <a:pt x="202" y="205"/>
                    <a:pt x="221" y="195"/>
                    <a:pt x="232" y="178"/>
                  </a:cubicBezTo>
                  <a:cubicBezTo>
                    <a:pt x="250" y="151"/>
                    <a:pt x="241" y="125"/>
                    <a:pt x="214" y="107"/>
                  </a:cubicBezTo>
                  <a:cubicBezTo>
                    <a:pt x="179" y="80"/>
                    <a:pt x="134" y="53"/>
                    <a:pt x="98" y="18"/>
                  </a:cubicBezTo>
                  <a:cubicBezTo>
                    <a:pt x="84" y="8"/>
                    <a:pt x="69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7" name="Google Shape;8487;p23"/>
            <p:cNvSpPr/>
            <p:nvPr/>
          </p:nvSpPr>
          <p:spPr>
            <a:xfrm>
              <a:off x="610075" y="1256600"/>
              <a:ext cx="7175" cy="4150"/>
            </a:xfrm>
            <a:custGeom>
              <a:avLst/>
              <a:gdLst/>
              <a:ahLst/>
              <a:cxnLst/>
              <a:rect l="l" t="t" r="r" b="b"/>
              <a:pathLst>
                <a:path w="287" h="166" extrusionOk="0">
                  <a:moveTo>
                    <a:pt x="71" y="0"/>
                  </a:moveTo>
                  <a:cubicBezTo>
                    <a:pt x="22" y="0"/>
                    <a:pt x="1" y="80"/>
                    <a:pt x="56" y="103"/>
                  </a:cubicBezTo>
                  <a:cubicBezTo>
                    <a:pt x="100" y="121"/>
                    <a:pt x="145" y="139"/>
                    <a:pt x="181" y="157"/>
                  </a:cubicBezTo>
                  <a:cubicBezTo>
                    <a:pt x="191" y="163"/>
                    <a:pt x="201" y="165"/>
                    <a:pt x="210" y="165"/>
                  </a:cubicBezTo>
                  <a:cubicBezTo>
                    <a:pt x="258" y="165"/>
                    <a:pt x="287" y="99"/>
                    <a:pt x="234" y="76"/>
                  </a:cubicBezTo>
                  <a:cubicBezTo>
                    <a:pt x="190" y="50"/>
                    <a:pt x="145" y="23"/>
                    <a:pt x="92" y="5"/>
                  </a:cubicBezTo>
                  <a:cubicBezTo>
                    <a:pt x="84" y="2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8" name="Google Shape;8488;p23"/>
            <p:cNvSpPr/>
            <p:nvPr/>
          </p:nvSpPr>
          <p:spPr>
            <a:xfrm>
              <a:off x="636625" y="1236025"/>
              <a:ext cx="3750" cy="6825"/>
            </a:xfrm>
            <a:custGeom>
              <a:avLst/>
              <a:gdLst/>
              <a:ahLst/>
              <a:cxnLst/>
              <a:rect l="l" t="t" r="r" b="b"/>
              <a:pathLst>
                <a:path w="150" h="273" extrusionOk="0">
                  <a:moveTo>
                    <a:pt x="62" y="0"/>
                  </a:moveTo>
                  <a:cubicBezTo>
                    <a:pt x="32" y="0"/>
                    <a:pt x="0" y="25"/>
                    <a:pt x="11" y="61"/>
                  </a:cubicBezTo>
                  <a:cubicBezTo>
                    <a:pt x="20" y="123"/>
                    <a:pt x="29" y="177"/>
                    <a:pt x="38" y="230"/>
                  </a:cubicBezTo>
                  <a:cubicBezTo>
                    <a:pt x="45" y="260"/>
                    <a:pt x="67" y="273"/>
                    <a:pt x="89" y="273"/>
                  </a:cubicBezTo>
                  <a:cubicBezTo>
                    <a:pt x="119" y="273"/>
                    <a:pt x="150" y="249"/>
                    <a:pt x="145" y="213"/>
                  </a:cubicBezTo>
                  <a:cubicBezTo>
                    <a:pt x="136" y="159"/>
                    <a:pt x="127" y="97"/>
                    <a:pt x="109" y="43"/>
                  </a:cubicBezTo>
                  <a:cubicBezTo>
                    <a:pt x="105" y="13"/>
                    <a:pt x="84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9" name="Google Shape;8489;p23"/>
            <p:cNvSpPr/>
            <p:nvPr/>
          </p:nvSpPr>
          <p:spPr>
            <a:xfrm>
              <a:off x="567300" y="1234475"/>
              <a:ext cx="10500" cy="9775"/>
            </a:xfrm>
            <a:custGeom>
              <a:avLst/>
              <a:gdLst/>
              <a:ahLst/>
              <a:cxnLst/>
              <a:rect l="l" t="t" r="r" b="b"/>
              <a:pathLst>
                <a:path w="420" h="391" extrusionOk="0">
                  <a:moveTo>
                    <a:pt x="170" y="0"/>
                  </a:moveTo>
                  <a:cubicBezTo>
                    <a:pt x="134" y="0"/>
                    <a:pt x="99" y="2"/>
                    <a:pt x="63" y="7"/>
                  </a:cubicBezTo>
                  <a:cubicBezTo>
                    <a:pt x="0" y="132"/>
                    <a:pt x="9" y="248"/>
                    <a:pt x="54" y="346"/>
                  </a:cubicBezTo>
                  <a:lnTo>
                    <a:pt x="99" y="346"/>
                  </a:lnTo>
                  <a:cubicBezTo>
                    <a:pt x="204" y="355"/>
                    <a:pt x="309" y="372"/>
                    <a:pt x="415" y="390"/>
                  </a:cubicBezTo>
                  <a:lnTo>
                    <a:pt x="415" y="390"/>
                  </a:lnTo>
                  <a:cubicBezTo>
                    <a:pt x="407" y="387"/>
                    <a:pt x="399" y="380"/>
                    <a:pt x="384" y="373"/>
                  </a:cubicBezTo>
                  <a:cubicBezTo>
                    <a:pt x="313" y="328"/>
                    <a:pt x="259" y="257"/>
                    <a:pt x="241" y="176"/>
                  </a:cubicBezTo>
                  <a:cubicBezTo>
                    <a:pt x="232" y="123"/>
                    <a:pt x="250" y="51"/>
                    <a:pt x="277" y="7"/>
                  </a:cubicBezTo>
                  <a:cubicBezTo>
                    <a:pt x="241" y="2"/>
                    <a:pt x="206" y="0"/>
                    <a:pt x="170" y="0"/>
                  </a:cubicBezTo>
                  <a:close/>
                  <a:moveTo>
                    <a:pt x="415" y="390"/>
                  </a:moveTo>
                  <a:cubicBezTo>
                    <a:pt x="417" y="390"/>
                    <a:pt x="418" y="390"/>
                    <a:pt x="420" y="390"/>
                  </a:cubicBezTo>
                  <a:cubicBezTo>
                    <a:pt x="418" y="390"/>
                    <a:pt x="417" y="390"/>
                    <a:pt x="415" y="3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0" name="Google Shape;8490;p23"/>
            <p:cNvSpPr/>
            <p:nvPr/>
          </p:nvSpPr>
          <p:spPr>
            <a:xfrm>
              <a:off x="578675" y="1239775"/>
              <a:ext cx="12525" cy="10925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39" y="0"/>
                  </a:moveTo>
                  <a:cubicBezTo>
                    <a:pt x="314" y="119"/>
                    <a:pt x="192" y="197"/>
                    <a:pt x="73" y="197"/>
                  </a:cubicBezTo>
                  <a:cubicBezTo>
                    <a:pt x="67" y="197"/>
                    <a:pt x="60" y="197"/>
                    <a:pt x="54" y="196"/>
                  </a:cubicBezTo>
                  <a:lnTo>
                    <a:pt x="54" y="196"/>
                  </a:lnTo>
                  <a:lnTo>
                    <a:pt x="81" y="205"/>
                  </a:lnTo>
                  <a:lnTo>
                    <a:pt x="54" y="268"/>
                  </a:lnTo>
                  <a:cubicBezTo>
                    <a:pt x="36" y="321"/>
                    <a:pt x="18" y="375"/>
                    <a:pt x="0" y="428"/>
                  </a:cubicBezTo>
                  <a:cubicBezTo>
                    <a:pt x="33" y="434"/>
                    <a:pt x="66" y="437"/>
                    <a:pt x="98" y="437"/>
                  </a:cubicBezTo>
                  <a:cubicBezTo>
                    <a:pt x="268" y="437"/>
                    <a:pt x="425" y="354"/>
                    <a:pt x="500" y="152"/>
                  </a:cubicBezTo>
                  <a:cubicBezTo>
                    <a:pt x="455" y="98"/>
                    <a:pt x="402" y="45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1" name="Google Shape;8491;p23"/>
            <p:cNvSpPr/>
            <p:nvPr/>
          </p:nvSpPr>
          <p:spPr>
            <a:xfrm>
              <a:off x="575325" y="1246000"/>
              <a:ext cx="21000" cy="16750"/>
            </a:xfrm>
            <a:custGeom>
              <a:avLst/>
              <a:gdLst/>
              <a:ahLst/>
              <a:cxnLst/>
              <a:rect l="l" t="t" r="r" b="b"/>
              <a:pathLst>
                <a:path w="840" h="670" extrusionOk="0">
                  <a:moveTo>
                    <a:pt x="705" y="1"/>
                  </a:moveTo>
                  <a:cubicBezTo>
                    <a:pt x="613" y="207"/>
                    <a:pt x="436" y="294"/>
                    <a:pt x="250" y="294"/>
                  </a:cubicBezTo>
                  <a:cubicBezTo>
                    <a:pt x="203" y="294"/>
                    <a:pt x="155" y="288"/>
                    <a:pt x="108" y="277"/>
                  </a:cubicBezTo>
                  <a:cubicBezTo>
                    <a:pt x="72" y="376"/>
                    <a:pt x="36" y="474"/>
                    <a:pt x="1" y="581"/>
                  </a:cubicBezTo>
                  <a:cubicBezTo>
                    <a:pt x="81" y="607"/>
                    <a:pt x="170" y="643"/>
                    <a:pt x="259" y="670"/>
                  </a:cubicBezTo>
                  <a:lnTo>
                    <a:pt x="268" y="670"/>
                  </a:lnTo>
                  <a:cubicBezTo>
                    <a:pt x="473" y="670"/>
                    <a:pt x="688" y="590"/>
                    <a:pt x="839" y="411"/>
                  </a:cubicBezTo>
                  <a:cubicBezTo>
                    <a:pt x="839" y="393"/>
                    <a:pt x="839" y="384"/>
                    <a:pt x="839" y="367"/>
                  </a:cubicBezTo>
                  <a:cubicBezTo>
                    <a:pt x="777" y="420"/>
                    <a:pt x="714" y="465"/>
                    <a:pt x="696" y="474"/>
                  </a:cubicBezTo>
                  <a:cubicBezTo>
                    <a:pt x="607" y="531"/>
                    <a:pt x="473" y="610"/>
                    <a:pt x="362" y="610"/>
                  </a:cubicBezTo>
                  <a:cubicBezTo>
                    <a:pt x="351" y="610"/>
                    <a:pt x="341" y="609"/>
                    <a:pt x="331" y="607"/>
                  </a:cubicBezTo>
                  <a:cubicBezTo>
                    <a:pt x="331" y="599"/>
                    <a:pt x="331" y="599"/>
                    <a:pt x="331" y="599"/>
                  </a:cubicBezTo>
                  <a:cubicBezTo>
                    <a:pt x="438" y="572"/>
                    <a:pt x="518" y="536"/>
                    <a:pt x="616" y="474"/>
                  </a:cubicBezTo>
                  <a:cubicBezTo>
                    <a:pt x="696" y="429"/>
                    <a:pt x="759" y="358"/>
                    <a:pt x="830" y="295"/>
                  </a:cubicBezTo>
                  <a:cubicBezTo>
                    <a:pt x="821" y="277"/>
                    <a:pt x="821" y="260"/>
                    <a:pt x="812" y="251"/>
                  </a:cubicBezTo>
                  <a:cubicBezTo>
                    <a:pt x="768" y="295"/>
                    <a:pt x="714" y="340"/>
                    <a:pt x="670" y="376"/>
                  </a:cubicBezTo>
                  <a:cubicBezTo>
                    <a:pt x="598" y="429"/>
                    <a:pt x="527" y="483"/>
                    <a:pt x="429" y="500"/>
                  </a:cubicBezTo>
                  <a:cubicBezTo>
                    <a:pt x="429" y="500"/>
                    <a:pt x="429" y="492"/>
                    <a:pt x="429" y="492"/>
                  </a:cubicBezTo>
                  <a:cubicBezTo>
                    <a:pt x="509" y="456"/>
                    <a:pt x="580" y="402"/>
                    <a:pt x="652" y="349"/>
                  </a:cubicBezTo>
                  <a:cubicBezTo>
                    <a:pt x="705" y="295"/>
                    <a:pt x="750" y="242"/>
                    <a:pt x="795" y="179"/>
                  </a:cubicBezTo>
                  <a:cubicBezTo>
                    <a:pt x="777" y="117"/>
                    <a:pt x="750" y="54"/>
                    <a:pt x="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2" name="Google Shape;8492;p23"/>
            <p:cNvSpPr/>
            <p:nvPr/>
          </p:nvSpPr>
          <p:spPr>
            <a:xfrm>
              <a:off x="564625" y="1231825"/>
              <a:ext cx="34375" cy="32950"/>
            </a:xfrm>
            <a:custGeom>
              <a:avLst/>
              <a:gdLst/>
              <a:ahLst/>
              <a:cxnLst/>
              <a:rect l="l" t="t" r="r" b="b"/>
              <a:pathLst>
                <a:path w="1375" h="1318" extrusionOk="0">
                  <a:moveTo>
                    <a:pt x="295" y="1"/>
                  </a:moveTo>
                  <a:cubicBezTo>
                    <a:pt x="213" y="1"/>
                    <a:pt x="132" y="11"/>
                    <a:pt x="54" y="33"/>
                  </a:cubicBezTo>
                  <a:cubicBezTo>
                    <a:pt x="54" y="42"/>
                    <a:pt x="45" y="50"/>
                    <a:pt x="45" y="50"/>
                  </a:cubicBezTo>
                  <a:cubicBezTo>
                    <a:pt x="27" y="86"/>
                    <a:pt x="18" y="122"/>
                    <a:pt x="0" y="166"/>
                  </a:cubicBezTo>
                  <a:cubicBezTo>
                    <a:pt x="18" y="157"/>
                    <a:pt x="36" y="149"/>
                    <a:pt x="54" y="149"/>
                  </a:cubicBezTo>
                  <a:cubicBezTo>
                    <a:pt x="18" y="247"/>
                    <a:pt x="18" y="354"/>
                    <a:pt x="45" y="443"/>
                  </a:cubicBezTo>
                  <a:cubicBezTo>
                    <a:pt x="81" y="443"/>
                    <a:pt x="125" y="452"/>
                    <a:pt x="161" y="452"/>
                  </a:cubicBezTo>
                  <a:cubicBezTo>
                    <a:pt x="116" y="354"/>
                    <a:pt x="107" y="238"/>
                    <a:pt x="170" y="113"/>
                  </a:cubicBezTo>
                  <a:cubicBezTo>
                    <a:pt x="206" y="108"/>
                    <a:pt x="241" y="106"/>
                    <a:pt x="277" y="106"/>
                  </a:cubicBezTo>
                  <a:cubicBezTo>
                    <a:pt x="313" y="106"/>
                    <a:pt x="348" y="108"/>
                    <a:pt x="384" y="113"/>
                  </a:cubicBezTo>
                  <a:cubicBezTo>
                    <a:pt x="357" y="157"/>
                    <a:pt x="339" y="229"/>
                    <a:pt x="348" y="282"/>
                  </a:cubicBezTo>
                  <a:cubicBezTo>
                    <a:pt x="366" y="363"/>
                    <a:pt x="420" y="434"/>
                    <a:pt x="491" y="479"/>
                  </a:cubicBezTo>
                  <a:cubicBezTo>
                    <a:pt x="509" y="488"/>
                    <a:pt x="518" y="496"/>
                    <a:pt x="527" y="496"/>
                  </a:cubicBezTo>
                  <a:cubicBezTo>
                    <a:pt x="545" y="496"/>
                    <a:pt x="554" y="505"/>
                    <a:pt x="571" y="505"/>
                  </a:cubicBezTo>
                  <a:lnTo>
                    <a:pt x="616" y="514"/>
                  </a:lnTo>
                  <a:cubicBezTo>
                    <a:pt x="622" y="515"/>
                    <a:pt x="629" y="515"/>
                    <a:pt x="635" y="515"/>
                  </a:cubicBezTo>
                  <a:cubicBezTo>
                    <a:pt x="754" y="515"/>
                    <a:pt x="876" y="437"/>
                    <a:pt x="901" y="318"/>
                  </a:cubicBezTo>
                  <a:cubicBezTo>
                    <a:pt x="964" y="363"/>
                    <a:pt x="1017" y="416"/>
                    <a:pt x="1062" y="470"/>
                  </a:cubicBezTo>
                  <a:cubicBezTo>
                    <a:pt x="987" y="672"/>
                    <a:pt x="830" y="755"/>
                    <a:pt x="660" y="755"/>
                  </a:cubicBezTo>
                  <a:cubicBezTo>
                    <a:pt x="628" y="755"/>
                    <a:pt x="595" y="752"/>
                    <a:pt x="562" y="746"/>
                  </a:cubicBezTo>
                  <a:cubicBezTo>
                    <a:pt x="562" y="755"/>
                    <a:pt x="562" y="755"/>
                    <a:pt x="562" y="755"/>
                  </a:cubicBezTo>
                  <a:cubicBezTo>
                    <a:pt x="554" y="791"/>
                    <a:pt x="545" y="818"/>
                    <a:pt x="536" y="844"/>
                  </a:cubicBezTo>
                  <a:cubicBezTo>
                    <a:pt x="583" y="855"/>
                    <a:pt x="631" y="861"/>
                    <a:pt x="678" y="861"/>
                  </a:cubicBezTo>
                  <a:cubicBezTo>
                    <a:pt x="864" y="861"/>
                    <a:pt x="1041" y="774"/>
                    <a:pt x="1133" y="568"/>
                  </a:cubicBezTo>
                  <a:cubicBezTo>
                    <a:pt x="1169" y="621"/>
                    <a:pt x="1205" y="684"/>
                    <a:pt x="1223" y="746"/>
                  </a:cubicBezTo>
                  <a:cubicBezTo>
                    <a:pt x="1178" y="809"/>
                    <a:pt x="1133" y="862"/>
                    <a:pt x="1080" y="916"/>
                  </a:cubicBezTo>
                  <a:cubicBezTo>
                    <a:pt x="1008" y="969"/>
                    <a:pt x="937" y="1023"/>
                    <a:pt x="857" y="1059"/>
                  </a:cubicBezTo>
                  <a:cubicBezTo>
                    <a:pt x="857" y="1059"/>
                    <a:pt x="857" y="1067"/>
                    <a:pt x="857" y="1067"/>
                  </a:cubicBezTo>
                  <a:cubicBezTo>
                    <a:pt x="955" y="1050"/>
                    <a:pt x="1026" y="996"/>
                    <a:pt x="1098" y="943"/>
                  </a:cubicBezTo>
                  <a:cubicBezTo>
                    <a:pt x="1142" y="907"/>
                    <a:pt x="1196" y="862"/>
                    <a:pt x="1240" y="818"/>
                  </a:cubicBezTo>
                  <a:cubicBezTo>
                    <a:pt x="1249" y="827"/>
                    <a:pt x="1249" y="844"/>
                    <a:pt x="1258" y="862"/>
                  </a:cubicBezTo>
                  <a:cubicBezTo>
                    <a:pt x="1187" y="925"/>
                    <a:pt x="1124" y="996"/>
                    <a:pt x="1044" y="1041"/>
                  </a:cubicBezTo>
                  <a:cubicBezTo>
                    <a:pt x="946" y="1103"/>
                    <a:pt x="866" y="1139"/>
                    <a:pt x="759" y="1166"/>
                  </a:cubicBezTo>
                  <a:cubicBezTo>
                    <a:pt x="759" y="1166"/>
                    <a:pt x="759" y="1166"/>
                    <a:pt x="759" y="1174"/>
                  </a:cubicBezTo>
                  <a:cubicBezTo>
                    <a:pt x="769" y="1176"/>
                    <a:pt x="779" y="1177"/>
                    <a:pt x="790" y="1177"/>
                  </a:cubicBezTo>
                  <a:cubicBezTo>
                    <a:pt x="901" y="1177"/>
                    <a:pt x="1035" y="1098"/>
                    <a:pt x="1124" y="1041"/>
                  </a:cubicBezTo>
                  <a:cubicBezTo>
                    <a:pt x="1142" y="1032"/>
                    <a:pt x="1205" y="987"/>
                    <a:pt x="1267" y="934"/>
                  </a:cubicBezTo>
                  <a:cubicBezTo>
                    <a:pt x="1267" y="951"/>
                    <a:pt x="1267" y="960"/>
                    <a:pt x="1267" y="978"/>
                  </a:cubicBezTo>
                  <a:cubicBezTo>
                    <a:pt x="1116" y="1157"/>
                    <a:pt x="901" y="1237"/>
                    <a:pt x="696" y="1237"/>
                  </a:cubicBezTo>
                  <a:cubicBezTo>
                    <a:pt x="759" y="1264"/>
                    <a:pt x="839" y="1290"/>
                    <a:pt x="910" y="1317"/>
                  </a:cubicBezTo>
                  <a:cubicBezTo>
                    <a:pt x="1071" y="1273"/>
                    <a:pt x="1232" y="1183"/>
                    <a:pt x="1356" y="1032"/>
                  </a:cubicBezTo>
                  <a:cubicBezTo>
                    <a:pt x="1356" y="1032"/>
                    <a:pt x="1365" y="1023"/>
                    <a:pt x="1365" y="1014"/>
                  </a:cubicBezTo>
                  <a:cubicBezTo>
                    <a:pt x="1365" y="1014"/>
                    <a:pt x="1374" y="1005"/>
                    <a:pt x="1374" y="996"/>
                  </a:cubicBezTo>
                  <a:cubicBezTo>
                    <a:pt x="1367" y="425"/>
                    <a:pt x="818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3" name="Google Shape;8493;p23"/>
            <p:cNvSpPr/>
            <p:nvPr/>
          </p:nvSpPr>
          <p:spPr>
            <a:xfrm>
              <a:off x="601200" y="1249475"/>
              <a:ext cx="6525" cy="3525"/>
            </a:xfrm>
            <a:custGeom>
              <a:avLst/>
              <a:gdLst/>
              <a:ahLst/>
              <a:cxnLst/>
              <a:rect l="l" t="t" r="r" b="b"/>
              <a:pathLst>
                <a:path w="261" h="141" extrusionOk="0">
                  <a:moveTo>
                    <a:pt x="182" y="0"/>
                  </a:moveTo>
                  <a:cubicBezTo>
                    <a:pt x="176" y="0"/>
                    <a:pt x="168" y="1"/>
                    <a:pt x="161" y="5"/>
                  </a:cubicBezTo>
                  <a:cubicBezTo>
                    <a:pt x="125" y="22"/>
                    <a:pt x="81" y="31"/>
                    <a:pt x="45" y="40"/>
                  </a:cubicBezTo>
                  <a:cubicBezTo>
                    <a:pt x="18" y="49"/>
                    <a:pt x="0" y="67"/>
                    <a:pt x="0" y="103"/>
                  </a:cubicBezTo>
                  <a:cubicBezTo>
                    <a:pt x="8" y="118"/>
                    <a:pt x="29" y="140"/>
                    <a:pt x="52" y="140"/>
                  </a:cubicBezTo>
                  <a:cubicBezTo>
                    <a:pt x="56" y="140"/>
                    <a:pt x="59" y="140"/>
                    <a:pt x="63" y="138"/>
                  </a:cubicBezTo>
                  <a:cubicBezTo>
                    <a:pt x="108" y="129"/>
                    <a:pt x="161" y="121"/>
                    <a:pt x="206" y="103"/>
                  </a:cubicBezTo>
                  <a:cubicBezTo>
                    <a:pt x="261" y="79"/>
                    <a:pt x="233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4" name="Google Shape;8494;p23"/>
            <p:cNvSpPr/>
            <p:nvPr/>
          </p:nvSpPr>
          <p:spPr>
            <a:xfrm>
              <a:off x="596975" y="1239800"/>
              <a:ext cx="6925" cy="4675"/>
            </a:xfrm>
            <a:custGeom>
              <a:avLst/>
              <a:gdLst/>
              <a:ahLst/>
              <a:cxnLst/>
              <a:rect l="l" t="t" r="r" b="b"/>
              <a:pathLst>
                <a:path w="277" h="187" extrusionOk="0">
                  <a:moveTo>
                    <a:pt x="214" y="1"/>
                  </a:moveTo>
                  <a:cubicBezTo>
                    <a:pt x="208" y="1"/>
                    <a:pt x="201" y="3"/>
                    <a:pt x="196" y="8"/>
                  </a:cubicBezTo>
                  <a:cubicBezTo>
                    <a:pt x="143" y="35"/>
                    <a:pt x="89" y="62"/>
                    <a:pt x="45" y="97"/>
                  </a:cubicBezTo>
                  <a:cubicBezTo>
                    <a:pt x="0" y="127"/>
                    <a:pt x="35" y="186"/>
                    <a:pt x="84" y="186"/>
                  </a:cubicBezTo>
                  <a:cubicBezTo>
                    <a:pt x="94" y="186"/>
                    <a:pt x="105" y="184"/>
                    <a:pt x="116" y="177"/>
                  </a:cubicBezTo>
                  <a:cubicBezTo>
                    <a:pt x="152" y="151"/>
                    <a:pt x="187" y="124"/>
                    <a:pt x="232" y="97"/>
                  </a:cubicBezTo>
                  <a:cubicBezTo>
                    <a:pt x="259" y="88"/>
                    <a:pt x="277" y="62"/>
                    <a:pt x="259" y="35"/>
                  </a:cubicBezTo>
                  <a:cubicBezTo>
                    <a:pt x="252" y="15"/>
                    <a:pt x="232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5" name="Google Shape;8495;p23"/>
            <p:cNvSpPr/>
            <p:nvPr/>
          </p:nvSpPr>
          <p:spPr>
            <a:xfrm>
              <a:off x="591900" y="1231950"/>
              <a:ext cx="6200" cy="5800"/>
            </a:xfrm>
            <a:custGeom>
              <a:avLst/>
              <a:gdLst/>
              <a:ahLst/>
              <a:cxnLst/>
              <a:rect l="l" t="t" r="r" b="b"/>
              <a:pathLst>
                <a:path w="248" h="232" extrusionOk="0">
                  <a:moveTo>
                    <a:pt x="191" y="0"/>
                  </a:moveTo>
                  <a:cubicBezTo>
                    <a:pt x="175" y="0"/>
                    <a:pt x="160" y="8"/>
                    <a:pt x="149" y="19"/>
                  </a:cubicBezTo>
                  <a:cubicBezTo>
                    <a:pt x="114" y="63"/>
                    <a:pt x="78" y="99"/>
                    <a:pt x="42" y="135"/>
                  </a:cubicBezTo>
                  <a:cubicBezTo>
                    <a:pt x="1" y="169"/>
                    <a:pt x="35" y="232"/>
                    <a:pt x="73" y="232"/>
                  </a:cubicBezTo>
                  <a:cubicBezTo>
                    <a:pt x="84" y="232"/>
                    <a:pt x="95" y="227"/>
                    <a:pt x="105" y="215"/>
                  </a:cubicBezTo>
                  <a:cubicBezTo>
                    <a:pt x="149" y="179"/>
                    <a:pt x="185" y="126"/>
                    <a:pt x="230" y="81"/>
                  </a:cubicBezTo>
                  <a:cubicBezTo>
                    <a:pt x="248" y="63"/>
                    <a:pt x="239" y="28"/>
                    <a:pt x="221" y="10"/>
                  </a:cubicBezTo>
                  <a:cubicBezTo>
                    <a:pt x="211" y="3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6" name="Google Shape;8496;p23"/>
            <p:cNvSpPr/>
            <p:nvPr/>
          </p:nvSpPr>
          <p:spPr>
            <a:xfrm>
              <a:off x="574100" y="1222650"/>
              <a:ext cx="3150" cy="6775"/>
            </a:xfrm>
            <a:custGeom>
              <a:avLst/>
              <a:gdLst/>
              <a:ahLst/>
              <a:cxnLst/>
              <a:rect l="l" t="t" r="r" b="b"/>
              <a:pathLst>
                <a:path w="126" h="271" extrusionOk="0">
                  <a:moveTo>
                    <a:pt x="70" y="0"/>
                  </a:moveTo>
                  <a:cubicBezTo>
                    <a:pt x="46" y="0"/>
                    <a:pt x="23" y="14"/>
                    <a:pt x="23" y="43"/>
                  </a:cubicBezTo>
                  <a:cubicBezTo>
                    <a:pt x="23" y="105"/>
                    <a:pt x="5" y="159"/>
                    <a:pt x="5" y="212"/>
                  </a:cubicBezTo>
                  <a:cubicBezTo>
                    <a:pt x="0" y="250"/>
                    <a:pt x="28" y="270"/>
                    <a:pt x="56" y="270"/>
                  </a:cubicBezTo>
                  <a:cubicBezTo>
                    <a:pt x="80" y="270"/>
                    <a:pt x="103" y="255"/>
                    <a:pt x="103" y="221"/>
                  </a:cubicBezTo>
                  <a:cubicBezTo>
                    <a:pt x="112" y="168"/>
                    <a:pt x="121" y="114"/>
                    <a:pt x="121" y="52"/>
                  </a:cubicBezTo>
                  <a:cubicBezTo>
                    <a:pt x="126" y="18"/>
                    <a:pt x="9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7" name="Google Shape;8497;p23"/>
            <p:cNvSpPr/>
            <p:nvPr/>
          </p:nvSpPr>
          <p:spPr>
            <a:xfrm>
              <a:off x="583350" y="1225700"/>
              <a:ext cx="4925" cy="6600"/>
            </a:xfrm>
            <a:custGeom>
              <a:avLst/>
              <a:gdLst/>
              <a:ahLst/>
              <a:cxnLst/>
              <a:rect l="l" t="t" r="r" b="b"/>
              <a:pathLst>
                <a:path w="197" h="264" extrusionOk="0">
                  <a:moveTo>
                    <a:pt x="129" y="0"/>
                  </a:moveTo>
                  <a:cubicBezTo>
                    <a:pt x="110" y="0"/>
                    <a:pt x="91" y="11"/>
                    <a:pt x="81" y="37"/>
                  </a:cubicBezTo>
                  <a:cubicBezTo>
                    <a:pt x="63" y="90"/>
                    <a:pt x="36" y="135"/>
                    <a:pt x="19" y="188"/>
                  </a:cubicBezTo>
                  <a:cubicBezTo>
                    <a:pt x="1" y="230"/>
                    <a:pt x="38" y="263"/>
                    <a:pt x="72" y="263"/>
                  </a:cubicBezTo>
                  <a:cubicBezTo>
                    <a:pt x="90" y="263"/>
                    <a:pt x="108" y="254"/>
                    <a:pt x="117" y="233"/>
                  </a:cubicBezTo>
                  <a:cubicBezTo>
                    <a:pt x="135" y="179"/>
                    <a:pt x="161" y="126"/>
                    <a:pt x="179" y="72"/>
                  </a:cubicBezTo>
                  <a:cubicBezTo>
                    <a:pt x="196" y="33"/>
                    <a:pt x="163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8" name="Google Shape;8498;p23"/>
            <p:cNvSpPr/>
            <p:nvPr/>
          </p:nvSpPr>
          <p:spPr>
            <a:xfrm>
              <a:off x="741475" y="1221250"/>
              <a:ext cx="25675" cy="20925"/>
            </a:xfrm>
            <a:custGeom>
              <a:avLst/>
              <a:gdLst/>
              <a:ahLst/>
              <a:cxnLst/>
              <a:rect l="l" t="t" r="r" b="b"/>
              <a:pathLst>
                <a:path w="1027" h="837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90" y="18"/>
                    <a:pt x="518" y="54"/>
                    <a:pt x="456" y="90"/>
                  </a:cubicBezTo>
                  <a:cubicBezTo>
                    <a:pt x="509" y="126"/>
                    <a:pt x="554" y="170"/>
                    <a:pt x="563" y="224"/>
                  </a:cubicBezTo>
                  <a:cubicBezTo>
                    <a:pt x="590" y="313"/>
                    <a:pt x="572" y="402"/>
                    <a:pt x="518" y="473"/>
                  </a:cubicBezTo>
                  <a:cubicBezTo>
                    <a:pt x="465" y="551"/>
                    <a:pt x="373" y="591"/>
                    <a:pt x="283" y="591"/>
                  </a:cubicBezTo>
                  <a:cubicBezTo>
                    <a:pt x="206" y="591"/>
                    <a:pt x="130" y="562"/>
                    <a:pt x="81" y="500"/>
                  </a:cubicBezTo>
                  <a:cubicBezTo>
                    <a:pt x="45" y="563"/>
                    <a:pt x="19" y="634"/>
                    <a:pt x="1" y="705"/>
                  </a:cubicBezTo>
                  <a:cubicBezTo>
                    <a:pt x="95" y="798"/>
                    <a:pt x="199" y="837"/>
                    <a:pt x="300" y="837"/>
                  </a:cubicBezTo>
                  <a:cubicBezTo>
                    <a:pt x="685" y="837"/>
                    <a:pt x="1026" y="276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9" name="Google Shape;8499;p23"/>
            <p:cNvSpPr/>
            <p:nvPr/>
          </p:nvSpPr>
          <p:spPr>
            <a:xfrm>
              <a:off x="741025" y="1248450"/>
              <a:ext cx="3825" cy="2050"/>
            </a:xfrm>
            <a:custGeom>
              <a:avLst/>
              <a:gdLst/>
              <a:ahLst/>
              <a:cxnLst/>
              <a:rect l="l" t="t" r="r" b="b"/>
              <a:pathLst>
                <a:path w="153" h="8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9"/>
                    <a:pt x="10" y="37"/>
                    <a:pt x="19" y="55"/>
                  </a:cubicBezTo>
                  <a:cubicBezTo>
                    <a:pt x="37" y="63"/>
                    <a:pt x="63" y="72"/>
                    <a:pt x="90" y="81"/>
                  </a:cubicBezTo>
                  <a:cubicBezTo>
                    <a:pt x="108" y="63"/>
                    <a:pt x="126" y="55"/>
                    <a:pt x="153" y="46"/>
                  </a:cubicBezTo>
                  <a:cubicBezTo>
                    <a:pt x="99" y="37"/>
                    <a:pt x="54" y="1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0" name="Google Shape;8500;p23"/>
            <p:cNvSpPr/>
            <p:nvPr/>
          </p:nvSpPr>
          <p:spPr>
            <a:xfrm>
              <a:off x="740600" y="1220350"/>
              <a:ext cx="29675" cy="28575"/>
            </a:xfrm>
            <a:custGeom>
              <a:avLst/>
              <a:gdLst/>
              <a:ahLst/>
              <a:cxnLst/>
              <a:rect l="l" t="t" r="r" b="b"/>
              <a:pathLst>
                <a:path w="1187" h="1143" extrusionOk="0">
                  <a:moveTo>
                    <a:pt x="937" y="1"/>
                  </a:moveTo>
                  <a:cubicBezTo>
                    <a:pt x="892" y="1"/>
                    <a:pt x="857" y="1"/>
                    <a:pt x="812" y="10"/>
                  </a:cubicBezTo>
                  <a:cubicBezTo>
                    <a:pt x="1164" y="369"/>
                    <a:pt x="770" y="977"/>
                    <a:pt x="328" y="977"/>
                  </a:cubicBezTo>
                  <a:cubicBezTo>
                    <a:pt x="221" y="977"/>
                    <a:pt x="112" y="941"/>
                    <a:pt x="9" y="857"/>
                  </a:cubicBezTo>
                  <a:cubicBezTo>
                    <a:pt x="0" y="929"/>
                    <a:pt x="0" y="991"/>
                    <a:pt x="9" y="1063"/>
                  </a:cubicBezTo>
                  <a:cubicBezTo>
                    <a:pt x="71" y="1089"/>
                    <a:pt x="134" y="1125"/>
                    <a:pt x="205" y="1143"/>
                  </a:cubicBezTo>
                  <a:cubicBezTo>
                    <a:pt x="241" y="1125"/>
                    <a:pt x="277" y="1107"/>
                    <a:pt x="312" y="1089"/>
                  </a:cubicBezTo>
                  <a:cubicBezTo>
                    <a:pt x="589" y="938"/>
                    <a:pt x="865" y="786"/>
                    <a:pt x="1151" y="625"/>
                  </a:cubicBezTo>
                  <a:cubicBezTo>
                    <a:pt x="1169" y="501"/>
                    <a:pt x="1187" y="367"/>
                    <a:pt x="1151" y="242"/>
                  </a:cubicBezTo>
                  <a:cubicBezTo>
                    <a:pt x="1133" y="179"/>
                    <a:pt x="1115" y="117"/>
                    <a:pt x="1088" y="63"/>
                  </a:cubicBezTo>
                  <a:cubicBezTo>
                    <a:pt x="1071" y="54"/>
                    <a:pt x="1062" y="37"/>
                    <a:pt x="1053" y="19"/>
                  </a:cubicBezTo>
                  <a:lnTo>
                    <a:pt x="1035" y="19"/>
                  </a:lnTo>
                  <a:cubicBezTo>
                    <a:pt x="1053" y="54"/>
                    <a:pt x="1071" y="99"/>
                    <a:pt x="1080" y="126"/>
                  </a:cubicBezTo>
                  <a:cubicBezTo>
                    <a:pt x="1115" y="224"/>
                    <a:pt x="1151" y="340"/>
                    <a:pt x="1115" y="447"/>
                  </a:cubicBezTo>
                  <a:cubicBezTo>
                    <a:pt x="1097" y="340"/>
                    <a:pt x="1080" y="251"/>
                    <a:pt x="1035" y="144"/>
                  </a:cubicBezTo>
                  <a:cubicBezTo>
                    <a:pt x="1008" y="99"/>
                    <a:pt x="964" y="54"/>
                    <a:pt x="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1" name="Google Shape;8501;p23"/>
            <p:cNvSpPr/>
            <p:nvPr/>
          </p:nvSpPr>
          <p:spPr>
            <a:xfrm>
              <a:off x="769575" y="1221475"/>
              <a:ext cx="3375" cy="14525"/>
            </a:xfrm>
            <a:custGeom>
              <a:avLst/>
              <a:gdLst/>
              <a:ahLst/>
              <a:cxnLst/>
              <a:rect l="l" t="t" r="r" b="b"/>
              <a:pathLst>
                <a:path w="135" h="581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72"/>
                    <a:pt x="45" y="161"/>
                    <a:pt x="54" y="215"/>
                  </a:cubicBezTo>
                  <a:cubicBezTo>
                    <a:pt x="72" y="331"/>
                    <a:pt x="63" y="473"/>
                    <a:pt x="1" y="580"/>
                  </a:cubicBezTo>
                  <a:cubicBezTo>
                    <a:pt x="37" y="563"/>
                    <a:pt x="72" y="536"/>
                    <a:pt x="99" y="518"/>
                  </a:cubicBezTo>
                  <a:cubicBezTo>
                    <a:pt x="135" y="357"/>
                    <a:pt x="126" y="188"/>
                    <a:pt x="54" y="27"/>
                  </a:cubicBezTo>
                  <a:cubicBezTo>
                    <a:pt x="37" y="18"/>
                    <a:pt x="19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2" name="Google Shape;8502;p23"/>
            <p:cNvSpPr/>
            <p:nvPr/>
          </p:nvSpPr>
          <p:spPr>
            <a:xfrm>
              <a:off x="733625" y="1217925"/>
              <a:ext cx="41775" cy="34575"/>
            </a:xfrm>
            <a:custGeom>
              <a:avLst/>
              <a:gdLst/>
              <a:ahLst/>
              <a:cxnLst/>
              <a:rect l="l" t="t" r="r" b="b"/>
              <a:pathLst>
                <a:path w="1671" h="1383" extrusionOk="0">
                  <a:moveTo>
                    <a:pt x="966" y="134"/>
                  </a:moveTo>
                  <a:lnTo>
                    <a:pt x="966" y="134"/>
                  </a:lnTo>
                  <a:cubicBezTo>
                    <a:pt x="1340" y="409"/>
                    <a:pt x="999" y="970"/>
                    <a:pt x="614" y="970"/>
                  </a:cubicBezTo>
                  <a:cubicBezTo>
                    <a:pt x="513" y="970"/>
                    <a:pt x="409" y="931"/>
                    <a:pt x="315" y="838"/>
                  </a:cubicBezTo>
                  <a:cubicBezTo>
                    <a:pt x="333" y="767"/>
                    <a:pt x="359" y="696"/>
                    <a:pt x="395" y="633"/>
                  </a:cubicBezTo>
                  <a:cubicBezTo>
                    <a:pt x="444" y="695"/>
                    <a:pt x="520" y="724"/>
                    <a:pt x="597" y="724"/>
                  </a:cubicBezTo>
                  <a:cubicBezTo>
                    <a:pt x="687" y="724"/>
                    <a:pt x="779" y="684"/>
                    <a:pt x="832" y="606"/>
                  </a:cubicBezTo>
                  <a:cubicBezTo>
                    <a:pt x="886" y="535"/>
                    <a:pt x="904" y="446"/>
                    <a:pt x="877" y="357"/>
                  </a:cubicBezTo>
                  <a:cubicBezTo>
                    <a:pt x="868" y="303"/>
                    <a:pt x="823" y="259"/>
                    <a:pt x="770" y="223"/>
                  </a:cubicBezTo>
                  <a:cubicBezTo>
                    <a:pt x="832" y="187"/>
                    <a:pt x="904" y="151"/>
                    <a:pt x="966" y="134"/>
                  </a:cubicBezTo>
                  <a:close/>
                  <a:moveTo>
                    <a:pt x="1188" y="0"/>
                  </a:moveTo>
                  <a:cubicBezTo>
                    <a:pt x="545" y="0"/>
                    <a:pt x="1" y="749"/>
                    <a:pt x="235" y="1383"/>
                  </a:cubicBezTo>
                  <a:cubicBezTo>
                    <a:pt x="243" y="1374"/>
                    <a:pt x="252" y="1374"/>
                    <a:pt x="252" y="1374"/>
                  </a:cubicBezTo>
                  <a:cubicBezTo>
                    <a:pt x="297" y="1347"/>
                    <a:pt x="342" y="1320"/>
                    <a:pt x="386" y="1302"/>
                  </a:cubicBezTo>
                  <a:cubicBezTo>
                    <a:pt x="359" y="1293"/>
                    <a:pt x="333" y="1284"/>
                    <a:pt x="315" y="1276"/>
                  </a:cubicBezTo>
                  <a:cubicBezTo>
                    <a:pt x="306" y="1258"/>
                    <a:pt x="306" y="1240"/>
                    <a:pt x="297" y="1222"/>
                  </a:cubicBezTo>
                  <a:lnTo>
                    <a:pt x="297" y="1222"/>
                  </a:lnTo>
                  <a:cubicBezTo>
                    <a:pt x="350" y="1240"/>
                    <a:pt x="395" y="1258"/>
                    <a:pt x="449" y="1267"/>
                  </a:cubicBezTo>
                  <a:cubicBezTo>
                    <a:pt x="458" y="1258"/>
                    <a:pt x="475" y="1249"/>
                    <a:pt x="484" y="1240"/>
                  </a:cubicBezTo>
                  <a:cubicBezTo>
                    <a:pt x="413" y="1222"/>
                    <a:pt x="350" y="1186"/>
                    <a:pt x="288" y="1160"/>
                  </a:cubicBezTo>
                  <a:cubicBezTo>
                    <a:pt x="279" y="1088"/>
                    <a:pt x="279" y="1026"/>
                    <a:pt x="288" y="954"/>
                  </a:cubicBezTo>
                  <a:cubicBezTo>
                    <a:pt x="391" y="1038"/>
                    <a:pt x="500" y="1074"/>
                    <a:pt x="607" y="1074"/>
                  </a:cubicBezTo>
                  <a:cubicBezTo>
                    <a:pt x="1049" y="1074"/>
                    <a:pt x="1443" y="466"/>
                    <a:pt x="1091" y="107"/>
                  </a:cubicBezTo>
                  <a:cubicBezTo>
                    <a:pt x="1136" y="98"/>
                    <a:pt x="1171" y="98"/>
                    <a:pt x="1216" y="98"/>
                  </a:cubicBezTo>
                  <a:cubicBezTo>
                    <a:pt x="1252" y="151"/>
                    <a:pt x="1287" y="196"/>
                    <a:pt x="1314" y="241"/>
                  </a:cubicBezTo>
                  <a:cubicBezTo>
                    <a:pt x="1359" y="348"/>
                    <a:pt x="1376" y="437"/>
                    <a:pt x="1394" y="544"/>
                  </a:cubicBezTo>
                  <a:cubicBezTo>
                    <a:pt x="1430" y="437"/>
                    <a:pt x="1394" y="321"/>
                    <a:pt x="1359" y="223"/>
                  </a:cubicBezTo>
                  <a:cubicBezTo>
                    <a:pt x="1350" y="196"/>
                    <a:pt x="1332" y="151"/>
                    <a:pt x="1314" y="116"/>
                  </a:cubicBezTo>
                  <a:lnTo>
                    <a:pt x="1332" y="116"/>
                  </a:lnTo>
                  <a:cubicBezTo>
                    <a:pt x="1341" y="134"/>
                    <a:pt x="1350" y="151"/>
                    <a:pt x="1367" y="169"/>
                  </a:cubicBezTo>
                  <a:cubicBezTo>
                    <a:pt x="1394" y="214"/>
                    <a:pt x="1412" y="276"/>
                    <a:pt x="1430" y="339"/>
                  </a:cubicBezTo>
                  <a:cubicBezTo>
                    <a:pt x="1466" y="464"/>
                    <a:pt x="1448" y="598"/>
                    <a:pt x="1430" y="722"/>
                  </a:cubicBezTo>
                  <a:lnTo>
                    <a:pt x="1439" y="722"/>
                  </a:lnTo>
                  <a:cubicBezTo>
                    <a:pt x="1501" y="615"/>
                    <a:pt x="1510" y="473"/>
                    <a:pt x="1492" y="357"/>
                  </a:cubicBezTo>
                  <a:cubicBezTo>
                    <a:pt x="1483" y="303"/>
                    <a:pt x="1466" y="214"/>
                    <a:pt x="1439" y="143"/>
                  </a:cubicBezTo>
                  <a:lnTo>
                    <a:pt x="1439" y="143"/>
                  </a:lnTo>
                  <a:cubicBezTo>
                    <a:pt x="1457" y="151"/>
                    <a:pt x="1475" y="160"/>
                    <a:pt x="1492" y="169"/>
                  </a:cubicBezTo>
                  <a:cubicBezTo>
                    <a:pt x="1564" y="330"/>
                    <a:pt x="1573" y="499"/>
                    <a:pt x="1537" y="660"/>
                  </a:cubicBezTo>
                  <a:cubicBezTo>
                    <a:pt x="1573" y="642"/>
                    <a:pt x="1617" y="624"/>
                    <a:pt x="1653" y="598"/>
                  </a:cubicBezTo>
                  <a:cubicBezTo>
                    <a:pt x="1671" y="437"/>
                    <a:pt x="1653" y="267"/>
                    <a:pt x="1582" y="107"/>
                  </a:cubicBezTo>
                  <a:cubicBezTo>
                    <a:pt x="1573" y="98"/>
                    <a:pt x="1573" y="98"/>
                    <a:pt x="1564" y="89"/>
                  </a:cubicBezTo>
                  <a:cubicBezTo>
                    <a:pt x="1555" y="89"/>
                    <a:pt x="1555" y="80"/>
                    <a:pt x="1546" y="80"/>
                  </a:cubicBezTo>
                  <a:cubicBezTo>
                    <a:pt x="1426" y="25"/>
                    <a:pt x="1306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3" name="Google Shape;8503;p23"/>
            <p:cNvSpPr/>
            <p:nvPr/>
          </p:nvSpPr>
          <p:spPr>
            <a:xfrm>
              <a:off x="729875" y="1249750"/>
              <a:ext cx="6275" cy="3200"/>
            </a:xfrm>
            <a:custGeom>
              <a:avLst/>
              <a:gdLst/>
              <a:ahLst/>
              <a:cxnLst/>
              <a:rect l="l" t="t" r="r" b="b"/>
              <a:pathLst>
                <a:path w="251" h="128" extrusionOk="0">
                  <a:moveTo>
                    <a:pt x="193" y="0"/>
                  </a:moveTo>
                  <a:cubicBezTo>
                    <a:pt x="189" y="0"/>
                    <a:pt x="184" y="1"/>
                    <a:pt x="179" y="3"/>
                  </a:cubicBezTo>
                  <a:cubicBezTo>
                    <a:pt x="144" y="11"/>
                    <a:pt x="108" y="20"/>
                    <a:pt x="63" y="20"/>
                  </a:cubicBezTo>
                  <a:cubicBezTo>
                    <a:pt x="1" y="20"/>
                    <a:pt x="1" y="127"/>
                    <a:pt x="63" y="127"/>
                  </a:cubicBezTo>
                  <a:cubicBezTo>
                    <a:pt x="117" y="127"/>
                    <a:pt x="161" y="110"/>
                    <a:pt x="206" y="101"/>
                  </a:cubicBezTo>
                  <a:cubicBezTo>
                    <a:pt x="242" y="101"/>
                    <a:pt x="251" y="65"/>
                    <a:pt x="242" y="38"/>
                  </a:cubicBezTo>
                  <a:cubicBezTo>
                    <a:pt x="234" y="1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4" name="Google Shape;8504;p23"/>
            <p:cNvSpPr/>
            <p:nvPr/>
          </p:nvSpPr>
          <p:spPr>
            <a:xfrm>
              <a:off x="729000" y="1239975"/>
              <a:ext cx="7300" cy="3175"/>
            </a:xfrm>
            <a:custGeom>
              <a:avLst/>
              <a:gdLst/>
              <a:ahLst/>
              <a:cxnLst/>
              <a:rect l="l" t="t" r="r" b="b"/>
              <a:pathLst>
                <a:path w="292" h="127" extrusionOk="0">
                  <a:moveTo>
                    <a:pt x="54" y="1"/>
                  </a:moveTo>
                  <a:cubicBezTo>
                    <a:pt x="27" y="1"/>
                    <a:pt x="0" y="28"/>
                    <a:pt x="9" y="55"/>
                  </a:cubicBezTo>
                  <a:cubicBezTo>
                    <a:pt x="9" y="90"/>
                    <a:pt x="27" y="108"/>
                    <a:pt x="63" y="108"/>
                  </a:cubicBezTo>
                  <a:cubicBezTo>
                    <a:pt x="107" y="108"/>
                    <a:pt x="152" y="117"/>
                    <a:pt x="205" y="126"/>
                  </a:cubicBezTo>
                  <a:cubicBezTo>
                    <a:pt x="208" y="126"/>
                    <a:pt x="211" y="126"/>
                    <a:pt x="213" y="126"/>
                  </a:cubicBezTo>
                  <a:cubicBezTo>
                    <a:pt x="270" y="126"/>
                    <a:pt x="292" y="36"/>
                    <a:pt x="223" y="19"/>
                  </a:cubicBezTo>
                  <a:cubicBezTo>
                    <a:pt x="170" y="10"/>
                    <a:pt x="116" y="10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5" name="Google Shape;8505;p23"/>
            <p:cNvSpPr/>
            <p:nvPr/>
          </p:nvSpPr>
          <p:spPr>
            <a:xfrm>
              <a:off x="730775" y="1230525"/>
              <a:ext cx="7200" cy="4250"/>
            </a:xfrm>
            <a:custGeom>
              <a:avLst/>
              <a:gdLst/>
              <a:ahLst/>
              <a:cxnLst/>
              <a:rect l="l" t="t" r="r" b="b"/>
              <a:pathLst>
                <a:path w="288" h="170" extrusionOk="0">
                  <a:moveTo>
                    <a:pt x="61" y="1"/>
                  </a:moveTo>
                  <a:cubicBezTo>
                    <a:pt x="41" y="1"/>
                    <a:pt x="23" y="11"/>
                    <a:pt x="10" y="31"/>
                  </a:cubicBezTo>
                  <a:cubicBezTo>
                    <a:pt x="1" y="49"/>
                    <a:pt x="10" y="85"/>
                    <a:pt x="36" y="94"/>
                  </a:cubicBezTo>
                  <a:cubicBezTo>
                    <a:pt x="90" y="120"/>
                    <a:pt x="143" y="147"/>
                    <a:pt x="206" y="165"/>
                  </a:cubicBezTo>
                  <a:cubicBezTo>
                    <a:pt x="213" y="168"/>
                    <a:pt x="219" y="169"/>
                    <a:pt x="225" y="169"/>
                  </a:cubicBezTo>
                  <a:cubicBezTo>
                    <a:pt x="273" y="169"/>
                    <a:pt x="287" y="83"/>
                    <a:pt x="224" y="67"/>
                  </a:cubicBezTo>
                  <a:cubicBezTo>
                    <a:pt x="179" y="49"/>
                    <a:pt x="134" y="22"/>
                    <a:pt x="81" y="4"/>
                  </a:cubicBezTo>
                  <a:cubicBezTo>
                    <a:pt x="74" y="2"/>
                    <a:pt x="67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6" name="Google Shape;8506;p23"/>
            <p:cNvSpPr/>
            <p:nvPr/>
          </p:nvSpPr>
          <p:spPr>
            <a:xfrm>
              <a:off x="745250" y="1213200"/>
              <a:ext cx="5575" cy="6175"/>
            </a:xfrm>
            <a:custGeom>
              <a:avLst/>
              <a:gdLst/>
              <a:ahLst/>
              <a:cxnLst/>
              <a:rect l="l" t="t" r="r" b="b"/>
              <a:pathLst>
                <a:path w="223" h="247" extrusionOk="0">
                  <a:moveTo>
                    <a:pt x="70" y="0"/>
                  </a:moveTo>
                  <a:cubicBezTo>
                    <a:pt x="37" y="0"/>
                    <a:pt x="1" y="39"/>
                    <a:pt x="19" y="82"/>
                  </a:cubicBezTo>
                  <a:cubicBezTo>
                    <a:pt x="46" y="126"/>
                    <a:pt x="82" y="171"/>
                    <a:pt x="109" y="224"/>
                  </a:cubicBezTo>
                  <a:cubicBezTo>
                    <a:pt x="119" y="240"/>
                    <a:pt x="134" y="247"/>
                    <a:pt x="149" y="247"/>
                  </a:cubicBezTo>
                  <a:cubicBezTo>
                    <a:pt x="186" y="247"/>
                    <a:pt x="223" y="209"/>
                    <a:pt x="198" y="171"/>
                  </a:cubicBezTo>
                  <a:cubicBezTo>
                    <a:pt x="171" y="117"/>
                    <a:pt x="135" y="73"/>
                    <a:pt x="109" y="28"/>
                  </a:cubicBezTo>
                  <a:cubicBezTo>
                    <a:pt x="100" y="9"/>
                    <a:pt x="8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7" name="Google Shape;8507;p23"/>
            <p:cNvSpPr/>
            <p:nvPr/>
          </p:nvSpPr>
          <p:spPr>
            <a:xfrm>
              <a:off x="756875" y="1208250"/>
              <a:ext cx="3375" cy="6775"/>
            </a:xfrm>
            <a:custGeom>
              <a:avLst/>
              <a:gdLst/>
              <a:ahLst/>
              <a:cxnLst/>
              <a:rect l="l" t="t" r="r" b="b"/>
              <a:pathLst>
                <a:path w="135" h="271" extrusionOk="0">
                  <a:moveTo>
                    <a:pt x="59" y="1"/>
                  </a:moveTo>
                  <a:cubicBezTo>
                    <a:pt x="54" y="1"/>
                    <a:pt x="50" y="2"/>
                    <a:pt x="45" y="3"/>
                  </a:cubicBezTo>
                  <a:cubicBezTo>
                    <a:pt x="9" y="12"/>
                    <a:pt x="0" y="39"/>
                    <a:pt x="9" y="66"/>
                  </a:cubicBezTo>
                  <a:cubicBezTo>
                    <a:pt x="18" y="119"/>
                    <a:pt x="18" y="173"/>
                    <a:pt x="18" y="217"/>
                  </a:cubicBezTo>
                  <a:cubicBezTo>
                    <a:pt x="27" y="253"/>
                    <a:pt x="45" y="271"/>
                    <a:pt x="72" y="271"/>
                  </a:cubicBezTo>
                  <a:cubicBezTo>
                    <a:pt x="98" y="271"/>
                    <a:pt x="134" y="244"/>
                    <a:pt x="125" y="217"/>
                  </a:cubicBezTo>
                  <a:cubicBezTo>
                    <a:pt x="116" y="164"/>
                    <a:pt x="116" y="101"/>
                    <a:pt x="107" y="39"/>
                  </a:cubicBezTo>
                  <a:cubicBezTo>
                    <a:pt x="100" y="17"/>
                    <a:pt x="81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8" name="Google Shape;8508;p23"/>
            <p:cNvSpPr/>
            <p:nvPr/>
          </p:nvSpPr>
          <p:spPr>
            <a:xfrm>
              <a:off x="768025" y="1209050"/>
              <a:ext cx="3175" cy="6250"/>
            </a:xfrm>
            <a:custGeom>
              <a:avLst/>
              <a:gdLst/>
              <a:ahLst/>
              <a:cxnLst/>
              <a:rect l="l" t="t" r="r" b="b"/>
              <a:pathLst>
                <a:path w="127" h="250" extrusionOk="0">
                  <a:moveTo>
                    <a:pt x="63" y="1"/>
                  </a:moveTo>
                  <a:cubicBezTo>
                    <a:pt x="42" y="1"/>
                    <a:pt x="22" y="13"/>
                    <a:pt x="18" y="43"/>
                  </a:cubicBezTo>
                  <a:cubicBezTo>
                    <a:pt x="9" y="96"/>
                    <a:pt x="0" y="150"/>
                    <a:pt x="0" y="203"/>
                  </a:cubicBezTo>
                  <a:cubicBezTo>
                    <a:pt x="0" y="234"/>
                    <a:pt x="25" y="250"/>
                    <a:pt x="51" y="250"/>
                  </a:cubicBezTo>
                  <a:cubicBezTo>
                    <a:pt x="76" y="250"/>
                    <a:pt x="103" y="234"/>
                    <a:pt x="107" y="203"/>
                  </a:cubicBezTo>
                  <a:cubicBezTo>
                    <a:pt x="107" y="159"/>
                    <a:pt x="107" y="114"/>
                    <a:pt x="116" y="69"/>
                  </a:cubicBezTo>
                  <a:cubicBezTo>
                    <a:pt x="127" y="27"/>
                    <a:pt x="9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9" name="Google Shape;8509;p23"/>
            <p:cNvSpPr/>
            <p:nvPr/>
          </p:nvSpPr>
          <p:spPr>
            <a:xfrm>
              <a:off x="736625" y="1220475"/>
              <a:ext cx="7025" cy="5625"/>
            </a:xfrm>
            <a:custGeom>
              <a:avLst/>
              <a:gdLst/>
              <a:ahLst/>
              <a:cxnLst/>
              <a:rect l="l" t="t" r="r" b="b"/>
              <a:pathLst>
                <a:path w="281" h="225" extrusionOk="0">
                  <a:moveTo>
                    <a:pt x="80" y="1"/>
                  </a:moveTo>
                  <a:cubicBezTo>
                    <a:pt x="37" y="1"/>
                    <a:pt x="1" y="59"/>
                    <a:pt x="43" y="94"/>
                  </a:cubicBezTo>
                  <a:cubicBezTo>
                    <a:pt x="79" y="130"/>
                    <a:pt x="123" y="174"/>
                    <a:pt x="168" y="210"/>
                  </a:cubicBezTo>
                  <a:cubicBezTo>
                    <a:pt x="180" y="220"/>
                    <a:pt x="193" y="224"/>
                    <a:pt x="205" y="224"/>
                  </a:cubicBezTo>
                  <a:cubicBezTo>
                    <a:pt x="247" y="224"/>
                    <a:pt x="281" y="173"/>
                    <a:pt x="239" y="139"/>
                  </a:cubicBezTo>
                  <a:cubicBezTo>
                    <a:pt x="195" y="94"/>
                    <a:pt x="150" y="58"/>
                    <a:pt x="115" y="14"/>
                  </a:cubicBezTo>
                  <a:cubicBezTo>
                    <a:pt x="103" y="5"/>
                    <a:pt x="92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0" name="Google Shape;8510;p23"/>
            <p:cNvSpPr/>
            <p:nvPr/>
          </p:nvSpPr>
          <p:spPr>
            <a:xfrm>
              <a:off x="790325" y="1113750"/>
              <a:ext cx="25675" cy="20925"/>
            </a:xfrm>
            <a:custGeom>
              <a:avLst/>
              <a:gdLst/>
              <a:ahLst/>
              <a:cxnLst/>
              <a:rect l="l" t="t" r="r" b="b"/>
              <a:pathLst>
                <a:path w="1027" h="837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89" y="19"/>
                    <a:pt x="527" y="54"/>
                    <a:pt x="464" y="90"/>
                  </a:cubicBezTo>
                  <a:cubicBezTo>
                    <a:pt x="509" y="117"/>
                    <a:pt x="554" y="170"/>
                    <a:pt x="571" y="224"/>
                  </a:cubicBezTo>
                  <a:cubicBezTo>
                    <a:pt x="589" y="304"/>
                    <a:pt x="571" y="393"/>
                    <a:pt x="518" y="465"/>
                  </a:cubicBezTo>
                  <a:cubicBezTo>
                    <a:pt x="465" y="547"/>
                    <a:pt x="373" y="587"/>
                    <a:pt x="282" y="587"/>
                  </a:cubicBezTo>
                  <a:cubicBezTo>
                    <a:pt x="206" y="587"/>
                    <a:pt x="130" y="558"/>
                    <a:pt x="81" y="500"/>
                  </a:cubicBezTo>
                  <a:cubicBezTo>
                    <a:pt x="45" y="563"/>
                    <a:pt x="18" y="634"/>
                    <a:pt x="1" y="705"/>
                  </a:cubicBezTo>
                  <a:cubicBezTo>
                    <a:pt x="95" y="798"/>
                    <a:pt x="198" y="836"/>
                    <a:pt x="298" y="836"/>
                  </a:cubicBezTo>
                  <a:cubicBezTo>
                    <a:pt x="683" y="836"/>
                    <a:pt x="1027" y="270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1" name="Google Shape;8511;p23"/>
            <p:cNvSpPr/>
            <p:nvPr/>
          </p:nvSpPr>
          <p:spPr>
            <a:xfrm>
              <a:off x="789650" y="1112875"/>
              <a:ext cx="36450" cy="33750"/>
            </a:xfrm>
            <a:custGeom>
              <a:avLst/>
              <a:gdLst/>
              <a:ahLst/>
              <a:cxnLst/>
              <a:rect l="l" t="t" r="r" b="b"/>
              <a:pathLst>
                <a:path w="1458" h="1350" extrusionOk="0">
                  <a:moveTo>
                    <a:pt x="929" y="0"/>
                  </a:moveTo>
                  <a:cubicBezTo>
                    <a:pt x="893" y="0"/>
                    <a:pt x="848" y="0"/>
                    <a:pt x="804" y="9"/>
                  </a:cubicBezTo>
                  <a:cubicBezTo>
                    <a:pt x="1156" y="368"/>
                    <a:pt x="762" y="976"/>
                    <a:pt x="325" y="976"/>
                  </a:cubicBezTo>
                  <a:cubicBezTo>
                    <a:pt x="219" y="976"/>
                    <a:pt x="111" y="940"/>
                    <a:pt x="10" y="856"/>
                  </a:cubicBezTo>
                  <a:cubicBezTo>
                    <a:pt x="1" y="919"/>
                    <a:pt x="1" y="990"/>
                    <a:pt x="1" y="1053"/>
                  </a:cubicBezTo>
                  <a:cubicBezTo>
                    <a:pt x="72" y="1088"/>
                    <a:pt x="135" y="1124"/>
                    <a:pt x="206" y="1142"/>
                  </a:cubicBezTo>
                  <a:cubicBezTo>
                    <a:pt x="295" y="1169"/>
                    <a:pt x="375" y="1187"/>
                    <a:pt x="465" y="1187"/>
                  </a:cubicBezTo>
                  <a:lnTo>
                    <a:pt x="474" y="1187"/>
                  </a:lnTo>
                  <a:cubicBezTo>
                    <a:pt x="441" y="1196"/>
                    <a:pt x="407" y="1200"/>
                    <a:pt x="372" y="1200"/>
                  </a:cubicBezTo>
                  <a:cubicBezTo>
                    <a:pt x="313" y="1200"/>
                    <a:pt x="253" y="1189"/>
                    <a:pt x="197" y="1178"/>
                  </a:cubicBezTo>
                  <a:cubicBezTo>
                    <a:pt x="143" y="1160"/>
                    <a:pt x="72" y="1151"/>
                    <a:pt x="19" y="1124"/>
                  </a:cubicBezTo>
                  <a:lnTo>
                    <a:pt x="19" y="1124"/>
                  </a:lnTo>
                  <a:cubicBezTo>
                    <a:pt x="19" y="1142"/>
                    <a:pt x="19" y="1160"/>
                    <a:pt x="28" y="1178"/>
                  </a:cubicBezTo>
                  <a:cubicBezTo>
                    <a:pt x="117" y="1204"/>
                    <a:pt x="206" y="1240"/>
                    <a:pt x="295" y="1249"/>
                  </a:cubicBezTo>
                  <a:cubicBezTo>
                    <a:pt x="326" y="1252"/>
                    <a:pt x="357" y="1253"/>
                    <a:pt x="387" y="1253"/>
                  </a:cubicBezTo>
                  <a:cubicBezTo>
                    <a:pt x="460" y="1253"/>
                    <a:pt x="532" y="1246"/>
                    <a:pt x="607" y="1240"/>
                  </a:cubicBezTo>
                  <a:lnTo>
                    <a:pt x="607" y="1240"/>
                  </a:lnTo>
                  <a:cubicBezTo>
                    <a:pt x="553" y="1279"/>
                    <a:pt x="474" y="1292"/>
                    <a:pt x="395" y="1292"/>
                  </a:cubicBezTo>
                  <a:cubicBezTo>
                    <a:pt x="331" y="1292"/>
                    <a:pt x="267" y="1284"/>
                    <a:pt x="215" y="1276"/>
                  </a:cubicBezTo>
                  <a:cubicBezTo>
                    <a:pt x="206" y="1276"/>
                    <a:pt x="126" y="1267"/>
                    <a:pt x="54" y="1249"/>
                  </a:cubicBezTo>
                  <a:lnTo>
                    <a:pt x="54" y="1249"/>
                  </a:lnTo>
                  <a:cubicBezTo>
                    <a:pt x="54" y="1258"/>
                    <a:pt x="63" y="1267"/>
                    <a:pt x="63" y="1285"/>
                  </a:cubicBezTo>
                  <a:cubicBezTo>
                    <a:pt x="165" y="1330"/>
                    <a:pt x="267" y="1350"/>
                    <a:pt x="366" y="1350"/>
                  </a:cubicBezTo>
                  <a:cubicBezTo>
                    <a:pt x="957" y="1350"/>
                    <a:pt x="1457" y="629"/>
                    <a:pt x="1205" y="71"/>
                  </a:cubicBezTo>
                  <a:cubicBezTo>
                    <a:pt x="1187" y="62"/>
                    <a:pt x="1169" y="54"/>
                    <a:pt x="1152" y="45"/>
                  </a:cubicBezTo>
                  <a:lnTo>
                    <a:pt x="1152" y="45"/>
                  </a:lnTo>
                  <a:cubicBezTo>
                    <a:pt x="1187" y="116"/>
                    <a:pt x="1205" y="205"/>
                    <a:pt x="1214" y="259"/>
                  </a:cubicBezTo>
                  <a:cubicBezTo>
                    <a:pt x="1232" y="384"/>
                    <a:pt x="1214" y="517"/>
                    <a:pt x="1152" y="624"/>
                  </a:cubicBezTo>
                  <a:cubicBezTo>
                    <a:pt x="1169" y="500"/>
                    <a:pt x="1178" y="366"/>
                    <a:pt x="1143" y="241"/>
                  </a:cubicBezTo>
                  <a:cubicBezTo>
                    <a:pt x="1134" y="178"/>
                    <a:pt x="1116" y="116"/>
                    <a:pt x="1080" y="62"/>
                  </a:cubicBezTo>
                  <a:cubicBezTo>
                    <a:pt x="1071" y="45"/>
                    <a:pt x="1053" y="36"/>
                    <a:pt x="1045" y="18"/>
                  </a:cubicBezTo>
                  <a:cubicBezTo>
                    <a:pt x="1036" y="18"/>
                    <a:pt x="1036" y="18"/>
                    <a:pt x="1027" y="9"/>
                  </a:cubicBezTo>
                  <a:lnTo>
                    <a:pt x="1027" y="9"/>
                  </a:lnTo>
                  <a:cubicBezTo>
                    <a:pt x="1045" y="54"/>
                    <a:pt x="1062" y="89"/>
                    <a:pt x="1071" y="125"/>
                  </a:cubicBezTo>
                  <a:cubicBezTo>
                    <a:pt x="1107" y="223"/>
                    <a:pt x="1143" y="339"/>
                    <a:pt x="1107" y="446"/>
                  </a:cubicBezTo>
                  <a:cubicBezTo>
                    <a:pt x="1098" y="339"/>
                    <a:pt x="1071" y="241"/>
                    <a:pt x="1027" y="143"/>
                  </a:cubicBezTo>
                  <a:cubicBezTo>
                    <a:pt x="1000" y="98"/>
                    <a:pt x="964" y="54"/>
                    <a:pt x="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2" name="Google Shape;8512;p23"/>
            <p:cNvSpPr/>
            <p:nvPr/>
          </p:nvSpPr>
          <p:spPr>
            <a:xfrm>
              <a:off x="781800" y="1110350"/>
              <a:ext cx="47625" cy="38875"/>
            </a:xfrm>
            <a:custGeom>
              <a:avLst/>
              <a:gdLst/>
              <a:ahLst/>
              <a:cxnLst/>
              <a:rect l="l" t="t" r="r" b="b"/>
              <a:pathLst>
                <a:path w="1905" h="1555" extrusionOk="0">
                  <a:moveTo>
                    <a:pt x="993" y="137"/>
                  </a:moveTo>
                  <a:cubicBezTo>
                    <a:pt x="1368" y="406"/>
                    <a:pt x="1024" y="972"/>
                    <a:pt x="639" y="972"/>
                  </a:cubicBezTo>
                  <a:cubicBezTo>
                    <a:pt x="539" y="972"/>
                    <a:pt x="436" y="934"/>
                    <a:pt x="342" y="841"/>
                  </a:cubicBezTo>
                  <a:cubicBezTo>
                    <a:pt x="359" y="770"/>
                    <a:pt x="386" y="699"/>
                    <a:pt x="422" y="636"/>
                  </a:cubicBezTo>
                  <a:cubicBezTo>
                    <a:pt x="471" y="694"/>
                    <a:pt x="547" y="723"/>
                    <a:pt x="623" y="723"/>
                  </a:cubicBezTo>
                  <a:cubicBezTo>
                    <a:pt x="714" y="723"/>
                    <a:pt x="806" y="683"/>
                    <a:pt x="859" y="601"/>
                  </a:cubicBezTo>
                  <a:cubicBezTo>
                    <a:pt x="912" y="529"/>
                    <a:pt x="930" y="440"/>
                    <a:pt x="912" y="360"/>
                  </a:cubicBezTo>
                  <a:cubicBezTo>
                    <a:pt x="895" y="306"/>
                    <a:pt x="850" y="253"/>
                    <a:pt x="805" y="226"/>
                  </a:cubicBezTo>
                  <a:cubicBezTo>
                    <a:pt x="868" y="190"/>
                    <a:pt x="930" y="155"/>
                    <a:pt x="993" y="137"/>
                  </a:cubicBezTo>
                  <a:close/>
                  <a:moveTo>
                    <a:pt x="1243" y="101"/>
                  </a:moveTo>
                  <a:cubicBezTo>
                    <a:pt x="1278" y="155"/>
                    <a:pt x="1314" y="199"/>
                    <a:pt x="1341" y="244"/>
                  </a:cubicBezTo>
                  <a:cubicBezTo>
                    <a:pt x="1385" y="342"/>
                    <a:pt x="1412" y="440"/>
                    <a:pt x="1421" y="547"/>
                  </a:cubicBezTo>
                  <a:cubicBezTo>
                    <a:pt x="1457" y="440"/>
                    <a:pt x="1421" y="324"/>
                    <a:pt x="1385" y="226"/>
                  </a:cubicBezTo>
                  <a:cubicBezTo>
                    <a:pt x="1376" y="190"/>
                    <a:pt x="1359" y="155"/>
                    <a:pt x="1341" y="110"/>
                  </a:cubicBezTo>
                  <a:lnTo>
                    <a:pt x="1341" y="110"/>
                  </a:lnTo>
                  <a:cubicBezTo>
                    <a:pt x="1350" y="119"/>
                    <a:pt x="1350" y="119"/>
                    <a:pt x="1359" y="119"/>
                  </a:cubicBezTo>
                  <a:cubicBezTo>
                    <a:pt x="1367" y="137"/>
                    <a:pt x="1385" y="146"/>
                    <a:pt x="1394" y="163"/>
                  </a:cubicBezTo>
                  <a:cubicBezTo>
                    <a:pt x="1430" y="217"/>
                    <a:pt x="1448" y="279"/>
                    <a:pt x="1457" y="342"/>
                  </a:cubicBezTo>
                  <a:cubicBezTo>
                    <a:pt x="1492" y="467"/>
                    <a:pt x="1483" y="601"/>
                    <a:pt x="1466" y="725"/>
                  </a:cubicBezTo>
                  <a:cubicBezTo>
                    <a:pt x="1528" y="618"/>
                    <a:pt x="1546" y="485"/>
                    <a:pt x="1528" y="360"/>
                  </a:cubicBezTo>
                  <a:cubicBezTo>
                    <a:pt x="1519" y="306"/>
                    <a:pt x="1501" y="217"/>
                    <a:pt x="1466" y="146"/>
                  </a:cubicBezTo>
                  <a:lnTo>
                    <a:pt x="1466" y="146"/>
                  </a:lnTo>
                  <a:cubicBezTo>
                    <a:pt x="1483" y="155"/>
                    <a:pt x="1501" y="163"/>
                    <a:pt x="1519" y="172"/>
                  </a:cubicBezTo>
                  <a:cubicBezTo>
                    <a:pt x="1771" y="730"/>
                    <a:pt x="1271" y="1451"/>
                    <a:pt x="680" y="1451"/>
                  </a:cubicBezTo>
                  <a:cubicBezTo>
                    <a:pt x="581" y="1451"/>
                    <a:pt x="479" y="1431"/>
                    <a:pt x="377" y="1386"/>
                  </a:cubicBezTo>
                  <a:cubicBezTo>
                    <a:pt x="377" y="1368"/>
                    <a:pt x="368" y="1359"/>
                    <a:pt x="368" y="1350"/>
                  </a:cubicBezTo>
                  <a:lnTo>
                    <a:pt x="368" y="1350"/>
                  </a:lnTo>
                  <a:cubicBezTo>
                    <a:pt x="440" y="1368"/>
                    <a:pt x="520" y="1377"/>
                    <a:pt x="529" y="1377"/>
                  </a:cubicBezTo>
                  <a:cubicBezTo>
                    <a:pt x="581" y="1385"/>
                    <a:pt x="645" y="1393"/>
                    <a:pt x="709" y="1393"/>
                  </a:cubicBezTo>
                  <a:cubicBezTo>
                    <a:pt x="788" y="1393"/>
                    <a:pt x="867" y="1380"/>
                    <a:pt x="921" y="1341"/>
                  </a:cubicBezTo>
                  <a:lnTo>
                    <a:pt x="921" y="1341"/>
                  </a:lnTo>
                  <a:cubicBezTo>
                    <a:pt x="846" y="1347"/>
                    <a:pt x="774" y="1354"/>
                    <a:pt x="701" y="1354"/>
                  </a:cubicBezTo>
                  <a:cubicBezTo>
                    <a:pt x="671" y="1354"/>
                    <a:pt x="640" y="1353"/>
                    <a:pt x="609" y="1350"/>
                  </a:cubicBezTo>
                  <a:cubicBezTo>
                    <a:pt x="520" y="1341"/>
                    <a:pt x="431" y="1305"/>
                    <a:pt x="342" y="1279"/>
                  </a:cubicBezTo>
                  <a:cubicBezTo>
                    <a:pt x="333" y="1261"/>
                    <a:pt x="333" y="1243"/>
                    <a:pt x="333" y="1225"/>
                  </a:cubicBezTo>
                  <a:lnTo>
                    <a:pt x="333" y="1225"/>
                  </a:lnTo>
                  <a:cubicBezTo>
                    <a:pt x="386" y="1252"/>
                    <a:pt x="457" y="1261"/>
                    <a:pt x="511" y="1279"/>
                  </a:cubicBezTo>
                  <a:cubicBezTo>
                    <a:pt x="567" y="1290"/>
                    <a:pt x="627" y="1301"/>
                    <a:pt x="686" y="1301"/>
                  </a:cubicBezTo>
                  <a:cubicBezTo>
                    <a:pt x="721" y="1301"/>
                    <a:pt x="755" y="1297"/>
                    <a:pt x="788" y="1288"/>
                  </a:cubicBezTo>
                  <a:lnTo>
                    <a:pt x="779" y="1288"/>
                  </a:lnTo>
                  <a:cubicBezTo>
                    <a:pt x="689" y="1288"/>
                    <a:pt x="609" y="1270"/>
                    <a:pt x="520" y="1243"/>
                  </a:cubicBezTo>
                  <a:cubicBezTo>
                    <a:pt x="449" y="1225"/>
                    <a:pt x="386" y="1189"/>
                    <a:pt x="315" y="1154"/>
                  </a:cubicBezTo>
                  <a:cubicBezTo>
                    <a:pt x="306" y="1091"/>
                    <a:pt x="315" y="1020"/>
                    <a:pt x="324" y="957"/>
                  </a:cubicBezTo>
                  <a:cubicBezTo>
                    <a:pt x="425" y="1041"/>
                    <a:pt x="533" y="1077"/>
                    <a:pt x="639" y="1077"/>
                  </a:cubicBezTo>
                  <a:cubicBezTo>
                    <a:pt x="1076" y="1077"/>
                    <a:pt x="1470" y="469"/>
                    <a:pt x="1118" y="110"/>
                  </a:cubicBezTo>
                  <a:cubicBezTo>
                    <a:pt x="1162" y="101"/>
                    <a:pt x="1207" y="101"/>
                    <a:pt x="1243" y="101"/>
                  </a:cubicBezTo>
                  <a:close/>
                  <a:moveTo>
                    <a:pt x="1213" y="1"/>
                  </a:moveTo>
                  <a:cubicBezTo>
                    <a:pt x="554" y="1"/>
                    <a:pt x="0" y="803"/>
                    <a:pt x="288" y="1439"/>
                  </a:cubicBezTo>
                  <a:cubicBezTo>
                    <a:pt x="297" y="1448"/>
                    <a:pt x="306" y="1457"/>
                    <a:pt x="306" y="1466"/>
                  </a:cubicBezTo>
                  <a:cubicBezTo>
                    <a:pt x="315" y="1466"/>
                    <a:pt x="315" y="1475"/>
                    <a:pt x="324" y="1475"/>
                  </a:cubicBezTo>
                  <a:cubicBezTo>
                    <a:pt x="444" y="1530"/>
                    <a:pt x="565" y="1554"/>
                    <a:pt x="682" y="1554"/>
                  </a:cubicBezTo>
                  <a:cubicBezTo>
                    <a:pt x="1349" y="1554"/>
                    <a:pt x="1904" y="755"/>
                    <a:pt x="1608" y="110"/>
                  </a:cubicBezTo>
                  <a:cubicBezTo>
                    <a:pt x="1599" y="101"/>
                    <a:pt x="1599" y="92"/>
                    <a:pt x="1590" y="92"/>
                  </a:cubicBezTo>
                  <a:cubicBezTo>
                    <a:pt x="1590" y="83"/>
                    <a:pt x="1582" y="83"/>
                    <a:pt x="1573" y="83"/>
                  </a:cubicBezTo>
                  <a:cubicBezTo>
                    <a:pt x="1452" y="26"/>
                    <a:pt x="133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3" name="Google Shape;8513;p23"/>
            <p:cNvSpPr/>
            <p:nvPr/>
          </p:nvSpPr>
          <p:spPr>
            <a:xfrm>
              <a:off x="778725" y="1142250"/>
              <a:ext cx="6275" cy="3200"/>
            </a:xfrm>
            <a:custGeom>
              <a:avLst/>
              <a:gdLst/>
              <a:ahLst/>
              <a:cxnLst/>
              <a:rect l="l" t="t" r="r" b="b"/>
              <a:pathLst>
                <a:path w="251" h="128" extrusionOk="0">
                  <a:moveTo>
                    <a:pt x="197" y="0"/>
                  </a:moveTo>
                  <a:cubicBezTo>
                    <a:pt x="191" y="0"/>
                    <a:pt x="185" y="1"/>
                    <a:pt x="179" y="3"/>
                  </a:cubicBezTo>
                  <a:cubicBezTo>
                    <a:pt x="143" y="12"/>
                    <a:pt x="108" y="20"/>
                    <a:pt x="63" y="20"/>
                  </a:cubicBezTo>
                  <a:cubicBezTo>
                    <a:pt x="1" y="20"/>
                    <a:pt x="1" y="127"/>
                    <a:pt x="72" y="127"/>
                  </a:cubicBezTo>
                  <a:cubicBezTo>
                    <a:pt x="117" y="127"/>
                    <a:pt x="161" y="110"/>
                    <a:pt x="215" y="101"/>
                  </a:cubicBezTo>
                  <a:cubicBezTo>
                    <a:pt x="241" y="101"/>
                    <a:pt x="250" y="65"/>
                    <a:pt x="250" y="38"/>
                  </a:cubicBezTo>
                  <a:cubicBezTo>
                    <a:pt x="243" y="16"/>
                    <a:pt x="224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4" name="Google Shape;8514;p23"/>
            <p:cNvSpPr/>
            <p:nvPr/>
          </p:nvSpPr>
          <p:spPr>
            <a:xfrm>
              <a:off x="778050" y="1132500"/>
              <a:ext cx="7100" cy="3150"/>
            </a:xfrm>
            <a:custGeom>
              <a:avLst/>
              <a:gdLst/>
              <a:ahLst/>
              <a:cxnLst/>
              <a:rect l="l" t="t" r="r" b="b"/>
              <a:pathLst>
                <a:path w="284" h="126" extrusionOk="0">
                  <a:moveTo>
                    <a:pt x="54" y="0"/>
                  </a:moveTo>
                  <a:cubicBezTo>
                    <a:pt x="19" y="0"/>
                    <a:pt x="1" y="27"/>
                    <a:pt x="1" y="54"/>
                  </a:cubicBezTo>
                  <a:cubicBezTo>
                    <a:pt x="1" y="80"/>
                    <a:pt x="28" y="107"/>
                    <a:pt x="54" y="107"/>
                  </a:cubicBezTo>
                  <a:cubicBezTo>
                    <a:pt x="99" y="107"/>
                    <a:pt x="144" y="116"/>
                    <a:pt x="197" y="125"/>
                  </a:cubicBezTo>
                  <a:cubicBezTo>
                    <a:pt x="200" y="125"/>
                    <a:pt x="202" y="126"/>
                    <a:pt x="205" y="126"/>
                  </a:cubicBezTo>
                  <a:cubicBezTo>
                    <a:pt x="262" y="126"/>
                    <a:pt x="284" y="35"/>
                    <a:pt x="224" y="18"/>
                  </a:cubicBezTo>
                  <a:cubicBezTo>
                    <a:pt x="161" y="9"/>
                    <a:pt x="108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5" name="Google Shape;8515;p23"/>
            <p:cNvSpPr/>
            <p:nvPr/>
          </p:nvSpPr>
          <p:spPr>
            <a:xfrm>
              <a:off x="779625" y="1123000"/>
              <a:ext cx="7250" cy="4225"/>
            </a:xfrm>
            <a:custGeom>
              <a:avLst/>
              <a:gdLst/>
              <a:ahLst/>
              <a:cxnLst/>
              <a:rect l="l" t="t" r="r" b="b"/>
              <a:pathLst>
                <a:path w="290" h="169" extrusionOk="0">
                  <a:moveTo>
                    <a:pt x="58" y="0"/>
                  </a:moveTo>
                  <a:cubicBezTo>
                    <a:pt x="40" y="0"/>
                    <a:pt x="24" y="6"/>
                    <a:pt x="18" y="23"/>
                  </a:cubicBezTo>
                  <a:cubicBezTo>
                    <a:pt x="0" y="50"/>
                    <a:pt x="9" y="86"/>
                    <a:pt x="36" y="95"/>
                  </a:cubicBezTo>
                  <a:cubicBezTo>
                    <a:pt x="90" y="121"/>
                    <a:pt x="143" y="148"/>
                    <a:pt x="205" y="166"/>
                  </a:cubicBezTo>
                  <a:cubicBezTo>
                    <a:pt x="211" y="167"/>
                    <a:pt x="216" y="168"/>
                    <a:pt x="220" y="168"/>
                  </a:cubicBezTo>
                  <a:cubicBezTo>
                    <a:pt x="272" y="168"/>
                    <a:pt x="290" y="84"/>
                    <a:pt x="232" y="68"/>
                  </a:cubicBezTo>
                  <a:cubicBezTo>
                    <a:pt x="179" y="50"/>
                    <a:pt x="134" y="23"/>
                    <a:pt x="90" y="5"/>
                  </a:cubicBezTo>
                  <a:cubicBezTo>
                    <a:pt x="80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6" name="Google Shape;8516;p23"/>
            <p:cNvSpPr/>
            <p:nvPr/>
          </p:nvSpPr>
          <p:spPr>
            <a:xfrm>
              <a:off x="794175" y="1105700"/>
              <a:ext cx="5575" cy="6175"/>
            </a:xfrm>
            <a:custGeom>
              <a:avLst/>
              <a:gdLst/>
              <a:ahLst/>
              <a:cxnLst/>
              <a:rect l="l" t="t" r="r" b="b"/>
              <a:pathLst>
                <a:path w="223" h="247" extrusionOk="0">
                  <a:moveTo>
                    <a:pt x="70" y="0"/>
                  </a:moveTo>
                  <a:cubicBezTo>
                    <a:pt x="35" y="0"/>
                    <a:pt x="0" y="39"/>
                    <a:pt x="25" y="82"/>
                  </a:cubicBezTo>
                  <a:cubicBezTo>
                    <a:pt x="43" y="126"/>
                    <a:pt x="78" y="171"/>
                    <a:pt x="105" y="225"/>
                  </a:cubicBezTo>
                  <a:cubicBezTo>
                    <a:pt x="116" y="240"/>
                    <a:pt x="131" y="247"/>
                    <a:pt x="146" y="247"/>
                  </a:cubicBezTo>
                  <a:cubicBezTo>
                    <a:pt x="183" y="247"/>
                    <a:pt x="222" y="209"/>
                    <a:pt x="203" y="171"/>
                  </a:cubicBezTo>
                  <a:cubicBezTo>
                    <a:pt x="168" y="118"/>
                    <a:pt x="132" y="73"/>
                    <a:pt x="114" y="28"/>
                  </a:cubicBezTo>
                  <a:cubicBezTo>
                    <a:pt x="103" y="9"/>
                    <a:pt x="86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7" name="Google Shape;8517;p23"/>
            <p:cNvSpPr/>
            <p:nvPr/>
          </p:nvSpPr>
          <p:spPr>
            <a:xfrm>
              <a:off x="805725" y="1100750"/>
              <a:ext cx="3350" cy="6775"/>
            </a:xfrm>
            <a:custGeom>
              <a:avLst/>
              <a:gdLst/>
              <a:ahLst/>
              <a:cxnLst/>
              <a:rect l="l" t="t" r="r" b="b"/>
              <a:pathLst>
                <a:path w="134" h="271" extrusionOk="0">
                  <a:moveTo>
                    <a:pt x="59" y="1"/>
                  </a:moveTo>
                  <a:cubicBezTo>
                    <a:pt x="54" y="1"/>
                    <a:pt x="49" y="2"/>
                    <a:pt x="45" y="3"/>
                  </a:cubicBezTo>
                  <a:cubicBezTo>
                    <a:pt x="18" y="12"/>
                    <a:pt x="0" y="39"/>
                    <a:pt x="9" y="66"/>
                  </a:cubicBezTo>
                  <a:cubicBezTo>
                    <a:pt x="18" y="119"/>
                    <a:pt x="18" y="173"/>
                    <a:pt x="27" y="217"/>
                  </a:cubicBezTo>
                  <a:cubicBezTo>
                    <a:pt x="27" y="244"/>
                    <a:pt x="45" y="271"/>
                    <a:pt x="80" y="271"/>
                  </a:cubicBezTo>
                  <a:cubicBezTo>
                    <a:pt x="107" y="271"/>
                    <a:pt x="134" y="244"/>
                    <a:pt x="125" y="217"/>
                  </a:cubicBezTo>
                  <a:cubicBezTo>
                    <a:pt x="125" y="155"/>
                    <a:pt x="116" y="101"/>
                    <a:pt x="107" y="39"/>
                  </a:cubicBezTo>
                  <a:cubicBezTo>
                    <a:pt x="107" y="17"/>
                    <a:pt x="83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8" name="Google Shape;8518;p23"/>
            <p:cNvSpPr/>
            <p:nvPr/>
          </p:nvSpPr>
          <p:spPr>
            <a:xfrm>
              <a:off x="816875" y="1101550"/>
              <a:ext cx="3275" cy="6275"/>
            </a:xfrm>
            <a:custGeom>
              <a:avLst/>
              <a:gdLst/>
              <a:ahLst/>
              <a:cxnLst/>
              <a:rect l="l" t="t" r="r" b="b"/>
              <a:pathLst>
                <a:path w="131" h="251" extrusionOk="0">
                  <a:moveTo>
                    <a:pt x="65" y="0"/>
                  </a:moveTo>
                  <a:cubicBezTo>
                    <a:pt x="43" y="0"/>
                    <a:pt x="22" y="13"/>
                    <a:pt x="18" y="43"/>
                  </a:cubicBezTo>
                  <a:cubicBezTo>
                    <a:pt x="9" y="96"/>
                    <a:pt x="0" y="150"/>
                    <a:pt x="0" y="203"/>
                  </a:cubicBezTo>
                  <a:cubicBezTo>
                    <a:pt x="0" y="234"/>
                    <a:pt x="27" y="250"/>
                    <a:pt x="54" y="250"/>
                  </a:cubicBezTo>
                  <a:cubicBezTo>
                    <a:pt x="80" y="250"/>
                    <a:pt x="107" y="234"/>
                    <a:pt x="107" y="203"/>
                  </a:cubicBezTo>
                  <a:cubicBezTo>
                    <a:pt x="107" y="150"/>
                    <a:pt x="116" y="105"/>
                    <a:pt x="125" y="60"/>
                  </a:cubicBezTo>
                  <a:cubicBezTo>
                    <a:pt x="130" y="24"/>
                    <a:pt x="9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9" name="Google Shape;8519;p23"/>
            <p:cNvSpPr/>
            <p:nvPr/>
          </p:nvSpPr>
          <p:spPr>
            <a:xfrm>
              <a:off x="785475" y="1112975"/>
              <a:ext cx="7025" cy="5625"/>
            </a:xfrm>
            <a:custGeom>
              <a:avLst/>
              <a:gdLst/>
              <a:ahLst/>
              <a:cxnLst/>
              <a:rect l="l" t="t" r="r" b="b"/>
              <a:pathLst>
                <a:path w="281" h="225" extrusionOk="0">
                  <a:moveTo>
                    <a:pt x="84" y="1"/>
                  </a:moveTo>
                  <a:cubicBezTo>
                    <a:pt x="42" y="1"/>
                    <a:pt x="0" y="59"/>
                    <a:pt x="43" y="94"/>
                  </a:cubicBezTo>
                  <a:cubicBezTo>
                    <a:pt x="87" y="130"/>
                    <a:pt x="123" y="174"/>
                    <a:pt x="168" y="210"/>
                  </a:cubicBezTo>
                  <a:cubicBezTo>
                    <a:pt x="180" y="220"/>
                    <a:pt x="192" y="224"/>
                    <a:pt x="204" y="224"/>
                  </a:cubicBezTo>
                  <a:cubicBezTo>
                    <a:pt x="247" y="224"/>
                    <a:pt x="281" y="172"/>
                    <a:pt x="239" y="130"/>
                  </a:cubicBezTo>
                  <a:cubicBezTo>
                    <a:pt x="203" y="94"/>
                    <a:pt x="159" y="58"/>
                    <a:pt x="114" y="14"/>
                  </a:cubicBezTo>
                  <a:cubicBezTo>
                    <a:pt x="105" y="5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0" name="Google Shape;8520;p23"/>
            <p:cNvSpPr/>
            <p:nvPr/>
          </p:nvSpPr>
          <p:spPr>
            <a:xfrm>
              <a:off x="742600" y="1108400"/>
              <a:ext cx="18750" cy="24150"/>
            </a:xfrm>
            <a:custGeom>
              <a:avLst/>
              <a:gdLst/>
              <a:ahLst/>
              <a:cxnLst/>
              <a:rect l="l" t="t" r="r" b="b"/>
              <a:pathLst>
                <a:path w="750" h="966" extrusionOk="0">
                  <a:moveTo>
                    <a:pt x="152" y="1"/>
                  </a:moveTo>
                  <a:cubicBezTo>
                    <a:pt x="116" y="63"/>
                    <a:pt x="81" y="125"/>
                    <a:pt x="54" y="197"/>
                  </a:cubicBezTo>
                  <a:cubicBezTo>
                    <a:pt x="58" y="197"/>
                    <a:pt x="62" y="197"/>
                    <a:pt x="66" y="197"/>
                  </a:cubicBezTo>
                  <a:cubicBezTo>
                    <a:pt x="230" y="197"/>
                    <a:pt x="365" y="379"/>
                    <a:pt x="322" y="545"/>
                  </a:cubicBezTo>
                  <a:cubicBezTo>
                    <a:pt x="304" y="625"/>
                    <a:pt x="250" y="705"/>
                    <a:pt x="170" y="741"/>
                  </a:cubicBezTo>
                  <a:cubicBezTo>
                    <a:pt x="137" y="752"/>
                    <a:pt x="100" y="760"/>
                    <a:pt x="65" y="760"/>
                  </a:cubicBezTo>
                  <a:cubicBezTo>
                    <a:pt x="43" y="760"/>
                    <a:pt x="21" y="757"/>
                    <a:pt x="0" y="750"/>
                  </a:cubicBezTo>
                  <a:lnTo>
                    <a:pt x="0" y="750"/>
                  </a:lnTo>
                  <a:cubicBezTo>
                    <a:pt x="9" y="821"/>
                    <a:pt x="27" y="893"/>
                    <a:pt x="63" y="955"/>
                  </a:cubicBezTo>
                  <a:cubicBezTo>
                    <a:pt x="95" y="962"/>
                    <a:pt x="125" y="966"/>
                    <a:pt x="155" y="966"/>
                  </a:cubicBezTo>
                  <a:cubicBezTo>
                    <a:pt x="641" y="966"/>
                    <a:pt x="749" y="43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1" name="Google Shape;8521;p23"/>
            <p:cNvSpPr/>
            <p:nvPr/>
          </p:nvSpPr>
          <p:spPr>
            <a:xfrm>
              <a:off x="745725" y="1099925"/>
              <a:ext cx="29025" cy="41500"/>
            </a:xfrm>
            <a:custGeom>
              <a:avLst/>
              <a:gdLst/>
              <a:ahLst/>
              <a:cxnLst/>
              <a:rect l="l" t="t" r="r" b="b"/>
              <a:pathLst>
                <a:path w="1161" h="1660" extrusionOk="0">
                  <a:moveTo>
                    <a:pt x="464" y="1"/>
                  </a:moveTo>
                  <a:cubicBezTo>
                    <a:pt x="446" y="10"/>
                    <a:pt x="437" y="10"/>
                    <a:pt x="420" y="18"/>
                  </a:cubicBezTo>
                  <a:cubicBezTo>
                    <a:pt x="482" y="54"/>
                    <a:pt x="544" y="108"/>
                    <a:pt x="562" y="125"/>
                  </a:cubicBezTo>
                  <a:cubicBezTo>
                    <a:pt x="643" y="197"/>
                    <a:pt x="776" y="313"/>
                    <a:pt x="785" y="438"/>
                  </a:cubicBezTo>
                  <a:cubicBezTo>
                    <a:pt x="723" y="349"/>
                    <a:pt x="669" y="268"/>
                    <a:pt x="589" y="197"/>
                  </a:cubicBezTo>
                  <a:cubicBezTo>
                    <a:pt x="518" y="134"/>
                    <a:pt x="429" y="90"/>
                    <a:pt x="348" y="45"/>
                  </a:cubicBezTo>
                  <a:cubicBezTo>
                    <a:pt x="339" y="54"/>
                    <a:pt x="321" y="63"/>
                    <a:pt x="313" y="72"/>
                  </a:cubicBezTo>
                  <a:cubicBezTo>
                    <a:pt x="366" y="99"/>
                    <a:pt x="420" y="143"/>
                    <a:pt x="473" y="179"/>
                  </a:cubicBezTo>
                  <a:cubicBezTo>
                    <a:pt x="544" y="233"/>
                    <a:pt x="616" y="286"/>
                    <a:pt x="660" y="366"/>
                  </a:cubicBezTo>
                  <a:cubicBezTo>
                    <a:pt x="660" y="366"/>
                    <a:pt x="656" y="370"/>
                    <a:pt x="654" y="370"/>
                  </a:cubicBezTo>
                  <a:cubicBezTo>
                    <a:pt x="653" y="370"/>
                    <a:pt x="652" y="369"/>
                    <a:pt x="652" y="366"/>
                  </a:cubicBezTo>
                  <a:cubicBezTo>
                    <a:pt x="589" y="304"/>
                    <a:pt x="527" y="250"/>
                    <a:pt x="455" y="206"/>
                  </a:cubicBezTo>
                  <a:cubicBezTo>
                    <a:pt x="393" y="161"/>
                    <a:pt x="321" y="134"/>
                    <a:pt x="250" y="108"/>
                  </a:cubicBezTo>
                  <a:cubicBezTo>
                    <a:pt x="197" y="143"/>
                    <a:pt x="143" y="188"/>
                    <a:pt x="98" y="241"/>
                  </a:cubicBezTo>
                  <a:cubicBezTo>
                    <a:pt x="759" y="347"/>
                    <a:pt x="619" y="1402"/>
                    <a:pt x="23" y="1402"/>
                  </a:cubicBezTo>
                  <a:cubicBezTo>
                    <a:pt x="15" y="1402"/>
                    <a:pt x="8" y="1402"/>
                    <a:pt x="0" y="1401"/>
                  </a:cubicBezTo>
                  <a:lnTo>
                    <a:pt x="0" y="1401"/>
                  </a:lnTo>
                  <a:cubicBezTo>
                    <a:pt x="18" y="1437"/>
                    <a:pt x="45" y="1473"/>
                    <a:pt x="72" y="1499"/>
                  </a:cubicBezTo>
                  <a:cubicBezTo>
                    <a:pt x="134" y="1490"/>
                    <a:pt x="188" y="1490"/>
                    <a:pt x="241" y="1473"/>
                  </a:cubicBezTo>
                  <a:cubicBezTo>
                    <a:pt x="348" y="1446"/>
                    <a:pt x="429" y="1401"/>
                    <a:pt x="518" y="1339"/>
                  </a:cubicBezTo>
                  <a:lnTo>
                    <a:pt x="527" y="1339"/>
                  </a:lnTo>
                  <a:cubicBezTo>
                    <a:pt x="464" y="1437"/>
                    <a:pt x="357" y="1481"/>
                    <a:pt x="259" y="1526"/>
                  </a:cubicBezTo>
                  <a:cubicBezTo>
                    <a:pt x="232" y="1535"/>
                    <a:pt x="188" y="1553"/>
                    <a:pt x="143" y="1562"/>
                  </a:cubicBezTo>
                  <a:cubicBezTo>
                    <a:pt x="152" y="1571"/>
                    <a:pt x="152" y="1571"/>
                    <a:pt x="161" y="1571"/>
                  </a:cubicBezTo>
                  <a:lnTo>
                    <a:pt x="223" y="1571"/>
                  </a:lnTo>
                  <a:cubicBezTo>
                    <a:pt x="286" y="1562"/>
                    <a:pt x="339" y="1535"/>
                    <a:pt x="393" y="1499"/>
                  </a:cubicBezTo>
                  <a:cubicBezTo>
                    <a:pt x="518" y="1446"/>
                    <a:pt x="598" y="1348"/>
                    <a:pt x="687" y="1250"/>
                  </a:cubicBezTo>
                  <a:lnTo>
                    <a:pt x="687" y="1250"/>
                  </a:lnTo>
                  <a:cubicBezTo>
                    <a:pt x="652" y="1366"/>
                    <a:pt x="553" y="1473"/>
                    <a:pt x="455" y="1544"/>
                  </a:cubicBezTo>
                  <a:cubicBezTo>
                    <a:pt x="402" y="1571"/>
                    <a:pt x="330" y="1615"/>
                    <a:pt x="250" y="1633"/>
                  </a:cubicBezTo>
                  <a:cubicBezTo>
                    <a:pt x="268" y="1642"/>
                    <a:pt x="286" y="1651"/>
                    <a:pt x="304" y="1660"/>
                  </a:cubicBezTo>
                  <a:cubicBezTo>
                    <a:pt x="991" y="1446"/>
                    <a:pt x="1160" y="322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2" name="Google Shape;8522;p23"/>
            <p:cNvSpPr/>
            <p:nvPr/>
          </p:nvSpPr>
          <p:spPr>
            <a:xfrm>
              <a:off x="736350" y="1098150"/>
              <a:ext cx="41500" cy="45950"/>
            </a:xfrm>
            <a:custGeom>
              <a:avLst/>
              <a:gdLst/>
              <a:ahLst/>
              <a:cxnLst/>
              <a:rect l="l" t="t" r="r" b="b"/>
              <a:pathLst>
                <a:path w="1660" h="1838" extrusionOk="0">
                  <a:moveTo>
                    <a:pt x="402" y="411"/>
                  </a:moveTo>
                  <a:cubicBezTo>
                    <a:pt x="999" y="453"/>
                    <a:pt x="891" y="1376"/>
                    <a:pt x="405" y="1376"/>
                  </a:cubicBezTo>
                  <a:cubicBezTo>
                    <a:pt x="375" y="1376"/>
                    <a:pt x="345" y="1372"/>
                    <a:pt x="313" y="1365"/>
                  </a:cubicBezTo>
                  <a:cubicBezTo>
                    <a:pt x="277" y="1303"/>
                    <a:pt x="259" y="1231"/>
                    <a:pt x="250" y="1160"/>
                  </a:cubicBezTo>
                  <a:lnTo>
                    <a:pt x="250" y="1160"/>
                  </a:lnTo>
                  <a:cubicBezTo>
                    <a:pt x="271" y="1167"/>
                    <a:pt x="293" y="1170"/>
                    <a:pt x="315" y="1170"/>
                  </a:cubicBezTo>
                  <a:cubicBezTo>
                    <a:pt x="350" y="1170"/>
                    <a:pt x="387" y="1162"/>
                    <a:pt x="420" y="1151"/>
                  </a:cubicBezTo>
                  <a:cubicBezTo>
                    <a:pt x="500" y="1115"/>
                    <a:pt x="554" y="1035"/>
                    <a:pt x="572" y="955"/>
                  </a:cubicBezTo>
                  <a:cubicBezTo>
                    <a:pt x="615" y="789"/>
                    <a:pt x="480" y="607"/>
                    <a:pt x="316" y="607"/>
                  </a:cubicBezTo>
                  <a:cubicBezTo>
                    <a:pt x="312" y="607"/>
                    <a:pt x="308" y="607"/>
                    <a:pt x="304" y="607"/>
                  </a:cubicBezTo>
                  <a:cubicBezTo>
                    <a:pt x="331" y="535"/>
                    <a:pt x="366" y="473"/>
                    <a:pt x="402" y="411"/>
                  </a:cubicBezTo>
                  <a:close/>
                  <a:moveTo>
                    <a:pt x="839" y="72"/>
                  </a:moveTo>
                  <a:lnTo>
                    <a:pt x="839" y="72"/>
                  </a:lnTo>
                  <a:cubicBezTo>
                    <a:pt x="1535" y="393"/>
                    <a:pt x="1366" y="1517"/>
                    <a:pt x="679" y="1731"/>
                  </a:cubicBezTo>
                  <a:cubicBezTo>
                    <a:pt x="661" y="1722"/>
                    <a:pt x="643" y="1713"/>
                    <a:pt x="625" y="1704"/>
                  </a:cubicBezTo>
                  <a:cubicBezTo>
                    <a:pt x="705" y="1686"/>
                    <a:pt x="777" y="1642"/>
                    <a:pt x="830" y="1615"/>
                  </a:cubicBezTo>
                  <a:cubicBezTo>
                    <a:pt x="928" y="1544"/>
                    <a:pt x="1027" y="1437"/>
                    <a:pt x="1062" y="1321"/>
                  </a:cubicBezTo>
                  <a:lnTo>
                    <a:pt x="1062" y="1321"/>
                  </a:lnTo>
                  <a:cubicBezTo>
                    <a:pt x="973" y="1419"/>
                    <a:pt x="893" y="1517"/>
                    <a:pt x="768" y="1570"/>
                  </a:cubicBezTo>
                  <a:cubicBezTo>
                    <a:pt x="714" y="1606"/>
                    <a:pt x="661" y="1633"/>
                    <a:pt x="598" y="1642"/>
                  </a:cubicBezTo>
                  <a:lnTo>
                    <a:pt x="536" y="1642"/>
                  </a:lnTo>
                  <a:cubicBezTo>
                    <a:pt x="527" y="1642"/>
                    <a:pt x="527" y="1642"/>
                    <a:pt x="518" y="1633"/>
                  </a:cubicBezTo>
                  <a:cubicBezTo>
                    <a:pt x="563" y="1624"/>
                    <a:pt x="607" y="1606"/>
                    <a:pt x="634" y="1597"/>
                  </a:cubicBezTo>
                  <a:cubicBezTo>
                    <a:pt x="732" y="1552"/>
                    <a:pt x="839" y="1508"/>
                    <a:pt x="902" y="1410"/>
                  </a:cubicBezTo>
                  <a:lnTo>
                    <a:pt x="893" y="1410"/>
                  </a:lnTo>
                  <a:cubicBezTo>
                    <a:pt x="804" y="1472"/>
                    <a:pt x="723" y="1517"/>
                    <a:pt x="616" y="1544"/>
                  </a:cubicBezTo>
                  <a:cubicBezTo>
                    <a:pt x="563" y="1561"/>
                    <a:pt x="509" y="1561"/>
                    <a:pt x="447" y="1570"/>
                  </a:cubicBezTo>
                  <a:cubicBezTo>
                    <a:pt x="420" y="1544"/>
                    <a:pt x="393" y="1508"/>
                    <a:pt x="375" y="1472"/>
                  </a:cubicBezTo>
                  <a:lnTo>
                    <a:pt x="375" y="1472"/>
                  </a:lnTo>
                  <a:cubicBezTo>
                    <a:pt x="383" y="1473"/>
                    <a:pt x="390" y="1473"/>
                    <a:pt x="398" y="1473"/>
                  </a:cubicBezTo>
                  <a:cubicBezTo>
                    <a:pt x="994" y="1473"/>
                    <a:pt x="1134" y="418"/>
                    <a:pt x="473" y="312"/>
                  </a:cubicBezTo>
                  <a:cubicBezTo>
                    <a:pt x="518" y="259"/>
                    <a:pt x="572" y="214"/>
                    <a:pt x="625" y="179"/>
                  </a:cubicBezTo>
                  <a:cubicBezTo>
                    <a:pt x="696" y="205"/>
                    <a:pt x="768" y="232"/>
                    <a:pt x="830" y="277"/>
                  </a:cubicBezTo>
                  <a:cubicBezTo>
                    <a:pt x="902" y="321"/>
                    <a:pt x="964" y="375"/>
                    <a:pt x="1027" y="437"/>
                  </a:cubicBezTo>
                  <a:cubicBezTo>
                    <a:pt x="1027" y="440"/>
                    <a:pt x="1028" y="441"/>
                    <a:pt x="1029" y="441"/>
                  </a:cubicBezTo>
                  <a:cubicBezTo>
                    <a:pt x="1031" y="441"/>
                    <a:pt x="1035" y="437"/>
                    <a:pt x="1035" y="437"/>
                  </a:cubicBezTo>
                  <a:cubicBezTo>
                    <a:pt x="991" y="357"/>
                    <a:pt x="919" y="304"/>
                    <a:pt x="848" y="250"/>
                  </a:cubicBezTo>
                  <a:cubicBezTo>
                    <a:pt x="795" y="214"/>
                    <a:pt x="741" y="170"/>
                    <a:pt x="688" y="143"/>
                  </a:cubicBezTo>
                  <a:cubicBezTo>
                    <a:pt x="696" y="134"/>
                    <a:pt x="714" y="125"/>
                    <a:pt x="723" y="116"/>
                  </a:cubicBezTo>
                  <a:cubicBezTo>
                    <a:pt x="804" y="161"/>
                    <a:pt x="893" y="205"/>
                    <a:pt x="964" y="268"/>
                  </a:cubicBezTo>
                  <a:cubicBezTo>
                    <a:pt x="1044" y="339"/>
                    <a:pt x="1098" y="420"/>
                    <a:pt x="1160" y="509"/>
                  </a:cubicBezTo>
                  <a:cubicBezTo>
                    <a:pt x="1151" y="384"/>
                    <a:pt x="1018" y="268"/>
                    <a:pt x="937" y="196"/>
                  </a:cubicBezTo>
                  <a:cubicBezTo>
                    <a:pt x="919" y="179"/>
                    <a:pt x="857" y="125"/>
                    <a:pt x="795" y="89"/>
                  </a:cubicBezTo>
                  <a:cubicBezTo>
                    <a:pt x="812" y="81"/>
                    <a:pt x="821" y="81"/>
                    <a:pt x="839" y="72"/>
                  </a:cubicBezTo>
                  <a:close/>
                  <a:moveTo>
                    <a:pt x="919" y="0"/>
                  </a:moveTo>
                  <a:lnTo>
                    <a:pt x="919" y="0"/>
                  </a:lnTo>
                  <a:cubicBezTo>
                    <a:pt x="893" y="18"/>
                    <a:pt x="857" y="27"/>
                    <a:pt x="830" y="45"/>
                  </a:cubicBezTo>
                  <a:lnTo>
                    <a:pt x="349" y="312"/>
                  </a:lnTo>
                  <a:cubicBezTo>
                    <a:pt x="349" y="321"/>
                    <a:pt x="340" y="321"/>
                    <a:pt x="340" y="321"/>
                  </a:cubicBezTo>
                  <a:cubicBezTo>
                    <a:pt x="1" y="794"/>
                    <a:pt x="54" y="1570"/>
                    <a:pt x="652" y="1838"/>
                  </a:cubicBezTo>
                  <a:lnTo>
                    <a:pt x="696" y="1838"/>
                  </a:lnTo>
                  <a:cubicBezTo>
                    <a:pt x="1473" y="1606"/>
                    <a:pt x="1660" y="384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3" name="Google Shape;8523;p23"/>
            <p:cNvSpPr/>
            <p:nvPr/>
          </p:nvSpPr>
          <p:spPr>
            <a:xfrm>
              <a:off x="730025" y="1126450"/>
              <a:ext cx="7850" cy="3450"/>
            </a:xfrm>
            <a:custGeom>
              <a:avLst/>
              <a:gdLst/>
              <a:ahLst/>
              <a:cxnLst/>
              <a:rect l="l" t="t" r="r" b="b"/>
              <a:pathLst>
                <a:path w="314" h="138" extrusionOk="0">
                  <a:moveTo>
                    <a:pt x="234" y="1"/>
                  </a:moveTo>
                  <a:cubicBezTo>
                    <a:pt x="232" y="1"/>
                    <a:pt x="229" y="1"/>
                    <a:pt x="227" y="1"/>
                  </a:cubicBezTo>
                  <a:cubicBezTo>
                    <a:pt x="173" y="19"/>
                    <a:pt x="120" y="19"/>
                    <a:pt x="57" y="37"/>
                  </a:cubicBezTo>
                  <a:cubicBezTo>
                    <a:pt x="0" y="53"/>
                    <a:pt x="10" y="137"/>
                    <a:pt x="68" y="137"/>
                  </a:cubicBezTo>
                  <a:cubicBezTo>
                    <a:pt x="73" y="137"/>
                    <a:pt x="78" y="136"/>
                    <a:pt x="84" y="135"/>
                  </a:cubicBezTo>
                  <a:cubicBezTo>
                    <a:pt x="138" y="126"/>
                    <a:pt x="191" y="117"/>
                    <a:pt x="245" y="108"/>
                  </a:cubicBezTo>
                  <a:cubicBezTo>
                    <a:pt x="313" y="100"/>
                    <a:pt x="291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4" name="Google Shape;8524;p23"/>
            <p:cNvSpPr/>
            <p:nvPr/>
          </p:nvSpPr>
          <p:spPr>
            <a:xfrm>
              <a:off x="734125" y="1136650"/>
              <a:ext cx="6500" cy="4975"/>
            </a:xfrm>
            <a:custGeom>
              <a:avLst/>
              <a:gdLst/>
              <a:ahLst/>
              <a:cxnLst/>
              <a:rect l="l" t="t" r="r" b="b"/>
              <a:pathLst>
                <a:path w="260" h="199" extrusionOk="0">
                  <a:moveTo>
                    <a:pt x="197" y="0"/>
                  </a:moveTo>
                  <a:cubicBezTo>
                    <a:pt x="185" y="0"/>
                    <a:pt x="173" y="4"/>
                    <a:pt x="161" y="12"/>
                  </a:cubicBezTo>
                  <a:cubicBezTo>
                    <a:pt x="125" y="39"/>
                    <a:pt x="81" y="75"/>
                    <a:pt x="36" y="102"/>
                  </a:cubicBezTo>
                  <a:cubicBezTo>
                    <a:pt x="18" y="111"/>
                    <a:pt x="0" y="137"/>
                    <a:pt x="18" y="173"/>
                  </a:cubicBezTo>
                  <a:cubicBezTo>
                    <a:pt x="25" y="186"/>
                    <a:pt x="44" y="198"/>
                    <a:pt x="65" y="198"/>
                  </a:cubicBezTo>
                  <a:cubicBezTo>
                    <a:pt x="73" y="198"/>
                    <a:pt x="82" y="196"/>
                    <a:pt x="90" y="191"/>
                  </a:cubicBezTo>
                  <a:cubicBezTo>
                    <a:pt x="134" y="164"/>
                    <a:pt x="179" y="128"/>
                    <a:pt x="232" y="93"/>
                  </a:cubicBezTo>
                  <a:cubicBezTo>
                    <a:pt x="259" y="75"/>
                    <a:pt x="250" y="39"/>
                    <a:pt x="241" y="21"/>
                  </a:cubicBezTo>
                  <a:cubicBezTo>
                    <a:pt x="227" y="7"/>
                    <a:pt x="212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5" name="Google Shape;8525;p23"/>
            <p:cNvSpPr/>
            <p:nvPr/>
          </p:nvSpPr>
          <p:spPr>
            <a:xfrm>
              <a:off x="742000" y="1144200"/>
              <a:ext cx="6200" cy="5450"/>
            </a:xfrm>
            <a:custGeom>
              <a:avLst/>
              <a:gdLst/>
              <a:ahLst/>
              <a:cxnLst/>
              <a:rect l="l" t="t" r="r" b="b"/>
              <a:pathLst>
                <a:path w="248" h="218" extrusionOk="0">
                  <a:moveTo>
                    <a:pt x="170" y="1"/>
                  </a:moveTo>
                  <a:cubicBezTo>
                    <a:pt x="160" y="1"/>
                    <a:pt x="150" y="5"/>
                    <a:pt x="140" y="14"/>
                  </a:cubicBezTo>
                  <a:cubicBezTo>
                    <a:pt x="105" y="58"/>
                    <a:pt x="60" y="94"/>
                    <a:pt x="33" y="139"/>
                  </a:cubicBezTo>
                  <a:cubicBezTo>
                    <a:pt x="0" y="178"/>
                    <a:pt x="40" y="218"/>
                    <a:pt x="78" y="218"/>
                  </a:cubicBezTo>
                  <a:cubicBezTo>
                    <a:pt x="91" y="218"/>
                    <a:pt x="104" y="213"/>
                    <a:pt x="114" y="201"/>
                  </a:cubicBezTo>
                  <a:cubicBezTo>
                    <a:pt x="140" y="165"/>
                    <a:pt x="176" y="130"/>
                    <a:pt x="212" y="94"/>
                  </a:cubicBezTo>
                  <a:cubicBezTo>
                    <a:pt x="247" y="59"/>
                    <a:pt x="209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6" name="Google Shape;8526;p23"/>
            <p:cNvSpPr/>
            <p:nvPr/>
          </p:nvSpPr>
          <p:spPr>
            <a:xfrm>
              <a:off x="729875" y="1115975"/>
              <a:ext cx="8000" cy="3175"/>
            </a:xfrm>
            <a:custGeom>
              <a:avLst/>
              <a:gdLst/>
              <a:ahLst/>
              <a:cxnLst/>
              <a:rect l="l" t="t" r="r" b="b"/>
              <a:pathLst>
                <a:path w="320" h="127" extrusionOk="0">
                  <a:moveTo>
                    <a:pt x="81" y="1"/>
                  </a:moveTo>
                  <a:cubicBezTo>
                    <a:pt x="10" y="1"/>
                    <a:pt x="1" y="108"/>
                    <a:pt x="72" y="108"/>
                  </a:cubicBezTo>
                  <a:cubicBezTo>
                    <a:pt x="126" y="117"/>
                    <a:pt x="188" y="117"/>
                    <a:pt x="242" y="126"/>
                  </a:cubicBezTo>
                  <a:cubicBezTo>
                    <a:pt x="245" y="126"/>
                    <a:pt x="247" y="126"/>
                    <a:pt x="250" y="126"/>
                  </a:cubicBezTo>
                  <a:cubicBezTo>
                    <a:pt x="314" y="126"/>
                    <a:pt x="319" y="28"/>
                    <a:pt x="251" y="28"/>
                  </a:cubicBezTo>
                  <a:cubicBezTo>
                    <a:pt x="197" y="19"/>
                    <a:pt x="135" y="10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7" name="Google Shape;8527;p23"/>
            <p:cNvSpPr/>
            <p:nvPr/>
          </p:nvSpPr>
          <p:spPr>
            <a:xfrm>
              <a:off x="822200" y="1155325"/>
              <a:ext cx="20350" cy="24025"/>
            </a:xfrm>
            <a:custGeom>
              <a:avLst/>
              <a:gdLst/>
              <a:ahLst/>
              <a:cxnLst/>
              <a:rect l="l" t="t" r="r" b="b"/>
              <a:pathLst>
                <a:path w="814" h="961" extrusionOk="0">
                  <a:moveTo>
                    <a:pt x="635" y="1"/>
                  </a:moveTo>
                  <a:cubicBezTo>
                    <a:pt x="177" y="1"/>
                    <a:pt x="0" y="862"/>
                    <a:pt x="572" y="960"/>
                  </a:cubicBezTo>
                  <a:cubicBezTo>
                    <a:pt x="626" y="907"/>
                    <a:pt x="661" y="844"/>
                    <a:pt x="697" y="782"/>
                  </a:cubicBezTo>
                  <a:cubicBezTo>
                    <a:pt x="528" y="764"/>
                    <a:pt x="403" y="568"/>
                    <a:pt x="465" y="407"/>
                  </a:cubicBezTo>
                  <a:cubicBezTo>
                    <a:pt x="492" y="318"/>
                    <a:pt x="554" y="256"/>
                    <a:pt x="635" y="229"/>
                  </a:cubicBezTo>
                  <a:cubicBezTo>
                    <a:pt x="659" y="221"/>
                    <a:pt x="686" y="217"/>
                    <a:pt x="714" y="217"/>
                  </a:cubicBezTo>
                  <a:cubicBezTo>
                    <a:pt x="749" y="217"/>
                    <a:pt x="784" y="223"/>
                    <a:pt x="813" y="238"/>
                  </a:cubicBezTo>
                  <a:cubicBezTo>
                    <a:pt x="804" y="158"/>
                    <a:pt x="795" y="95"/>
                    <a:pt x="768" y="24"/>
                  </a:cubicBezTo>
                  <a:cubicBezTo>
                    <a:pt x="722" y="8"/>
                    <a:pt x="678" y="1"/>
                    <a:pt x="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8" name="Google Shape;8528;p23"/>
            <p:cNvSpPr/>
            <p:nvPr/>
          </p:nvSpPr>
          <p:spPr>
            <a:xfrm>
              <a:off x="808400" y="1145650"/>
              <a:ext cx="31900" cy="40825"/>
            </a:xfrm>
            <a:custGeom>
              <a:avLst/>
              <a:gdLst/>
              <a:ahLst/>
              <a:cxnLst/>
              <a:rect l="l" t="t" r="r" b="b"/>
              <a:pathLst>
                <a:path w="1276" h="1633" extrusionOk="0">
                  <a:moveTo>
                    <a:pt x="990" y="0"/>
                  </a:moveTo>
                  <a:cubicBezTo>
                    <a:pt x="286" y="143"/>
                    <a:pt x="0" y="1249"/>
                    <a:pt x="660" y="1633"/>
                  </a:cubicBezTo>
                  <a:cubicBezTo>
                    <a:pt x="678" y="1633"/>
                    <a:pt x="687" y="1633"/>
                    <a:pt x="696" y="1624"/>
                  </a:cubicBezTo>
                  <a:cubicBezTo>
                    <a:pt x="642" y="1579"/>
                    <a:pt x="589" y="1517"/>
                    <a:pt x="580" y="1508"/>
                  </a:cubicBezTo>
                  <a:cubicBezTo>
                    <a:pt x="500" y="1419"/>
                    <a:pt x="384" y="1294"/>
                    <a:pt x="384" y="1169"/>
                  </a:cubicBezTo>
                  <a:lnTo>
                    <a:pt x="384" y="1169"/>
                  </a:lnTo>
                  <a:cubicBezTo>
                    <a:pt x="437" y="1267"/>
                    <a:pt x="482" y="1347"/>
                    <a:pt x="562" y="1428"/>
                  </a:cubicBezTo>
                  <a:cubicBezTo>
                    <a:pt x="625" y="1499"/>
                    <a:pt x="696" y="1553"/>
                    <a:pt x="776" y="1606"/>
                  </a:cubicBezTo>
                  <a:cubicBezTo>
                    <a:pt x="785" y="1597"/>
                    <a:pt x="803" y="1588"/>
                    <a:pt x="821" y="1588"/>
                  </a:cubicBezTo>
                  <a:cubicBezTo>
                    <a:pt x="767" y="1553"/>
                    <a:pt x="714" y="1499"/>
                    <a:pt x="669" y="1463"/>
                  </a:cubicBezTo>
                  <a:cubicBezTo>
                    <a:pt x="607" y="1401"/>
                    <a:pt x="535" y="1339"/>
                    <a:pt x="509" y="1249"/>
                  </a:cubicBezTo>
                  <a:lnTo>
                    <a:pt x="509" y="1249"/>
                  </a:lnTo>
                  <a:cubicBezTo>
                    <a:pt x="562" y="1321"/>
                    <a:pt x="625" y="1383"/>
                    <a:pt x="687" y="1437"/>
                  </a:cubicBezTo>
                  <a:cubicBezTo>
                    <a:pt x="749" y="1490"/>
                    <a:pt x="812" y="1517"/>
                    <a:pt x="883" y="1553"/>
                  </a:cubicBezTo>
                  <a:cubicBezTo>
                    <a:pt x="937" y="1526"/>
                    <a:pt x="990" y="1481"/>
                    <a:pt x="1044" y="1437"/>
                  </a:cubicBezTo>
                  <a:cubicBezTo>
                    <a:pt x="421" y="1266"/>
                    <a:pt x="638" y="288"/>
                    <a:pt x="1197" y="288"/>
                  </a:cubicBezTo>
                  <a:cubicBezTo>
                    <a:pt x="1222" y="288"/>
                    <a:pt x="1249" y="290"/>
                    <a:pt x="1276" y="295"/>
                  </a:cubicBezTo>
                  <a:cubicBezTo>
                    <a:pt x="1249" y="259"/>
                    <a:pt x="1231" y="223"/>
                    <a:pt x="1204" y="188"/>
                  </a:cubicBezTo>
                  <a:cubicBezTo>
                    <a:pt x="1151" y="188"/>
                    <a:pt x="1088" y="188"/>
                    <a:pt x="1035" y="197"/>
                  </a:cubicBezTo>
                  <a:cubicBezTo>
                    <a:pt x="928" y="215"/>
                    <a:pt x="839" y="250"/>
                    <a:pt x="741" y="304"/>
                  </a:cubicBezTo>
                  <a:cubicBezTo>
                    <a:pt x="803" y="215"/>
                    <a:pt x="919" y="170"/>
                    <a:pt x="1026" y="143"/>
                  </a:cubicBezTo>
                  <a:cubicBezTo>
                    <a:pt x="1053" y="134"/>
                    <a:pt x="1097" y="125"/>
                    <a:pt x="1142" y="116"/>
                  </a:cubicBezTo>
                  <a:cubicBezTo>
                    <a:pt x="1142" y="116"/>
                    <a:pt x="1133" y="107"/>
                    <a:pt x="1133" y="107"/>
                  </a:cubicBezTo>
                  <a:lnTo>
                    <a:pt x="1071" y="107"/>
                  </a:lnTo>
                  <a:cubicBezTo>
                    <a:pt x="1008" y="107"/>
                    <a:pt x="946" y="125"/>
                    <a:pt x="883" y="152"/>
                  </a:cubicBezTo>
                  <a:cubicBezTo>
                    <a:pt x="767" y="197"/>
                    <a:pt x="669" y="286"/>
                    <a:pt x="571" y="375"/>
                  </a:cubicBezTo>
                  <a:cubicBezTo>
                    <a:pt x="625" y="259"/>
                    <a:pt x="723" y="161"/>
                    <a:pt x="839" y="107"/>
                  </a:cubicBezTo>
                  <a:cubicBezTo>
                    <a:pt x="883" y="81"/>
                    <a:pt x="964" y="45"/>
                    <a:pt x="1044" y="36"/>
                  </a:cubicBezTo>
                  <a:cubicBezTo>
                    <a:pt x="1026" y="27"/>
                    <a:pt x="1008" y="9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9" name="Google Shape;8529;p23"/>
            <p:cNvSpPr/>
            <p:nvPr/>
          </p:nvSpPr>
          <p:spPr>
            <a:xfrm>
              <a:off x="804825" y="1142975"/>
              <a:ext cx="48425" cy="46175"/>
            </a:xfrm>
            <a:custGeom>
              <a:avLst/>
              <a:gdLst/>
              <a:ahLst/>
              <a:cxnLst/>
              <a:rect l="l" t="t" r="r" b="b"/>
              <a:pathLst>
                <a:path w="1937" h="1847" extrusionOk="0">
                  <a:moveTo>
                    <a:pt x="1330" y="495"/>
                  </a:moveTo>
                  <a:cubicBezTo>
                    <a:pt x="1373" y="495"/>
                    <a:pt x="1417" y="502"/>
                    <a:pt x="1463" y="518"/>
                  </a:cubicBezTo>
                  <a:cubicBezTo>
                    <a:pt x="1490" y="589"/>
                    <a:pt x="1499" y="652"/>
                    <a:pt x="1508" y="732"/>
                  </a:cubicBezTo>
                  <a:cubicBezTo>
                    <a:pt x="1473" y="715"/>
                    <a:pt x="1431" y="705"/>
                    <a:pt x="1392" y="705"/>
                  </a:cubicBezTo>
                  <a:cubicBezTo>
                    <a:pt x="1370" y="705"/>
                    <a:pt x="1349" y="708"/>
                    <a:pt x="1330" y="714"/>
                  </a:cubicBezTo>
                  <a:cubicBezTo>
                    <a:pt x="1249" y="750"/>
                    <a:pt x="1187" y="812"/>
                    <a:pt x="1160" y="901"/>
                  </a:cubicBezTo>
                  <a:cubicBezTo>
                    <a:pt x="1098" y="1062"/>
                    <a:pt x="1223" y="1258"/>
                    <a:pt x="1392" y="1276"/>
                  </a:cubicBezTo>
                  <a:cubicBezTo>
                    <a:pt x="1356" y="1338"/>
                    <a:pt x="1321" y="1401"/>
                    <a:pt x="1267" y="1454"/>
                  </a:cubicBezTo>
                  <a:cubicBezTo>
                    <a:pt x="695" y="1356"/>
                    <a:pt x="872" y="495"/>
                    <a:pt x="1330" y="495"/>
                  </a:cubicBezTo>
                  <a:close/>
                  <a:moveTo>
                    <a:pt x="1133" y="107"/>
                  </a:moveTo>
                  <a:cubicBezTo>
                    <a:pt x="1151" y="116"/>
                    <a:pt x="1169" y="134"/>
                    <a:pt x="1187" y="143"/>
                  </a:cubicBezTo>
                  <a:cubicBezTo>
                    <a:pt x="1107" y="152"/>
                    <a:pt x="1026" y="188"/>
                    <a:pt x="982" y="214"/>
                  </a:cubicBezTo>
                  <a:cubicBezTo>
                    <a:pt x="866" y="268"/>
                    <a:pt x="768" y="366"/>
                    <a:pt x="714" y="482"/>
                  </a:cubicBezTo>
                  <a:cubicBezTo>
                    <a:pt x="812" y="393"/>
                    <a:pt x="910" y="304"/>
                    <a:pt x="1026" y="259"/>
                  </a:cubicBezTo>
                  <a:cubicBezTo>
                    <a:pt x="1089" y="232"/>
                    <a:pt x="1151" y="214"/>
                    <a:pt x="1214" y="214"/>
                  </a:cubicBezTo>
                  <a:lnTo>
                    <a:pt x="1276" y="214"/>
                  </a:lnTo>
                  <a:cubicBezTo>
                    <a:pt x="1276" y="214"/>
                    <a:pt x="1285" y="223"/>
                    <a:pt x="1285" y="223"/>
                  </a:cubicBezTo>
                  <a:cubicBezTo>
                    <a:pt x="1240" y="232"/>
                    <a:pt x="1196" y="241"/>
                    <a:pt x="1169" y="250"/>
                  </a:cubicBezTo>
                  <a:cubicBezTo>
                    <a:pt x="1062" y="277"/>
                    <a:pt x="946" y="322"/>
                    <a:pt x="884" y="411"/>
                  </a:cubicBezTo>
                  <a:cubicBezTo>
                    <a:pt x="982" y="357"/>
                    <a:pt x="1071" y="322"/>
                    <a:pt x="1178" y="304"/>
                  </a:cubicBezTo>
                  <a:cubicBezTo>
                    <a:pt x="1231" y="295"/>
                    <a:pt x="1294" y="295"/>
                    <a:pt x="1347" y="295"/>
                  </a:cubicBezTo>
                  <a:cubicBezTo>
                    <a:pt x="1374" y="330"/>
                    <a:pt x="1392" y="366"/>
                    <a:pt x="1419" y="402"/>
                  </a:cubicBezTo>
                  <a:cubicBezTo>
                    <a:pt x="1392" y="397"/>
                    <a:pt x="1365" y="395"/>
                    <a:pt x="1340" y="395"/>
                  </a:cubicBezTo>
                  <a:cubicBezTo>
                    <a:pt x="781" y="395"/>
                    <a:pt x="564" y="1373"/>
                    <a:pt x="1187" y="1544"/>
                  </a:cubicBezTo>
                  <a:cubicBezTo>
                    <a:pt x="1133" y="1588"/>
                    <a:pt x="1080" y="1633"/>
                    <a:pt x="1026" y="1660"/>
                  </a:cubicBezTo>
                  <a:cubicBezTo>
                    <a:pt x="955" y="1624"/>
                    <a:pt x="892" y="1597"/>
                    <a:pt x="830" y="1544"/>
                  </a:cubicBezTo>
                  <a:cubicBezTo>
                    <a:pt x="768" y="1490"/>
                    <a:pt x="705" y="1428"/>
                    <a:pt x="652" y="1356"/>
                  </a:cubicBezTo>
                  <a:lnTo>
                    <a:pt x="652" y="1356"/>
                  </a:lnTo>
                  <a:cubicBezTo>
                    <a:pt x="678" y="1446"/>
                    <a:pt x="750" y="1508"/>
                    <a:pt x="812" y="1570"/>
                  </a:cubicBezTo>
                  <a:cubicBezTo>
                    <a:pt x="857" y="1606"/>
                    <a:pt x="910" y="1660"/>
                    <a:pt x="964" y="1695"/>
                  </a:cubicBezTo>
                  <a:cubicBezTo>
                    <a:pt x="946" y="1695"/>
                    <a:pt x="928" y="1704"/>
                    <a:pt x="919" y="1713"/>
                  </a:cubicBezTo>
                  <a:cubicBezTo>
                    <a:pt x="839" y="1660"/>
                    <a:pt x="768" y="1606"/>
                    <a:pt x="705" y="1535"/>
                  </a:cubicBezTo>
                  <a:cubicBezTo>
                    <a:pt x="625" y="1454"/>
                    <a:pt x="580" y="1374"/>
                    <a:pt x="527" y="1276"/>
                  </a:cubicBezTo>
                  <a:lnTo>
                    <a:pt x="527" y="1276"/>
                  </a:lnTo>
                  <a:cubicBezTo>
                    <a:pt x="527" y="1401"/>
                    <a:pt x="643" y="1526"/>
                    <a:pt x="723" y="1615"/>
                  </a:cubicBezTo>
                  <a:cubicBezTo>
                    <a:pt x="732" y="1624"/>
                    <a:pt x="785" y="1686"/>
                    <a:pt x="839" y="1731"/>
                  </a:cubicBezTo>
                  <a:cubicBezTo>
                    <a:pt x="830" y="1740"/>
                    <a:pt x="821" y="1740"/>
                    <a:pt x="803" y="1740"/>
                  </a:cubicBezTo>
                  <a:cubicBezTo>
                    <a:pt x="143" y="1356"/>
                    <a:pt x="429" y="250"/>
                    <a:pt x="1133" y="107"/>
                  </a:cubicBezTo>
                  <a:close/>
                  <a:moveTo>
                    <a:pt x="1133" y="0"/>
                  </a:moveTo>
                  <a:cubicBezTo>
                    <a:pt x="313" y="161"/>
                    <a:pt x="0" y="1401"/>
                    <a:pt x="759" y="1838"/>
                  </a:cubicBezTo>
                  <a:cubicBezTo>
                    <a:pt x="768" y="1847"/>
                    <a:pt x="777" y="1847"/>
                    <a:pt x="785" y="1847"/>
                  </a:cubicBezTo>
                  <a:lnTo>
                    <a:pt x="803" y="1847"/>
                  </a:lnTo>
                  <a:cubicBezTo>
                    <a:pt x="1624" y="1695"/>
                    <a:pt x="1936" y="455"/>
                    <a:pt x="1178" y="9"/>
                  </a:cubicBezTo>
                  <a:lnTo>
                    <a:pt x="1160" y="9"/>
                  </a:lnTo>
                  <a:cubicBezTo>
                    <a:pt x="1151" y="0"/>
                    <a:pt x="1142" y="0"/>
                    <a:pt x="1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0" name="Google Shape;8530;p23"/>
            <p:cNvSpPr/>
            <p:nvPr/>
          </p:nvSpPr>
          <p:spPr>
            <a:xfrm>
              <a:off x="828900" y="1190650"/>
              <a:ext cx="4675" cy="5525"/>
            </a:xfrm>
            <a:custGeom>
              <a:avLst/>
              <a:gdLst/>
              <a:ahLst/>
              <a:cxnLst/>
              <a:rect l="l" t="t" r="r" b="b"/>
              <a:pathLst>
                <a:path w="187" h="221" extrusionOk="0">
                  <a:moveTo>
                    <a:pt x="60" y="0"/>
                  </a:moveTo>
                  <a:cubicBezTo>
                    <a:pt x="55" y="0"/>
                    <a:pt x="50" y="1"/>
                    <a:pt x="45" y="2"/>
                  </a:cubicBezTo>
                  <a:cubicBezTo>
                    <a:pt x="19" y="11"/>
                    <a:pt x="1" y="47"/>
                    <a:pt x="10" y="74"/>
                  </a:cubicBezTo>
                  <a:cubicBezTo>
                    <a:pt x="37" y="109"/>
                    <a:pt x="54" y="163"/>
                    <a:pt x="81" y="199"/>
                  </a:cubicBezTo>
                  <a:cubicBezTo>
                    <a:pt x="91" y="214"/>
                    <a:pt x="105" y="221"/>
                    <a:pt x="119" y="221"/>
                  </a:cubicBezTo>
                  <a:cubicBezTo>
                    <a:pt x="153" y="221"/>
                    <a:pt x="187" y="181"/>
                    <a:pt x="161" y="136"/>
                  </a:cubicBezTo>
                  <a:cubicBezTo>
                    <a:pt x="144" y="109"/>
                    <a:pt x="126" y="74"/>
                    <a:pt x="117" y="38"/>
                  </a:cubicBezTo>
                  <a:cubicBezTo>
                    <a:pt x="102" y="16"/>
                    <a:pt x="8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1" name="Google Shape;8531;p23"/>
            <p:cNvSpPr/>
            <p:nvPr/>
          </p:nvSpPr>
          <p:spPr>
            <a:xfrm>
              <a:off x="836525" y="1185575"/>
              <a:ext cx="6025" cy="5600"/>
            </a:xfrm>
            <a:custGeom>
              <a:avLst/>
              <a:gdLst/>
              <a:ahLst/>
              <a:cxnLst/>
              <a:rect l="l" t="t" r="r" b="b"/>
              <a:pathLst>
                <a:path w="241" h="224" extrusionOk="0">
                  <a:moveTo>
                    <a:pt x="69" y="0"/>
                  </a:moveTo>
                  <a:cubicBezTo>
                    <a:pt x="29" y="0"/>
                    <a:pt x="1" y="55"/>
                    <a:pt x="35" y="89"/>
                  </a:cubicBezTo>
                  <a:cubicBezTo>
                    <a:pt x="71" y="125"/>
                    <a:pt x="97" y="161"/>
                    <a:pt x="133" y="197"/>
                  </a:cubicBezTo>
                  <a:cubicBezTo>
                    <a:pt x="145" y="214"/>
                    <a:pt x="160" y="224"/>
                    <a:pt x="176" y="224"/>
                  </a:cubicBezTo>
                  <a:cubicBezTo>
                    <a:pt x="185" y="224"/>
                    <a:pt x="195" y="221"/>
                    <a:pt x="204" y="214"/>
                  </a:cubicBezTo>
                  <a:cubicBezTo>
                    <a:pt x="231" y="197"/>
                    <a:pt x="240" y="161"/>
                    <a:pt x="222" y="143"/>
                  </a:cubicBezTo>
                  <a:cubicBezTo>
                    <a:pt x="187" y="98"/>
                    <a:pt x="142" y="54"/>
                    <a:pt x="106" y="18"/>
                  </a:cubicBezTo>
                  <a:cubicBezTo>
                    <a:pt x="94" y="6"/>
                    <a:pt x="81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2" name="Google Shape;8532;p23"/>
            <p:cNvSpPr/>
            <p:nvPr/>
          </p:nvSpPr>
          <p:spPr>
            <a:xfrm>
              <a:off x="842075" y="1179325"/>
              <a:ext cx="7150" cy="4875"/>
            </a:xfrm>
            <a:custGeom>
              <a:avLst/>
              <a:gdLst/>
              <a:ahLst/>
              <a:cxnLst/>
              <a:rect l="l" t="t" r="r" b="b"/>
              <a:pathLst>
                <a:path w="286" h="195" extrusionOk="0">
                  <a:moveTo>
                    <a:pt x="87" y="0"/>
                  </a:moveTo>
                  <a:cubicBezTo>
                    <a:pt x="41" y="0"/>
                    <a:pt x="1" y="60"/>
                    <a:pt x="45" y="90"/>
                  </a:cubicBezTo>
                  <a:cubicBezTo>
                    <a:pt x="98" y="125"/>
                    <a:pt x="152" y="152"/>
                    <a:pt x="196" y="188"/>
                  </a:cubicBezTo>
                  <a:cubicBezTo>
                    <a:pt x="204" y="193"/>
                    <a:pt x="212" y="195"/>
                    <a:pt x="220" y="195"/>
                  </a:cubicBezTo>
                  <a:cubicBezTo>
                    <a:pt x="241" y="195"/>
                    <a:pt x="261" y="180"/>
                    <a:pt x="268" y="161"/>
                  </a:cubicBezTo>
                  <a:cubicBezTo>
                    <a:pt x="286" y="134"/>
                    <a:pt x="268" y="108"/>
                    <a:pt x="250" y="99"/>
                  </a:cubicBezTo>
                  <a:cubicBezTo>
                    <a:pt x="205" y="63"/>
                    <a:pt x="152" y="45"/>
                    <a:pt x="116" y="9"/>
                  </a:cubicBezTo>
                  <a:cubicBezTo>
                    <a:pt x="107" y="3"/>
                    <a:pt x="97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3" name="Google Shape;8533;p23"/>
            <p:cNvSpPr/>
            <p:nvPr/>
          </p:nvSpPr>
          <p:spPr>
            <a:xfrm>
              <a:off x="847275" y="1159450"/>
              <a:ext cx="7700" cy="2950"/>
            </a:xfrm>
            <a:custGeom>
              <a:avLst/>
              <a:gdLst/>
              <a:ahLst/>
              <a:cxnLst/>
              <a:rect l="l" t="t" r="r" b="b"/>
              <a:pathLst>
                <a:path w="308" h="118" extrusionOk="0">
                  <a:moveTo>
                    <a:pt x="245" y="1"/>
                  </a:moveTo>
                  <a:cubicBezTo>
                    <a:pt x="243" y="1"/>
                    <a:pt x="241" y="1"/>
                    <a:pt x="238" y="2"/>
                  </a:cubicBezTo>
                  <a:cubicBezTo>
                    <a:pt x="185" y="10"/>
                    <a:pt x="122" y="10"/>
                    <a:pt x="69" y="19"/>
                  </a:cubicBezTo>
                  <a:cubicBezTo>
                    <a:pt x="0" y="19"/>
                    <a:pt x="6" y="118"/>
                    <a:pt x="69" y="118"/>
                  </a:cubicBezTo>
                  <a:cubicBezTo>
                    <a:pt x="72" y="118"/>
                    <a:pt x="75" y="118"/>
                    <a:pt x="78" y="117"/>
                  </a:cubicBezTo>
                  <a:cubicBezTo>
                    <a:pt x="131" y="117"/>
                    <a:pt x="185" y="117"/>
                    <a:pt x="247" y="109"/>
                  </a:cubicBezTo>
                  <a:cubicBezTo>
                    <a:pt x="307" y="100"/>
                    <a:pt x="301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4" name="Google Shape;8534;p23"/>
            <p:cNvSpPr/>
            <p:nvPr/>
          </p:nvSpPr>
          <p:spPr>
            <a:xfrm>
              <a:off x="845625" y="1147375"/>
              <a:ext cx="6500" cy="4675"/>
            </a:xfrm>
            <a:custGeom>
              <a:avLst/>
              <a:gdLst/>
              <a:ahLst/>
              <a:cxnLst/>
              <a:rect l="l" t="t" r="r" b="b"/>
              <a:pathLst>
                <a:path w="260" h="187" extrusionOk="0">
                  <a:moveTo>
                    <a:pt x="202" y="0"/>
                  </a:moveTo>
                  <a:cubicBezTo>
                    <a:pt x="198" y="0"/>
                    <a:pt x="193" y="1"/>
                    <a:pt x="188" y="3"/>
                  </a:cubicBezTo>
                  <a:cubicBezTo>
                    <a:pt x="135" y="30"/>
                    <a:pt x="81" y="65"/>
                    <a:pt x="28" y="92"/>
                  </a:cubicBezTo>
                  <a:cubicBezTo>
                    <a:pt x="1" y="110"/>
                    <a:pt x="1" y="146"/>
                    <a:pt x="19" y="163"/>
                  </a:cubicBezTo>
                  <a:cubicBezTo>
                    <a:pt x="30" y="180"/>
                    <a:pt x="45" y="187"/>
                    <a:pt x="61" y="187"/>
                  </a:cubicBezTo>
                  <a:cubicBezTo>
                    <a:pt x="71" y="187"/>
                    <a:pt x="80" y="184"/>
                    <a:pt x="90" y="181"/>
                  </a:cubicBezTo>
                  <a:cubicBezTo>
                    <a:pt x="135" y="154"/>
                    <a:pt x="170" y="128"/>
                    <a:pt x="224" y="110"/>
                  </a:cubicBezTo>
                  <a:cubicBezTo>
                    <a:pt x="242" y="92"/>
                    <a:pt x="260" y="65"/>
                    <a:pt x="251" y="38"/>
                  </a:cubicBezTo>
                  <a:cubicBezTo>
                    <a:pt x="243" y="16"/>
                    <a:pt x="224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5" name="Google Shape;8535;p23"/>
            <p:cNvSpPr/>
            <p:nvPr/>
          </p:nvSpPr>
          <p:spPr>
            <a:xfrm>
              <a:off x="838750" y="1138600"/>
              <a:ext cx="6650" cy="5150"/>
            </a:xfrm>
            <a:custGeom>
              <a:avLst/>
              <a:gdLst/>
              <a:ahLst/>
              <a:cxnLst/>
              <a:rect l="l" t="t" r="r" b="b"/>
              <a:pathLst>
                <a:path w="266" h="206" extrusionOk="0">
                  <a:moveTo>
                    <a:pt x="184" y="1"/>
                  </a:moveTo>
                  <a:cubicBezTo>
                    <a:pt x="173" y="1"/>
                    <a:pt x="161" y="5"/>
                    <a:pt x="151" y="15"/>
                  </a:cubicBezTo>
                  <a:cubicBezTo>
                    <a:pt x="115" y="50"/>
                    <a:pt x="80" y="77"/>
                    <a:pt x="44" y="104"/>
                  </a:cubicBezTo>
                  <a:cubicBezTo>
                    <a:pt x="1" y="140"/>
                    <a:pt x="33" y="205"/>
                    <a:pt x="76" y="205"/>
                  </a:cubicBezTo>
                  <a:cubicBezTo>
                    <a:pt x="86" y="205"/>
                    <a:pt x="96" y="202"/>
                    <a:pt x="106" y="193"/>
                  </a:cubicBezTo>
                  <a:cubicBezTo>
                    <a:pt x="151" y="158"/>
                    <a:pt x="187" y="122"/>
                    <a:pt x="231" y="86"/>
                  </a:cubicBezTo>
                  <a:cubicBezTo>
                    <a:pt x="266" y="51"/>
                    <a:pt x="22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6" name="Google Shape;8536;p23"/>
            <p:cNvSpPr/>
            <p:nvPr/>
          </p:nvSpPr>
          <p:spPr>
            <a:xfrm>
              <a:off x="846150" y="1169725"/>
              <a:ext cx="7900" cy="3625"/>
            </a:xfrm>
            <a:custGeom>
              <a:avLst/>
              <a:gdLst/>
              <a:ahLst/>
              <a:cxnLst/>
              <a:rect l="l" t="t" r="r" b="b"/>
              <a:pathLst>
                <a:path w="316" h="145" extrusionOk="0">
                  <a:moveTo>
                    <a:pt x="70" y="0"/>
                  </a:moveTo>
                  <a:cubicBezTo>
                    <a:pt x="14" y="0"/>
                    <a:pt x="0" y="91"/>
                    <a:pt x="60" y="108"/>
                  </a:cubicBezTo>
                  <a:cubicBezTo>
                    <a:pt x="114" y="117"/>
                    <a:pt x="176" y="135"/>
                    <a:pt x="230" y="144"/>
                  </a:cubicBezTo>
                  <a:cubicBezTo>
                    <a:pt x="232" y="144"/>
                    <a:pt x="235" y="144"/>
                    <a:pt x="238" y="144"/>
                  </a:cubicBezTo>
                  <a:cubicBezTo>
                    <a:pt x="294" y="144"/>
                    <a:pt x="316" y="54"/>
                    <a:pt x="248" y="37"/>
                  </a:cubicBezTo>
                  <a:cubicBezTo>
                    <a:pt x="194" y="28"/>
                    <a:pt x="141" y="19"/>
                    <a:pt x="78" y="1"/>
                  </a:cubicBezTo>
                  <a:cubicBezTo>
                    <a:pt x="75" y="0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7" name="Google Shape;8537;p23"/>
            <p:cNvSpPr/>
            <p:nvPr/>
          </p:nvSpPr>
          <p:spPr>
            <a:xfrm>
              <a:off x="762675" y="1172175"/>
              <a:ext cx="25475" cy="14925"/>
            </a:xfrm>
            <a:custGeom>
              <a:avLst/>
              <a:gdLst/>
              <a:ahLst/>
              <a:cxnLst/>
              <a:rect l="l" t="t" r="r" b="b"/>
              <a:pathLst>
                <a:path w="1019" h="597" extrusionOk="0">
                  <a:moveTo>
                    <a:pt x="723" y="1"/>
                  </a:moveTo>
                  <a:lnTo>
                    <a:pt x="723" y="1"/>
                  </a:lnTo>
                  <a:cubicBezTo>
                    <a:pt x="776" y="162"/>
                    <a:pt x="643" y="358"/>
                    <a:pt x="464" y="367"/>
                  </a:cubicBezTo>
                  <a:cubicBezTo>
                    <a:pt x="384" y="367"/>
                    <a:pt x="295" y="340"/>
                    <a:pt x="232" y="278"/>
                  </a:cubicBezTo>
                  <a:cubicBezTo>
                    <a:pt x="197" y="233"/>
                    <a:pt x="179" y="170"/>
                    <a:pt x="179" y="108"/>
                  </a:cubicBezTo>
                  <a:cubicBezTo>
                    <a:pt x="116" y="144"/>
                    <a:pt x="54" y="188"/>
                    <a:pt x="0" y="233"/>
                  </a:cubicBezTo>
                  <a:cubicBezTo>
                    <a:pt x="19" y="482"/>
                    <a:pt x="222" y="596"/>
                    <a:pt x="435" y="596"/>
                  </a:cubicBezTo>
                  <a:cubicBezTo>
                    <a:pt x="717" y="596"/>
                    <a:pt x="1018" y="396"/>
                    <a:pt x="937" y="46"/>
                  </a:cubicBezTo>
                  <a:cubicBezTo>
                    <a:pt x="866" y="19"/>
                    <a:pt x="794" y="10"/>
                    <a:pt x="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8" name="Google Shape;8538;p23"/>
            <p:cNvSpPr/>
            <p:nvPr/>
          </p:nvSpPr>
          <p:spPr>
            <a:xfrm>
              <a:off x="756425" y="1174200"/>
              <a:ext cx="40850" cy="24350"/>
            </a:xfrm>
            <a:custGeom>
              <a:avLst/>
              <a:gdLst/>
              <a:ahLst/>
              <a:cxnLst/>
              <a:rect l="l" t="t" r="r" b="b"/>
              <a:pathLst>
                <a:path w="1634" h="974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1355" y="389"/>
                    <a:pt x="1013" y="612"/>
                    <a:pt x="687" y="612"/>
                  </a:cubicBezTo>
                  <a:cubicBezTo>
                    <a:pt x="451" y="612"/>
                    <a:pt x="225" y="496"/>
                    <a:pt x="161" y="241"/>
                  </a:cubicBezTo>
                  <a:cubicBezTo>
                    <a:pt x="134" y="277"/>
                    <a:pt x="108" y="304"/>
                    <a:pt x="90" y="348"/>
                  </a:cubicBezTo>
                  <a:cubicBezTo>
                    <a:pt x="116" y="393"/>
                    <a:pt x="134" y="446"/>
                    <a:pt x="161" y="500"/>
                  </a:cubicBezTo>
                  <a:cubicBezTo>
                    <a:pt x="224" y="589"/>
                    <a:pt x="286" y="660"/>
                    <a:pt x="375" y="723"/>
                  </a:cubicBezTo>
                  <a:cubicBezTo>
                    <a:pt x="375" y="723"/>
                    <a:pt x="375" y="732"/>
                    <a:pt x="375" y="732"/>
                  </a:cubicBezTo>
                  <a:cubicBezTo>
                    <a:pt x="268" y="705"/>
                    <a:pt x="188" y="616"/>
                    <a:pt x="125" y="527"/>
                  </a:cubicBezTo>
                  <a:cubicBezTo>
                    <a:pt x="99" y="500"/>
                    <a:pt x="72" y="464"/>
                    <a:pt x="45" y="428"/>
                  </a:cubicBezTo>
                  <a:cubicBezTo>
                    <a:pt x="45" y="437"/>
                    <a:pt x="45" y="437"/>
                    <a:pt x="45" y="446"/>
                  </a:cubicBezTo>
                  <a:cubicBezTo>
                    <a:pt x="54" y="464"/>
                    <a:pt x="54" y="482"/>
                    <a:pt x="63" y="500"/>
                  </a:cubicBezTo>
                  <a:cubicBezTo>
                    <a:pt x="99" y="562"/>
                    <a:pt x="134" y="607"/>
                    <a:pt x="179" y="652"/>
                  </a:cubicBezTo>
                  <a:cubicBezTo>
                    <a:pt x="277" y="750"/>
                    <a:pt x="393" y="803"/>
                    <a:pt x="509" y="857"/>
                  </a:cubicBezTo>
                  <a:cubicBezTo>
                    <a:pt x="384" y="857"/>
                    <a:pt x="259" y="794"/>
                    <a:pt x="161" y="714"/>
                  </a:cubicBezTo>
                  <a:cubicBezTo>
                    <a:pt x="116" y="678"/>
                    <a:pt x="54" y="616"/>
                    <a:pt x="9" y="553"/>
                  </a:cubicBezTo>
                  <a:cubicBezTo>
                    <a:pt x="9" y="571"/>
                    <a:pt x="9" y="589"/>
                    <a:pt x="1" y="616"/>
                  </a:cubicBezTo>
                  <a:cubicBezTo>
                    <a:pt x="167" y="858"/>
                    <a:pt x="451" y="973"/>
                    <a:pt x="737" y="973"/>
                  </a:cubicBezTo>
                  <a:cubicBezTo>
                    <a:pt x="1154" y="973"/>
                    <a:pt x="1575" y="727"/>
                    <a:pt x="1633" y="277"/>
                  </a:cubicBezTo>
                  <a:cubicBezTo>
                    <a:pt x="1624" y="268"/>
                    <a:pt x="1615" y="259"/>
                    <a:pt x="1615" y="250"/>
                  </a:cubicBezTo>
                  <a:cubicBezTo>
                    <a:pt x="1588" y="313"/>
                    <a:pt x="1553" y="393"/>
                    <a:pt x="1553" y="411"/>
                  </a:cubicBezTo>
                  <a:cubicBezTo>
                    <a:pt x="1499" y="509"/>
                    <a:pt x="1428" y="669"/>
                    <a:pt x="1312" y="714"/>
                  </a:cubicBezTo>
                  <a:cubicBezTo>
                    <a:pt x="1383" y="634"/>
                    <a:pt x="1437" y="553"/>
                    <a:pt x="1481" y="455"/>
                  </a:cubicBezTo>
                  <a:cubicBezTo>
                    <a:pt x="1526" y="366"/>
                    <a:pt x="1544" y="277"/>
                    <a:pt x="1562" y="188"/>
                  </a:cubicBezTo>
                  <a:cubicBezTo>
                    <a:pt x="1553" y="179"/>
                    <a:pt x="1544" y="161"/>
                    <a:pt x="1526" y="152"/>
                  </a:cubicBezTo>
                  <a:cubicBezTo>
                    <a:pt x="1517" y="214"/>
                    <a:pt x="1490" y="277"/>
                    <a:pt x="1472" y="339"/>
                  </a:cubicBezTo>
                  <a:cubicBezTo>
                    <a:pt x="1437" y="420"/>
                    <a:pt x="1410" y="509"/>
                    <a:pt x="1339" y="571"/>
                  </a:cubicBezTo>
                  <a:cubicBezTo>
                    <a:pt x="1383" y="491"/>
                    <a:pt x="1419" y="411"/>
                    <a:pt x="1446" y="330"/>
                  </a:cubicBezTo>
                  <a:cubicBezTo>
                    <a:pt x="1464" y="259"/>
                    <a:pt x="1472" y="179"/>
                    <a:pt x="1472" y="107"/>
                  </a:cubicBezTo>
                  <a:cubicBezTo>
                    <a:pt x="1419" y="63"/>
                    <a:pt x="1365" y="27"/>
                    <a:pt x="1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9" name="Google Shape;8539;p23"/>
            <p:cNvSpPr/>
            <p:nvPr/>
          </p:nvSpPr>
          <p:spPr>
            <a:xfrm>
              <a:off x="753750" y="1169650"/>
              <a:ext cx="46200" cy="31425"/>
            </a:xfrm>
            <a:custGeom>
              <a:avLst/>
              <a:gdLst/>
              <a:ahLst/>
              <a:cxnLst/>
              <a:rect l="l" t="t" r="r" b="b"/>
              <a:pathLst>
                <a:path w="1848" h="1257" extrusionOk="0">
                  <a:moveTo>
                    <a:pt x="1080" y="102"/>
                  </a:moveTo>
                  <a:lnTo>
                    <a:pt x="1080" y="102"/>
                  </a:lnTo>
                  <a:cubicBezTo>
                    <a:pt x="1151" y="111"/>
                    <a:pt x="1223" y="120"/>
                    <a:pt x="1294" y="147"/>
                  </a:cubicBezTo>
                  <a:cubicBezTo>
                    <a:pt x="1375" y="497"/>
                    <a:pt x="1074" y="697"/>
                    <a:pt x="792" y="697"/>
                  </a:cubicBezTo>
                  <a:cubicBezTo>
                    <a:pt x="579" y="697"/>
                    <a:pt x="376" y="583"/>
                    <a:pt x="357" y="334"/>
                  </a:cubicBezTo>
                  <a:cubicBezTo>
                    <a:pt x="411" y="289"/>
                    <a:pt x="473" y="245"/>
                    <a:pt x="536" y="209"/>
                  </a:cubicBezTo>
                  <a:cubicBezTo>
                    <a:pt x="536" y="271"/>
                    <a:pt x="554" y="334"/>
                    <a:pt x="589" y="379"/>
                  </a:cubicBezTo>
                  <a:cubicBezTo>
                    <a:pt x="652" y="441"/>
                    <a:pt x="741" y="468"/>
                    <a:pt x="821" y="468"/>
                  </a:cubicBezTo>
                  <a:cubicBezTo>
                    <a:pt x="1000" y="459"/>
                    <a:pt x="1133" y="263"/>
                    <a:pt x="1080" y="102"/>
                  </a:cubicBezTo>
                  <a:close/>
                  <a:moveTo>
                    <a:pt x="1410" y="182"/>
                  </a:moveTo>
                  <a:lnTo>
                    <a:pt x="1410" y="182"/>
                  </a:lnTo>
                  <a:cubicBezTo>
                    <a:pt x="1472" y="209"/>
                    <a:pt x="1526" y="245"/>
                    <a:pt x="1579" y="289"/>
                  </a:cubicBezTo>
                  <a:cubicBezTo>
                    <a:pt x="1579" y="361"/>
                    <a:pt x="1571" y="441"/>
                    <a:pt x="1553" y="512"/>
                  </a:cubicBezTo>
                  <a:cubicBezTo>
                    <a:pt x="1526" y="593"/>
                    <a:pt x="1490" y="673"/>
                    <a:pt x="1446" y="753"/>
                  </a:cubicBezTo>
                  <a:cubicBezTo>
                    <a:pt x="1517" y="691"/>
                    <a:pt x="1544" y="602"/>
                    <a:pt x="1579" y="521"/>
                  </a:cubicBezTo>
                  <a:cubicBezTo>
                    <a:pt x="1597" y="459"/>
                    <a:pt x="1624" y="396"/>
                    <a:pt x="1633" y="334"/>
                  </a:cubicBezTo>
                  <a:cubicBezTo>
                    <a:pt x="1651" y="343"/>
                    <a:pt x="1660" y="361"/>
                    <a:pt x="1669" y="370"/>
                  </a:cubicBezTo>
                  <a:cubicBezTo>
                    <a:pt x="1651" y="459"/>
                    <a:pt x="1633" y="548"/>
                    <a:pt x="1588" y="637"/>
                  </a:cubicBezTo>
                  <a:cubicBezTo>
                    <a:pt x="1544" y="735"/>
                    <a:pt x="1490" y="816"/>
                    <a:pt x="1419" y="896"/>
                  </a:cubicBezTo>
                  <a:cubicBezTo>
                    <a:pt x="1535" y="851"/>
                    <a:pt x="1606" y="691"/>
                    <a:pt x="1660" y="593"/>
                  </a:cubicBezTo>
                  <a:cubicBezTo>
                    <a:pt x="1660" y="575"/>
                    <a:pt x="1695" y="495"/>
                    <a:pt x="1722" y="432"/>
                  </a:cubicBezTo>
                  <a:cubicBezTo>
                    <a:pt x="1722" y="441"/>
                    <a:pt x="1731" y="450"/>
                    <a:pt x="1740" y="459"/>
                  </a:cubicBezTo>
                  <a:cubicBezTo>
                    <a:pt x="1682" y="909"/>
                    <a:pt x="1261" y="1155"/>
                    <a:pt x="844" y="1155"/>
                  </a:cubicBezTo>
                  <a:cubicBezTo>
                    <a:pt x="558" y="1155"/>
                    <a:pt x="274" y="1040"/>
                    <a:pt x="108" y="798"/>
                  </a:cubicBezTo>
                  <a:cubicBezTo>
                    <a:pt x="116" y="771"/>
                    <a:pt x="116" y="753"/>
                    <a:pt x="116" y="735"/>
                  </a:cubicBezTo>
                  <a:cubicBezTo>
                    <a:pt x="161" y="798"/>
                    <a:pt x="223" y="860"/>
                    <a:pt x="268" y="896"/>
                  </a:cubicBezTo>
                  <a:cubicBezTo>
                    <a:pt x="366" y="976"/>
                    <a:pt x="491" y="1039"/>
                    <a:pt x="616" y="1039"/>
                  </a:cubicBezTo>
                  <a:cubicBezTo>
                    <a:pt x="500" y="985"/>
                    <a:pt x="384" y="932"/>
                    <a:pt x="286" y="834"/>
                  </a:cubicBezTo>
                  <a:cubicBezTo>
                    <a:pt x="241" y="789"/>
                    <a:pt x="206" y="744"/>
                    <a:pt x="170" y="682"/>
                  </a:cubicBezTo>
                  <a:cubicBezTo>
                    <a:pt x="161" y="664"/>
                    <a:pt x="161" y="646"/>
                    <a:pt x="152" y="628"/>
                  </a:cubicBezTo>
                  <a:cubicBezTo>
                    <a:pt x="152" y="619"/>
                    <a:pt x="152" y="619"/>
                    <a:pt x="152" y="610"/>
                  </a:cubicBezTo>
                  <a:cubicBezTo>
                    <a:pt x="179" y="646"/>
                    <a:pt x="206" y="682"/>
                    <a:pt x="232" y="709"/>
                  </a:cubicBezTo>
                  <a:cubicBezTo>
                    <a:pt x="295" y="798"/>
                    <a:pt x="375" y="887"/>
                    <a:pt x="482" y="914"/>
                  </a:cubicBezTo>
                  <a:cubicBezTo>
                    <a:pt x="482" y="914"/>
                    <a:pt x="482" y="905"/>
                    <a:pt x="482" y="905"/>
                  </a:cubicBezTo>
                  <a:cubicBezTo>
                    <a:pt x="393" y="842"/>
                    <a:pt x="331" y="771"/>
                    <a:pt x="268" y="682"/>
                  </a:cubicBezTo>
                  <a:cubicBezTo>
                    <a:pt x="241" y="628"/>
                    <a:pt x="223" y="575"/>
                    <a:pt x="197" y="530"/>
                  </a:cubicBezTo>
                  <a:cubicBezTo>
                    <a:pt x="215" y="486"/>
                    <a:pt x="241" y="459"/>
                    <a:pt x="268" y="423"/>
                  </a:cubicBezTo>
                  <a:cubicBezTo>
                    <a:pt x="332" y="678"/>
                    <a:pt x="558" y="794"/>
                    <a:pt x="794" y="794"/>
                  </a:cubicBezTo>
                  <a:cubicBezTo>
                    <a:pt x="1120" y="794"/>
                    <a:pt x="1462" y="571"/>
                    <a:pt x="1410" y="182"/>
                  </a:cubicBezTo>
                  <a:close/>
                  <a:moveTo>
                    <a:pt x="1002" y="1"/>
                  </a:moveTo>
                  <a:cubicBezTo>
                    <a:pt x="533" y="1"/>
                    <a:pt x="64" y="280"/>
                    <a:pt x="0" y="798"/>
                  </a:cubicBezTo>
                  <a:cubicBezTo>
                    <a:pt x="0" y="807"/>
                    <a:pt x="0" y="807"/>
                    <a:pt x="9" y="816"/>
                  </a:cubicBezTo>
                  <a:cubicBezTo>
                    <a:pt x="9" y="825"/>
                    <a:pt x="9" y="834"/>
                    <a:pt x="9" y="842"/>
                  </a:cubicBezTo>
                  <a:cubicBezTo>
                    <a:pt x="199" y="1123"/>
                    <a:pt x="522" y="1256"/>
                    <a:pt x="845" y="1256"/>
                  </a:cubicBezTo>
                  <a:cubicBezTo>
                    <a:pt x="1314" y="1256"/>
                    <a:pt x="1784" y="976"/>
                    <a:pt x="1847" y="459"/>
                  </a:cubicBezTo>
                  <a:cubicBezTo>
                    <a:pt x="1847" y="450"/>
                    <a:pt x="1847" y="450"/>
                    <a:pt x="1847" y="441"/>
                  </a:cubicBezTo>
                  <a:cubicBezTo>
                    <a:pt x="1847" y="432"/>
                    <a:pt x="1847" y="423"/>
                    <a:pt x="1838" y="414"/>
                  </a:cubicBezTo>
                  <a:cubicBezTo>
                    <a:pt x="1649" y="134"/>
                    <a:pt x="1326" y="1"/>
                    <a:pt x="1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0" name="Google Shape;8540;p23"/>
            <p:cNvSpPr/>
            <p:nvPr/>
          </p:nvSpPr>
          <p:spPr>
            <a:xfrm>
              <a:off x="798575" y="1170125"/>
              <a:ext cx="5525" cy="5100"/>
            </a:xfrm>
            <a:custGeom>
              <a:avLst/>
              <a:gdLst/>
              <a:ahLst/>
              <a:cxnLst/>
              <a:rect l="l" t="t" r="r" b="b"/>
              <a:pathLst>
                <a:path w="221" h="204" extrusionOk="0">
                  <a:moveTo>
                    <a:pt x="141" y="0"/>
                  </a:moveTo>
                  <a:cubicBezTo>
                    <a:pt x="126" y="0"/>
                    <a:pt x="111" y="6"/>
                    <a:pt x="99" y="21"/>
                  </a:cubicBezTo>
                  <a:cubicBezTo>
                    <a:pt x="81" y="56"/>
                    <a:pt x="54" y="83"/>
                    <a:pt x="27" y="110"/>
                  </a:cubicBezTo>
                  <a:cubicBezTo>
                    <a:pt x="10" y="137"/>
                    <a:pt x="1" y="163"/>
                    <a:pt x="18" y="190"/>
                  </a:cubicBezTo>
                  <a:cubicBezTo>
                    <a:pt x="27" y="199"/>
                    <a:pt x="43" y="203"/>
                    <a:pt x="59" y="203"/>
                  </a:cubicBezTo>
                  <a:cubicBezTo>
                    <a:pt x="74" y="203"/>
                    <a:pt x="90" y="199"/>
                    <a:pt x="99" y="190"/>
                  </a:cubicBezTo>
                  <a:cubicBezTo>
                    <a:pt x="125" y="154"/>
                    <a:pt x="161" y="119"/>
                    <a:pt x="188" y="83"/>
                  </a:cubicBezTo>
                  <a:cubicBezTo>
                    <a:pt x="220" y="44"/>
                    <a:pt x="182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1" name="Google Shape;8541;p23"/>
            <p:cNvSpPr/>
            <p:nvPr/>
          </p:nvSpPr>
          <p:spPr>
            <a:xfrm>
              <a:off x="790825" y="1163800"/>
              <a:ext cx="4650" cy="6175"/>
            </a:xfrm>
            <a:custGeom>
              <a:avLst/>
              <a:gdLst/>
              <a:ahLst/>
              <a:cxnLst/>
              <a:rect l="l" t="t" r="r" b="b"/>
              <a:pathLst>
                <a:path w="186" h="247" extrusionOk="0">
                  <a:moveTo>
                    <a:pt x="128" y="1"/>
                  </a:moveTo>
                  <a:cubicBezTo>
                    <a:pt x="110" y="1"/>
                    <a:pt x="93" y="7"/>
                    <a:pt x="88" y="24"/>
                  </a:cubicBezTo>
                  <a:cubicBezTo>
                    <a:pt x="61" y="77"/>
                    <a:pt x="34" y="131"/>
                    <a:pt x="16" y="184"/>
                  </a:cubicBezTo>
                  <a:cubicBezTo>
                    <a:pt x="0" y="222"/>
                    <a:pt x="29" y="247"/>
                    <a:pt x="61" y="247"/>
                  </a:cubicBezTo>
                  <a:cubicBezTo>
                    <a:pt x="82" y="247"/>
                    <a:pt x="104" y="236"/>
                    <a:pt x="114" y="211"/>
                  </a:cubicBezTo>
                  <a:cubicBezTo>
                    <a:pt x="132" y="166"/>
                    <a:pt x="150" y="131"/>
                    <a:pt x="177" y="86"/>
                  </a:cubicBezTo>
                  <a:cubicBezTo>
                    <a:pt x="186" y="59"/>
                    <a:pt x="186" y="24"/>
                    <a:pt x="159" y="6"/>
                  </a:cubicBezTo>
                  <a:cubicBezTo>
                    <a:pt x="149" y="3"/>
                    <a:pt x="138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2" name="Google Shape;8542;p23"/>
            <p:cNvSpPr/>
            <p:nvPr/>
          </p:nvSpPr>
          <p:spPr>
            <a:xfrm>
              <a:off x="782925" y="1160375"/>
              <a:ext cx="3625" cy="6800"/>
            </a:xfrm>
            <a:custGeom>
              <a:avLst/>
              <a:gdLst/>
              <a:ahLst/>
              <a:cxnLst/>
              <a:rect l="l" t="t" r="r" b="b"/>
              <a:pathLst>
                <a:path w="145" h="272" extrusionOk="0">
                  <a:moveTo>
                    <a:pt x="82" y="0"/>
                  </a:moveTo>
                  <a:cubicBezTo>
                    <a:pt x="56" y="0"/>
                    <a:pt x="38" y="18"/>
                    <a:pt x="29" y="54"/>
                  </a:cubicBezTo>
                  <a:cubicBezTo>
                    <a:pt x="20" y="98"/>
                    <a:pt x="20" y="152"/>
                    <a:pt x="11" y="205"/>
                  </a:cubicBezTo>
                  <a:cubicBezTo>
                    <a:pt x="0" y="243"/>
                    <a:pt x="32" y="272"/>
                    <a:pt x="63" y="272"/>
                  </a:cubicBezTo>
                  <a:cubicBezTo>
                    <a:pt x="83" y="272"/>
                    <a:pt x="102" y="260"/>
                    <a:pt x="109" y="232"/>
                  </a:cubicBezTo>
                  <a:cubicBezTo>
                    <a:pt x="118" y="179"/>
                    <a:pt x="127" y="116"/>
                    <a:pt x="136" y="54"/>
                  </a:cubicBezTo>
                  <a:cubicBezTo>
                    <a:pt x="145" y="27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3" name="Google Shape;8543;p23"/>
            <p:cNvSpPr/>
            <p:nvPr/>
          </p:nvSpPr>
          <p:spPr>
            <a:xfrm>
              <a:off x="760750" y="1163850"/>
              <a:ext cx="5450" cy="6375"/>
            </a:xfrm>
            <a:custGeom>
              <a:avLst/>
              <a:gdLst/>
              <a:ahLst/>
              <a:cxnLst/>
              <a:rect l="l" t="t" r="r" b="b"/>
              <a:pathLst>
                <a:path w="218" h="255" extrusionOk="0">
                  <a:moveTo>
                    <a:pt x="72" y="1"/>
                  </a:moveTo>
                  <a:cubicBezTo>
                    <a:pt x="35" y="1"/>
                    <a:pt x="0" y="34"/>
                    <a:pt x="24" y="75"/>
                  </a:cubicBezTo>
                  <a:cubicBezTo>
                    <a:pt x="59" y="120"/>
                    <a:pt x="77" y="173"/>
                    <a:pt x="104" y="227"/>
                  </a:cubicBezTo>
                  <a:cubicBezTo>
                    <a:pt x="112" y="247"/>
                    <a:pt x="128" y="255"/>
                    <a:pt x="144" y="255"/>
                  </a:cubicBezTo>
                  <a:cubicBezTo>
                    <a:pt x="179" y="255"/>
                    <a:pt x="218" y="216"/>
                    <a:pt x="193" y="173"/>
                  </a:cubicBezTo>
                  <a:cubicBezTo>
                    <a:pt x="167" y="129"/>
                    <a:pt x="149" y="75"/>
                    <a:pt x="122" y="31"/>
                  </a:cubicBezTo>
                  <a:cubicBezTo>
                    <a:pt x="110" y="9"/>
                    <a:pt x="9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4" name="Google Shape;8544;p23"/>
            <p:cNvSpPr/>
            <p:nvPr/>
          </p:nvSpPr>
          <p:spPr>
            <a:xfrm>
              <a:off x="750850" y="1170950"/>
              <a:ext cx="6500" cy="5250"/>
            </a:xfrm>
            <a:custGeom>
              <a:avLst/>
              <a:gdLst/>
              <a:ahLst/>
              <a:cxnLst/>
              <a:rect l="l" t="t" r="r" b="b"/>
              <a:pathLst>
                <a:path w="260" h="210" extrusionOk="0">
                  <a:moveTo>
                    <a:pt x="66" y="1"/>
                  </a:moveTo>
                  <a:cubicBezTo>
                    <a:pt x="54" y="1"/>
                    <a:pt x="41" y="5"/>
                    <a:pt x="27" y="14"/>
                  </a:cubicBezTo>
                  <a:cubicBezTo>
                    <a:pt x="9" y="32"/>
                    <a:pt x="0" y="68"/>
                    <a:pt x="27" y="86"/>
                  </a:cubicBezTo>
                  <a:cubicBezTo>
                    <a:pt x="72" y="130"/>
                    <a:pt x="125" y="157"/>
                    <a:pt x="170" y="202"/>
                  </a:cubicBezTo>
                  <a:cubicBezTo>
                    <a:pt x="175" y="207"/>
                    <a:pt x="182" y="209"/>
                    <a:pt x="189" y="209"/>
                  </a:cubicBezTo>
                  <a:cubicBezTo>
                    <a:pt x="207" y="209"/>
                    <a:pt x="229" y="196"/>
                    <a:pt x="241" y="184"/>
                  </a:cubicBezTo>
                  <a:cubicBezTo>
                    <a:pt x="259" y="157"/>
                    <a:pt x="241" y="130"/>
                    <a:pt x="224" y="112"/>
                  </a:cubicBezTo>
                  <a:cubicBezTo>
                    <a:pt x="188" y="77"/>
                    <a:pt x="143" y="50"/>
                    <a:pt x="99" y="14"/>
                  </a:cubicBezTo>
                  <a:cubicBezTo>
                    <a:pt x="90" y="5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5" name="Google Shape;8545;p23"/>
            <p:cNvSpPr/>
            <p:nvPr/>
          </p:nvSpPr>
          <p:spPr>
            <a:xfrm>
              <a:off x="745225" y="1181000"/>
              <a:ext cx="7225" cy="4275"/>
            </a:xfrm>
            <a:custGeom>
              <a:avLst/>
              <a:gdLst/>
              <a:ahLst/>
              <a:cxnLst/>
              <a:rect l="l" t="t" r="r" b="b"/>
              <a:pathLst>
                <a:path w="289" h="171" extrusionOk="0">
                  <a:moveTo>
                    <a:pt x="71" y="0"/>
                  </a:moveTo>
                  <a:cubicBezTo>
                    <a:pt x="22" y="0"/>
                    <a:pt x="1" y="79"/>
                    <a:pt x="56" y="103"/>
                  </a:cubicBezTo>
                  <a:cubicBezTo>
                    <a:pt x="101" y="121"/>
                    <a:pt x="145" y="139"/>
                    <a:pt x="181" y="165"/>
                  </a:cubicBezTo>
                  <a:cubicBezTo>
                    <a:pt x="190" y="169"/>
                    <a:pt x="198" y="171"/>
                    <a:pt x="206" y="171"/>
                  </a:cubicBezTo>
                  <a:cubicBezTo>
                    <a:pt x="256" y="171"/>
                    <a:pt x="288" y="107"/>
                    <a:pt x="234" y="76"/>
                  </a:cubicBezTo>
                  <a:cubicBezTo>
                    <a:pt x="190" y="49"/>
                    <a:pt x="145" y="23"/>
                    <a:pt x="92" y="5"/>
                  </a:cubicBezTo>
                  <a:cubicBezTo>
                    <a:pt x="84" y="2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6" name="Google Shape;8546;p23"/>
            <p:cNvSpPr/>
            <p:nvPr/>
          </p:nvSpPr>
          <p:spPr>
            <a:xfrm>
              <a:off x="771775" y="1160525"/>
              <a:ext cx="3750" cy="6850"/>
            </a:xfrm>
            <a:custGeom>
              <a:avLst/>
              <a:gdLst/>
              <a:ahLst/>
              <a:cxnLst/>
              <a:rect l="l" t="t" r="r" b="b"/>
              <a:pathLst>
                <a:path w="150" h="274" extrusionOk="0">
                  <a:moveTo>
                    <a:pt x="63" y="1"/>
                  </a:moveTo>
                  <a:cubicBezTo>
                    <a:pt x="33" y="1"/>
                    <a:pt x="1" y="24"/>
                    <a:pt x="11" y="66"/>
                  </a:cubicBezTo>
                  <a:cubicBezTo>
                    <a:pt x="20" y="119"/>
                    <a:pt x="29" y="173"/>
                    <a:pt x="38" y="235"/>
                  </a:cubicBezTo>
                  <a:cubicBezTo>
                    <a:pt x="45" y="261"/>
                    <a:pt x="67" y="273"/>
                    <a:pt x="89" y="273"/>
                  </a:cubicBezTo>
                  <a:cubicBezTo>
                    <a:pt x="119" y="273"/>
                    <a:pt x="150" y="250"/>
                    <a:pt x="145" y="208"/>
                  </a:cubicBezTo>
                  <a:cubicBezTo>
                    <a:pt x="136" y="155"/>
                    <a:pt x="118" y="101"/>
                    <a:pt x="109" y="39"/>
                  </a:cubicBezTo>
                  <a:cubicBezTo>
                    <a:pt x="105" y="13"/>
                    <a:pt x="85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7" name="Google Shape;8547;p23"/>
            <p:cNvSpPr/>
            <p:nvPr/>
          </p:nvSpPr>
          <p:spPr>
            <a:xfrm>
              <a:off x="699475" y="1158925"/>
              <a:ext cx="26875" cy="16275"/>
            </a:xfrm>
            <a:custGeom>
              <a:avLst/>
              <a:gdLst/>
              <a:ahLst/>
              <a:cxnLst/>
              <a:rect l="l" t="t" r="r" b="b"/>
              <a:pathLst>
                <a:path w="1075" h="651" extrusionOk="0">
                  <a:moveTo>
                    <a:pt x="333" y="1"/>
                  </a:moveTo>
                  <a:cubicBezTo>
                    <a:pt x="283" y="1"/>
                    <a:pt x="233" y="7"/>
                    <a:pt x="182" y="14"/>
                  </a:cubicBezTo>
                  <a:cubicBezTo>
                    <a:pt x="1" y="347"/>
                    <a:pt x="349" y="650"/>
                    <a:pt x="671" y="650"/>
                  </a:cubicBezTo>
                  <a:cubicBezTo>
                    <a:pt x="839" y="650"/>
                    <a:pt x="1001" y="567"/>
                    <a:pt x="1074" y="361"/>
                  </a:cubicBezTo>
                  <a:cubicBezTo>
                    <a:pt x="1030" y="308"/>
                    <a:pt x="976" y="254"/>
                    <a:pt x="914" y="210"/>
                  </a:cubicBezTo>
                  <a:cubicBezTo>
                    <a:pt x="888" y="334"/>
                    <a:pt x="762" y="415"/>
                    <a:pt x="637" y="415"/>
                  </a:cubicBezTo>
                  <a:cubicBezTo>
                    <a:pt x="590" y="415"/>
                    <a:pt x="544" y="403"/>
                    <a:pt x="503" y="379"/>
                  </a:cubicBezTo>
                  <a:cubicBezTo>
                    <a:pt x="432" y="335"/>
                    <a:pt x="378" y="263"/>
                    <a:pt x="360" y="174"/>
                  </a:cubicBezTo>
                  <a:cubicBezTo>
                    <a:pt x="352" y="121"/>
                    <a:pt x="369" y="58"/>
                    <a:pt x="396" y="5"/>
                  </a:cubicBezTo>
                  <a:cubicBezTo>
                    <a:pt x="375" y="2"/>
                    <a:pt x="354" y="1"/>
                    <a:pt x="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8" name="Google Shape;8548;p23"/>
            <p:cNvSpPr/>
            <p:nvPr/>
          </p:nvSpPr>
          <p:spPr>
            <a:xfrm>
              <a:off x="692650" y="1159925"/>
              <a:ext cx="38825" cy="27400"/>
            </a:xfrm>
            <a:custGeom>
              <a:avLst/>
              <a:gdLst/>
              <a:ahLst/>
              <a:cxnLst/>
              <a:rect l="l" t="t" r="r" b="b"/>
              <a:pathLst>
                <a:path w="1553" h="1096" extrusionOk="0">
                  <a:moveTo>
                    <a:pt x="339" y="0"/>
                  </a:moveTo>
                  <a:cubicBezTo>
                    <a:pt x="294" y="9"/>
                    <a:pt x="259" y="27"/>
                    <a:pt x="223" y="45"/>
                  </a:cubicBezTo>
                  <a:cubicBezTo>
                    <a:pt x="214" y="107"/>
                    <a:pt x="196" y="161"/>
                    <a:pt x="196" y="214"/>
                  </a:cubicBezTo>
                  <a:cubicBezTo>
                    <a:pt x="196" y="330"/>
                    <a:pt x="214" y="420"/>
                    <a:pt x="250" y="518"/>
                  </a:cubicBezTo>
                  <a:cubicBezTo>
                    <a:pt x="250" y="527"/>
                    <a:pt x="250" y="527"/>
                    <a:pt x="250" y="527"/>
                  </a:cubicBezTo>
                  <a:cubicBezTo>
                    <a:pt x="170" y="446"/>
                    <a:pt x="152" y="321"/>
                    <a:pt x="143" y="223"/>
                  </a:cubicBezTo>
                  <a:cubicBezTo>
                    <a:pt x="143" y="188"/>
                    <a:pt x="134" y="143"/>
                    <a:pt x="134" y="98"/>
                  </a:cubicBezTo>
                  <a:cubicBezTo>
                    <a:pt x="134" y="98"/>
                    <a:pt x="125" y="107"/>
                    <a:pt x="125" y="107"/>
                  </a:cubicBezTo>
                  <a:cubicBezTo>
                    <a:pt x="125" y="125"/>
                    <a:pt x="116" y="143"/>
                    <a:pt x="116" y="170"/>
                  </a:cubicBezTo>
                  <a:cubicBezTo>
                    <a:pt x="107" y="232"/>
                    <a:pt x="116" y="295"/>
                    <a:pt x="125" y="357"/>
                  </a:cubicBezTo>
                  <a:cubicBezTo>
                    <a:pt x="152" y="482"/>
                    <a:pt x="223" y="598"/>
                    <a:pt x="294" y="705"/>
                  </a:cubicBezTo>
                  <a:lnTo>
                    <a:pt x="286" y="705"/>
                  </a:lnTo>
                  <a:cubicBezTo>
                    <a:pt x="187" y="634"/>
                    <a:pt x="116" y="518"/>
                    <a:pt x="80" y="402"/>
                  </a:cubicBezTo>
                  <a:cubicBezTo>
                    <a:pt x="63" y="348"/>
                    <a:pt x="36" y="259"/>
                    <a:pt x="45" y="179"/>
                  </a:cubicBezTo>
                  <a:lnTo>
                    <a:pt x="45" y="179"/>
                  </a:lnTo>
                  <a:cubicBezTo>
                    <a:pt x="27" y="197"/>
                    <a:pt x="9" y="206"/>
                    <a:pt x="0" y="223"/>
                  </a:cubicBezTo>
                  <a:cubicBezTo>
                    <a:pt x="12" y="718"/>
                    <a:pt x="501" y="1096"/>
                    <a:pt x="969" y="1096"/>
                  </a:cubicBezTo>
                  <a:cubicBezTo>
                    <a:pt x="1184" y="1096"/>
                    <a:pt x="1395" y="1016"/>
                    <a:pt x="1552" y="830"/>
                  </a:cubicBezTo>
                  <a:cubicBezTo>
                    <a:pt x="1552" y="821"/>
                    <a:pt x="1552" y="803"/>
                    <a:pt x="1552" y="794"/>
                  </a:cubicBezTo>
                  <a:cubicBezTo>
                    <a:pt x="1490" y="839"/>
                    <a:pt x="1427" y="884"/>
                    <a:pt x="1410" y="892"/>
                  </a:cubicBezTo>
                  <a:cubicBezTo>
                    <a:pt x="1320" y="949"/>
                    <a:pt x="1186" y="1029"/>
                    <a:pt x="1075" y="1029"/>
                  </a:cubicBezTo>
                  <a:cubicBezTo>
                    <a:pt x="1065" y="1029"/>
                    <a:pt x="1054" y="1028"/>
                    <a:pt x="1044" y="1026"/>
                  </a:cubicBezTo>
                  <a:cubicBezTo>
                    <a:pt x="1151" y="991"/>
                    <a:pt x="1231" y="955"/>
                    <a:pt x="1329" y="901"/>
                  </a:cubicBezTo>
                  <a:cubicBezTo>
                    <a:pt x="1410" y="848"/>
                    <a:pt x="1472" y="785"/>
                    <a:pt x="1543" y="714"/>
                  </a:cubicBezTo>
                  <a:cubicBezTo>
                    <a:pt x="1535" y="705"/>
                    <a:pt x="1535" y="687"/>
                    <a:pt x="1526" y="669"/>
                  </a:cubicBezTo>
                  <a:cubicBezTo>
                    <a:pt x="1481" y="714"/>
                    <a:pt x="1427" y="759"/>
                    <a:pt x="1383" y="794"/>
                  </a:cubicBezTo>
                  <a:cubicBezTo>
                    <a:pt x="1311" y="848"/>
                    <a:pt x="1240" y="910"/>
                    <a:pt x="1142" y="919"/>
                  </a:cubicBezTo>
                  <a:cubicBezTo>
                    <a:pt x="1222" y="875"/>
                    <a:pt x="1294" y="830"/>
                    <a:pt x="1365" y="768"/>
                  </a:cubicBezTo>
                  <a:cubicBezTo>
                    <a:pt x="1419" y="723"/>
                    <a:pt x="1463" y="660"/>
                    <a:pt x="1508" y="598"/>
                  </a:cubicBezTo>
                  <a:cubicBezTo>
                    <a:pt x="1490" y="536"/>
                    <a:pt x="1454" y="482"/>
                    <a:pt x="1419" y="420"/>
                  </a:cubicBezTo>
                  <a:cubicBezTo>
                    <a:pt x="1321" y="629"/>
                    <a:pt x="1142" y="715"/>
                    <a:pt x="955" y="715"/>
                  </a:cubicBezTo>
                  <a:cubicBezTo>
                    <a:pt x="593" y="715"/>
                    <a:pt x="204" y="389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9" name="Google Shape;8549;p23"/>
            <p:cNvSpPr/>
            <p:nvPr/>
          </p:nvSpPr>
          <p:spPr>
            <a:xfrm>
              <a:off x="689975" y="1156400"/>
              <a:ext cx="44175" cy="33500"/>
            </a:xfrm>
            <a:custGeom>
              <a:avLst/>
              <a:gdLst/>
              <a:ahLst/>
              <a:cxnLst/>
              <a:rect l="l" t="t" r="r" b="b"/>
              <a:pathLst>
                <a:path w="1767" h="1340" extrusionOk="0">
                  <a:moveTo>
                    <a:pt x="713" y="102"/>
                  </a:moveTo>
                  <a:cubicBezTo>
                    <a:pt x="734" y="102"/>
                    <a:pt x="755" y="103"/>
                    <a:pt x="776" y="106"/>
                  </a:cubicBezTo>
                  <a:cubicBezTo>
                    <a:pt x="749" y="159"/>
                    <a:pt x="732" y="222"/>
                    <a:pt x="740" y="275"/>
                  </a:cubicBezTo>
                  <a:cubicBezTo>
                    <a:pt x="758" y="364"/>
                    <a:pt x="812" y="436"/>
                    <a:pt x="883" y="480"/>
                  </a:cubicBezTo>
                  <a:cubicBezTo>
                    <a:pt x="924" y="504"/>
                    <a:pt x="970" y="516"/>
                    <a:pt x="1017" y="516"/>
                  </a:cubicBezTo>
                  <a:cubicBezTo>
                    <a:pt x="1142" y="516"/>
                    <a:pt x="1268" y="435"/>
                    <a:pt x="1294" y="311"/>
                  </a:cubicBezTo>
                  <a:cubicBezTo>
                    <a:pt x="1356" y="355"/>
                    <a:pt x="1410" y="409"/>
                    <a:pt x="1454" y="462"/>
                  </a:cubicBezTo>
                  <a:cubicBezTo>
                    <a:pt x="1381" y="668"/>
                    <a:pt x="1219" y="751"/>
                    <a:pt x="1051" y="751"/>
                  </a:cubicBezTo>
                  <a:cubicBezTo>
                    <a:pt x="729" y="751"/>
                    <a:pt x="381" y="448"/>
                    <a:pt x="562" y="115"/>
                  </a:cubicBezTo>
                  <a:cubicBezTo>
                    <a:pt x="613" y="108"/>
                    <a:pt x="663" y="102"/>
                    <a:pt x="713" y="102"/>
                  </a:cubicBezTo>
                  <a:close/>
                  <a:moveTo>
                    <a:pt x="446" y="141"/>
                  </a:moveTo>
                  <a:lnTo>
                    <a:pt x="446" y="141"/>
                  </a:lnTo>
                  <a:cubicBezTo>
                    <a:pt x="311" y="530"/>
                    <a:pt x="700" y="856"/>
                    <a:pt x="1062" y="856"/>
                  </a:cubicBezTo>
                  <a:cubicBezTo>
                    <a:pt x="1249" y="856"/>
                    <a:pt x="1428" y="770"/>
                    <a:pt x="1526" y="561"/>
                  </a:cubicBezTo>
                  <a:cubicBezTo>
                    <a:pt x="1561" y="623"/>
                    <a:pt x="1597" y="677"/>
                    <a:pt x="1615" y="739"/>
                  </a:cubicBezTo>
                  <a:cubicBezTo>
                    <a:pt x="1570" y="801"/>
                    <a:pt x="1526" y="864"/>
                    <a:pt x="1472" y="909"/>
                  </a:cubicBezTo>
                  <a:cubicBezTo>
                    <a:pt x="1401" y="971"/>
                    <a:pt x="1329" y="1016"/>
                    <a:pt x="1249" y="1060"/>
                  </a:cubicBezTo>
                  <a:cubicBezTo>
                    <a:pt x="1347" y="1051"/>
                    <a:pt x="1418" y="989"/>
                    <a:pt x="1490" y="935"/>
                  </a:cubicBezTo>
                  <a:cubicBezTo>
                    <a:pt x="1534" y="900"/>
                    <a:pt x="1588" y="855"/>
                    <a:pt x="1633" y="810"/>
                  </a:cubicBezTo>
                  <a:cubicBezTo>
                    <a:pt x="1642" y="828"/>
                    <a:pt x="1642" y="846"/>
                    <a:pt x="1650" y="855"/>
                  </a:cubicBezTo>
                  <a:cubicBezTo>
                    <a:pt x="1579" y="926"/>
                    <a:pt x="1517" y="989"/>
                    <a:pt x="1436" y="1042"/>
                  </a:cubicBezTo>
                  <a:cubicBezTo>
                    <a:pt x="1338" y="1096"/>
                    <a:pt x="1258" y="1132"/>
                    <a:pt x="1151" y="1167"/>
                  </a:cubicBezTo>
                  <a:cubicBezTo>
                    <a:pt x="1161" y="1169"/>
                    <a:pt x="1172" y="1170"/>
                    <a:pt x="1182" y="1170"/>
                  </a:cubicBezTo>
                  <a:cubicBezTo>
                    <a:pt x="1293" y="1170"/>
                    <a:pt x="1427" y="1090"/>
                    <a:pt x="1517" y="1033"/>
                  </a:cubicBezTo>
                  <a:cubicBezTo>
                    <a:pt x="1534" y="1025"/>
                    <a:pt x="1597" y="980"/>
                    <a:pt x="1659" y="935"/>
                  </a:cubicBezTo>
                  <a:cubicBezTo>
                    <a:pt x="1659" y="944"/>
                    <a:pt x="1659" y="962"/>
                    <a:pt x="1659" y="971"/>
                  </a:cubicBezTo>
                  <a:cubicBezTo>
                    <a:pt x="1502" y="1157"/>
                    <a:pt x="1291" y="1237"/>
                    <a:pt x="1076" y="1237"/>
                  </a:cubicBezTo>
                  <a:cubicBezTo>
                    <a:pt x="608" y="1237"/>
                    <a:pt x="119" y="859"/>
                    <a:pt x="107" y="364"/>
                  </a:cubicBezTo>
                  <a:cubicBezTo>
                    <a:pt x="116" y="347"/>
                    <a:pt x="134" y="338"/>
                    <a:pt x="152" y="320"/>
                  </a:cubicBezTo>
                  <a:lnTo>
                    <a:pt x="152" y="320"/>
                  </a:lnTo>
                  <a:cubicBezTo>
                    <a:pt x="143" y="400"/>
                    <a:pt x="170" y="489"/>
                    <a:pt x="187" y="543"/>
                  </a:cubicBezTo>
                  <a:cubicBezTo>
                    <a:pt x="223" y="659"/>
                    <a:pt x="294" y="775"/>
                    <a:pt x="393" y="846"/>
                  </a:cubicBezTo>
                  <a:lnTo>
                    <a:pt x="401" y="846"/>
                  </a:lnTo>
                  <a:cubicBezTo>
                    <a:pt x="330" y="739"/>
                    <a:pt x="259" y="623"/>
                    <a:pt x="232" y="498"/>
                  </a:cubicBezTo>
                  <a:cubicBezTo>
                    <a:pt x="223" y="436"/>
                    <a:pt x="214" y="373"/>
                    <a:pt x="223" y="311"/>
                  </a:cubicBezTo>
                  <a:cubicBezTo>
                    <a:pt x="223" y="284"/>
                    <a:pt x="232" y="266"/>
                    <a:pt x="232" y="248"/>
                  </a:cubicBezTo>
                  <a:cubicBezTo>
                    <a:pt x="232" y="248"/>
                    <a:pt x="241" y="239"/>
                    <a:pt x="241" y="239"/>
                  </a:cubicBezTo>
                  <a:cubicBezTo>
                    <a:pt x="241" y="284"/>
                    <a:pt x="250" y="329"/>
                    <a:pt x="250" y="364"/>
                  </a:cubicBezTo>
                  <a:cubicBezTo>
                    <a:pt x="259" y="462"/>
                    <a:pt x="277" y="587"/>
                    <a:pt x="357" y="668"/>
                  </a:cubicBezTo>
                  <a:cubicBezTo>
                    <a:pt x="357" y="668"/>
                    <a:pt x="357" y="668"/>
                    <a:pt x="357" y="659"/>
                  </a:cubicBezTo>
                  <a:cubicBezTo>
                    <a:pt x="321" y="561"/>
                    <a:pt x="303" y="471"/>
                    <a:pt x="303" y="355"/>
                  </a:cubicBezTo>
                  <a:cubicBezTo>
                    <a:pt x="303" y="302"/>
                    <a:pt x="321" y="248"/>
                    <a:pt x="330" y="186"/>
                  </a:cubicBezTo>
                  <a:cubicBezTo>
                    <a:pt x="366" y="168"/>
                    <a:pt x="401" y="150"/>
                    <a:pt x="446" y="141"/>
                  </a:cubicBezTo>
                  <a:close/>
                  <a:moveTo>
                    <a:pt x="686" y="0"/>
                  </a:moveTo>
                  <a:cubicBezTo>
                    <a:pt x="439" y="0"/>
                    <a:pt x="198" y="94"/>
                    <a:pt x="18" y="311"/>
                  </a:cubicBezTo>
                  <a:cubicBezTo>
                    <a:pt x="18" y="311"/>
                    <a:pt x="9" y="320"/>
                    <a:pt x="9" y="329"/>
                  </a:cubicBezTo>
                  <a:cubicBezTo>
                    <a:pt x="9" y="329"/>
                    <a:pt x="0" y="338"/>
                    <a:pt x="0" y="347"/>
                  </a:cubicBezTo>
                  <a:cubicBezTo>
                    <a:pt x="6" y="918"/>
                    <a:pt x="550" y="1340"/>
                    <a:pt x="1077" y="1340"/>
                  </a:cubicBezTo>
                  <a:cubicBezTo>
                    <a:pt x="1323" y="1340"/>
                    <a:pt x="1566" y="1247"/>
                    <a:pt x="1749" y="1033"/>
                  </a:cubicBezTo>
                  <a:cubicBezTo>
                    <a:pt x="1749" y="1025"/>
                    <a:pt x="1757" y="1025"/>
                    <a:pt x="1757" y="1016"/>
                  </a:cubicBezTo>
                  <a:cubicBezTo>
                    <a:pt x="1757" y="1007"/>
                    <a:pt x="1766" y="998"/>
                    <a:pt x="1766" y="989"/>
                  </a:cubicBezTo>
                  <a:cubicBezTo>
                    <a:pt x="1754" y="424"/>
                    <a:pt x="1210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0" name="Google Shape;8550;p23"/>
            <p:cNvSpPr/>
            <p:nvPr/>
          </p:nvSpPr>
          <p:spPr>
            <a:xfrm>
              <a:off x="736350" y="1174075"/>
              <a:ext cx="6325" cy="3525"/>
            </a:xfrm>
            <a:custGeom>
              <a:avLst/>
              <a:gdLst/>
              <a:ahLst/>
              <a:cxnLst/>
              <a:rect l="l" t="t" r="r" b="b"/>
              <a:pathLst>
                <a:path w="253" h="141" extrusionOk="0">
                  <a:moveTo>
                    <a:pt x="184" y="0"/>
                  </a:moveTo>
                  <a:cubicBezTo>
                    <a:pt x="177" y="0"/>
                    <a:pt x="169" y="2"/>
                    <a:pt x="161" y="5"/>
                  </a:cubicBezTo>
                  <a:cubicBezTo>
                    <a:pt x="126" y="14"/>
                    <a:pt x="81" y="23"/>
                    <a:pt x="45" y="32"/>
                  </a:cubicBezTo>
                  <a:cubicBezTo>
                    <a:pt x="18" y="41"/>
                    <a:pt x="1" y="68"/>
                    <a:pt x="1" y="94"/>
                  </a:cubicBezTo>
                  <a:cubicBezTo>
                    <a:pt x="8" y="118"/>
                    <a:pt x="29" y="141"/>
                    <a:pt x="52" y="141"/>
                  </a:cubicBezTo>
                  <a:cubicBezTo>
                    <a:pt x="56" y="141"/>
                    <a:pt x="59" y="140"/>
                    <a:pt x="63" y="139"/>
                  </a:cubicBezTo>
                  <a:cubicBezTo>
                    <a:pt x="108" y="121"/>
                    <a:pt x="161" y="112"/>
                    <a:pt x="206" y="94"/>
                  </a:cubicBezTo>
                  <a:cubicBezTo>
                    <a:pt x="252" y="71"/>
                    <a:pt x="231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1" name="Google Shape;8551;p23"/>
            <p:cNvSpPr/>
            <p:nvPr/>
          </p:nvSpPr>
          <p:spPr>
            <a:xfrm>
              <a:off x="732175" y="1164200"/>
              <a:ext cx="6875" cy="4775"/>
            </a:xfrm>
            <a:custGeom>
              <a:avLst/>
              <a:gdLst/>
              <a:ahLst/>
              <a:cxnLst/>
              <a:rect l="l" t="t" r="r" b="b"/>
              <a:pathLst>
                <a:path w="275" h="191" extrusionOk="0">
                  <a:moveTo>
                    <a:pt x="209" y="1"/>
                  </a:moveTo>
                  <a:cubicBezTo>
                    <a:pt x="201" y="1"/>
                    <a:pt x="193" y="3"/>
                    <a:pt x="185" y="8"/>
                  </a:cubicBezTo>
                  <a:cubicBezTo>
                    <a:pt x="141" y="35"/>
                    <a:pt x="87" y="61"/>
                    <a:pt x="43" y="97"/>
                  </a:cubicBezTo>
                  <a:cubicBezTo>
                    <a:pt x="0" y="132"/>
                    <a:pt x="31" y="190"/>
                    <a:pt x="72" y="190"/>
                  </a:cubicBezTo>
                  <a:cubicBezTo>
                    <a:pt x="83" y="190"/>
                    <a:pt x="94" y="186"/>
                    <a:pt x="105" y="177"/>
                  </a:cubicBezTo>
                  <a:cubicBezTo>
                    <a:pt x="150" y="150"/>
                    <a:pt x="185" y="124"/>
                    <a:pt x="230" y="106"/>
                  </a:cubicBezTo>
                  <a:cubicBezTo>
                    <a:pt x="257" y="88"/>
                    <a:pt x="275" y="61"/>
                    <a:pt x="257" y="35"/>
                  </a:cubicBezTo>
                  <a:cubicBezTo>
                    <a:pt x="250" y="15"/>
                    <a:pt x="23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2" name="Google Shape;8552;p23"/>
            <p:cNvSpPr/>
            <p:nvPr/>
          </p:nvSpPr>
          <p:spPr>
            <a:xfrm>
              <a:off x="727050" y="1156350"/>
              <a:ext cx="6200" cy="5925"/>
            </a:xfrm>
            <a:custGeom>
              <a:avLst/>
              <a:gdLst/>
              <a:ahLst/>
              <a:cxnLst/>
              <a:rect l="l" t="t" r="r" b="b"/>
              <a:pathLst>
                <a:path w="248" h="237" extrusionOk="0">
                  <a:moveTo>
                    <a:pt x="193" y="0"/>
                  </a:moveTo>
                  <a:cubicBezTo>
                    <a:pt x="176" y="0"/>
                    <a:pt x="161" y="10"/>
                    <a:pt x="150" y="27"/>
                  </a:cubicBezTo>
                  <a:cubicBezTo>
                    <a:pt x="114" y="63"/>
                    <a:pt x="78" y="108"/>
                    <a:pt x="43" y="143"/>
                  </a:cubicBezTo>
                  <a:cubicBezTo>
                    <a:pt x="0" y="179"/>
                    <a:pt x="36" y="237"/>
                    <a:pt x="75" y="237"/>
                  </a:cubicBezTo>
                  <a:cubicBezTo>
                    <a:pt x="85" y="237"/>
                    <a:pt x="96" y="233"/>
                    <a:pt x="105" y="224"/>
                  </a:cubicBezTo>
                  <a:cubicBezTo>
                    <a:pt x="150" y="179"/>
                    <a:pt x="185" y="134"/>
                    <a:pt x="230" y="90"/>
                  </a:cubicBezTo>
                  <a:cubicBezTo>
                    <a:pt x="248" y="63"/>
                    <a:pt x="239" y="27"/>
                    <a:pt x="221" y="10"/>
                  </a:cubicBezTo>
                  <a:cubicBezTo>
                    <a:pt x="211" y="3"/>
                    <a:pt x="202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3" name="Google Shape;8553;p23"/>
            <p:cNvSpPr/>
            <p:nvPr/>
          </p:nvSpPr>
          <p:spPr>
            <a:xfrm>
              <a:off x="709250" y="1147100"/>
              <a:ext cx="3150" cy="6750"/>
            </a:xfrm>
            <a:custGeom>
              <a:avLst/>
              <a:gdLst/>
              <a:ahLst/>
              <a:cxnLst/>
              <a:rect l="l" t="t" r="r" b="b"/>
              <a:pathLst>
                <a:path w="126" h="270" extrusionOk="0">
                  <a:moveTo>
                    <a:pt x="71" y="0"/>
                  </a:moveTo>
                  <a:cubicBezTo>
                    <a:pt x="47" y="0"/>
                    <a:pt x="23" y="16"/>
                    <a:pt x="23" y="49"/>
                  </a:cubicBezTo>
                  <a:cubicBezTo>
                    <a:pt x="14" y="103"/>
                    <a:pt x="5" y="157"/>
                    <a:pt x="5" y="210"/>
                  </a:cubicBezTo>
                  <a:cubicBezTo>
                    <a:pt x="0" y="249"/>
                    <a:pt x="28" y="270"/>
                    <a:pt x="55" y="270"/>
                  </a:cubicBezTo>
                  <a:cubicBezTo>
                    <a:pt x="77" y="270"/>
                    <a:pt x="99" y="256"/>
                    <a:pt x="103" y="228"/>
                  </a:cubicBezTo>
                  <a:cubicBezTo>
                    <a:pt x="112" y="165"/>
                    <a:pt x="121" y="112"/>
                    <a:pt x="121" y="58"/>
                  </a:cubicBezTo>
                  <a:cubicBezTo>
                    <a:pt x="126" y="20"/>
                    <a:pt x="98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4" name="Google Shape;8554;p23"/>
            <p:cNvSpPr/>
            <p:nvPr/>
          </p:nvSpPr>
          <p:spPr>
            <a:xfrm>
              <a:off x="697100" y="1147600"/>
              <a:ext cx="4275" cy="6400"/>
            </a:xfrm>
            <a:custGeom>
              <a:avLst/>
              <a:gdLst/>
              <a:ahLst/>
              <a:cxnLst/>
              <a:rect l="l" t="t" r="r" b="b"/>
              <a:pathLst>
                <a:path w="171" h="256" extrusionOk="0">
                  <a:moveTo>
                    <a:pt x="68" y="0"/>
                  </a:moveTo>
                  <a:cubicBezTo>
                    <a:pt x="64" y="0"/>
                    <a:pt x="59" y="1"/>
                    <a:pt x="54" y="3"/>
                  </a:cubicBezTo>
                  <a:cubicBezTo>
                    <a:pt x="27" y="3"/>
                    <a:pt x="1" y="29"/>
                    <a:pt x="9" y="56"/>
                  </a:cubicBezTo>
                  <a:cubicBezTo>
                    <a:pt x="27" y="119"/>
                    <a:pt x="54" y="172"/>
                    <a:pt x="72" y="226"/>
                  </a:cubicBezTo>
                  <a:cubicBezTo>
                    <a:pt x="79" y="246"/>
                    <a:pt x="100" y="256"/>
                    <a:pt x="122" y="256"/>
                  </a:cubicBezTo>
                  <a:cubicBezTo>
                    <a:pt x="129" y="256"/>
                    <a:pt x="137" y="255"/>
                    <a:pt x="143" y="252"/>
                  </a:cubicBezTo>
                  <a:cubicBezTo>
                    <a:pt x="170" y="244"/>
                    <a:pt x="170" y="217"/>
                    <a:pt x="161" y="181"/>
                  </a:cubicBezTo>
                  <a:cubicBezTo>
                    <a:pt x="152" y="137"/>
                    <a:pt x="125" y="92"/>
                    <a:pt x="116" y="38"/>
                  </a:cubicBezTo>
                  <a:cubicBezTo>
                    <a:pt x="109" y="16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5" name="Google Shape;8555;p23"/>
            <p:cNvSpPr/>
            <p:nvPr/>
          </p:nvSpPr>
          <p:spPr>
            <a:xfrm>
              <a:off x="686925" y="1153175"/>
              <a:ext cx="5425" cy="5750"/>
            </a:xfrm>
            <a:custGeom>
              <a:avLst/>
              <a:gdLst/>
              <a:ahLst/>
              <a:cxnLst/>
              <a:rect l="l" t="t" r="r" b="b"/>
              <a:pathLst>
                <a:path w="217" h="230" extrusionOk="0">
                  <a:moveTo>
                    <a:pt x="72" y="0"/>
                  </a:moveTo>
                  <a:cubicBezTo>
                    <a:pt x="34" y="0"/>
                    <a:pt x="0" y="44"/>
                    <a:pt x="33" y="83"/>
                  </a:cubicBezTo>
                  <a:cubicBezTo>
                    <a:pt x="60" y="119"/>
                    <a:pt x="77" y="154"/>
                    <a:pt x="104" y="199"/>
                  </a:cubicBezTo>
                  <a:cubicBezTo>
                    <a:pt x="113" y="220"/>
                    <a:pt x="131" y="229"/>
                    <a:pt x="148" y="229"/>
                  </a:cubicBezTo>
                  <a:cubicBezTo>
                    <a:pt x="182" y="229"/>
                    <a:pt x="217" y="196"/>
                    <a:pt x="193" y="154"/>
                  </a:cubicBezTo>
                  <a:cubicBezTo>
                    <a:pt x="167" y="110"/>
                    <a:pt x="140" y="65"/>
                    <a:pt x="113" y="21"/>
                  </a:cubicBezTo>
                  <a:cubicBezTo>
                    <a:pt x="101" y="6"/>
                    <a:pt x="8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6" name="Google Shape;8556;p23"/>
            <p:cNvSpPr/>
            <p:nvPr/>
          </p:nvSpPr>
          <p:spPr>
            <a:xfrm>
              <a:off x="718525" y="1150175"/>
              <a:ext cx="4900" cy="6575"/>
            </a:xfrm>
            <a:custGeom>
              <a:avLst/>
              <a:gdLst/>
              <a:ahLst/>
              <a:cxnLst/>
              <a:rect l="l" t="t" r="r" b="b"/>
              <a:pathLst>
                <a:path w="196" h="263" extrusionOk="0">
                  <a:moveTo>
                    <a:pt x="129" y="1"/>
                  </a:moveTo>
                  <a:cubicBezTo>
                    <a:pt x="110" y="1"/>
                    <a:pt x="90" y="11"/>
                    <a:pt x="80" y="34"/>
                  </a:cubicBezTo>
                  <a:cubicBezTo>
                    <a:pt x="62" y="87"/>
                    <a:pt x="36" y="141"/>
                    <a:pt x="18" y="194"/>
                  </a:cubicBezTo>
                  <a:cubicBezTo>
                    <a:pt x="1" y="234"/>
                    <a:pt x="34" y="262"/>
                    <a:pt x="67" y="262"/>
                  </a:cubicBezTo>
                  <a:cubicBezTo>
                    <a:pt x="87" y="262"/>
                    <a:pt x="106" y="253"/>
                    <a:pt x="116" y="230"/>
                  </a:cubicBezTo>
                  <a:cubicBezTo>
                    <a:pt x="134" y="176"/>
                    <a:pt x="161" y="123"/>
                    <a:pt x="178" y="69"/>
                  </a:cubicBezTo>
                  <a:cubicBezTo>
                    <a:pt x="195" y="30"/>
                    <a:pt x="162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7" name="Google Shape;8557;p23"/>
            <p:cNvSpPr/>
            <p:nvPr/>
          </p:nvSpPr>
          <p:spPr>
            <a:xfrm>
              <a:off x="876625" y="1145650"/>
              <a:ext cx="25675" cy="20925"/>
            </a:xfrm>
            <a:custGeom>
              <a:avLst/>
              <a:gdLst/>
              <a:ahLst/>
              <a:cxnLst/>
              <a:rect l="l" t="t" r="r" b="b"/>
              <a:pathLst>
                <a:path w="1027" h="837" extrusionOk="0">
                  <a:moveTo>
                    <a:pt x="652" y="0"/>
                  </a:moveTo>
                  <a:lnTo>
                    <a:pt x="652" y="0"/>
                  </a:lnTo>
                  <a:cubicBezTo>
                    <a:pt x="590" y="27"/>
                    <a:pt x="518" y="54"/>
                    <a:pt x="456" y="90"/>
                  </a:cubicBezTo>
                  <a:cubicBezTo>
                    <a:pt x="509" y="125"/>
                    <a:pt x="554" y="179"/>
                    <a:pt x="563" y="232"/>
                  </a:cubicBezTo>
                  <a:cubicBezTo>
                    <a:pt x="590" y="313"/>
                    <a:pt x="572" y="402"/>
                    <a:pt x="518" y="473"/>
                  </a:cubicBezTo>
                  <a:cubicBezTo>
                    <a:pt x="465" y="550"/>
                    <a:pt x="373" y="591"/>
                    <a:pt x="283" y="591"/>
                  </a:cubicBezTo>
                  <a:cubicBezTo>
                    <a:pt x="206" y="591"/>
                    <a:pt x="130" y="562"/>
                    <a:pt x="81" y="500"/>
                  </a:cubicBezTo>
                  <a:cubicBezTo>
                    <a:pt x="46" y="571"/>
                    <a:pt x="19" y="634"/>
                    <a:pt x="1" y="705"/>
                  </a:cubicBezTo>
                  <a:cubicBezTo>
                    <a:pt x="94" y="798"/>
                    <a:pt x="197" y="837"/>
                    <a:pt x="297" y="837"/>
                  </a:cubicBezTo>
                  <a:cubicBezTo>
                    <a:pt x="679" y="837"/>
                    <a:pt x="1027" y="276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8" name="Google Shape;8558;p23"/>
            <p:cNvSpPr/>
            <p:nvPr/>
          </p:nvSpPr>
          <p:spPr>
            <a:xfrm>
              <a:off x="904750" y="1146100"/>
              <a:ext cx="3350" cy="13850"/>
            </a:xfrm>
            <a:custGeom>
              <a:avLst/>
              <a:gdLst/>
              <a:ahLst/>
              <a:cxnLst/>
              <a:rect l="l" t="t" r="r" b="b"/>
              <a:pathLst>
                <a:path w="134" h="554" extrusionOk="0">
                  <a:moveTo>
                    <a:pt x="0" y="0"/>
                  </a:moveTo>
                  <a:cubicBezTo>
                    <a:pt x="27" y="63"/>
                    <a:pt x="45" y="152"/>
                    <a:pt x="54" y="205"/>
                  </a:cubicBezTo>
                  <a:cubicBezTo>
                    <a:pt x="71" y="321"/>
                    <a:pt x="62" y="446"/>
                    <a:pt x="9" y="553"/>
                  </a:cubicBezTo>
                  <a:cubicBezTo>
                    <a:pt x="45" y="536"/>
                    <a:pt x="71" y="518"/>
                    <a:pt x="98" y="500"/>
                  </a:cubicBezTo>
                  <a:cubicBezTo>
                    <a:pt x="134" y="339"/>
                    <a:pt x="125" y="179"/>
                    <a:pt x="54" y="18"/>
                  </a:cubicBez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9" name="Google Shape;8559;p23"/>
            <p:cNvSpPr/>
            <p:nvPr/>
          </p:nvSpPr>
          <p:spPr>
            <a:xfrm>
              <a:off x="875750" y="1144975"/>
              <a:ext cx="29675" cy="28350"/>
            </a:xfrm>
            <a:custGeom>
              <a:avLst/>
              <a:gdLst/>
              <a:ahLst/>
              <a:cxnLst/>
              <a:rect l="l" t="t" r="r" b="b"/>
              <a:pathLst>
                <a:path w="1187" h="1134" extrusionOk="0">
                  <a:moveTo>
                    <a:pt x="812" y="1"/>
                  </a:moveTo>
                  <a:cubicBezTo>
                    <a:pt x="1165" y="368"/>
                    <a:pt x="768" y="973"/>
                    <a:pt x="326" y="973"/>
                  </a:cubicBezTo>
                  <a:cubicBezTo>
                    <a:pt x="220" y="973"/>
                    <a:pt x="111" y="938"/>
                    <a:pt x="9" y="857"/>
                  </a:cubicBezTo>
                  <a:cubicBezTo>
                    <a:pt x="0" y="919"/>
                    <a:pt x="0" y="982"/>
                    <a:pt x="9" y="1053"/>
                  </a:cubicBezTo>
                  <a:cubicBezTo>
                    <a:pt x="72" y="1089"/>
                    <a:pt x="134" y="1116"/>
                    <a:pt x="205" y="1134"/>
                  </a:cubicBezTo>
                  <a:cubicBezTo>
                    <a:pt x="304" y="1080"/>
                    <a:pt x="411" y="1018"/>
                    <a:pt x="509" y="964"/>
                  </a:cubicBezTo>
                  <a:cubicBezTo>
                    <a:pt x="741" y="839"/>
                    <a:pt x="955" y="723"/>
                    <a:pt x="1160" y="607"/>
                  </a:cubicBezTo>
                  <a:cubicBezTo>
                    <a:pt x="1169" y="482"/>
                    <a:pt x="1187" y="357"/>
                    <a:pt x="1151" y="242"/>
                  </a:cubicBezTo>
                  <a:cubicBezTo>
                    <a:pt x="1133" y="179"/>
                    <a:pt x="1115" y="117"/>
                    <a:pt x="1089" y="63"/>
                  </a:cubicBezTo>
                  <a:cubicBezTo>
                    <a:pt x="1071" y="45"/>
                    <a:pt x="1062" y="27"/>
                    <a:pt x="1053" y="10"/>
                  </a:cubicBezTo>
                  <a:lnTo>
                    <a:pt x="1035" y="10"/>
                  </a:lnTo>
                  <a:cubicBezTo>
                    <a:pt x="1053" y="45"/>
                    <a:pt x="1071" y="90"/>
                    <a:pt x="1080" y="126"/>
                  </a:cubicBezTo>
                  <a:cubicBezTo>
                    <a:pt x="1115" y="224"/>
                    <a:pt x="1151" y="340"/>
                    <a:pt x="1115" y="438"/>
                  </a:cubicBezTo>
                  <a:cubicBezTo>
                    <a:pt x="1098" y="331"/>
                    <a:pt x="1080" y="242"/>
                    <a:pt x="1035" y="143"/>
                  </a:cubicBezTo>
                  <a:cubicBezTo>
                    <a:pt x="1008" y="90"/>
                    <a:pt x="964" y="45"/>
                    <a:pt x="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0" name="Google Shape;8560;p23"/>
            <p:cNvSpPr/>
            <p:nvPr/>
          </p:nvSpPr>
          <p:spPr>
            <a:xfrm>
              <a:off x="876200" y="1173075"/>
              <a:ext cx="3575" cy="1825"/>
            </a:xfrm>
            <a:custGeom>
              <a:avLst/>
              <a:gdLst/>
              <a:ahLst/>
              <a:cxnLst/>
              <a:rect l="l" t="t" r="r" b="b"/>
              <a:pathLst>
                <a:path w="143" h="73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9"/>
                    <a:pt x="9" y="27"/>
                    <a:pt x="18" y="45"/>
                  </a:cubicBezTo>
                  <a:cubicBezTo>
                    <a:pt x="36" y="54"/>
                    <a:pt x="63" y="63"/>
                    <a:pt x="80" y="72"/>
                  </a:cubicBezTo>
                  <a:lnTo>
                    <a:pt x="143" y="36"/>
                  </a:lnTo>
                  <a:cubicBezTo>
                    <a:pt x="98" y="27"/>
                    <a:pt x="45" y="1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1" name="Google Shape;8561;p23"/>
            <p:cNvSpPr/>
            <p:nvPr/>
          </p:nvSpPr>
          <p:spPr>
            <a:xfrm>
              <a:off x="868775" y="1142300"/>
              <a:ext cx="41775" cy="34600"/>
            </a:xfrm>
            <a:custGeom>
              <a:avLst/>
              <a:gdLst/>
              <a:ahLst/>
              <a:cxnLst/>
              <a:rect l="l" t="t" r="r" b="b"/>
              <a:pathLst>
                <a:path w="1671" h="1384" extrusionOk="0">
                  <a:moveTo>
                    <a:pt x="966" y="134"/>
                  </a:moveTo>
                  <a:cubicBezTo>
                    <a:pt x="1341" y="410"/>
                    <a:pt x="993" y="971"/>
                    <a:pt x="611" y="971"/>
                  </a:cubicBezTo>
                  <a:cubicBezTo>
                    <a:pt x="511" y="971"/>
                    <a:pt x="408" y="932"/>
                    <a:pt x="315" y="839"/>
                  </a:cubicBezTo>
                  <a:cubicBezTo>
                    <a:pt x="333" y="768"/>
                    <a:pt x="360" y="705"/>
                    <a:pt x="395" y="634"/>
                  </a:cubicBezTo>
                  <a:cubicBezTo>
                    <a:pt x="444" y="696"/>
                    <a:pt x="520" y="725"/>
                    <a:pt x="597" y="725"/>
                  </a:cubicBezTo>
                  <a:cubicBezTo>
                    <a:pt x="687" y="725"/>
                    <a:pt x="779" y="684"/>
                    <a:pt x="832" y="607"/>
                  </a:cubicBezTo>
                  <a:cubicBezTo>
                    <a:pt x="886" y="536"/>
                    <a:pt x="904" y="447"/>
                    <a:pt x="877" y="366"/>
                  </a:cubicBezTo>
                  <a:cubicBezTo>
                    <a:pt x="868" y="313"/>
                    <a:pt x="823" y="259"/>
                    <a:pt x="770" y="224"/>
                  </a:cubicBezTo>
                  <a:cubicBezTo>
                    <a:pt x="832" y="188"/>
                    <a:pt x="904" y="161"/>
                    <a:pt x="966" y="134"/>
                  </a:cubicBezTo>
                  <a:close/>
                  <a:moveTo>
                    <a:pt x="1188" y="1"/>
                  </a:moveTo>
                  <a:cubicBezTo>
                    <a:pt x="545" y="1"/>
                    <a:pt x="1" y="750"/>
                    <a:pt x="235" y="1383"/>
                  </a:cubicBezTo>
                  <a:lnTo>
                    <a:pt x="377" y="1303"/>
                  </a:lnTo>
                  <a:cubicBezTo>
                    <a:pt x="360" y="1294"/>
                    <a:pt x="333" y="1285"/>
                    <a:pt x="315" y="1276"/>
                  </a:cubicBezTo>
                  <a:cubicBezTo>
                    <a:pt x="306" y="1258"/>
                    <a:pt x="306" y="1250"/>
                    <a:pt x="297" y="1232"/>
                  </a:cubicBezTo>
                  <a:lnTo>
                    <a:pt x="297" y="1232"/>
                  </a:lnTo>
                  <a:cubicBezTo>
                    <a:pt x="342" y="1250"/>
                    <a:pt x="395" y="1258"/>
                    <a:pt x="440" y="1267"/>
                  </a:cubicBezTo>
                  <a:cubicBezTo>
                    <a:pt x="458" y="1258"/>
                    <a:pt x="467" y="1250"/>
                    <a:pt x="484" y="1241"/>
                  </a:cubicBezTo>
                  <a:cubicBezTo>
                    <a:pt x="413" y="1223"/>
                    <a:pt x="351" y="1196"/>
                    <a:pt x="288" y="1160"/>
                  </a:cubicBezTo>
                  <a:cubicBezTo>
                    <a:pt x="279" y="1089"/>
                    <a:pt x="279" y="1026"/>
                    <a:pt x="288" y="964"/>
                  </a:cubicBezTo>
                  <a:cubicBezTo>
                    <a:pt x="390" y="1045"/>
                    <a:pt x="499" y="1080"/>
                    <a:pt x="605" y="1080"/>
                  </a:cubicBezTo>
                  <a:cubicBezTo>
                    <a:pt x="1047" y="1080"/>
                    <a:pt x="1444" y="475"/>
                    <a:pt x="1091" y="108"/>
                  </a:cubicBezTo>
                  <a:lnTo>
                    <a:pt x="1216" y="108"/>
                  </a:lnTo>
                  <a:cubicBezTo>
                    <a:pt x="1243" y="152"/>
                    <a:pt x="1287" y="197"/>
                    <a:pt x="1314" y="250"/>
                  </a:cubicBezTo>
                  <a:cubicBezTo>
                    <a:pt x="1359" y="349"/>
                    <a:pt x="1377" y="438"/>
                    <a:pt x="1394" y="545"/>
                  </a:cubicBezTo>
                  <a:cubicBezTo>
                    <a:pt x="1430" y="447"/>
                    <a:pt x="1394" y="331"/>
                    <a:pt x="1359" y="233"/>
                  </a:cubicBezTo>
                  <a:cubicBezTo>
                    <a:pt x="1350" y="197"/>
                    <a:pt x="1332" y="152"/>
                    <a:pt x="1314" y="117"/>
                  </a:cubicBezTo>
                  <a:lnTo>
                    <a:pt x="1332" y="117"/>
                  </a:lnTo>
                  <a:cubicBezTo>
                    <a:pt x="1341" y="134"/>
                    <a:pt x="1350" y="152"/>
                    <a:pt x="1368" y="170"/>
                  </a:cubicBezTo>
                  <a:cubicBezTo>
                    <a:pt x="1394" y="224"/>
                    <a:pt x="1412" y="286"/>
                    <a:pt x="1430" y="349"/>
                  </a:cubicBezTo>
                  <a:cubicBezTo>
                    <a:pt x="1466" y="464"/>
                    <a:pt x="1448" y="589"/>
                    <a:pt x="1439" y="714"/>
                  </a:cubicBezTo>
                  <a:cubicBezTo>
                    <a:pt x="1439" y="714"/>
                    <a:pt x="1448" y="705"/>
                    <a:pt x="1448" y="705"/>
                  </a:cubicBezTo>
                  <a:cubicBezTo>
                    <a:pt x="1501" y="598"/>
                    <a:pt x="1510" y="473"/>
                    <a:pt x="1493" y="357"/>
                  </a:cubicBezTo>
                  <a:cubicBezTo>
                    <a:pt x="1484" y="304"/>
                    <a:pt x="1466" y="215"/>
                    <a:pt x="1439" y="152"/>
                  </a:cubicBezTo>
                  <a:cubicBezTo>
                    <a:pt x="1457" y="152"/>
                    <a:pt x="1475" y="161"/>
                    <a:pt x="1493" y="170"/>
                  </a:cubicBezTo>
                  <a:cubicBezTo>
                    <a:pt x="1564" y="331"/>
                    <a:pt x="1573" y="491"/>
                    <a:pt x="1537" y="652"/>
                  </a:cubicBezTo>
                  <a:cubicBezTo>
                    <a:pt x="1582" y="634"/>
                    <a:pt x="1617" y="616"/>
                    <a:pt x="1653" y="589"/>
                  </a:cubicBezTo>
                  <a:cubicBezTo>
                    <a:pt x="1671" y="429"/>
                    <a:pt x="1653" y="268"/>
                    <a:pt x="1582" y="117"/>
                  </a:cubicBezTo>
                  <a:cubicBezTo>
                    <a:pt x="1573" y="108"/>
                    <a:pt x="1564" y="99"/>
                    <a:pt x="1564" y="90"/>
                  </a:cubicBezTo>
                  <a:cubicBezTo>
                    <a:pt x="1555" y="90"/>
                    <a:pt x="1555" y="81"/>
                    <a:pt x="1546" y="81"/>
                  </a:cubicBezTo>
                  <a:cubicBezTo>
                    <a:pt x="1426" y="26"/>
                    <a:pt x="1306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2" name="Google Shape;8562;p23"/>
            <p:cNvSpPr/>
            <p:nvPr/>
          </p:nvSpPr>
          <p:spPr>
            <a:xfrm>
              <a:off x="865050" y="1174200"/>
              <a:ext cx="6250" cy="3150"/>
            </a:xfrm>
            <a:custGeom>
              <a:avLst/>
              <a:gdLst/>
              <a:ahLst/>
              <a:cxnLst/>
              <a:rect l="l" t="t" r="r" b="b"/>
              <a:pathLst>
                <a:path w="250" h="126" extrusionOk="0">
                  <a:moveTo>
                    <a:pt x="178" y="0"/>
                  </a:moveTo>
                  <a:cubicBezTo>
                    <a:pt x="143" y="9"/>
                    <a:pt x="107" y="18"/>
                    <a:pt x="63" y="27"/>
                  </a:cubicBezTo>
                  <a:cubicBezTo>
                    <a:pt x="3" y="27"/>
                    <a:pt x="0" y="126"/>
                    <a:pt x="55" y="126"/>
                  </a:cubicBezTo>
                  <a:cubicBezTo>
                    <a:pt x="58" y="126"/>
                    <a:pt x="60" y="126"/>
                    <a:pt x="63" y="125"/>
                  </a:cubicBezTo>
                  <a:cubicBezTo>
                    <a:pt x="116" y="125"/>
                    <a:pt x="161" y="116"/>
                    <a:pt x="205" y="107"/>
                  </a:cubicBezTo>
                  <a:cubicBezTo>
                    <a:pt x="232" y="98"/>
                    <a:pt x="250" y="63"/>
                    <a:pt x="241" y="36"/>
                  </a:cubicBezTo>
                  <a:cubicBezTo>
                    <a:pt x="232" y="9"/>
                    <a:pt x="205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3" name="Google Shape;8563;p23"/>
            <p:cNvSpPr/>
            <p:nvPr/>
          </p:nvSpPr>
          <p:spPr>
            <a:xfrm>
              <a:off x="864175" y="1164575"/>
              <a:ext cx="7225" cy="3000"/>
            </a:xfrm>
            <a:custGeom>
              <a:avLst/>
              <a:gdLst/>
              <a:ahLst/>
              <a:cxnLst/>
              <a:rect l="l" t="t" r="r" b="b"/>
              <a:pathLst>
                <a:path w="289" h="120" extrusionOk="0">
                  <a:moveTo>
                    <a:pt x="44" y="0"/>
                  </a:moveTo>
                  <a:cubicBezTo>
                    <a:pt x="21" y="0"/>
                    <a:pt x="0" y="31"/>
                    <a:pt x="8" y="55"/>
                  </a:cubicBezTo>
                  <a:cubicBezTo>
                    <a:pt x="8" y="82"/>
                    <a:pt x="26" y="100"/>
                    <a:pt x="53" y="100"/>
                  </a:cubicBezTo>
                  <a:cubicBezTo>
                    <a:pt x="106" y="109"/>
                    <a:pt x="151" y="109"/>
                    <a:pt x="205" y="118"/>
                  </a:cubicBezTo>
                  <a:cubicBezTo>
                    <a:pt x="209" y="119"/>
                    <a:pt x="214" y="120"/>
                    <a:pt x="218" y="120"/>
                  </a:cubicBezTo>
                  <a:cubicBezTo>
                    <a:pt x="271" y="120"/>
                    <a:pt x="288" y="28"/>
                    <a:pt x="222" y="20"/>
                  </a:cubicBezTo>
                  <a:cubicBezTo>
                    <a:pt x="169" y="11"/>
                    <a:pt x="115" y="2"/>
                    <a:pt x="53" y="2"/>
                  </a:cubicBezTo>
                  <a:cubicBezTo>
                    <a:pt x="50" y="1"/>
                    <a:pt x="47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4" name="Google Shape;8564;p23"/>
            <p:cNvSpPr/>
            <p:nvPr/>
          </p:nvSpPr>
          <p:spPr>
            <a:xfrm>
              <a:off x="865925" y="1155000"/>
              <a:ext cx="7250" cy="4325"/>
            </a:xfrm>
            <a:custGeom>
              <a:avLst/>
              <a:gdLst/>
              <a:ahLst/>
              <a:cxnLst/>
              <a:rect l="l" t="t" r="r" b="b"/>
              <a:pathLst>
                <a:path w="290" h="173" extrusionOk="0">
                  <a:moveTo>
                    <a:pt x="53" y="1"/>
                  </a:moveTo>
                  <a:cubicBezTo>
                    <a:pt x="36" y="1"/>
                    <a:pt x="21" y="11"/>
                    <a:pt x="10" y="28"/>
                  </a:cubicBezTo>
                  <a:cubicBezTo>
                    <a:pt x="1" y="55"/>
                    <a:pt x="10" y="90"/>
                    <a:pt x="36" y="99"/>
                  </a:cubicBezTo>
                  <a:cubicBezTo>
                    <a:pt x="90" y="117"/>
                    <a:pt x="143" y="153"/>
                    <a:pt x="206" y="171"/>
                  </a:cubicBezTo>
                  <a:cubicBezTo>
                    <a:pt x="211" y="172"/>
                    <a:pt x="216" y="173"/>
                    <a:pt x="221" y="173"/>
                  </a:cubicBezTo>
                  <a:cubicBezTo>
                    <a:pt x="272" y="173"/>
                    <a:pt x="289" y="88"/>
                    <a:pt x="224" y="64"/>
                  </a:cubicBezTo>
                  <a:cubicBezTo>
                    <a:pt x="179" y="46"/>
                    <a:pt x="135" y="28"/>
                    <a:pt x="81" y="10"/>
                  </a:cubicBezTo>
                  <a:cubicBezTo>
                    <a:pt x="72" y="4"/>
                    <a:pt x="62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5" name="Google Shape;8565;p23"/>
            <p:cNvSpPr/>
            <p:nvPr/>
          </p:nvSpPr>
          <p:spPr>
            <a:xfrm>
              <a:off x="880425" y="1137600"/>
              <a:ext cx="5550" cy="6325"/>
            </a:xfrm>
            <a:custGeom>
              <a:avLst/>
              <a:gdLst/>
              <a:ahLst/>
              <a:cxnLst/>
              <a:rect l="l" t="t" r="r" b="b"/>
              <a:pathLst>
                <a:path w="222" h="253" extrusionOk="0">
                  <a:moveTo>
                    <a:pt x="69" y="0"/>
                  </a:moveTo>
                  <a:cubicBezTo>
                    <a:pt x="36" y="0"/>
                    <a:pt x="0" y="39"/>
                    <a:pt x="18" y="82"/>
                  </a:cubicBezTo>
                  <a:cubicBezTo>
                    <a:pt x="45" y="135"/>
                    <a:pt x="81" y="180"/>
                    <a:pt x="108" y="224"/>
                  </a:cubicBezTo>
                  <a:cubicBezTo>
                    <a:pt x="119" y="244"/>
                    <a:pt x="135" y="252"/>
                    <a:pt x="152" y="252"/>
                  </a:cubicBezTo>
                  <a:cubicBezTo>
                    <a:pt x="187" y="252"/>
                    <a:pt x="221" y="214"/>
                    <a:pt x="197" y="171"/>
                  </a:cubicBezTo>
                  <a:cubicBezTo>
                    <a:pt x="170" y="126"/>
                    <a:pt x="134" y="82"/>
                    <a:pt x="108" y="28"/>
                  </a:cubicBezTo>
                  <a:cubicBezTo>
                    <a:pt x="99" y="8"/>
                    <a:pt x="85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6" name="Google Shape;8566;p23"/>
            <p:cNvSpPr/>
            <p:nvPr/>
          </p:nvSpPr>
          <p:spPr>
            <a:xfrm>
              <a:off x="892025" y="1132850"/>
              <a:ext cx="3375" cy="6625"/>
            </a:xfrm>
            <a:custGeom>
              <a:avLst/>
              <a:gdLst/>
              <a:ahLst/>
              <a:cxnLst/>
              <a:rect l="l" t="t" r="r" b="b"/>
              <a:pathLst>
                <a:path w="135" h="265" extrusionOk="0">
                  <a:moveTo>
                    <a:pt x="64" y="1"/>
                  </a:moveTo>
                  <a:cubicBezTo>
                    <a:pt x="58" y="1"/>
                    <a:pt x="51" y="2"/>
                    <a:pt x="45" y="4"/>
                  </a:cubicBezTo>
                  <a:cubicBezTo>
                    <a:pt x="9" y="13"/>
                    <a:pt x="1" y="40"/>
                    <a:pt x="9" y="66"/>
                  </a:cubicBezTo>
                  <a:cubicBezTo>
                    <a:pt x="18" y="111"/>
                    <a:pt x="18" y="164"/>
                    <a:pt x="18" y="218"/>
                  </a:cubicBezTo>
                  <a:cubicBezTo>
                    <a:pt x="26" y="241"/>
                    <a:pt x="40" y="264"/>
                    <a:pt x="62" y="264"/>
                  </a:cubicBezTo>
                  <a:cubicBezTo>
                    <a:pt x="65" y="264"/>
                    <a:pt x="68" y="264"/>
                    <a:pt x="72" y="263"/>
                  </a:cubicBezTo>
                  <a:cubicBezTo>
                    <a:pt x="99" y="263"/>
                    <a:pt x="134" y="245"/>
                    <a:pt x="125" y="218"/>
                  </a:cubicBezTo>
                  <a:cubicBezTo>
                    <a:pt x="116" y="156"/>
                    <a:pt x="116" y="93"/>
                    <a:pt x="108" y="40"/>
                  </a:cubicBezTo>
                  <a:cubicBezTo>
                    <a:pt x="101" y="12"/>
                    <a:pt x="84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7" name="Google Shape;8567;p23"/>
            <p:cNvSpPr/>
            <p:nvPr/>
          </p:nvSpPr>
          <p:spPr>
            <a:xfrm>
              <a:off x="903175" y="1133600"/>
              <a:ext cx="3200" cy="6275"/>
            </a:xfrm>
            <a:custGeom>
              <a:avLst/>
              <a:gdLst/>
              <a:ahLst/>
              <a:cxnLst/>
              <a:rect l="l" t="t" r="r" b="b"/>
              <a:pathLst>
                <a:path w="128" h="251" extrusionOk="0">
                  <a:moveTo>
                    <a:pt x="62" y="1"/>
                  </a:moveTo>
                  <a:cubicBezTo>
                    <a:pt x="41" y="1"/>
                    <a:pt x="22" y="12"/>
                    <a:pt x="18" y="36"/>
                  </a:cubicBezTo>
                  <a:cubicBezTo>
                    <a:pt x="9" y="90"/>
                    <a:pt x="1" y="143"/>
                    <a:pt x="1" y="197"/>
                  </a:cubicBezTo>
                  <a:cubicBezTo>
                    <a:pt x="1" y="233"/>
                    <a:pt x="25" y="250"/>
                    <a:pt x="51" y="250"/>
                  </a:cubicBezTo>
                  <a:cubicBezTo>
                    <a:pt x="76" y="250"/>
                    <a:pt x="103" y="233"/>
                    <a:pt x="108" y="197"/>
                  </a:cubicBezTo>
                  <a:cubicBezTo>
                    <a:pt x="108" y="152"/>
                    <a:pt x="108" y="108"/>
                    <a:pt x="117" y="63"/>
                  </a:cubicBezTo>
                  <a:cubicBezTo>
                    <a:pt x="127" y="25"/>
                    <a:pt x="93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8" name="Google Shape;8568;p23"/>
            <p:cNvSpPr/>
            <p:nvPr/>
          </p:nvSpPr>
          <p:spPr>
            <a:xfrm>
              <a:off x="871800" y="1145075"/>
              <a:ext cx="7025" cy="5400"/>
            </a:xfrm>
            <a:custGeom>
              <a:avLst/>
              <a:gdLst/>
              <a:ahLst/>
              <a:cxnLst/>
              <a:rect l="l" t="t" r="r" b="b"/>
              <a:pathLst>
                <a:path w="281" h="216" extrusionOk="0">
                  <a:moveTo>
                    <a:pt x="77" y="0"/>
                  </a:moveTo>
                  <a:cubicBezTo>
                    <a:pt x="35" y="0"/>
                    <a:pt x="1" y="51"/>
                    <a:pt x="42" y="86"/>
                  </a:cubicBezTo>
                  <a:cubicBezTo>
                    <a:pt x="78" y="130"/>
                    <a:pt x="123" y="166"/>
                    <a:pt x="167" y="202"/>
                  </a:cubicBezTo>
                  <a:cubicBezTo>
                    <a:pt x="179" y="212"/>
                    <a:pt x="192" y="216"/>
                    <a:pt x="204" y="216"/>
                  </a:cubicBezTo>
                  <a:cubicBezTo>
                    <a:pt x="246" y="216"/>
                    <a:pt x="280" y="165"/>
                    <a:pt x="239" y="130"/>
                  </a:cubicBezTo>
                  <a:cubicBezTo>
                    <a:pt x="194" y="95"/>
                    <a:pt x="149" y="50"/>
                    <a:pt x="114" y="14"/>
                  </a:cubicBezTo>
                  <a:cubicBezTo>
                    <a:pt x="102" y="5"/>
                    <a:pt x="89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9" name="Google Shape;8569;p23"/>
            <p:cNvSpPr/>
            <p:nvPr/>
          </p:nvSpPr>
          <p:spPr>
            <a:xfrm>
              <a:off x="925475" y="1038150"/>
              <a:ext cx="22825" cy="20950"/>
            </a:xfrm>
            <a:custGeom>
              <a:avLst/>
              <a:gdLst/>
              <a:ahLst/>
              <a:cxnLst/>
              <a:rect l="l" t="t" r="r" b="b"/>
              <a:pathLst>
                <a:path w="913" h="838" extrusionOk="0">
                  <a:moveTo>
                    <a:pt x="652" y="0"/>
                  </a:moveTo>
                  <a:cubicBezTo>
                    <a:pt x="589" y="27"/>
                    <a:pt x="518" y="54"/>
                    <a:pt x="465" y="90"/>
                  </a:cubicBezTo>
                  <a:cubicBezTo>
                    <a:pt x="509" y="125"/>
                    <a:pt x="554" y="170"/>
                    <a:pt x="572" y="224"/>
                  </a:cubicBezTo>
                  <a:cubicBezTo>
                    <a:pt x="589" y="313"/>
                    <a:pt x="572" y="402"/>
                    <a:pt x="518" y="473"/>
                  </a:cubicBezTo>
                  <a:cubicBezTo>
                    <a:pt x="465" y="550"/>
                    <a:pt x="373" y="591"/>
                    <a:pt x="283" y="591"/>
                  </a:cubicBezTo>
                  <a:cubicBezTo>
                    <a:pt x="206" y="591"/>
                    <a:pt x="130" y="562"/>
                    <a:pt x="81" y="500"/>
                  </a:cubicBezTo>
                  <a:cubicBezTo>
                    <a:pt x="45" y="563"/>
                    <a:pt x="19" y="634"/>
                    <a:pt x="1" y="705"/>
                  </a:cubicBezTo>
                  <a:cubicBezTo>
                    <a:pt x="94" y="799"/>
                    <a:pt x="197" y="837"/>
                    <a:pt x="297" y="837"/>
                  </a:cubicBezTo>
                  <a:cubicBezTo>
                    <a:pt x="619" y="837"/>
                    <a:pt x="913" y="438"/>
                    <a:pt x="777" y="152"/>
                  </a:cubicBezTo>
                  <a:cubicBezTo>
                    <a:pt x="759" y="143"/>
                    <a:pt x="732" y="143"/>
                    <a:pt x="705" y="134"/>
                  </a:cubicBezTo>
                  <a:lnTo>
                    <a:pt x="643" y="125"/>
                  </a:lnTo>
                  <a:lnTo>
                    <a:pt x="661" y="54"/>
                  </a:lnTo>
                  <a:cubicBezTo>
                    <a:pt x="661" y="45"/>
                    <a:pt x="661" y="27"/>
                    <a:pt x="670" y="18"/>
                  </a:cubicBezTo>
                  <a:cubicBezTo>
                    <a:pt x="661" y="9"/>
                    <a:pt x="661" y="9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0" name="Google Shape;8570;p23"/>
            <p:cNvSpPr/>
            <p:nvPr/>
          </p:nvSpPr>
          <p:spPr>
            <a:xfrm>
              <a:off x="924575" y="1042600"/>
              <a:ext cx="29700" cy="28450"/>
            </a:xfrm>
            <a:custGeom>
              <a:avLst/>
              <a:gdLst/>
              <a:ahLst/>
              <a:cxnLst/>
              <a:rect l="l" t="t" r="r" b="b"/>
              <a:pathLst>
                <a:path w="1188" h="1138" extrusionOk="0">
                  <a:moveTo>
                    <a:pt x="929" y="1"/>
                  </a:moveTo>
                  <a:cubicBezTo>
                    <a:pt x="1025" y="346"/>
                    <a:pt x="696" y="765"/>
                    <a:pt x="335" y="765"/>
                  </a:cubicBezTo>
                  <a:cubicBezTo>
                    <a:pt x="229" y="765"/>
                    <a:pt x="120" y="728"/>
                    <a:pt x="19" y="643"/>
                  </a:cubicBezTo>
                  <a:cubicBezTo>
                    <a:pt x="10" y="715"/>
                    <a:pt x="1" y="777"/>
                    <a:pt x="10" y="848"/>
                  </a:cubicBezTo>
                  <a:cubicBezTo>
                    <a:pt x="81" y="884"/>
                    <a:pt x="144" y="920"/>
                    <a:pt x="215" y="938"/>
                  </a:cubicBezTo>
                  <a:cubicBezTo>
                    <a:pt x="304" y="955"/>
                    <a:pt x="385" y="973"/>
                    <a:pt x="474" y="973"/>
                  </a:cubicBezTo>
                  <a:cubicBezTo>
                    <a:pt x="483" y="973"/>
                    <a:pt x="483" y="973"/>
                    <a:pt x="474" y="982"/>
                  </a:cubicBezTo>
                  <a:cubicBezTo>
                    <a:pt x="449" y="990"/>
                    <a:pt x="423" y="994"/>
                    <a:pt x="396" y="994"/>
                  </a:cubicBezTo>
                  <a:cubicBezTo>
                    <a:pt x="335" y="994"/>
                    <a:pt x="268" y="977"/>
                    <a:pt x="206" y="964"/>
                  </a:cubicBezTo>
                  <a:cubicBezTo>
                    <a:pt x="153" y="955"/>
                    <a:pt x="81" y="938"/>
                    <a:pt x="28" y="920"/>
                  </a:cubicBezTo>
                  <a:lnTo>
                    <a:pt x="28" y="920"/>
                  </a:lnTo>
                  <a:cubicBezTo>
                    <a:pt x="28" y="929"/>
                    <a:pt x="28" y="947"/>
                    <a:pt x="37" y="964"/>
                  </a:cubicBezTo>
                  <a:cubicBezTo>
                    <a:pt x="126" y="991"/>
                    <a:pt x="206" y="1027"/>
                    <a:pt x="304" y="1036"/>
                  </a:cubicBezTo>
                  <a:cubicBezTo>
                    <a:pt x="345" y="1043"/>
                    <a:pt x="385" y="1045"/>
                    <a:pt x="424" y="1045"/>
                  </a:cubicBezTo>
                  <a:cubicBezTo>
                    <a:pt x="488" y="1045"/>
                    <a:pt x="550" y="1038"/>
                    <a:pt x="617" y="1027"/>
                  </a:cubicBezTo>
                  <a:lnTo>
                    <a:pt x="617" y="1027"/>
                  </a:lnTo>
                  <a:cubicBezTo>
                    <a:pt x="558" y="1069"/>
                    <a:pt x="472" y="1080"/>
                    <a:pt x="387" y="1080"/>
                  </a:cubicBezTo>
                  <a:cubicBezTo>
                    <a:pt x="328" y="1080"/>
                    <a:pt x="271" y="1075"/>
                    <a:pt x="224" y="1071"/>
                  </a:cubicBezTo>
                  <a:cubicBezTo>
                    <a:pt x="215" y="1062"/>
                    <a:pt x="135" y="1054"/>
                    <a:pt x="63" y="1036"/>
                  </a:cubicBezTo>
                  <a:lnTo>
                    <a:pt x="63" y="1036"/>
                  </a:lnTo>
                  <a:cubicBezTo>
                    <a:pt x="63" y="1045"/>
                    <a:pt x="72" y="1062"/>
                    <a:pt x="72" y="1071"/>
                  </a:cubicBezTo>
                  <a:cubicBezTo>
                    <a:pt x="174" y="1117"/>
                    <a:pt x="276" y="1137"/>
                    <a:pt x="376" y="1137"/>
                  </a:cubicBezTo>
                  <a:cubicBezTo>
                    <a:pt x="707" y="1137"/>
                    <a:pt x="1012" y="911"/>
                    <a:pt x="1170" y="616"/>
                  </a:cubicBezTo>
                  <a:cubicBezTo>
                    <a:pt x="1161" y="616"/>
                    <a:pt x="1152" y="608"/>
                    <a:pt x="1152" y="608"/>
                  </a:cubicBezTo>
                  <a:lnTo>
                    <a:pt x="1098" y="581"/>
                  </a:lnTo>
                  <a:lnTo>
                    <a:pt x="1116" y="527"/>
                  </a:lnTo>
                  <a:cubicBezTo>
                    <a:pt x="1134" y="492"/>
                    <a:pt x="1143" y="456"/>
                    <a:pt x="1161" y="420"/>
                  </a:cubicBezTo>
                  <a:cubicBezTo>
                    <a:pt x="1170" y="304"/>
                    <a:pt x="1187" y="188"/>
                    <a:pt x="1161" y="72"/>
                  </a:cubicBezTo>
                  <a:cubicBezTo>
                    <a:pt x="1152" y="63"/>
                    <a:pt x="1134" y="63"/>
                    <a:pt x="1125" y="54"/>
                  </a:cubicBezTo>
                  <a:lnTo>
                    <a:pt x="1125" y="54"/>
                  </a:lnTo>
                  <a:cubicBezTo>
                    <a:pt x="1134" y="117"/>
                    <a:pt x="1134" y="179"/>
                    <a:pt x="1116" y="233"/>
                  </a:cubicBezTo>
                  <a:cubicBezTo>
                    <a:pt x="1107" y="161"/>
                    <a:pt x="1098" y="99"/>
                    <a:pt x="1080" y="37"/>
                  </a:cubicBezTo>
                  <a:cubicBezTo>
                    <a:pt x="1027" y="28"/>
                    <a:pt x="982" y="10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1" name="Google Shape;8571;p23"/>
            <p:cNvSpPr/>
            <p:nvPr/>
          </p:nvSpPr>
          <p:spPr>
            <a:xfrm>
              <a:off x="954700" y="1045075"/>
              <a:ext cx="1800" cy="5375"/>
            </a:xfrm>
            <a:custGeom>
              <a:avLst/>
              <a:gdLst/>
              <a:ahLst/>
              <a:cxnLst/>
              <a:rect l="l" t="t" r="r" b="b"/>
              <a:pathLst>
                <a:path w="72" h="215" extrusionOk="0">
                  <a:moveTo>
                    <a:pt x="18" y="0"/>
                  </a:moveTo>
                  <a:cubicBezTo>
                    <a:pt x="27" y="71"/>
                    <a:pt x="18" y="143"/>
                    <a:pt x="0" y="214"/>
                  </a:cubicBezTo>
                  <a:cubicBezTo>
                    <a:pt x="27" y="152"/>
                    <a:pt x="54" y="89"/>
                    <a:pt x="72" y="27"/>
                  </a:cubicBezTo>
                  <a:cubicBezTo>
                    <a:pt x="54" y="18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2" name="Google Shape;8572;p23"/>
            <p:cNvSpPr/>
            <p:nvPr/>
          </p:nvSpPr>
          <p:spPr>
            <a:xfrm>
              <a:off x="917450" y="1035250"/>
              <a:ext cx="38600" cy="38400"/>
            </a:xfrm>
            <a:custGeom>
              <a:avLst/>
              <a:gdLst/>
              <a:ahLst/>
              <a:cxnLst/>
              <a:rect l="l" t="t" r="r" b="b"/>
              <a:pathLst>
                <a:path w="1544" h="1536" extrusionOk="0">
                  <a:moveTo>
                    <a:pt x="1026" y="1"/>
                  </a:moveTo>
                  <a:cubicBezTo>
                    <a:pt x="438" y="125"/>
                    <a:pt x="1" y="839"/>
                    <a:pt x="268" y="1428"/>
                  </a:cubicBezTo>
                  <a:cubicBezTo>
                    <a:pt x="277" y="1437"/>
                    <a:pt x="286" y="1437"/>
                    <a:pt x="286" y="1446"/>
                  </a:cubicBezTo>
                  <a:cubicBezTo>
                    <a:pt x="295" y="1446"/>
                    <a:pt x="295" y="1455"/>
                    <a:pt x="304" y="1455"/>
                  </a:cubicBezTo>
                  <a:cubicBezTo>
                    <a:pt x="425" y="1511"/>
                    <a:pt x="546" y="1536"/>
                    <a:pt x="663" y="1536"/>
                  </a:cubicBezTo>
                  <a:cubicBezTo>
                    <a:pt x="1033" y="1536"/>
                    <a:pt x="1368" y="1287"/>
                    <a:pt x="1544" y="955"/>
                  </a:cubicBezTo>
                  <a:cubicBezTo>
                    <a:pt x="1508" y="946"/>
                    <a:pt x="1481" y="928"/>
                    <a:pt x="1455" y="910"/>
                  </a:cubicBezTo>
                  <a:cubicBezTo>
                    <a:pt x="1297" y="1205"/>
                    <a:pt x="992" y="1431"/>
                    <a:pt x="661" y="1431"/>
                  </a:cubicBezTo>
                  <a:cubicBezTo>
                    <a:pt x="561" y="1431"/>
                    <a:pt x="459" y="1411"/>
                    <a:pt x="357" y="1365"/>
                  </a:cubicBezTo>
                  <a:cubicBezTo>
                    <a:pt x="357" y="1356"/>
                    <a:pt x="348" y="1339"/>
                    <a:pt x="348" y="1330"/>
                  </a:cubicBezTo>
                  <a:lnTo>
                    <a:pt x="348" y="1330"/>
                  </a:lnTo>
                  <a:cubicBezTo>
                    <a:pt x="420" y="1348"/>
                    <a:pt x="500" y="1356"/>
                    <a:pt x="509" y="1365"/>
                  </a:cubicBezTo>
                  <a:cubicBezTo>
                    <a:pt x="556" y="1369"/>
                    <a:pt x="613" y="1374"/>
                    <a:pt x="672" y="1374"/>
                  </a:cubicBezTo>
                  <a:cubicBezTo>
                    <a:pt x="757" y="1374"/>
                    <a:pt x="843" y="1363"/>
                    <a:pt x="902" y="1321"/>
                  </a:cubicBezTo>
                  <a:lnTo>
                    <a:pt x="902" y="1321"/>
                  </a:lnTo>
                  <a:cubicBezTo>
                    <a:pt x="835" y="1332"/>
                    <a:pt x="773" y="1339"/>
                    <a:pt x="709" y="1339"/>
                  </a:cubicBezTo>
                  <a:cubicBezTo>
                    <a:pt x="670" y="1339"/>
                    <a:pt x="630" y="1337"/>
                    <a:pt x="589" y="1330"/>
                  </a:cubicBezTo>
                  <a:cubicBezTo>
                    <a:pt x="491" y="1321"/>
                    <a:pt x="411" y="1285"/>
                    <a:pt x="322" y="1258"/>
                  </a:cubicBezTo>
                  <a:cubicBezTo>
                    <a:pt x="313" y="1241"/>
                    <a:pt x="313" y="1223"/>
                    <a:pt x="313" y="1214"/>
                  </a:cubicBezTo>
                  <a:lnTo>
                    <a:pt x="313" y="1214"/>
                  </a:lnTo>
                  <a:cubicBezTo>
                    <a:pt x="366" y="1232"/>
                    <a:pt x="438" y="1249"/>
                    <a:pt x="491" y="1258"/>
                  </a:cubicBezTo>
                  <a:cubicBezTo>
                    <a:pt x="553" y="1271"/>
                    <a:pt x="620" y="1288"/>
                    <a:pt x="681" y="1288"/>
                  </a:cubicBezTo>
                  <a:cubicBezTo>
                    <a:pt x="708" y="1288"/>
                    <a:pt x="734" y="1284"/>
                    <a:pt x="759" y="1276"/>
                  </a:cubicBezTo>
                  <a:cubicBezTo>
                    <a:pt x="768" y="1267"/>
                    <a:pt x="768" y="1267"/>
                    <a:pt x="759" y="1267"/>
                  </a:cubicBezTo>
                  <a:cubicBezTo>
                    <a:pt x="670" y="1267"/>
                    <a:pt x="589" y="1249"/>
                    <a:pt x="500" y="1232"/>
                  </a:cubicBezTo>
                  <a:cubicBezTo>
                    <a:pt x="429" y="1214"/>
                    <a:pt x="366" y="1178"/>
                    <a:pt x="295" y="1142"/>
                  </a:cubicBezTo>
                  <a:cubicBezTo>
                    <a:pt x="286" y="1071"/>
                    <a:pt x="295" y="1009"/>
                    <a:pt x="304" y="937"/>
                  </a:cubicBezTo>
                  <a:cubicBezTo>
                    <a:pt x="405" y="1022"/>
                    <a:pt x="514" y="1059"/>
                    <a:pt x="620" y="1059"/>
                  </a:cubicBezTo>
                  <a:cubicBezTo>
                    <a:pt x="981" y="1059"/>
                    <a:pt x="1310" y="640"/>
                    <a:pt x="1214" y="295"/>
                  </a:cubicBezTo>
                  <a:cubicBezTo>
                    <a:pt x="1178" y="286"/>
                    <a:pt x="1142" y="277"/>
                    <a:pt x="1098" y="268"/>
                  </a:cubicBezTo>
                  <a:lnTo>
                    <a:pt x="1098" y="268"/>
                  </a:lnTo>
                  <a:cubicBezTo>
                    <a:pt x="1234" y="554"/>
                    <a:pt x="940" y="953"/>
                    <a:pt x="618" y="953"/>
                  </a:cubicBezTo>
                  <a:cubicBezTo>
                    <a:pt x="518" y="953"/>
                    <a:pt x="415" y="915"/>
                    <a:pt x="322" y="821"/>
                  </a:cubicBezTo>
                  <a:cubicBezTo>
                    <a:pt x="340" y="750"/>
                    <a:pt x="366" y="679"/>
                    <a:pt x="402" y="616"/>
                  </a:cubicBezTo>
                  <a:cubicBezTo>
                    <a:pt x="451" y="678"/>
                    <a:pt x="527" y="707"/>
                    <a:pt x="604" y="707"/>
                  </a:cubicBezTo>
                  <a:cubicBezTo>
                    <a:pt x="694" y="707"/>
                    <a:pt x="786" y="666"/>
                    <a:pt x="839" y="589"/>
                  </a:cubicBezTo>
                  <a:cubicBezTo>
                    <a:pt x="893" y="518"/>
                    <a:pt x="910" y="429"/>
                    <a:pt x="893" y="340"/>
                  </a:cubicBezTo>
                  <a:cubicBezTo>
                    <a:pt x="875" y="286"/>
                    <a:pt x="830" y="241"/>
                    <a:pt x="786" y="206"/>
                  </a:cubicBezTo>
                  <a:cubicBezTo>
                    <a:pt x="839" y="170"/>
                    <a:pt x="910" y="143"/>
                    <a:pt x="973" y="116"/>
                  </a:cubicBezTo>
                  <a:cubicBezTo>
                    <a:pt x="982" y="125"/>
                    <a:pt x="982" y="125"/>
                    <a:pt x="991" y="134"/>
                  </a:cubicBezTo>
                  <a:cubicBezTo>
                    <a:pt x="1000" y="90"/>
                    <a:pt x="1009" y="45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3" name="Google Shape;8573;p23"/>
            <p:cNvSpPr/>
            <p:nvPr/>
          </p:nvSpPr>
          <p:spPr>
            <a:xfrm>
              <a:off x="951575" y="1043500"/>
              <a:ext cx="1350" cy="4925"/>
            </a:xfrm>
            <a:custGeom>
              <a:avLst/>
              <a:gdLst/>
              <a:ahLst/>
              <a:cxnLst/>
              <a:rect l="l" t="t" r="r" b="b"/>
              <a:pathLst>
                <a:path w="54" h="197" extrusionOk="0">
                  <a:moveTo>
                    <a:pt x="0" y="1"/>
                  </a:moveTo>
                  <a:cubicBezTo>
                    <a:pt x="18" y="63"/>
                    <a:pt x="27" y="125"/>
                    <a:pt x="36" y="197"/>
                  </a:cubicBezTo>
                  <a:cubicBezTo>
                    <a:pt x="54" y="143"/>
                    <a:pt x="54" y="81"/>
                    <a:pt x="45" y="18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4" name="Google Shape;8574;p23"/>
            <p:cNvSpPr/>
            <p:nvPr/>
          </p:nvSpPr>
          <p:spPr>
            <a:xfrm>
              <a:off x="953575" y="1044400"/>
              <a:ext cx="1825" cy="8725"/>
            </a:xfrm>
            <a:custGeom>
              <a:avLst/>
              <a:gdLst/>
              <a:ahLst/>
              <a:cxnLst/>
              <a:rect l="l" t="t" r="r" b="b"/>
              <a:pathLst>
                <a:path w="73" h="349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116"/>
                    <a:pt x="10" y="232"/>
                    <a:pt x="1" y="348"/>
                  </a:cubicBezTo>
                  <a:cubicBezTo>
                    <a:pt x="10" y="321"/>
                    <a:pt x="19" y="295"/>
                    <a:pt x="36" y="268"/>
                  </a:cubicBezTo>
                  <a:cubicBezTo>
                    <a:pt x="36" y="259"/>
                    <a:pt x="36" y="250"/>
                    <a:pt x="45" y="241"/>
                  </a:cubicBezTo>
                  <a:cubicBezTo>
                    <a:pt x="63" y="170"/>
                    <a:pt x="72" y="98"/>
                    <a:pt x="63" y="27"/>
                  </a:cubicBezTo>
                  <a:cubicBezTo>
                    <a:pt x="45" y="18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5" name="Google Shape;8575;p23"/>
            <p:cNvSpPr/>
            <p:nvPr/>
          </p:nvSpPr>
          <p:spPr>
            <a:xfrm>
              <a:off x="913875" y="1066700"/>
              <a:ext cx="6275" cy="3150"/>
            </a:xfrm>
            <a:custGeom>
              <a:avLst/>
              <a:gdLst/>
              <a:ahLst/>
              <a:cxnLst/>
              <a:rect l="l" t="t" r="r" b="b"/>
              <a:pathLst>
                <a:path w="251" h="126" extrusionOk="0">
                  <a:moveTo>
                    <a:pt x="179" y="0"/>
                  </a:moveTo>
                  <a:cubicBezTo>
                    <a:pt x="144" y="9"/>
                    <a:pt x="108" y="18"/>
                    <a:pt x="63" y="18"/>
                  </a:cubicBezTo>
                  <a:cubicBezTo>
                    <a:pt x="1" y="27"/>
                    <a:pt x="1" y="125"/>
                    <a:pt x="72" y="125"/>
                  </a:cubicBezTo>
                  <a:cubicBezTo>
                    <a:pt x="117" y="125"/>
                    <a:pt x="161" y="107"/>
                    <a:pt x="215" y="107"/>
                  </a:cubicBezTo>
                  <a:cubicBezTo>
                    <a:pt x="242" y="98"/>
                    <a:pt x="251" y="63"/>
                    <a:pt x="251" y="36"/>
                  </a:cubicBezTo>
                  <a:cubicBezTo>
                    <a:pt x="242" y="9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6" name="Google Shape;8576;p23"/>
            <p:cNvSpPr/>
            <p:nvPr/>
          </p:nvSpPr>
          <p:spPr>
            <a:xfrm>
              <a:off x="913225" y="1056875"/>
              <a:ext cx="7075" cy="3175"/>
            </a:xfrm>
            <a:custGeom>
              <a:avLst/>
              <a:gdLst/>
              <a:ahLst/>
              <a:cxnLst/>
              <a:rect l="l" t="t" r="r" b="b"/>
              <a:pathLst>
                <a:path w="283" h="127" extrusionOk="0">
                  <a:moveTo>
                    <a:pt x="54" y="1"/>
                  </a:moveTo>
                  <a:cubicBezTo>
                    <a:pt x="18" y="1"/>
                    <a:pt x="0" y="28"/>
                    <a:pt x="0" y="54"/>
                  </a:cubicBezTo>
                  <a:cubicBezTo>
                    <a:pt x="0" y="90"/>
                    <a:pt x="27" y="108"/>
                    <a:pt x="54" y="108"/>
                  </a:cubicBezTo>
                  <a:cubicBezTo>
                    <a:pt x="98" y="117"/>
                    <a:pt x="143" y="117"/>
                    <a:pt x="196" y="126"/>
                  </a:cubicBezTo>
                  <a:cubicBezTo>
                    <a:pt x="199" y="126"/>
                    <a:pt x="202" y="126"/>
                    <a:pt x="204" y="126"/>
                  </a:cubicBezTo>
                  <a:cubicBezTo>
                    <a:pt x="261" y="126"/>
                    <a:pt x="283" y="36"/>
                    <a:pt x="223" y="28"/>
                  </a:cubicBezTo>
                  <a:cubicBezTo>
                    <a:pt x="161" y="19"/>
                    <a:pt x="107" y="10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7" name="Google Shape;8577;p23"/>
            <p:cNvSpPr/>
            <p:nvPr/>
          </p:nvSpPr>
          <p:spPr>
            <a:xfrm>
              <a:off x="914775" y="1047425"/>
              <a:ext cx="7200" cy="4250"/>
            </a:xfrm>
            <a:custGeom>
              <a:avLst/>
              <a:gdLst/>
              <a:ahLst/>
              <a:cxnLst/>
              <a:rect l="l" t="t" r="r" b="b"/>
              <a:pathLst>
                <a:path w="288" h="170" extrusionOk="0">
                  <a:moveTo>
                    <a:pt x="68" y="1"/>
                  </a:moveTo>
                  <a:cubicBezTo>
                    <a:pt x="47" y="1"/>
                    <a:pt x="25" y="11"/>
                    <a:pt x="18" y="31"/>
                  </a:cubicBezTo>
                  <a:cubicBezTo>
                    <a:pt x="0" y="49"/>
                    <a:pt x="9" y="93"/>
                    <a:pt x="36" y="102"/>
                  </a:cubicBezTo>
                  <a:cubicBezTo>
                    <a:pt x="90" y="120"/>
                    <a:pt x="143" y="147"/>
                    <a:pt x="206" y="165"/>
                  </a:cubicBezTo>
                  <a:cubicBezTo>
                    <a:pt x="213" y="168"/>
                    <a:pt x="219" y="169"/>
                    <a:pt x="225" y="169"/>
                  </a:cubicBezTo>
                  <a:cubicBezTo>
                    <a:pt x="273" y="169"/>
                    <a:pt x="288" y="82"/>
                    <a:pt x="232" y="67"/>
                  </a:cubicBezTo>
                  <a:cubicBezTo>
                    <a:pt x="179" y="49"/>
                    <a:pt x="134" y="31"/>
                    <a:pt x="90" y="4"/>
                  </a:cubicBezTo>
                  <a:cubicBezTo>
                    <a:pt x="83" y="2"/>
                    <a:pt x="7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8" name="Google Shape;8578;p23"/>
            <p:cNvSpPr/>
            <p:nvPr/>
          </p:nvSpPr>
          <p:spPr>
            <a:xfrm>
              <a:off x="929325" y="1030100"/>
              <a:ext cx="5500" cy="6175"/>
            </a:xfrm>
            <a:custGeom>
              <a:avLst/>
              <a:gdLst/>
              <a:ahLst/>
              <a:cxnLst/>
              <a:rect l="l" t="t" r="r" b="b"/>
              <a:pathLst>
                <a:path w="220" h="247" extrusionOk="0">
                  <a:moveTo>
                    <a:pt x="70" y="0"/>
                  </a:moveTo>
                  <a:cubicBezTo>
                    <a:pt x="35" y="0"/>
                    <a:pt x="1" y="39"/>
                    <a:pt x="25" y="82"/>
                  </a:cubicBezTo>
                  <a:cubicBezTo>
                    <a:pt x="43" y="135"/>
                    <a:pt x="79" y="180"/>
                    <a:pt x="105" y="224"/>
                  </a:cubicBezTo>
                  <a:cubicBezTo>
                    <a:pt x="116" y="240"/>
                    <a:pt x="131" y="247"/>
                    <a:pt x="146" y="247"/>
                  </a:cubicBezTo>
                  <a:cubicBezTo>
                    <a:pt x="183" y="247"/>
                    <a:pt x="220" y="209"/>
                    <a:pt x="195" y="171"/>
                  </a:cubicBezTo>
                  <a:cubicBezTo>
                    <a:pt x="168" y="126"/>
                    <a:pt x="132" y="82"/>
                    <a:pt x="114" y="28"/>
                  </a:cubicBezTo>
                  <a:cubicBezTo>
                    <a:pt x="103" y="8"/>
                    <a:pt x="86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9" name="Google Shape;8579;p23"/>
            <p:cNvSpPr/>
            <p:nvPr/>
          </p:nvSpPr>
          <p:spPr>
            <a:xfrm>
              <a:off x="941100" y="1026550"/>
              <a:ext cx="3150" cy="5375"/>
            </a:xfrm>
            <a:custGeom>
              <a:avLst/>
              <a:gdLst/>
              <a:ahLst/>
              <a:cxnLst/>
              <a:rect l="l" t="t" r="r" b="b"/>
              <a:pathLst>
                <a:path w="126" h="215" extrusionOk="0">
                  <a:moveTo>
                    <a:pt x="0" y="1"/>
                  </a:moveTo>
                  <a:cubicBezTo>
                    <a:pt x="0" y="10"/>
                    <a:pt x="0" y="10"/>
                    <a:pt x="0" y="18"/>
                  </a:cubicBezTo>
                  <a:cubicBezTo>
                    <a:pt x="9" y="63"/>
                    <a:pt x="9" y="117"/>
                    <a:pt x="18" y="170"/>
                  </a:cubicBezTo>
                  <a:cubicBezTo>
                    <a:pt x="18" y="197"/>
                    <a:pt x="36" y="215"/>
                    <a:pt x="72" y="215"/>
                  </a:cubicBezTo>
                  <a:cubicBezTo>
                    <a:pt x="98" y="215"/>
                    <a:pt x="125" y="197"/>
                    <a:pt x="116" y="161"/>
                  </a:cubicBezTo>
                  <a:cubicBezTo>
                    <a:pt x="116" y="117"/>
                    <a:pt x="107" y="63"/>
                    <a:pt x="107" y="10"/>
                  </a:cubicBezTo>
                  <a:cubicBezTo>
                    <a:pt x="72" y="10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0" name="Google Shape;8580;p23"/>
            <p:cNvSpPr/>
            <p:nvPr/>
          </p:nvSpPr>
          <p:spPr>
            <a:xfrm>
              <a:off x="920650" y="1037575"/>
              <a:ext cx="7000" cy="5425"/>
            </a:xfrm>
            <a:custGeom>
              <a:avLst/>
              <a:gdLst/>
              <a:ahLst/>
              <a:cxnLst/>
              <a:rect l="l" t="t" r="r" b="b"/>
              <a:pathLst>
                <a:path w="280" h="217" extrusionOk="0">
                  <a:moveTo>
                    <a:pt x="80" y="0"/>
                  </a:moveTo>
                  <a:cubicBezTo>
                    <a:pt x="40" y="0"/>
                    <a:pt x="0" y="51"/>
                    <a:pt x="42" y="86"/>
                  </a:cubicBezTo>
                  <a:cubicBezTo>
                    <a:pt x="87" y="131"/>
                    <a:pt x="122" y="166"/>
                    <a:pt x="167" y="202"/>
                  </a:cubicBezTo>
                  <a:cubicBezTo>
                    <a:pt x="179" y="212"/>
                    <a:pt x="192" y="216"/>
                    <a:pt x="204" y="216"/>
                  </a:cubicBezTo>
                  <a:cubicBezTo>
                    <a:pt x="246" y="216"/>
                    <a:pt x="280" y="165"/>
                    <a:pt x="238" y="131"/>
                  </a:cubicBezTo>
                  <a:cubicBezTo>
                    <a:pt x="203" y="86"/>
                    <a:pt x="158" y="50"/>
                    <a:pt x="113" y="15"/>
                  </a:cubicBezTo>
                  <a:cubicBezTo>
                    <a:pt x="103" y="5"/>
                    <a:pt x="92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1" name="Google Shape;8581;p23"/>
            <p:cNvSpPr/>
            <p:nvPr/>
          </p:nvSpPr>
          <p:spPr>
            <a:xfrm>
              <a:off x="877750" y="1032800"/>
              <a:ext cx="18750" cy="24150"/>
            </a:xfrm>
            <a:custGeom>
              <a:avLst/>
              <a:gdLst/>
              <a:ahLst/>
              <a:cxnLst/>
              <a:rect l="l" t="t" r="r" b="b"/>
              <a:pathLst>
                <a:path w="750" h="966" extrusionOk="0">
                  <a:moveTo>
                    <a:pt x="152" y="0"/>
                  </a:moveTo>
                  <a:cubicBezTo>
                    <a:pt x="117" y="63"/>
                    <a:pt x="81" y="125"/>
                    <a:pt x="54" y="197"/>
                  </a:cubicBezTo>
                  <a:cubicBezTo>
                    <a:pt x="58" y="196"/>
                    <a:pt x="62" y="196"/>
                    <a:pt x="66" y="196"/>
                  </a:cubicBezTo>
                  <a:cubicBezTo>
                    <a:pt x="230" y="196"/>
                    <a:pt x="365" y="379"/>
                    <a:pt x="322" y="545"/>
                  </a:cubicBezTo>
                  <a:cubicBezTo>
                    <a:pt x="304" y="634"/>
                    <a:pt x="250" y="705"/>
                    <a:pt x="170" y="741"/>
                  </a:cubicBezTo>
                  <a:cubicBezTo>
                    <a:pt x="141" y="756"/>
                    <a:pt x="108" y="762"/>
                    <a:pt x="77" y="762"/>
                  </a:cubicBezTo>
                  <a:cubicBezTo>
                    <a:pt x="50" y="762"/>
                    <a:pt x="25" y="758"/>
                    <a:pt x="1" y="750"/>
                  </a:cubicBezTo>
                  <a:lnTo>
                    <a:pt x="1" y="750"/>
                  </a:lnTo>
                  <a:cubicBezTo>
                    <a:pt x="9" y="821"/>
                    <a:pt x="27" y="892"/>
                    <a:pt x="63" y="955"/>
                  </a:cubicBezTo>
                  <a:cubicBezTo>
                    <a:pt x="95" y="962"/>
                    <a:pt x="126" y="965"/>
                    <a:pt x="155" y="965"/>
                  </a:cubicBezTo>
                  <a:cubicBezTo>
                    <a:pt x="641" y="965"/>
                    <a:pt x="750" y="42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2" name="Google Shape;8582;p23"/>
            <p:cNvSpPr/>
            <p:nvPr/>
          </p:nvSpPr>
          <p:spPr>
            <a:xfrm>
              <a:off x="880875" y="1025000"/>
              <a:ext cx="28800" cy="41050"/>
            </a:xfrm>
            <a:custGeom>
              <a:avLst/>
              <a:gdLst/>
              <a:ahLst/>
              <a:cxnLst/>
              <a:rect l="l" t="t" r="r" b="b"/>
              <a:pathLst>
                <a:path w="1152" h="1642" extrusionOk="0">
                  <a:moveTo>
                    <a:pt x="500" y="0"/>
                  </a:moveTo>
                  <a:lnTo>
                    <a:pt x="500" y="0"/>
                  </a:lnTo>
                  <a:cubicBezTo>
                    <a:pt x="482" y="9"/>
                    <a:pt x="473" y="9"/>
                    <a:pt x="455" y="18"/>
                  </a:cubicBezTo>
                  <a:cubicBezTo>
                    <a:pt x="509" y="54"/>
                    <a:pt x="545" y="89"/>
                    <a:pt x="554" y="98"/>
                  </a:cubicBezTo>
                  <a:cubicBezTo>
                    <a:pt x="643" y="170"/>
                    <a:pt x="777" y="295"/>
                    <a:pt x="786" y="411"/>
                  </a:cubicBezTo>
                  <a:cubicBezTo>
                    <a:pt x="786" y="419"/>
                    <a:pt x="786" y="419"/>
                    <a:pt x="786" y="419"/>
                  </a:cubicBezTo>
                  <a:cubicBezTo>
                    <a:pt x="723" y="321"/>
                    <a:pt x="670" y="250"/>
                    <a:pt x="580" y="179"/>
                  </a:cubicBezTo>
                  <a:cubicBezTo>
                    <a:pt x="527" y="125"/>
                    <a:pt x="464" y="89"/>
                    <a:pt x="402" y="45"/>
                  </a:cubicBezTo>
                  <a:cubicBezTo>
                    <a:pt x="384" y="54"/>
                    <a:pt x="366" y="63"/>
                    <a:pt x="357" y="72"/>
                  </a:cubicBezTo>
                  <a:cubicBezTo>
                    <a:pt x="393" y="98"/>
                    <a:pt x="438" y="125"/>
                    <a:pt x="464" y="152"/>
                  </a:cubicBezTo>
                  <a:cubicBezTo>
                    <a:pt x="545" y="205"/>
                    <a:pt x="616" y="259"/>
                    <a:pt x="652" y="348"/>
                  </a:cubicBezTo>
                  <a:cubicBezTo>
                    <a:pt x="589" y="277"/>
                    <a:pt x="527" y="232"/>
                    <a:pt x="447" y="179"/>
                  </a:cubicBezTo>
                  <a:cubicBezTo>
                    <a:pt x="402" y="143"/>
                    <a:pt x="348" y="125"/>
                    <a:pt x="295" y="107"/>
                  </a:cubicBezTo>
                  <a:cubicBezTo>
                    <a:pt x="241" y="134"/>
                    <a:pt x="179" y="170"/>
                    <a:pt x="116" y="196"/>
                  </a:cubicBezTo>
                  <a:cubicBezTo>
                    <a:pt x="116" y="205"/>
                    <a:pt x="108" y="214"/>
                    <a:pt x="99" y="214"/>
                  </a:cubicBezTo>
                  <a:cubicBezTo>
                    <a:pt x="759" y="329"/>
                    <a:pt x="620" y="1383"/>
                    <a:pt x="23" y="1383"/>
                  </a:cubicBezTo>
                  <a:cubicBezTo>
                    <a:pt x="15" y="1383"/>
                    <a:pt x="8" y="1383"/>
                    <a:pt x="0" y="1383"/>
                  </a:cubicBezTo>
                  <a:lnTo>
                    <a:pt x="0" y="1383"/>
                  </a:lnTo>
                  <a:cubicBezTo>
                    <a:pt x="18" y="1410"/>
                    <a:pt x="45" y="1445"/>
                    <a:pt x="72" y="1472"/>
                  </a:cubicBezTo>
                  <a:cubicBezTo>
                    <a:pt x="134" y="1472"/>
                    <a:pt x="188" y="1463"/>
                    <a:pt x="241" y="1454"/>
                  </a:cubicBezTo>
                  <a:cubicBezTo>
                    <a:pt x="348" y="1419"/>
                    <a:pt x="429" y="1374"/>
                    <a:pt x="518" y="1312"/>
                  </a:cubicBezTo>
                  <a:cubicBezTo>
                    <a:pt x="527" y="1312"/>
                    <a:pt x="527" y="1312"/>
                    <a:pt x="527" y="1320"/>
                  </a:cubicBezTo>
                  <a:cubicBezTo>
                    <a:pt x="464" y="1410"/>
                    <a:pt x="357" y="1463"/>
                    <a:pt x="259" y="1499"/>
                  </a:cubicBezTo>
                  <a:cubicBezTo>
                    <a:pt x="232" y="1517"/>
                    <a:pt x="188" y="1535"/>
                    <a:pt x="143" y="1543"/>
                  </a:cubicBezTo>
                  <a:cubicBezTo>
                    <a:pt x="152" y="1543"/>
                    <a:pt x="152" y="1543"/>
                    <a:pt x="161" y="1552"/>
                  </a:cubicBezTo>
                  <a:cubicBezTo>
                    <a:pt x="179" y="1552"/>
                    <a:pt x="197" y="1552"/>
                    <a:pt x="223" y="1543"/>
                  </a:cubicBezTo>
                  <a:cubicBezTo>
                    <a:pt x="286" y="1535"/>
                    <a:pt x="339" y="1508"/>
                    <a:pt x="393" y="1481"/>
                  </a:cubicBezTo>
                  <a:cubicBezTo>
                    <a:pt x="518" y="1419"/>
                    <a:pt x="598" y="1320"/>
                    <a:pt x="687" y="1222"/>
                  </a:cubicBezTo>
                  <a:lnTo>
                    <a:pt x="687" y="1222"/>
                  </a:lnTo>
                  <a:cubicBezTo>
                    <a:pt x="652" y="1347"/>
                    <a:pt x="554" y="1445"/>
                    <a:pt x="447" y="1517"/>
                  </a:cubicBezTo>
                  <a:cubicBezTo>
                    <a:pt x="402" y="1543"/>
                    <a:pt x="331" y="1588"/>
                    <a:pt x="250" y="1615"/>
                  </a:cubicBezTo>
                  <a:cubicBezTo>
                    <a:pt x="268" y="1624"/>
                    <a:pt x="286" y="1633"/>
                    <a:pt x="304" y="1642"/>
                  </a:cubicBezTo>
                  <a:cubicBezTo>
                    <a:pt x="982" y="1428"/>
                    <a:pt x="1151" y="339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3" name="Google Shape;8583;p23"/>
            <p:cNvSpPr/>
            <p:nvPr/>
          </p:nvSpPr>
          <p:spPr>
            <a:xfrm>
              <a:off x="871725" y="1023425"/>
              <a:ext cx="41075" cy="45250"/>
            </a:xfrm>
            <a:custGeom>
              <a:avLst/>
              <a:gdLst/>
              <a:ahLst/>
              <a:cxnLst/>
              <a:rect l="l" t="t" r="r" b="b"/>
              <a:pathLst>
                <a:path w="1643" h="1810" extrusionOk="0">
                  <a:moveTo>
                    <a:pt x="393" y="375"/>
                  </a:moveTo>
                  <a:cubicBezTo>
                    <a:pt x="991" y="417"/>
                    <a:pt x="882" y="1340"/>
                    <a:pt x="396" y="1340"/>
                  </a:cubicBezTo>
                  <a:cubicBezTo>
                    <a:pt x="367" y="1340"/>
                    <a:pt x="336" y="1337"/>
                    <a:pt x="304" y="1330"/>
                  </a:cubicBezTo>
                  <a:cubicBezTo>
                    <a:pt x="268" y="1267"/>
                    <a:pt x="250" y="1196"/>
                    <a:pt x="242" y="1125"/>
                  </a:cubicBezTo>
                  <a:lnTo>
                    <a:pt x="242" y="1125"/>
                  </a:lnTo>
                  <a:cubicBezTo>
                    <a:pt x="266" y="1133"/>
                    <a:pt x="291" y="1137"/>
                    <a:pt x="318" y="1137"/>
                  </a:cubicBezTo>
                  <a:cubicBezTo>
                    <a:pt x="349" y="1137"/>
                    <a:pt x="382" y="1131"/>
                    <a:pt x="411" y="1116"/>
                  </a:cubicBezTo>
                  <a:cubicBezTo>
                    <a:pt x="491" y="1080"/>
                    <a:pt x="545" y="1009"/>
                    <a:pt x="563" y="920"/>
                  </a:cubicBezTo>
                  <a:cubicBezTo>
                    <a:pt x="606" y="754"/>
                    <a:pt x="471" y="571"/>
                    <a:pt x="307" y="571"/>
                  </a:cubicBezTo>
                  <a:cubicBezTo>
                    <a:pt x="303" y="571"/>
                    <a:pt x="299" y="571"/>
                    <a:pt x="295" y="572"/>
                  </a:cubicBezTo>
                  <a:cubicBezTo>
                    <a:pt x="322" y="500"/>
                    <a:pt x="358" y="438"/>
                    <a:pt x="393" y="375"/>
                  </a:cubicBezTo>
                  <a:close/>
                  <a:moveTo>
                    <a:pt x="973" y="1"/>
                  </a:moveTo>
                  <a:cubicBezTo>
                    <a:pt x="937" y="27"/>
                    <a:pt x="902" y="45"/>
                    <a:pt x="866" y="63"/>
                  </a:cubicBezTo>
                  <a:cubicBezTo>
                    <a:pt x="1517" y="402"/>
                    <a:pt x="1348" y="1491"/>
                    <a:pt x="670" y="1705"/>
                  </a:cubicBezTo>
                  <a:cubicBezTo>
                    <a:pt x="652" y="1696"/>
                    <a:pt x="634" y="1687"/>
                    <a:pt x="616" y="1678"/>
                  </a:cubicBezTo>
                  <a:cubicBezTo>
                    <a:pt x="697" y="1651"/>
                    <a:pt x="768" y="1606"/>
                    <a:pt x="821" y="1580"/>
                  </a:cubicBezTo>
                  <a:cubicBezTo>
                    <a:pt x="920" y="1508"/>
                    <a:pt x="1018" y="1410"/>
                    <a:pt x="1053" y="1285"/>
                  </a:cubicBezTo>
                  <a:lnTo>
                    <a:pt x="1053" y="1285"/>
                  </a:lnTo>
                  <a:cubicBezTo>
                    <a:pt x="964" y="1383"/>
                    <a:pt x="884" y="1482"/>
                    <a:pt x="759" y="1544"/>
                  </a:cubicBezTo>
                  <a:cubicBezTo>
                    <a:pt x="705" y="1571"/>
                    <a:pt x="652" y="1598"/>
                    <a:pt x="589" y="1606"/>
                  </a:cubicBezTo>
                  <a:cubicBezTo>
                    <a:pt x="563" y="1615"/>
                    <a:pt x="545" y="1615"/>
                    <a:pt x="527" y="1615"/>
                  </a:cubicBezTo>
                  <a:cubicBezTo>
                    <a:pt x="518" y="1606"/>
                    <a:pt x="518" y="1606"/>
                    <a:pt x="509" y="1606"/>
                  </a:cubicBezTo>
                  <a:cubicBezTo>
                    <a:pt x="554" y="1598"/>
                    <a:pt x="598" y="1580"/>
                    <a:pt x="625" y="1562"/>
                  </a:cubicBezTo>
                  <a:cubicBezTo>
                    <a:pt x="723" y="1526"/>
                    <a:pt x="830" y="1473"/>
                    <a:pt x="893" y="1383"/>
                  </a:cubicBezTo>
                  <a:cubicBezTo>
                    <a:pt x="893" y="1375"/>
                    <a:pt x="893" y="1375"/>
                    <a:pt x="884" y="1375"/>
                  </a:cubicBezTo>
                  <a:cubicBezTo>
                    <a:pt x="795" y="1437"/>
                    <a:pt x="714" y="1482"/>
                    <a:pt x="607" y="1517"/>
                  </a:cubicBezTo>
                  <a:cubicBezTo>
                    <a:pt x="554" y="1526"/>
                    <a:pt x="500" y="1535"/>
                    <a:pt x="438" y="1535"/>
                  </a:cubicBezTo>
                  <a:cubicBezTo>
                    <a:pt x="411" y="1508"/>
                    <a:pt x="384" y="1473"/>
                    <a:pt x="366" y="1446"/>
                  </a:cubicBezTo>
                  <a:lnTo>
                    <a:pt x="366" y="1446"/>
                  </a:lnTo>
                  <a:cubicBezTo>
                    <a:pt x="374" y="1446"/>
                    <a:pt x="381" y="1446"/>
                    <a:pt x="389" y="1446"/>
                  </a:cubicBezTo>
                  <a:cubicBezTo>
                    <a:pt x="986" y="1446"/>
                    <a:pt x="1125" y="392"/>
                    <a:pt x="465" y="277"/>
                  </a:cubicBezTo>
                  <a:cubicBezTo>
                    <a:pt x="474" y="277"/>
                    <a:pt x="482" y="268"/>
                    <a:pt x="482" y="259"/>
                  </a:cubicBezTo>
                  <a:lnTo>
                    <a:pt x="482" y="259"/>
                  </a:lnTo>
                  <a:cubicBezTo>
                    <a:pt x="420" y="295"/>
                    <a:pt x="349" y="331"/>
                    <a:pt x="277" y="375"/>
                  </a:cubicBezTo>
                  <a:cubicBezTo>
                    <a:pt x="1" y="848"/>
                    <a:pt x="72" y="1553"/>
                    <a:pt x="643" y="1803"/>
                  </a:cubicBezTo>
                  <a:lnTo>
                    <a:pt x="661" y="1803"/>
                  </a:lnTo>
                  <a:cubicBezTo>
                    <a:pt x="665" y="1807"/>
                    <a:pt x="670" y="1809"/>
                    <a:pt x="674" y="1809"/>
                  </a:cubicBezTo>
                  <a:cubicBezTo>
                    <a:pt x="679" y="1809"/>
                    <a:pt x="683" y="1807"/>
                    <a:pt x="688" y="1803"/>
                  </a:cubicBezTo>
                  <a:cubicBezTo>
                    <a:pt x="1437" y="1580"/>
                    <a:pt x="1642" y="429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4" name="Google Shape;8584;p23"/>
            <p:cNvSpPr/>
            <p:nvPr/>
          </p:nvSpPr>
          <p:spPr>
            <a:xfrm>
              <a:off x="890900" y="1025425"/>
              <a:ext cx="9625" cy="10075"/>
            </a:xfrm>
            <a:custGeom>
              <a:avLst/>
              <a:gdLst/>
              <a:ahLst/>
              <a:cxnLst/>
              <a:rect l="l" t="t" r="r" b="b"/>
              <a:pathLst>
                <a:path w="385" h="403" extrusionOk="0">
                  <a:moveTo>
                    <a:pt x="54" y="1"/>
                  </a:moveTo>
                  <a:cubicBezTo>
                    <a:pt x="37" y="10"/>
                    <a:pt x="19" y="19"/>
                    <a:pt x="1" y="37"/>
                  </a:cubicBezTo>
                  <a:cubicBezTo>
                    <a:pt x="63" y="72"/>
                    <a:pt x="126" y="108"/>
                    <a:pt x="179" y="162"/>
                  </a:cubicBezTo>
                  <a:cubicBezTo>
                    <a:pt x="269" y="233"/>
                    <a:pt x="322" y="304"/>
                    <a:pt x="385" y="402"/>
                  </a:cubicBezTo>
                  <a:cubicBezTo>
                    <a:pt x="385" y="402"/>
                    <a:pt x="385" y="402"/>
                    <a:pt x="385" y="394"/>
                  </a:cubicBezTo>
                  <a:cubicBezTo>
                    <a:pt x="376" y="278"/>
                    <a:pt x="242" y="153"/>
                    <a:pt x="153" y="81"/>
                  </a:cubicBezTo>
                  <a:cubicBezTo>
                    <a:pt x="144" y="72"/>
                    <a:pt x="108" y="37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5" name="Google Shape;8585;p23"/>
            <p:cNvSpPr/>
            <p:nvPr/>
          </p:nvSpPr>
          <p:spPr>
            <a:xfrm>
              <a:off x="888225" y="1026775"/>
              <a:ext cx="8950" cy="6950"/>
            </a:xfrm>
            <a:custGeom>
              <a:avLst/>
              <a:gdLst/>
              <a:ahLst/>
              <a:cxnLst/>
              <a:rect l="l" t="t" r="r" b="b"/>
              <a:pathLst>
                <a:path w="358" h="278" extrusionOk="0">
                  <a:moveTo>
                    <a:pt x="63" y="1"/>
                  </a:moveTo>
                  <a:cubicBezTo>
                    <a:pt x="45" y="9"/>
                    <a:pt x="19" y="18"/>
                    <a:pt x="1" y="36"/>
                  </a:cubicBezTo>
                  <a:cubicBezTo>
                    <a:pt x="54" y="54"/>
                    <a:pt x="108" y="72"/>
                    <a:pt x="153" y="108"/>
                  </a:cubicBezTo>
                  <a:cubicBezTo>
                    <a:pt x="233" y="161"/>
                    <a:pt x="295" y="206"/>
                    <a:pt x="358" y="277"/>
                  </a:cubicBezTo>
                  <a:cubicBezTo>
                    <a:pt x="322" y="188"/>
                    <a:pt x="251" y="134"/>
                    <a:pt x="170" y="81"/>
                  </a:cubicBezTo>
                  <a:cubicBezTo>
                    <a:pt x="144" y="54"/>
                    <a:pt x="99" y="27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6" name="Google Shape;8586;p23"/>
            <p:cNvSpPr/>
            <p:nvPr/>
          </p:nvSpPr>
          <p:spPr>
            <a:xfrm>
              <a:off x="869275" y="1061025"/>
              <a:ext cx="6500" cy="5100"/>
            </a:xfrm>
            <a:custGeom>
              <a:avLst/>
              <a:gdLst/>
              <a:ahLst/>
              <a:cxnLst/>
              <a:rect l="l" t="t" r="r" b="b"/>
              <a:pathLst>
                <a:path w="260" h="204" extrusionOk="0">
                  <a:moveTo>
                    <a:pt x="197" y="1"/>
                  </a:moveTo>
                  <a:cubicBezTo>
                    <a:pt x="185" y="1"/>
                    <a:pt x="173" y="5"/>
                    <a:pt x="161" y="13"/>
                  </a:cubicBezTo>
                  <a:cubicBezTo>
                    <a:pt x="125" y="40"/>
                    <a:pt x="81" y="76"/>
                    <a:pt x="36" y="102"/>
                  </a:cubicBezTo>
                  <a:cubicBezTo>
                    <a:pt x="18" y="120"/>
                    <a:pt x="1" y="147"/>
                    <a:pt x="18" y="174"/>
                  </a:cubicBezTo>
                  <a:cubicBezTo>
                    <a:pt x="25" y="194"/>
                    <a:pt x="47" y="204"/>
                    <a:pt x="65" y="204"/>
                  </a:cubicBezTo>
                  <a:cubicBezTo>
                    <a:pt x="71" y="204"/>
                    <a:pt x="76" y="203"/>
                    <a:pt x="81" y="201"/>
                  </a:cubicBezTo>
                  <a:cubicBezTo>
                    <a:pt x="134" y="165"/>
                    <a:pt x="179" y="129"/>
                    <a:pt x="233" y="94"/>
                  </a:cubicBezTo>
                  <a:cubicBezTo>
                    <a:pt x="259" y="76"/>
                    <a:pt x="250" y="40"/>
                    <a:pt x="241" y="22"/>
                  </a:cubicBezTo>
                  <a:cubicBezTo>
                    <a:pt x="227" y="7"/>
                    <a:pt x="212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7" name="Google Shape;8587;p23"/>
            <p:cNvSpPr/>
            <p:nvPr/>
          </p:nvSpPr>
          <p:spPr>
            <a:xfrm>
              <a:off x="877150" y="1068825"/>
              <a:ext cx="6150" cy="5325"/>
            </a:xfrm>
            <a:custGeom>
              <a:avLst/>
              <a:gdLst/>
              <a:ahLst/>
              <a:cxnLst/>
              <a:rect l="l" t="t" r="r" b="b"/>
              <a:pathLst>
                <a:path w="246" h="213" extrusionOk="0">
                  <a:moveTo>
                    <a:pt x="170" y="0"/>
                  </a:moveTo>
                  <a:cubicBezTo>
                    <a:pt x="160" y="0"/>
                    <a:pt x="150" y="4"/>
                    <a:pt x="141" y="13"/>
                  </a:cubicBezTo>
                  <a:cubicBezTo>
                    <a:pt x="96" y="49"/>
                    <a:pt x="60" y="85"/>
                    <a:pt x="33" y="129"/>
                  </a:cubicBezTo>
                  <a:cubicBezTo>
                    <a:pt x="1" y="169"/>
                    <a:pt x="40" y="212"/>
                    <a:pt x="77" y="212"/>
                  </a:cubicBezTo>
                  <a:cubicBezTo>
                    <a:pt x="91" y="212"/>
                    <a:pt x="104" y="206"/>
                    <a:pt x="114" y="192"/>
                  </a:cubicBezTo>
                  <a:cubicBezTo>
                    <a:pt x="141" y="156"/>
                    <a:pt x="176" y="121"/>
                    <a:pt x="203" y="94"/>
                  </a:cubicBezTo>
                  <a:cubicBezTo>
                    <a:pt x="245" y="58"/>
                    <a:pt x="209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8" name="Google Shape;8588;p23"/>
            <p:cNvSpPr/>
            <p:nvPr/>
          </p:nvSpPr>
          <p:spPr>
            <a:xfrm>
              <a:off x="960275" y="1082075"/>
              <a:ext cx="17425" cy="21900"/>
            </a:xfrm>
            <a:custGeom>
              <a:avLst/>
              <a:gdLst/>
              <a:ahLst/>
              <a:cxnLst/>
              <a:rect l="l" t="t" r="r" b="b"/>
              <a:pathLst>
                <a:path w="697" h="876" extrusionOk="0">
                  <a:moveTo>
                    <a:pt x="286" y="1"/>
                  </a:moveTo>
                  <a:lnTo>
                    <a:pt x="286" y="1"/>
                  </a:lnTo>
                  <a:cubicBezTo>
                    <a:pt x="27" y="224"/>
                    <a:pt x="0" y="786"/>
                    <a:pt x="455" y="875"/>
                  </a:cubicBezTo>
                  <a:cubicBezTo>
                    <a:pt x="500" y="822"/>
                    <a:pt x="536" y="768"/>
                    <a:pt x="562" y="715"/>
                  </a:cubicBezTo>
                  <a:lnTo>
                    <a:pt x="500" y="697"/>
                  </a:lnTo>
                  <a:lnTo>
                    <a:pt x="509" y="670"/>
                  </a:lnTo>
                  <a:cubicBezTo>
                    <a:pt x="375" y="616"/>
                    <a:pt x="295" y="456"/>
                    <a:pt x="348" y="313"/>
                  </a:cubicBezTo>
                  <a:cubicBezTo>
                    <a:pt x="375" y="233"/>
                    <a:pt x="437" y="161"/>
                    <a:pt x="518" y="135"/>
                  </a:cubicBezTo>
                  <a:cubicBezTo>
                    <a:pt x="542" y="127"/>
                    <a:pt x="569" y="122"/>
                    <a:pt x="598" y="122"/>
                  </a:cubicBezTo>
                  <a:cubicBezTo>
                    <a:pt x="632" y="122"/>
                    <a:pt x="667" y="129"/>
                    <a:pt x="696" y="144"/>
                  </a:cubicBezTo>
                  <a:cubicBezTo>
                    <a:pt x="696" y="117"/>
                    <a:pt x="687" y="99"/>
                    <a:pt x="687" y="81"/>
                  </a:cubicBezTo>
                  <a:cubicBezTo>
                    <a:pt x="634" y="63"/>
                    <a:pt x="580" y="54"/>
                    <a:pt x="527" y="46"/>
                  </a:cubicBezTo>
                  <a:cubicBezTo>
                    <a:pt x="446" y="28"/>
                    <a:pt x="366" y="19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9" name="Google Shape;8589;p23"/>
            <p:cNvSpPr/>
            <p:nvPr/>
          </p:nvSpPr>
          <p:spPr>
            <a:xfrm>
              <a:off x="944425" y="1070925"/>
              <a:ext cx="25250" cy="40175"/>
            </a:xfrm>
            <a:custGeom>
              <a:avLst/>
              <a:gdLst/>
              <a:ahLst/>
              <a:cxnLst/>
              <a:rect l="l" t="t" r="r" b="b"/>
              <a:pathLst>
                <a:path w="1010" h="1607" extrusionOk="0">
                  <a:moveTo>
                    <a:pt x="848" y="1"/>
                  </a:moveTo>
                  <a:lnTo>
                    <a:pt x="848" y="1"/>
                  </a:lnTo>
                  <a:cubicBezTo>
                    <a:pt x="224" y="233"/>
                    <a:pt x="1" y="1241"/>
                    <a:pt x="625" y="1607"/>
                  </a:cubicBezTo>
                  <a:cubicBezTo>
                    <a:pt x="643" y="1598"/>
                    <a:pt x="652" y="1598"/>
                    <a:pt x="661" y="1598"/>
                  </a:cubicBezTo>
                  <a:cubicBezTo>
                    <a:pt x="608" y="1544"/>
                    <a:pt x="554" y="1491"/>
                    <a:pt x="545" y="1473"/>
                  </a:cubicBezTo>
                  <a:cubicBezTo>
                    <a:pt x="465" y="1393"/>
                    <a:pt x="349" y="1259"/>
                    <a:pt x="349" y="1134"/>
                  </a:cubicBezTo>
                  <a:lnTo>
                    <a:pt x="349" y="1134"/>
                  </a:lnTo>
                  <a:cubicBezTo>
                    <a:pt x="402" y="1232"/>
                    <a:pt x="447" y="1312"/>
                    <a:pt x="527" y="1393"/>
                  </a:cubicBezTo>
                  <a:cubicBezTo>
                    <a:pt x="590" y="1464"/>
                    <a:pt x="661" y="1517"/>
                    <a:pt x="741" y="1571"/>
                  </a:cubicBezTo>
                  <a:cubicBezTo>
                    <a:pt x="750" y="1571"/>
                    <a:pt x="768" y="1562"/>
                    <a:pt x="786" y="1553"/>
                  </a:cubicBezTo>
                  <a:cubicBezTo>
                    <a:pt x="732" y="1517"/>
                    <a:pt x="679" y="1473"/>
                    <a:pt x="634" y="1428"/>
                  </a:cubicBezTo>
                  <a:cubicBezTo>
                    <a:pt x="572" y="1366"/>
                    <a:pt x="501" y="1303"/>
                    <a:pt x="474" y="1223"/>
                  </a:cubicBezTo>
                  <a:cubicBezTo>
                    <a:pt x="465" y="1214"/>
                    <a:pt x="474" y="1214"/>
                    <a:pt x="474" y="1214"/>
                  </a:cubicBezTo>
                  <a:cubicBezTo>
                    <a:pt x="527" y="1294"/>
                    <a:pt x="590" y="1348"/>
                    <a:pt x="652" y="1410"/>
                  </a:cubicBezTo>
                  <a:cubicBezTo>
                    <a:pt x="715" y="1455"/>
                    <a:pt x="777" y="1491"/>
                    <a:pt x="848" y="1526"/>
                  </a:cubicBezTo>
                  <a:cubicBezTo>
                    <a:pt x="902" y="1491"/>
                    <a:pt x="956" y="1455"/>
                    <a:pt x="1009" y="1410"/>
                  </a:cubicBezTo>
                  <a:cubicBezTo>
                    <a:pt x="545" y="1277"/>
                    <a:pt x="545" y="697"/>
                    <a:pt x="813" y="420"/>
                  </a:cubicBezTo>
                  <a:cubicBezTo>
                    <a:pt x="795" y="411"/>
                    <a:pt x="786" y="411"/>
                    <a:pt x="777" y="411"/>
                  </a:cubicBezTo>
                  <a:lnTo>
                    <a:pt x="715" y="393"/>
                  </a:lnTo>
                  <a:lnTo>
                    <a:pt x="741" y="331"/>
                  </a:lnTo>
                  <a:cubicBezTo>
                    <a:pt x="750" y="295"/>
                    <a:pt x="759" y="268"/>
                    <a:pt x="768" y="242"/>
                  </a:cubicBezTo>
                  <a:lnTo>
                    <a:pt x="768" y="242"/>
                  </a:lnTo>
                  <a:cubicBezTo>
                    <a:pt x="750" y="251"/>
                    <a:pt x="732" y="260"/>
                    <a:pt x="706" y="268"/>
                  </a:cubicBezTo>
                  <a:cubicBezTo>
                    <a:pt x="724" y="242"/>
                    <a:pt x="750" y="215"/>
                    <a:pt x="777" y="197"/>
                  </a:cubicBezTo>
                  <a:cubicBezTo>
                    <a:pt x="786" y="188"/>
                    <a:pt x="795" y="170"/>
                    <a:pt x="795" y="153"/>
                  </a:cubicBezTo>
                  <a:cubicBezTo>
                    <a:pt x="795" y="153"/>
                    <a:pt x="795" y="144"/>
                    <a:pt x="795" y="144"/>
                  </a:cubicBezTo>
                  <a:cubicBezTo>
                    <a:pt x="697" y="188"/>
                    <a:pt x="617" y="268"/>
                    <a:pt x="536" y="340"/>
                  </a:cubicBezTo>
                  <a:cubicBezTo>
                    <a:pt x="590" y="224"/>
                    <a:pt x="688" y="135"/>
                    <a:pt x="804" y="81"/>
                  </a:cubicBezTo>
                  <a:cubicBezTo>
                    <a:pt x="804" y="72"/>
                    <a:pt x="813" y="72"/>
                    <a:pt x="822" y="63"/>
                  </a:cubicBezTo>
                  <a:cubicBezTo>
                    <a:pt x="831" y="45"/>
                    <a:pt x="840" y="28"/>
                    <a:pt x="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0" name="Google Shape;8590;p23"/>
            <p:cNvSpPr/>
            <p:nvPr/>
          </p:nvSpPr>
          <p:spPr>
            <a:xfrm>
              <a:off x="940425" y="1068025"/>
              <a:ext cx="36600" cy="45750"/>
            </a:xfrm>
            <a:custGeom>
              <a:avLst/>
              <a:gdLst/>
              <a:ahLst/>
              <a:cxnLst/>
              <a:rect l="l" t="t" r="r" b="b"/>
              <a:pathLst>
                <a:path w="1464" h="1830" extrusionOk="0">
                  <a:moveTo>
                    <a:pt x="1044" y="1"/>
                  </a:moveTo>
                  <a:cubicBezTo>
                    <a:pt x="277" y="206"/>
                    <a:pt x="0" y="1393"/>
                    <a:pt x="741" y="1821"/>
                  </a:cubicBezTo>
                  <a:lnTo>
                    <a:pt x="759" y="1821"/>
                  </a:lnTo>
                  <a:cubicBezTo>
                    <a:pt x="768" y="1830"/>
                    <a:pt x="777" y="1830"/>
                    <a:pt x="785" y="1830"/>
                  </a:cubicBezTo>
                  <a:cubicBezTo>
                    <a:pt x="1089" y="1767"/>
                    <a:pt x="1321" y="1562"/>
                    <a:pt x="1463" y="1303"/>
                  </a:cubicBezTo>
                  <a:cubicBezTo>
                    <a:pt x="1428" y="1294"/>
                    <a:pt x="1401" y="1286"/>
                    <a:pt x="1374" y="1277"/>
                  </a:cubicBezTo>
                  <a:lnTo>
                    <a:pt x="1356" y="1277"/>
                  </a:lnTo>
                  <a:cubicBezTo>
                    <a:pt x="1330" y="1330"/>
                    <a:pt x="1294" y="1384"/>
                    <a:pt x="1249" y="1437"/>
                  </a:cubicBezTo>
                  <a:cubicBezTo>
                    <a:pt x="794" y="1357"/>
                    <a:pt x="821" y="786"/>
                    <a:pt x="1080" y="563"/>
                  </a:cubicBezTo>
                  <a:cubicBezTo>
                    <a:pt x="1044" y="554"/>
                    <a:pt x="1008" y="545"/>
                    <a:pt x="973" y="536"/>
                  </a:cubicBezTo>
                  <a:lnTo>
                    <a:pt x="973" y="536"/>
                  </a:lnTo>
                  <a:cubicBezTo>
                    <a:pt x="705" y="822"/>
                    <a:pt x="705" y="1393"/>
                    <a:pt x="1169" y="1526"/>
                  </a:cubicBezTo>
                  <a:cubicBezTo>
                    <a:pt x="1116" y="1571"/>
                    <a:pt x="1062" y="1607"/>
                    <a:pt x="1008" y="1642"/>
                  </a:cubicBezTo>
                  <a:cubicBezTo>
                    <a:pt x="937" y="1607"/>
                    <a:pt x="875" y="1571"/>
                    <a:pt x="812" y="1526"/>
                  </a:cubicBezTo>
                  <a:cubicBezTo>
                    <a:pt x="750" y="1464"/>
                    <a:pt x="687" y="1410"/>
                    <a:pt x="634" y="1330"/>
                  </a:cubicBezTo>
                  <a:cubicBezTo>
                    <a:pt x="634" y="1330"/>
                    <a:pt x="625" y="1330"/>
                    <a:pt x="634" y="1339"/>
                  </a:cubicBezTo>
                  <a:cubicBezTo>
                    <a:pt x="661" y="1428"/>
                    <a:pt x="732" y="1482"/>
                    <a:pt x="794" y="1544"/>
                  </a:cubicBezTo>
                  <a:cubicBezTo>
                    <a:pt x="839" y="1589"/>
                    <a:pt x="892" y="1633"/>
                    <a:pt x="946" y="1669"/>
                  </a:cubicBezTo>
                  <a:cubicBezTo>
                    <a:pt x="928" y="1678"/>
                    <a:pt x="910" y="1687"/>
                    <a:pt x="901" y="1687"/>
                  </a:cubicBezTo>
                  <a:cubicBezTo>
                    <a:pt x="821" y="1633"/>
                    <a:pt x="750" y="1580"/>
                    <a:pt x="678" y="1509"/>
                  </a:cubicBezTo>
                  <a:cubicBezTo>
                    <a:pt x="607" y="1428"/>
                    <a:pt x="562" y="1348"/>
                    <a:pt x="509" y="1250"/>
                  </a:cubicBezTo>
                  <a:lnTo>
                    <a:pt x="509" y="1250"/>
                  </a:lnTo>
                  <a:cubicBezTo>
                    <a:pt x="509" y="1375"/>
                    <a:pt x="625" y="1509"/>
                    <a:pt x="705" y="1589"/>
                  </a:cubicBezTo>
                  <a:cubicBezTo>
                    <a:pt x="714" y="1607"/>
                    <a:pt x="768" y="1660"/>
                    <a:pt x="821" y="1714"/>
                  </a:cubicBezTo>
                  <a:cubicBezTo>
                    <a:pt x="812" y="1714"/>
                    <a:pt x="803" y="1714"/>
                    <a:pt x="785" y="1723"/>
                  </a:cubicBezTo>
                  <a:cubicBezTo>
                    <a:pt x="161" y="1357"/>
                    <a:pt x="384" y="349"/>
                    <a:pt x="1008" y="117"/>
                  </a:cubicBezTo>
                  <a:cubicBezTo>
                    <a:pt x="1017" y="81"/>
                    <a:pt x="1035" y="37"/>
                    <a:pt x="1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1" name="Google Shape;8591;p23"/>
            <p:cNvSpPr/>
            <p:nvPr/>
          </p:nvSpPr>
          <p:spPr>
            <a:xfrm>
              <a:off x="967625" y="1084100"/>
              <a:ext cx="11850" cy="14725"/>
            </a:xfrm>
            <a:custGeom>
              <a:avLst/>
              <a:gdLst/>
              <a:ahLst/>
              <a:cxnLst/>
              <a:rect l="l" t="t" r="r" b="b"/>
              <a:pathLst>
                <a:path w="474" h="589" extrusionOk="0">
                  <a:moveTo>
                    <a:pt x="393" y="0"/>
                  </a:moveTo>
                  <a:cubicBezTo>
                    <a:pt x="393" y="18"/>
                    <a:pt x="402" y="36"/>
                    <a:pt x="402" y="63"/>
                  </a:cubicBezTo>
                  <a:cubicBezTo>
                    <a:pt x="373" y="48"/>
                    <a:pt x="338" y="41"/>
                    <a:pt x="304" y="41"/>
                  </a:cubicBezTo>
                  <a:cubicBezTo>
                    <a:pt x="275" y="41"/>
                    <a:pt x="248" y="46"/>
                    <a:pt x="224" y="54"/>
                  </a:cubicBezTo>
                  <a:cubicBezTo>
                    <a:pt x="143" y="80"/>
                    <a:pt x="81" y="152"/>
                    <a:pt x="54" y="232"/>
                  </a:cubicBezTo>
                  <a:cubicBezTo>
                    <a:pt x="1" y="375"/>
                    <a:pt x="81" y="535"/>
                    <a:pt x="215" y="589"/>
                  </a:cubicBezTo>
                  <a:lnTo>
                    <a:pt x="233" y="544"/>
                  </a:lnTo>
                  <a:cubicBezTo>
                    <a:pt x="259" y="491"/>
                    <a:pt x="286" y="437"/>
                    <a:pt x="304" y="375"/>
                  </a:cubicBezTo>
                  <a:cubicBezTo>
                    <a:pt x="358" y="259"/>
                    <a:pt x="402" y="134"/>
                    <a:pt x="474" y="9"/>
                  </a:cubicBezTo>
                  <a:cubicBezTo>
                    <a:pt x="447" y="9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2" name="Google Shape;8592;p23"/>
            <p:cNvSpPr/>
            <p:nvPr/>
          </p:nvSpPr>
          <p:spPr>
            <a:xfrm>
              <a:off x="962050" y="1075850"/>
              <a:ext cx="1825" cy="1800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72" y="0"/>
                  </a:moveTo>
                  <a:lnTo>
                    <a:pt x="72" y="0"/>
                  </a:lnTo>
                  <a:cubicBezTo>
                    <a:pt x="45" y="18"/>
                    <a:pt x="19" y="45"/>
                    <a:pt x="1" y="71"/>
                  </a:cubicBezTo>
                  <a:cubicBezTo>
                    <a:pt x="27" y="63"/>
                    <a:pt x="45" y="54"/>
                    <a:pt x="63" y="45"/>
                  </a:cubicBezTo>
                  <a:cubicBezTo>
                    <a:pt x="63" y="27"/>
                    <a:pt x="72" y="1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3" name="Google Shape;8593;p23"/>
            <p:cNvSpPr/>
            <p:nvPr/>
          </p:nvSpPr>
          <p:spPr>
            <a:xfrm>
              <a:off x="957825" y="1072500"/>
              <a:ext cx="7150" cy="6925"/>
            </a:xfrm>
            <a:custGeom>
              <a:avLst/>
              <a:gdLst/>
              <a:ahLst/>
              <a:cxnLst/>
              <a:rect l="l" t="t" r="r" b="b"/>
              <a:pathLst>
                <a:path w="286" h="277" extrusionOk="0">
                  <a:moveTo>
                    <a:pt x="286" y="0"/>
                  </a:moveTo>
                  <a:cubicBezTo>
                    <a:pt x="277" y="9"/>
                    <a:pt x="268" y="9"/>
                    <a:pt x="268" y="18"/>
                  </a:cubicBezTo>
                  <a:cubicBezTo>
                    <a:pt x="152" y="72"/>
                    <a:pt x="54" y="161"/>
                    <a:pt x="0" y="277"/>
                  </a:cubicBezTo>
                  <a:cubicBezTo>
                    <a:pt x="81" y="205"/>
                    <a:pt x="161" y="125"/>
                    <a:pt x="259" y="81"/>
                  </a:cubicBezTo>
                  <a:cubicBezTo>
                    <a:pt x="268" y="54"/>
                    <a:pt x="277" y="27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4" name="Google Shape;8594;p23"/>
            <p:cNvSpPr/>
            <p:nvPr/>
          </p:nvSpPr>
          <p:spPr>
            <a:xfrm>
              <a:off x="964075" y="1115025"/>
              <a:ext cx="4650" cy="5650"/>
            </a:xfrm>
            <a:custGeom>
              <a:avLst/>
              <a:gdLst/>
              <a:ahLst/>
              <a:cxnLst/>
              <a:rect l="l" t="t" r="r" b="b"/>
              <a:pathLst>
                <a:path w="186" h="226" extrusionOk="0">
                  <a:moveTo>
                    <a:pt x="59" y="1"/>
                  </a:moveTo>
                  <a:cubicBezTo>
                    <a:pt x="54" y="1"/>
                    <a:pt x="49" y="2"/>
                    <a:pt x="45" y="3"/>
                  </a:cubicBezTo>
                  <a:cubicBezTo>
                    <a:pt x="18" y="12"/>
                    <a:pt x="0" y="48"/>
                    <a:pt x="9" y="75"/>
                  </a:cubicBezTo>
                  <a:cubicBezTo>
                    <a:pt x="36" y="119"/>
                    <a:pt x="54" y="164"/>
                    <a:pt x="80" y="199"/>
                  </a:cubicBezTo>
                  <a:cubicBezTo>
                    <a:pt x="91" y="218"/>
                    <a:pt x="105" y="226"/>
                    <a:pt x="120" y="226"/>
                  </a:cubicBezTo>
                  <a:cubicBezTo>
                    <a:pt x="153" y="226"/>
                    <a:pt x="186" y="184"/>
                    <a:pt x="161" y="146"/>
                  </a:cubicBezTo>
                  <a:cubicBezTo>
                    <a:pt x="143" y="110"/>
                    <a:pt x="125" y="75"/>
                    <a:pt x="107" y="39"/>
                  </a:cubicBezTo>
                  <a:cubicBezTo>
                    <a:pt x="100" y="17"/>
                    <a:pt x="80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5" name="Google Shape;8595;p23"/>
            <p:cNvSpPr/>
            <p:nvPr/>
          </p:nvSpPr>
          <p:spPr>
            <a:xfrm>
              <a:off x="971650" y="1110075"/>
              <a:ext cx="6050" cy="5500"/>
            </a:xfrm>
            <a:custGeom>
              <a:avLst/>
              <a:gdLst/>
              <a:ahLst/>
              <a:cxnLst/>
              <a:rect l="l" t="t" r="r" b="b"/>
              <a:pathLst>
                <a:path w="242" h="220" extrusionOk="0">
                  <a:moveTo>
                    <a:pt x="74" y="1"/>
                  </a:moveTo>
                  <a:cubicBezTo>
                    <a:pt x="33" y="1"/>
                    <a:pt x="1" y="59"/>
                    <a:pt x="36" y="94"/>
                  </a:cubicBezTo>
                  <a:cubicBezTo>
                    <a:pt x="72" y="130"/>
                    <a:pt x="98" y="157"/>
                    <a:pt x="134" y="201"/>
                  </a:cubicBezTo>
                  <a:cubicBezTo>
                    <a:pt x="145" y="212"/>
                    <a:pt x="160" y="220"/>
                    <a:pt x="175" y="220"/>
                  </a:cubicBezTo>
                  <a:cubicBezTo>
                    <a:pt x="185" y="220"/>
                    <a:pt x="195" y="217"/>
                    <a:pt x="206" y="210"/>
                  </a:cubicBezTo>
                  <a:cubicBezTo>
                    <a:pt x="223" y="201"/>
                    <a:pt x="241" y="166"/>
                    <a:pt x="223" y="139"/>
                  </a:cubicBezTo>
                  <a:cubicBezTo>
                    <a:pt x="188" y="94"/>
                    <a:pt x="143" y="50"/>
                    <a:pt x="107" y="14"/>
                  </a:cubicBezTo>
                  <a:cubicBezTo>
                    <a:pt x="96" y="5"/>
                    <a:pt x="85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6" name="Google Shape;8596;p23"/>
            <p:cNvSpPr/>
            <p:nvPr/>
          </p:nvSpPr>
          <p:spPr>
            <a:xfrm>
              <a:off x="977275" y="1103825"/>
              <a:ext cx="7100" cy="4875"/>
            </a:xfrm>
            <a:custGeom>
              <a:avLst/>
              <a:gdLst/>
              <a:ahLst/>
              <a:cxnLst/>
              <a:rect l="l" t="t" r="r" b="b"/>
              <a:pathLst>
                <a:path w="284" h="195" extrusionOk="0">
                  <a:moveTo>
                    <a:pt x="80" y="1"/>
                  </a:moveTo>
                  <a:cubicBezTo>
                    <a:pt x="37" y="1"/>
                    <a:pt x="1" y="57"/>
                    <a:pt x="43" y="85"/>
                  </a:cubicBezTo>
                  <a:cubicBezTo>
                    <a:pt x="96" y="130"/>
                    <a:pt x="150" y="157"/>
                    <a:pt x="195" y="193"/>
                  </a:cubicBezTo>
                  <a:cubicBezTo>
                    <a:pt x="200" y="194"/>
                    <a:pt x="205" y="195"/>
                    <a:pt x="210" y="195"/>
                  </a:cubicBezTo>
                  <a:cubicBezTo>
                    <a:pt x="234" y="195"/>
                    <a:pt x="259" y="180"/>
                    <a:pt x="266" y="166"/>
                  </a:cubicBezTo>
                  <a:cubicBezTo>
                    <a:pt x="284" y="139"/>
                    <a:pt x="266" y="112"/>
                    <a:pt x="248" y="94"/>
                  </a:cubicBezTo>
                  <a:cubicBezTo>
                    <a:pt x="204" y="68"/>
                    <a:pt x="150" y="41"/>
                    <a:pt x="114" y="14"/>
                  </a:cubicBezTo>
                  <a:cubicBezTo>
                    <a:pt x="103" y="5"/>
                    <a:pt x="91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7" name="Google Shape;8597;p23"/>
            <p:cNvSpPr/>
            <p:nvPr/>
          </p:nvSpPr>
          <p:spPr>
            <a:xfrm>
              <a:off x="897825" y="1096800"/>
              <a:ext cx="25475" cy="14700"/>
            </a:xfrm>
            <a:custGeom>
              <a:avLst/>
              <a:gdLst/>
              <a:ahLst/>
              <a:cxnLst/>
              <a:rect l="l" t="t" r="r" b="b"/>
              <a:pathLst>
                <a:path w="1019" h="588" extrusionOk="0">
                  <a:moveTo>
                    <a:pt x="723" y="1"/>
                  </a:moveTo>
                  <a:cubicBezTo>
                    <a:pt x="777" y="161"/>
                    <a:pt x="643" y="349"/>
                    <a:pt x="464" y="358"/>
                  </a:cubicBezTo>
                  <a:cubicBezTo>
                    <a:pt x="384" y="358"/>
                    <a:pt x="295" y="331"/>
                    <a:pt x="232" y="268"/>
                  </a:cubicBezTo>
                  <a:cubicBezTo>
                    <a:pt x="197" y="224"/>
                    <a:pt x="179" y="161"/>
                    <a:pt x="179" y="108"/>
                  </a:cubicBezTo>
                  <a:cubicBezTo>
                    <a:pt x="108" y="135"/>
                    <a:pt x="54" y="179"/>
                    <a:pt x="0" y="224"/>
                  </a:cubicBezTo>
                  <a:cubicBezTo>
                    <a:pt x="20" y="473"/>
                    <a:pt x="222" y="587"/>
                    <a:pt x="435" y="587"/>
                  </a:cubicBezTo>
                  <a:cubicBezTo>
                    <a:pt x="717" y="587"/>
                    <a:pt x="1018" y="387"/>
                    <a:pt x="937" y="36"/>
                  </a:cubicBezTo>
                  <a:cubicBezTo>
                    <a:pt x="866" y="19"/>
                    <a:pt x="794" y="1"/>
                    <a:pt x="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8" name="Google Shape;8598;p23"/>
            <p:cNvSpPr/>
            <p:nvPr/>
          </p:nvSpPr>
          <p:spPr>
            <a:xfrm>
              <a:off x="891575" y="1098800"/>
              <a:ext cx="40850" cy="24225"/>
            </a:xfrm>
            <a:custGeom>
              <a:avLst/>
              <a:gdLst/>
              <a:ahLst/>
              <a:cxnLst/>
              <a:rect l="l" t="t" r="r" b="b"/>
              <a:pathLst>
                <a:path w="1634" h="969" extrusionOk="0">
                  <a:moveTo>
                    <a:pt x="1303" y="1"/>
                  </a:moveTo>
                  <a:lnTo>
                    <a:pt x="1303" y="1"/>
                  </a:lnTo>
                  <a:cubicBezTo>
                    <a:pt x="1355" y="387"/>
                    <a:pt x="1017" y="607"/>
                    <a:pt x="692" y="607"/>
                  </a:cubicBezTo>
                  <a:cubicBezTo>
                    <a:pt x="455" y="607"/>
                    <a:pt x="225" y="489"/>
                    <a:pt x="161" y="233"/>
                  </a:cubicBezTo>
                  <a:cubicBezTo>
                    <a:pt x="134" y="269"/>
                    <a:pt x="108" y="304"/>
                    <a:pt x="90" y="340"/>
                  </a:cubicBezTo>
                  <a:cubicBezTo>
                    <a:pt x="117" y="394"/>
                    <a:pt x="134" y="447"/>
                    <a:pt x="161" y="492"/>
                  </a:cubicBezTo>
                  <a:cubicBezTo>
                    <a:pt x="224" y="590"/>
                    <a:pt x="286" y="652"/>
                    <a:pt x="375" y="724"/>
                  </a:cubicBezTo>
                  <a:cubicBezTo>
                    <a:pt x="268" y="697"/>
                    <a:pt x="188" y="608"/>
                    <a:pt x="117" y="527"/>
                  </a:cubicBezTo>
                  <a:cubicBezTo>
                    <a:pt x="99" y="501"/>
                    <a:pt x="72" y="465"/>
                    <a:pt x="45" y="429"/>
                  </a:cubicBezTo>
                  <a:cubicBezTo>
                    <a:pt x="45" y="429"/>
                    <a:pt x="45" y="438"/>
                    <a:pt x="45" y="438"/>
                  </a:cubicBezTo>
                  <a:cubicBezTo>
                    <a:pt x="54" y="465"/>
                    <a:pt x="54" y="483"/>
                    <a:pt x="63" y="501"/>
                  </a:cubicBezTo>
                  <a:cubicBezTo>
                    <a:pt x="99" y="554"/>
                    <a:pt x="134" y="608"/>
                    <a:pt x="179" y="652"/>
                  </a:cubicBezTo>
                  <a:cubicBezTo>
                    <a:pt x="277" y="741"/>
                    <a:pt x="393" y="795"/>
                    <a:pt x="509" y="848"/>
                  </a:cubicBezTo>
                  <a:cubicBezTo>
                    <a:pt x="509" y="848"/>
                    <a:pt x="509" y="857"/>
                    <a:pt x="509" y="857"/>
                  </a:cubicBezTo>
                  <a:cubicBezTo>
                    <a:pt x="384" y="848"/>
                    <a:pt x="259" y="795"/>
                    <a:pt x="161" y="715"/>
                  </a:cubicBezTo>
                  <a:cubicBezTo>
                    <a:pt x="117" y="670"/>
                    <a:pt x="54" y="617"/>
                    <a:pt x="10" y="545"/>
                  </a:cubicBezTo>
                  <a:cubicBezTo>
                    <a:pt x="10" y="572"/>
                    <a:pt x="1" y="590"/>
                    <a:pt x="1" y="608"/>
                  </a:cubicBezTo>
                  <a:cubicBezTo>
                    <a:pt x="165" y="852"/>
                    <a:pt x="451" y="968"/>
                    <a:pt x="739" y="968"/>
                  </a:cubicBezTo>
                  <a:cubicBezTo>
                    <a:pt x="1156" y="968"/>
                    <a:pt x="1575" y="726"/>
                    <a:pt x="1633" y="278"/>
                  </a:cubicBezTo>
                  <a:cubicBezTo>
                    <a:pt x="1624" y="260"/>
                    <a:pt x="1615" y="251"/>
                    <a:pt x="1615" y="242"/>
                  </a:cubicBezTo>
                  <a:cubicBezTo>
                    <a:pt x="1589" y="313"/>
                    <a:pt x="1553" y="385"/>
                    <a:pt x="1553" y="402"/>
                  </a:cubicBezTo>
                  <a:cubicBezTo>
                    <a:pt x="1499" y="501"/>
                    <a:pt x="1428" y="661"/>
                    <a:pt x="1312" y="715"/>
                  </a:cubicBezTo>
                  <a:cubicBezTo>
                    <a:pt x="1312" y="715"/>
                    <a:pt x="1312" y="715"/>
                    <a:pt x="1312" y="706"/>
                  </a:cubicBezTo>
                  <a:cubicBezTo>
                    <a:pt x="1383" y="625"/>
                    <a:pt x="1437" y="554"/>
                    <a:pt x="1482" y="447"/>
                  </a:cubicBezTo>
                  <a:cubicBezTo>
                    <a:pt x="1526" y="367"/>
                    <a:pt x="1544" y="278"/>
                    <a:pt x="1562" y="179"/>
                  </a:cubicBezTo>
                  <a:cubicBezTo>
                    <a:pt x="1553" y="170"/>
                    <a:pt x="1535" y="162"/>
                    <a:pt x="1526" y="144"/>
                  </a:cubicBezTo>
                  <a:cubicBezTo>
                    <a:pt x="1517" y="215"/>
                    <a:pt x="1490" y="278"/>
                    <a:pt x="1473" y="331"/>
                  </a:cubicBezTo>
                  <a:cubicBezTo>
                    <a:pt x="1437" y="420"/>
                    <a:pt x="1410" y="509"/>
                    <a:pt x="1339" y="572"/>
                  </a:cubicBezTo>
                  <a:cubicBezTo>
                    <a:pt x="1339" y="572"/>
                    <a:pt x="1339" y="563"/>
                    <a:pt x="1339" y="563"/>
                  </a:cubicBezTo>
                  <a:cubicBezTo>
                    <a:pt x="1383" y="492"/>
                    <a:pt x="1419" y="411"/>
                    <a:pt x="1446" y="322"/>
                  </a:cubicBezTo>
                  <a:cubicBezTo>
                    <a:pt x="1464" y="251"/>
                    <a:pt x="1464" y="179"/>
                    <a:pt x="1473" y="99"/>
                  </a:cubicBezTo>
                  <a:cubicBezTo>
                    <a:pt x="1419" y="63"/>
                    <a:pt x="1366" y="28"/>
                    <a:pt x="1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9" name="Google Shape;8599;p23"/>
            <p:cNvSpPr/>
            <p:nvPr/>
          </p:nvSpPr>
          <p:spPr>
            <a:xfrm>
              <a:off x="888900" y="1094100"/>
              <a:ext cx="46200" cy="31450"/>
            </a:xfrm>
            <a:custGeom>
              <a:avLst/>
              <a:gdLst/>
              <a:ahLst/>
              <a:cxnLst/>
              <a:rect l="l" t="t" r="r" b="b"/>
              <a:pathLst>
                <a:path w="1848" h="1258" extrusionOk="0">
                  <a:moveTo>
                    <a:pt x="1080" y="109"/>
                  </a:moveTo>
                  <a:cubicBezTo>
                    <a:pt x="1151" y="109"/>
                    <a:pt x="1223" y="127"/>
                    <a:pt x="1294" y="144"/>
                  </a:cubicBezTo>
                  <a:cubicBezTo>
                    <a:pt x="1375" y="495"/>
                    <a:pt x="1074" y="695"/>
                    <a:pt x="792" y="695"/>
                  </a:cubicBezTo>
                  <a:cubicBezTo>
                    <a:pt x="579" y="695"/>
                    <a:pt x="377" y="581"/>
                    <a:pt x="357" y="332"/>
                  </a:cubicBezTo>
                  <a:cubicBezTo>
                    <a:pt x="411" y="287"/>
                    <a:pt x="465" y="243"/>
                    <a:pt x="536" y="216"/>
                  </a:cubicBezTo>
                  <a:cubicBezTo>
                    <a:pt x="536" y="269"/>
                    <a:pt x="554" y="332"/>
                    <a:pt x="589" y="376"/>
                  </a:cubicBezTo>
                  <a:cubicBezTo>
                    <a:pt x="652" y="439"/>
                    <a:pt x="741" y="466"/>
                    <a:pt x="821" y="466"/>
                  </a:cubicBezTo>
                  <a:cubicBezTo>
                    <a:pt x="1000" y="457"/>
                    <a:pt x="1134" y="269"/>
                    <a:pt x="1080" y="109"/>
                  </a:cubicBezTo>
                  <a:close/>
                  <a:moveTo>
                    <a:pt x="1410" y="189"/>
                  </a:moveTo>
                  <a:lnTo>
                    <a:pt x="1410" y="189"/>
                  </a:lnTo>
                  <a:cubicBezTo>
                    <a:pt x="1473" y="216"/>
                    <a:pt x="1526" y="251"/>
                    <a:pt x="1580" y="287"/>
                  </a:cubicBezTo>
                  <a:cubicBezTo>
                    <a:pt x="1571" y="367"/>
                    <a:pt x="1571" y="439"/>
                    <a:pt x="1553" y="510"/>
                  </a:cubicBezTo>
                  <a:cubicBezTo>
                    <a:pt x="1526" y="599"/>
                    <a:pt x="1490" y="680"/>
                    <a:pt x="1446" y="751"/>
                  </a:cubicBezTo>
                  <a:cubicBezTo>
                    <a:pt x="1446" y="751"/>
                    <a:pt x="1446" y="760"/>
                    <a:pt x="1446" y="760"/>
                  </a:cubicBezTo>
                  <a:cubicBezTo>
                    <a:pt x="1517" y="697"/>
                    <a:pt x="1544" y="608"/>
                    <a:pt x="1580" y="519"/>
                  </a:cubicBezTo>
                  <a:cubicBezTo>
                    <a:pt x="1597" y="466"/>
                    <a:pt x="1624" y="403"/>
                    <a:pt x="1633" y="332"/>
                  </a:cubicBezTo>
                  <a:cubicBezTo>
                    <a:pt x="1642" y="350"/>
                    <a:pt x="1660" y="358"/>
                    <a:pt x="1669" y="367"/>
                  </a:cubicBezTo>
                  <a:cubicBezTo>
                    <a:pt x="1651" y="466"/>
                    <a:pt x="1633" y="555"/>
                    <a:pt x="1589" y="635"/>
                  </a:cubicBezTo>
                  <a:cubicBezTo>
                    <a:pt x="1544" y="742"/>
                    <a:pt x="1490" y="813"/>
                    <a:pt x="1419" y="894"/>
                  </a:cubicBezTo>
                  <a:cubicBezTo>
                    <a:pt x="1419" y="903"/>
                    <a:pt x="1419" y="903"/>
                    <a:pt x="1419" y="903"/>
                  </a:cubicBezTo>
                  <a:cubicBezTo>
                    <a:pt x="1535" y="849"/>
                    <a:pt x="1606" y="689"/>
                    <a:pt x="1660" y="590"/>
                  </a:cubicBezTo>
                  <a:cubicBezTo>
                    <a:pt x="1660" y="573"/>
                    <a:pt x="1696" y="501"/>
                    <a:pt x="1722" y="430"/>
                  </a:cubicBezTo>
                  <a:cubicBezTo>
                    <a:pt x="1722" y="439"/>
                    <a:pt x="1731" y="448"/>
                    <a:pt x="1740" y="466"/>
                  </a:cubicBezTo>
                  <a:cubicBezTo>
                    <a:pt x="1682" y="914"/>
                    <a:pt x="1263" y="1156"/>
                    <a:pt x="846" y="1156"/>
                  </a:cubicBezTo>
                  <a:cubicBezTo>
                    <a:pt x="558" y="1156"/>
                    <a:pt x="272" y="1040"/>
                    <a:pt x="108" y="796"/>
                  </a:cubicBezTo>
                  <a:cubicBezTo>
                    <a:pt x="108" y="778"/>
                    <a:pt x="117" y="760"/>
                    <a:pt x="117" y="733"/>
                  </a:cubicBezTo>
                  <a:cubicBezTo>
                    <a:pt x="161" y="805"/>
                    <a:pt x="224" y="858"/>
                    <a:pt x="268" y="903"/>
                  </a:cubicBezTo>
                  <a:cubicBezTo>
                    <a:pt x="366" y="983"/>
                    <a:pt x="491" y="1036"/>
                    <a:pt x="616" y="1045"/>
                  </a:cubicBezTo>
                  <a:cubicBezTo>
                    <a:pt x="616" y="1045"/>
                    <a:pt x="616" y="1036"/>
                    <a:pt x="616" y="1036"/>
                  </a:cubicBezTo>
                  <a:cubicBezTo>
                    <a:pt x="500" y="983"/>
                    <a:pt x="384" y="929"/>
                    <a:pt x="286" y="840"/>
                  </a:cubicBezTo>
                  <a:cubicBezTo>
                    <a:pt x="241" y="796"/>
                    <a:pt x="206" y="742"/>
                    <a:pt x="170" y="689"/>
                  </a:cubicBezTo>
                  <a:cubicBezTo>
                    <a:pt x="161" y="671"/>
                    <a:pt x="161" y="653"/>
                    <a:pt x="152" y="626"/>
                  </a:cubicBezTo>
                  <a:cubicBezTo>
                    <a:pt x="152" y="626"/>
                    <a:pt x="152" y="617"/>
                    <a:pt x="152" y="617"/>
                  </a:cubicBezTo>
                  <a:cubicBezTo>
                    <a:pt x="179" y="653"/>
                    <a:pt x="206" y="689"/>
                    <a:pt x="224" y="715"/>
                  </a:cubicBezTo>
                  <a:cubicBezTo>
                    <a:pt x="295" y="796"/>
                    <a:pt x="375" y="885"/>
                    <a:pt x="482" y="912"/>
                  </a:cubicBezTo>
                  <a:cubicBezTo>
                    <a:pt x="393" y="840"/>
                    <a:pt x="331" y="778"/>
                    <a:pt x="268" y="680"/>
                  </a:cubicBezTo>
                  <a:cubicBezTo>
                    <a:pt x="241" y="635"/>
                    <a:pt x="224" y="582"/>
                    <a:pt x="197" y="528"/>
                  </a:cubicBezTo>
                  <a:cubicBezTo>
                    <a:pt x="215" y="492"/>
                    <a:pt x="241" y="457"/>
                    <a:pt x="268" y="421"/>
                  </a:cubicBezTo>
                  <a:cubicBezTo>
                    <a:pt x="332" y="677"/>
                    <a:pt x="562" y="795"/>
                    <a:pt x="799" y="795"/>
                  </a:cubicBezTo>
                  <a:cubicBezTo>
                    <a:pt x="1124" y="795"/>
                    <a:pt x="1462" y="575"/>
                    <a:pt x="1410" y="189"/>
                  </a:cubicBezTo>
                  <a:close/>
                  <a:moveTo>
                    <a:pt x="998" y="0"/>
                  </a:moveTo>
                  <a:cubicBezTo>
                    <a:pt x="530" y="0"/>
                    <a:pt x="64" y="280"/>
                    <a:pt x="1" y="796"/>
                  </a:cubicBezTo>
                  <a:cubicBezTo>
                    <a:pt x="1" y="805"/>
                    <a:pt x="1" y="813"/>
                    <a:pt x="10" y="813"/>
                  </a:cubicBezTo>
                  <a:cubicBezTo>
                    <a:pt x="10" y="822"/>
                    <a:pt x="10" y="831"/>
                    <a:pt x="10" y="840"/>
                  </a:cubicBezTo>
                  <a:cubicBezTo>
                    <a:pt x="200" y="1123"/>
                    <a:pt x="526" y="1257"/>
                    <a:pt x="852" y="1257"/>
                  </a:cubicBezTo>
                  <a:cubicBezTo>
                    <a:pt x="1319" y="1257"/>
                    <a:pt x="1784" y="981"/>
                    <a:pt x="1847" y="466"/>
                  </a:cubicBezTo>
                  <a:cubicBezTo>
                    <a:pt x="1847" y="457"/>
                    <a:pt x="1847" y="448"/>
                    <a:pt x="1847" y="439"/>
                  </a:cubicBezTo>
                  <a:cubicBezTo>
                    <a:pt x="1847" y="430"/>
                    <a:pt x="1847" y="430"/>
                    <a:pt x="1838" y="421"/>
                  </a:cubicBezTo>
                  <a:cubicBezTo>
                    <a:pt x="1648" y="136"/>
                    <a:pt x="1323" y="0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0" name="Google Shape;8600;p23"/>
            <p:cNvSpPr/>
            <p:nvPr/>
          </p:nvSpPr>
          <p:spPr>
            <a:xfrm>
              <a:off x="933725" y="1094700"/>
              <a:ext cx="5350" cy="5000"/>
            </a:xfrm>
            <a:custGeom>
              <a:avLst/>
              <a:gdLst/>
              <a:ahLst/>
              <a:cxnLst/>
              <a:rect l="l" t="t" r="r" b="b"/>
              <a:pathLst>
                <a:path w="214" h="200" extrusionOk="0">
                  <a:moveTo>
                    <a:pt x="143" y="0"/>
                  </a:moveTo>
                  <a:cubicBezTo>
                    <a:pt x="128" y="0"/>
                    <a:pt x="112" y="7"/>
                    <a:pt x="99" y="22"/>
                  </a:cubicBezTo>
                  <a:cubicBezTo>
                    <a:pt x="81" y="58"/>
                    <a:pt x="54" y="76"/>
                    <a:pt x="28" y="111"/>
                  </a:cubicBezTo>
                  <a:cubicBezTo>
                    <a:pt x="10" y="129"/>
                    <a:pt x="1" y="165"/>
                    <a:pt x="19" y="183"/>
                  </a:cubicBezTo>
                  <a:cubicBezTo>
                    <a:pt x="28" y="193"/>
                    <a:pt x="46" y="200"/>
                    <a:pt x="63" y="200"/>
                  </a:cubicBezTo>
                  <a:cubicBezTo>
                    <a:pt x="77" y="200"/>
                    <a:pt x="91" y="195"/>
                    <a:pt x="99" y="183"/>
                  </a:cubicBezTo>
                  <a:cubicBezTo>
                    <a:pt x="126" y="147"/>
                    <a:pt x="161" y="120"/>
                    <a:pt x="188" y="76"/>
                  </a:cubicBezTo>
                  <a:cubicBezTo>
                    <a:pt x="213" y="38"/>
                    <a:pt x="181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1" name="Google Shape;8601;p23"/>
            <p:cNvSpPr/>
            <p:nvPr/>
          </p:nvSpPr>
          <p:spPr>
            <a:xfrm>
              <a:off x="925950" y="1088325"/>
              <a:ext cx="4675" cy="6200"/>
            </a:xfrm>
            <a:custGeom>
              <a:avLst/>
              <a:gdLst/>
              <a:ahLst/>
              <a:cxnLst/>
              <a:rect l="l" t="t" r="r" b="b"/>
              <a:pathLst>
                <a:path w="187" h="248" extrusionOk="0">
                  <a:moveTo>
                    <a:pt x="130" y="0"/>
                  </a:moveTo>
                  <a:cubicBezTo>
                    <a:pt x="111" y="0"/>
                    <a:pt x="94" y="10"/>
                    <a:pt x="89" y="27"/>
                  </a:cubicBezTo>
                  <a:cubicBezTo>
                    <a:pt x="62" y="72"/>
                    <a:pt x="35" y="126"/>
                    <a:pt x="17" y="179"/>
                  </a:cubicBezTo>
                  <a:cubicBezTo>
                    <a:pt x="0" y="219"/>
                    <a:pt x="33" y="247"/>
                    <a:pt x="67" y="247"/>
                  </a:cubicBezTo>
                  <a:cubicBezTo>
                    <a:pt x="86" y="247"/>
                    <a:pt x="106" y="238"/>
                    <a:pt x="115" y="215"/>
                  </a:cubicBezTo>
                  <a:cubicBezTo>
                    <a:pt x="133" y="161"/>
                    <a:pt x="151" y="126"/>
                    <a:pt x="178" y="81"/>
                  </a:cubicBezTo>
                  <a:cubicBezTo>
                    <a:pt x="187" y="54"/>
                    <a:pt x="187" y="27"/>
                    <a:pt x="160" y="10"/>
                  </a:cubicBezTo>
                  <a:cubicBezTo>
                    <a:pt x="151" y="3"/>
                    <a:pt x="14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2" name="Google Shape;8602;p23"/>
            <p:cNvSpPr/>
            <p:nvPr/>
          </p:nvSpPr>
          <p:spPr>
            <a:xfrm>
              <a:off x="917975" y="1084750"/>
              <a:ext cx="3750" cy="6925"/>
            </a:xfrm>
            <a:custGeom>
              <a:avLst/>
              <a:gdLst/>
              <a:ahLst/>
              <a:cxnLst/>
              <a:rect l="l" t="t" r="r" b="b"/>
              <a:pathLst>
                <a:path w="150" h="277" extrusionOk="0">
                  <a:moveTo>
                    <a:pt x="87" y="1"/>
                  </a:moveTo>
                  <a:cubicBezTo>
                    <a:pt x="60" y="1"/>
                    <a:pt x="42" y="28"/>
                    <a:pt x="33" y="54"/>
                  </a:cubicBezTo>
                  <a:cubicBezTo>
                    <a:pt x="24" y="108"/>
                    <a:pt x="24" y="162"/>
                    <a:pt x="6" y="206"/>
                  </a:cubicBezTo>
                  <a:cubicBezTo>
                    <a:pt x="1" y="250"/>
                    <a:pt x="35" y="277"/>
                    <a:pt x="67" y="277"/>
                  </a:cubicBezTo>
                  <a:cubicBezTo>
                    <a:pt x="87" y="277"/>
                    <a:pt x="106" y="266"/>
                    <a:pt x="113" y="242"/>
                  </a:cubicBezTo>
                  <a:cubicBezTo>
                    <a:pt x="122" y="179"/>
                    <a:pt x="131" y="117"/>
                    <a:pt x="140" y="63"/>
                  </a:cubicBezTo>
                  <a:cubicBezTo>
                    <a:pt x="149" y="28"/>
                    <a:pt x="113" y="10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3" name="Google Shape;8603;p23"/>
            <p:cNvSpPr/>
            <p:nvPr/>
          </p:nvSpPr>
          <p:spPr>
            <a:xfrm>
              <a:off x="895875" y="1088300"/>
              <a:ext cx="5475" cy="6325"/>
            </a:xfrm>
            <a:custGeom>
              <a:avLst/>
              <a:gdLst/>
              <a:ahLst/>
              <a:cxnLst/>
              <a:rect l="l" t="t" r="r" b="b"/>
              <a:pathLst>
                <a:path w="219" h="253" extrusionOk="0">
                  <a:moveTo>
                    <a:pt x="76" y="0"/>
                  </a:moveTo>
                  <a:cubicBezTo>
                    <a:pt x="38" y="0"/>
                    <a:pt x="1" y="37"/>
                    <a:pt x="25" y="73"/>
                  </a:cubicBezTo>
                  <a:cubicBezTo>
                    <a:pt x="61" y="127"/>
                    <a:pt x="78" y="180"/>
                    <a:pt x="105" y="225"/>
                  </a:cubicBezTo>
                  <a:cubicBezTo>
                    <a:pt x="114" y="245"/>
                    <a:pt x="130" y="253"/>
                    <a:pt x="146" y="253"/>
                  </a:cubicBezTo>
                  <a:cubicBezTo>
                    <a:pt x="181" y="253"/>
                    <a:pt x="219" y="216"/>
                    <a:pt x="194" y="180"/>
                  </a:cubicBezTo>
                  <a:cubicBezTo>
                    <a:pt x="168" y="127"/>
                    <a:pt x="150" y="73"/>
                    <a:pt x="123" y="28"/>
                  </a:cubicBezTo>
                  <a:cubicBezTo>
                    <a:pt x="112" y="8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4" name="Google Shape;8604;p23"/>
            <p:cNvSpPr/>
            <p:nvPr/>
          </p:nvSpPr>
          <p:spPr>
            <a:xfrm>
              <a:off x="886000" y="1095450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58" y="0"/>
                  </a:moveTo>
                  <a:cubicBezTo>
                    <a:pt x="48" y="0"/>
                    <a:pt x="38" y="3"/>
                    <a:pt x="27" y="10"/>
                  </a:cubicBezTo>
                  <a:cubicBezTo>
                    <a:pt x="10" y="28"/>
                    <a:pt x="1" y="64"/>
                    <a:pt x="27" y="90"/>
                  </a:cubicBezTo>
                  <a:cubicBezTo>
                    <a:pt x="72" y="126"/>
                    <a:pt x="117" y="162"/>
                    <a:pt x="170" y="197"/>
                  </a:cubicBezTo>
                  <a:cubicBezTo>
                    <a:pt x="176" y="204"/>
                    <a:pt x="185" y="207"/>
                    <a:pt x="194" y="207"/>
                  </a:cubicBezTo>
                  <a:cubicBezTo>
                    <a:pt x="211" y="207"/>
                    <a:pt x="230" y="197"/>
                    <a:pt x="242" y="180"/>
                  </a:cubicBezTo>
                  <a:cubicBezTo>
                    <a:pt x="259" y="153"/>
                    <a:pt x="242" y="126"/>
                    <a:pt x="224" y="108"/>
                  </a:cubicBezTo>
                  <a:cubicBezTo>
                    <a:pt x="188" y="73"/>
                    <a:pt x="143" y="46"/>
                    <a:pt x="99" y="19"/>
                  </a:cubicBezTo>
                  <a:cubicBezTo>
                    <a:pt x="88" y="8"/>
                    <a:pt x="73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5" name="Google Shape;8605;p23"/>
            <p:cNvSpPr/>
            <p:nvPr/>
          </p:nvSpPr>
          <p:spPr>
            <a:xfrm>
              <a:off x="880325" y="1105450"/>
              <a:ext cx="7225" cy="4300"/>
            </a:xfrm>
            <a:custGeom>
              <a:avLst/>
              <a:gdLst/>
              <a:ahLst/>
              <a:cxnLst/>
              <a:rect l="l" t="t" r="r" b="b"/>
              <a:pathLst>
                <a:path w="289" h="172" extrusionOk="0">
                  <a:moveTo>
                    <a:pt x="79" y="0"/>
                  </a:moveTo>
                  <a:cubicBezTo>
                    <a:pt x="26" y="0"/>
                    <a:pt x="1" y="85"/>
                    <a:pt x="58" y="110"/>
                  </a:cubicBezTo>
                  <a:cubicBezTo>
                    <a:pt x="103" y="119"/>
                    <a:pt x="147" y="145"/>
                    <a:pt x="183" y="163"/>
                  </a:cubicBezTo>
                  <a:cubicBezTo>
                    <a:pt x="193" y="169"/>
                    <a:pt x="203" y="171"/>
                    <a:pt x="212" y="171"/>
                  </a:cubicBezTo>
                  <a:cubicBezTo>
                    <a:pt x="260" y="171"/>
                    <a:pt x="289" y="104"/>
                    <a:pt x="237" y="74"/>
                  </a:cubicBezTo>
                  <a:cubicBezTo>
                    <a:pt x="192" y="47"/>
                    <a:pt x="147" y="29"/>
                    <a:pt x="94" y="3"/>
                  </a:cubicBezTo>
                  <a:cubicBezTo>
                    <a:pt x="89" y="1"/>
                    <a:pt x="8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6" name="Google Shape;8606;p23"/>
            <p:cNvSpPr/>
            <p:nvPr/>
          </p:nvSpPr>
          <p:spPr>
            <a:xfrm>
              <a:off x="906925" y="1085025"/>
              <a:ext cx="3775" cy="6850"/>
            </a:xfrm>
            <a:custGeom>
              <a:avLst/>
              <a:gdLst/>
              <a:ahLst/>
              <a:cxnLst/>
              <a:rect l="l" t="t" r="r" b="b"/>
              <a:pathLst>
                <a:path w="151" h="274" extrusionOk="0">
                  <a:moveTo>
                    <a:pt x="63" y="1"/>
                  </a:moveTo>
                  <a:cubicBezTo>
                    <a:pt x="32" y="1"/>
                    <a:pt x="1" y="25"/>
                    <a:pt x="11" y="61"/>
                  </a:cubicBezTo>
                  <a:cubicBezTo>
                    <a:pt x="20" y="115"/>
                    <a:pt x="29" y="177"/>
                    <a:pt x="38" y="231"/>
                  </a:cubicBezTo>
                  <a:cubicBezTo>
                    <a:pt x="45" y="261"/>
                    <a:pt x="67" y="273"/>
                    <a:pt x="89" y="273"/>
                  </a:cubicBezTo>
                  <a:cubicBezTo>
                    <a:pt x="119" y="273"/>
                    <a:pt x="150" y="249"/>
                    <a:pt x="145" y="213"/>
                  </a:cubicBezTo>
                  <a:cubicBezTo>
                    <a:pt x="136" y="151"/>
                    <a:pt x="118" y="97"/>
                    <a:pt x="109" y="43"/>
                  </a:cubicBezTo>
                  <a:cubicBezTo>
                    <a:pt x="106" y="14"/>
                    <a:pt x="8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7" name="Google Shape;8607;p23"/>
            <p:cNvSpPr/>
            <p:nvPr/>
          </p:nvSpPr>
          <p:spPr>
            <a:xfrm>
              <a:off x="834600" y="1083475"/>
              <a:ext cx="26900" cy="16275"/>
            </a:xfrm>
            <a:custGeom>
              <a:avLst/>
              <a:gdLst/>
              <a:ahLst/>
              <a:cxnLst/>
              <a:rect l="l" t="t" r="r" b="b"/>
              <a:pathLst>
                <a:path w="1076" h="651" extrusionOk="0">
                  <a:moveTo>
                    <a:pt x="290" y="1"/>
                  </a:moveTo>
                  <a:cubicBezTo>
                    <a:pt x="255" y="1"/>
                    <a:pt x="219" y="3"/>
                    <a:pt x="183" y="7"/>
                  </a:cubicBezTo>
                  <a:cubicBezTo>
                    <a:pt x="1" y="342"/>
                    <a:pt x="353" y="650"/>
                    <a:pt x="676" y="650"/>
                  </a:cubicBezTo>
                  <a:cubicBezTo>
                    <a:pt x="843" y="650"/>
                    <a:pt x="1002" y="568"/>
                    <a:pt x="1075" y="364"/>
                  </a:cubicBezTo>
                  <a:cubicBezTo>
                    <a:pt x="1031" y="311"/>
                    <a:pt x="977" y="257"/>
                    <a:pt x="915" y="213"/>
                  </a:cubicBezTo>
                  <a:cubicBezTo>
                    <a:pt x="889" y="329"/>
                    <a:pt x="764" y="408"/>
                    <a:pt x="639" y="408"/>
                  </a:cubicBezTo>
                  <a:cubicBezTo>
                    <a:pt x="592" y="408"/>
                    <a:pt x="546" y="397"/>
                    <a:pt x="504" y="373"/>
                  </a:cubicBezTo>
                  <a:cubicBezTo>
                    <a:pt x="433" y="329"/>
                    <a:pt x="371" y="257"/>
                    <a:pt x="362" y="177"/>
                  </a:cubicBezTo>
                  <a:cubicBezTo>
                    <a:pt x="353" y="114"/>
                    <a:pt x="371" y="52"/>
                    <a:pt x="397" y="7"/>
                  </a:cubicBezTo>
                  <a:cubicBezTo>
                    <a:pt x="362" y="3"/>
                    <a:pt x="326" y="1"/>
                    <a:pt x="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8" name="Google Shape;8608;p23"/>
            <p:cNvSpPr/>
            <p:nvPr/>
          </p:nvSpPr>
          <p:spPr>
            <a:xfrm>
              <a:off x="827800" y="1084325"/>
              <a:ext cx="38825" cy="27475"/>
            </a:xfrm>
            <a:custGeom>
              <a:avLst/>
              <a:gdLst/>
              <a:ahLst/>
              <a:cxnLst/>
              <a:rect l="l" t="t" r="r" b="b"/>
              <a:pathLst>
                <a:path w="1553" h="1099" extrusionOk="0">
                  <a:moveTo>
                    <a:pt x="330" y="0"/>
                  </a:moveTo>
                  <a:cubicBezTo>
                    <a:pt x="295" y="18"/>
                    <a:pt x="259" y="27"/>
                    <a:pt x="223" y="54"/>
                  </a:cubicBezTo>
                  <a:cubicBezTo>
                    <a:pt x="214" y="107"/>
                    <a:pt x="197" y="161"/>
                    <a:pt x="197" y="223"/>
                  </a:cubicBezTo>
                  <a:cubicBezTo>
                    <a:pt x="197" y="330"/>
                    <a:pt x="214" y="419"/>
                    <a:pt x="250" y="526"/>
                  </a:cubicBezTo>
                  <a:cubicBezTo>
                    <a:pt x="170" y="446"/>
                    <a:pt x="152" y="330"/>
                    <a:pt x="143" y="223"/>
                  </a:cubicBezTo>
                  <a:cubicBezTo>
                    <a:pt x="143" y="187"/>
                    <a:pt x="134" y="143"/>
                    <a:pt x="134" y="98"/>
                  </a:cubicBezTo>
                  <a:cubicBezTo>
                    <a:pt x="134" y="107"/>
                    <a:pt x="125" y="107"/>
                    <a:pt x="125" y="107"/>
                  </a:cubicBezTo>
                  <a:cubicBezTo>
                    <a:pt x="116" y="134"/>
                    <a:pt x="116" y="152"/>
                    <a:pt x="116" y="170"/>
                  </a:cubicBezTo>
                  <a:cubicBezTo>
                    <a:pt x="107" y="232"/>
                    <a:pt x="116" y="295"/>
                    <a:pt x="125" y="357"/>
                  </a:cubicBezTo>
                  <a:cubicBezTo>
                    <a:pt x="152" y="491"/>
                    <a:pt x="223" y="598"/>
                    <a:pt x="295" y="705"/>
                  </a:cubicBezTo>
                  <a:cubicBezTo>
                    <a:pt x="295" y="705"/>
                    <a:pt x="295" y="714"/>
                    <a:pt x="286" y="714"/>
                  </a:cubicBezTo>
                  <a:cubicBezTo>
                    <a:pt x="188" y="642"/>
                    <a:pt x="116" y="518"/>
                    <a:pt x="81" y="402"/>
                  </a:cubicBezTo>
                  <a:cubicBezTo>
                    <a:pt x="63" y="348"/>
                    <a:pt x="36" y="259"/>
                    <a:pt x="36" y="187"/>
                  </a:cubicBezTo>
                  <a:cubicBezTo>
                    <a:pt x="27" y="196"/>
                    <a:pt x="9" y="214"/>
                    <a:pt x="0" y="232"/>
                  </a:cubicBezTo>
                  <a:cubicBezTo>
                    <a:pt x="6" y="722"/>
                    <a:pt x="501" y="1099"/>
                    <a:pt x="971" y="1099"/>
                  </a:cubicBezTo>
                  <a:cubicBezTo>
                    <a:pt x="1186" y="1099"/>
                    <a:pt x="1396" y="1020"/>
                    <a:pt x="1553" y="839"/>
                  </a:cubicBezTo>
                  <a:cubicBezTo>
                    <a:pt x="1553" y="821"/>
                    <a:pt x="1553" y="812"/>
                    <a:pt x="1553" y="794"/>
                  </a:cubicBezTo>
                  <a:cubicBezTo>
                    <a:pt x="1490" y="848"/>
                    <a:pt x="1419" y="892"/>
                    <a:pt x="1410" y="901"/>
                  </a:cubicBezTo>
                  <a:cubicBezTo>
                    <a:pt x="1323" y="948"/>
                    <a:pt x="1195" y="1031"/>
                    <a:pt x="1086" y="1031"/>
                  </a:cubicBezTo>
                  <a:cubicBezTo>
                    <a:pt x="1071" y="1031"/>
                    <a:pt x="1057" y="1029"/>
                    <a:pt x="1044" y="1026"/>
                  </a:cubicBezTo>
                  <a:cubicBezTo>
                    <a:pt x="1142" y="990"/>
                    <a:pt x="1231" y="964"/>
                    <a:pt x="1329" y="901"/>
                  </a:cubicBezTo>
                  <a:cubicBezTo>
                    <a:pt x="1410" y="857"/>
                    <a:pt x="1472" y="785"/>
                    <a:pt x="1544" y="723"/>
                  </a:cubicBezTo>
                  <a:cubicBezTo>
                    <a:pt x="1535" y="705"/>
                    <a:pt x="1535" y="687"/>
                    <a:pt x="1526" y="669"/>
                  </a:cubicBezTo>
                  <a:cubicBezTo>
                    <a:pt x="1481" y="723"/>
                    <a:pt x="1428" y="758"/>
                    <a:pt x="1383" y="794"/>
                  </a:cubicBezTo>
                  <a:cubicBezTo>
                    <a:pt x="1312" y="848"/>
                    <a:pt x="1240" y="910"/>
                    <a:pt x="1142" y="928"/>
                  </a:cubicBezTo>
                  <a:cubicBezTo>
                    <a:pt x="1142" y="928"/>
                    <a:pt x="1142" y="919"/>
                    <a:pt x="1142" y="919"/>
                  </a:cubicBezTo>
                  <a:cubicBezTo>
                    <a:pt x="1222" y="883"/>
                    <a:pt x="1294" y="830"/>
                    <a:pt x="1365" y="776"/>
                  </a:cubicBezTo>
                  <a:cubicBezTo>
                    <a:pt x="1419" y="723"/>
                    <a:pt x="1463" y="660"/>
                    <a:pt x="1508" y="607"/>
                  </a:cubicBezTo>
                  <a:cubicBezTo>
                    <a:pt x="1490" y="544"/>
                    <a:pt x="1454" y="482"/>
                    <a:pt x="1419" y="428"/>
                  </a:cubicBezTo>
                  <a:cubicBezTo>
                    <a:pt x="1322" y="633"/>
                    <a:pt x="1145" y="718"/>
                    <a:pt x="959" y="718"/>
                  </a:cubicBezTo>
                  <a:cubicBezTo>
                    <a:pt x="595" y="718"/>
                    <a:pt x="200" y="39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9" name="Google Shape;8609;p23"/>
            <p:cNvSpPr/>
            <p:nvPr/>
          </p:nvSpPr>
          <p:spPr>
            <a:xfrm>
              <a:off x="825125" y="1080800"/>
              <a:ext cx="44175" cy="33600"/>
            </a:xfrm>
            <a:custGeom>
              <a:avLst/>
              <a:gdLst/>
              <a:ahLst/>
              <a:cxnLst/>
              <a:rect l="l" t="t" r="r" b="b"/>
              <a:pathLst>
                <a:path w="1767" h="1344" extrusionOk="0">
                  <a:moveTo>
                    <a:pt x="669" y="108"/>
                  </a:moveTo>
                  <a:cubicBezTo>
                    <a:pt x="705" y="108"/>
                    <a:pt x="741" y="110"/>
                    <a:pt x="776" y="114"/>
                  </a:cubicBezTo>
                  <a:cubicBezTo>
                    <a:pt x="750" y="159"/>
                    <a:pt x="732" y="221"/>
                    <a:pt x="741" y="284"/>
                  </a:cubicBezTo>
                  <a:cubicBezTo>
                    <a:pt x="750" y="364"/>
                    <a:pt x="812" y="436"/>
                    <a:pt x="883" y="480"/>
                  </a:cubicBezTo>
                  <a:cubicBezTo>
                    <a:pt x="925" y="504"/>
                    <a:pt x="971" y="515"/>
                    <a:pt x="1018" y="515"/>
                  </a:cubicBezTo>
                  <a:cubicBezTo>
                    <a:pt x="1143" y="515"/>
                    <a:pt x="1268" y="436"/>
                    <a:pt x="1294" y="320"/>
                  </a:cubicBezTo>
                  <a:cubicBezTo>
                    <a:pt x="1356" y="364"/>
                    <a:pt x="1410" y="418"/>
                    <a:pt x="1454" y="471"/>
                  </a:cubicBezTo>
                  <a:cubicBezTo>
                    <a:pt x="1381" y="675"/>
                    <a:pt x="1222" y="757"/>
                    <a:pt x="1055" y="757"/>
                  </a:cubicBezTo>
                  <a:cubicBezTo>
                    <a:pt x="732" y="757"/>
                    <a:pt x="380" y="449"/>
                    <a:pt x="562" y="114"/>
                  </a:cubicBezTo>
                  <a:cubicBezTo>
                    <a:pt x="598" y="110"/>
                    <a:pt x="634" y="108"/>
                    <a:pt x="669" y="108"/>
                  </a:cubicBezTo>
                  <a:close/>
                  <a:moveTo>
                    <a:pt x="437" y="141"/>
                  </a:moveTo>
                  <a:cubicBezTo>
                    <a:pt x="307" y="531"/>
                    <a:pt x="702" y="859"/>
                    <a:pt x="1066" y="859"/>
                  </a:cubicBezTo>
                  <a:cubicBezTo>
                    <a:pt x="1252" y="859"/>
                    <a:pt x="1429" y="774"/>
                    <a:pt x="1526" y="569"/>
                  </a:cubicBezTo>
                  <a:cubicBezTo>
                    <a:pt x="1561" y="623"/>
                    <a:pt x="1597" y="685"/>
                    <a:pt x="1615" y="748"/>
                  </a:cubicBezTo>
                  <a:cubicBezTo>
                    <a:pt x="1570" y="801"/>
                    <a:pt x="1526" y="864"/>
                    <a:pt x="1472" y="917"/>
                  </a:cubicBezTo>
                  <a:cubicBezTo>
                    <a:pt x="1401" y="971"/>
                    <a:pt x="1329" y="1024"/>
                    <a:pt x="1249" y="1060"/>
                  </a:cubicBezTo>
                  <a:cubicBezTo>
                    <a:pt x="1249" y="1060"/>
                    <a:pt x="1249" y="1069"/>
                    <a:pt x="1249" y="1069"/>
                  </a:cubicBezTo>
                  <a:cubicBezTo>
                    <a:pt x="1347" y="1051"/>
                    <a:pt x="1419" y="989"/>
                    <a:pt x="1490" y="935"/>
                  </a:cubicBezTo>
                  <a:cubicBezTo>
                    <a:pt x="1535" y="899"/>
                    <a:pt x="1588" y="864"/>
                    <a:pt x="1633" y="810"/>
                  </a:cubicBezTo>
                  <a:cubicBezTo>
                    <a:pt x="1642" y="828"/>
                    <a:pt x="1642" y="846"/>
                    <a:pt x="1651" y="864"/>
                  </a:cubicBezTo>
                  <a:cubicBezTo>
                    <a:pt x="1579" y="926"/>
                    <a:pt x="1517" y="998"/>
                    <a:pt x="1436" y="1042"/>
                  </a:cubicBezTo>
                  <a:cubicBezTo>
                    <a:pt x="1338" y="1105"/>
                    <a:pt x="1249" y="1131"/>
                    <a:pt x="1151" y="1167"/>
                  </a:cubicBezTo>
                  <a:cubicBezTo>
                    <a:pt x="1164" y="1170"/>
                    <a:pt x="1178" y="1172"/>
                    <a:pt x="1193" y="1172"/>
                  </a:cubicBezTo>
                  <a:cubicBezTo>
                    <a:pt x="1302" y="1172"/>
                    <a:pt x="1430" y="1089"/>
                    <a:pt x="1517" y="1042"/>
                  </a:cubicBezTo>
                  <a:cubicBezTo>
                    <a:pt x="1526" y="1033"/>
                    <a:pt x="1597" y="989"/>
                    <a:pt x="1660" y="935"/>
                  </a:cubicBezTo>
                  <a:cubicBezTo>
                    <a:pt x="1660" y="953"/>
                    <a:pt x="1660" y="962"/>
                    <a:pt x="1660" y="980"/>
                  </a:cubicBezTo>
                  <a:cubicBezTo>
                    <a:pt x="1503" y="1161"/>
                    <a:pt x="1293" y="1240"/>
                    <a:pt x="1078" y="1240"/>
                  </a:cubicBezTo>
                  <a:cubicBezTo>
                    <a:pt x="608" y="1240"/>
                    <a:pt x="113" y="863"/>
                    <a:pt x="107" y="373"/>
                  </a:cubicBezTo>
                  <a:cubicBezTo>
                    <a:pt x="116" y="355"/>
                    <a:pt x="134" y="337"/>
                    <a:pt x="143" y="328"/>
                  </a:cubicBezTo>
                  <a:cubicBezTo>
                    <a:pt x="143" y="400"/>
                    <a:pt x="170" y="489"/>
                    <a:pt x="188" y="543"/>
                  </a:cubicBezTo>
                  <a:cubicBezTo>
                    <a:pt x="223" y="659"/>
                    <a:pt x="295" y="783"/>
                    <a:pt x="393" y="855"/>
                  </a:cubicBezTo>
                  <a:cubicBezTo>
                    <a:pt x="402" y="855"/>
                    <a:pt x="402" y="846"/>
                    <a:pt x="402" y="846"/>
                  </a:cubicBezTo>
                  <a:cubicBezTo>
                    <a:pt x="330" y="739"/>
                    <a:pt x="259" y="632"/>
                    <a:pt x="232" y="498"/>
                  </a:cubicBezTo>
                  <a:cubicBezTo>
                    <a:pt x="223" y="436"/>
                    <a:pt x="214" y="373"/>
                    <a:pt x="223" y="311"/>
                  </a:cubicBezTo>
                  <a:cubicBezTo>
                    <a:pt x="223" y="293"/>
                    <a:pt x="223" y="275"/>
                    <a:pt x="232" y="248"/>
                  </a:cubicBezTo>
                  <a:cubicBezTo>
                    <a:pt x="232" y="248"/>
                    <a:pt x="241" y="248"/>
                    <a:pt x="241" y="239"/>
                  </a:cubicBezTo>
                  <a:cubicBezTo>
                    <a:pt x="241" y="284"/>
                    <a:pt x="250" y="328"/>
                    <a:pt x="250" y="364"/>
                  </a:cubicBezTo>
                  <a:cubicBezTo>
                    <a:pt x="259" y="471"/>
                    <a:pt x="277" y="587"/>
                    <a:pt x="357" y="667"/>
                  </a:cubicBezTo>
                  <a:cubicBezTo>
                    <a:pt x="321" y="560"/>
                    <a:pt x="304" y="471"/>
                    <a:pt x="304" y="364"/>
                  </a:cubicBezTo>
                  <a:cubicBezTo>
                    <a:pt x="304" y="302"/>
                    <a:pt x="321" y="248"/>
                    <a:pt x="330" y="195"/>
                  </a:cubicBezTo>
                  <a:cubicBezTo>
                    <a:pt x="366" y="168"/>
                    <a:pt x="402" y="159"/>
                    <a:pt x="437" y="141"/>
                  </a:cubicBezTo>
                  <a:close/>
                  <a:moveTo>
                    <a:pt x="685" y="0"/>
                  </a:moveTo>
                  <a:cubicBezTo>
                    <a:pt x="439" y="0"/>
                    <a:pt x="198" y="94"/>
                    <a:pt x="18" y="311"/>
                  </a:cubicBezTo>
                  <a:cubicBezTo>
                    <a:pt x="9" y="320"/>
                    <a:pt x="9" y="320"/>
                    <a:pt x="9" y="328"/>
                  </a:cubicBezTo>
                  <a:cubicBezTo>
                    <a:pt x="9" y="337"/>
                    <a:pt x="0" y="346"/>
                    <a:pt x="0" y="355"/>
                  </a:cubicBezTo>
                  <a:cubicBezTo>
                    <a:pt x="6" y="920"/>
                    <a:pt x="549" y="1344"/>
                    <a:pt x="1075" y="1344"/>
                  </a:cubicBezTo>
                  <a:cubicBezTo>
                    <a:pt x="1323" y="1344"/>
                    <a:pt x="1566" y="1250"/>
                    <a:pt x="1749" y="1033"/>
                  </a:cubicBezTo>
                  <a:cubicBezTo>
                    <a:pt x="1749" y="1033"/>
                    <a:pt x="1758" y="1024"/>
                    <a:pt x="1758" y="1015"/>
                  </a:cubicBezTo>
                  <a:cubicBezTo>
                    <a:pt x="1758" y="1015"/>
                    <a:pt x="1767" y="1006"/>
                    <a:pt x="1758" y="989"/>
                  </a:cubicBezTo>
                  <a:cubicBezTo>
                    <a:pt x="1752" y="424"/>
                    <a:pt x="1209" y="0"/>
                    <a:pt x="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0" name="Google Shape;8610;p23"/>
            <p:cNvSpPr/>
            <p:nvPr/>
          </p:nvSpPr>
          <p:spPr>
            <a:xfrm>
              <a:off x="871500" y="1098475"/>
              <a:ext cx="6350" cy="3525"/>
            </a:xfrm>
            <a:custGeom>
              <a:avLst/>
              <a:gdLst/>
              <a:ahLst/>
              <a:cxnLst/>
              <a:rect l="l" t="t" r="r" b="b"/>
              <a:pathLst>
                <a:path w="254" h="141" extrusionOk="0">
                  <a:moveTo>
                    <a:pt x="182" y="0"/>
                  </a:moveTo>
                  <a:cubicBezTo>
                    <a:pt x="176" y="0"/>
                    <a:pt x="169" y="2"/>
                    <a:pt x="161" y="5"/>
                  </a:cubicBezTo>
                  <a:cubicBezTo>
                    <a:pt x="126" y="23"/>
                    <a:pt x="81" y="23"/>
                    <a:pt x="45" y="41"/>
                  </a:cubicBezTo>
                  <a:cubicBezTo>
                    <a:pt x="19" y="41"/>
                    <a:pt x="1" y="68"/>
                    <a:pt x="1" y="94"/>
                  </a:cubicBezTo>
                  <a:cubicBezTo>
                    <a:pt x="8" y="117"/>
                    <a:pt x="30" y="141"/>
                    <a:pt x="53" y="141"/>
                  </a:cubicBezTo>
                  <a:cubicBezTo>
                    <a:pt x="56" y="141"/>
                    <a:pt x="60" y="140"/>
                    <a:pt x="63" y="139"/>
                  </a:cubicBezTo>
                  <a:cubicBezTo>
                    <a:pt x="108" y="130"/>
                    <a:pt x="161" y="121"/>
                    <a:pt x="206" y="103"/>
                  </a:cubicBezTo>
                  <a:cubicBezTo>
                    <a:pt x="253" y="80"/>
                    <a:pt x="231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1" name="Google Shape;8611;p23"/>
            <p:cNvSpPr/>
            <p:nvPr/>
          </p:nvSpPr>
          <p:spPr>
            <a:xfrm>
              <a:off x="867275" y="1088725"/>
              <a:ext cx="6925" cy="4750"/>
            </a:xfrm>
            <a:custGeom>
              <a:avLst/>
              <a:gdLst/>
              <a:ahLst/>
              <a:cxnLst/>
              <a:rect l="l" t="t" r="r" b="b"/>
              <a:pathLst>
                <a:path w="277" h="190" extrusionOk="0">
                  <a:moveTo>
                    <a:pt x="203" y="0"/>
                  </a:moveTo>
                  <a:cubicBezTo>
                    <a:pt x="198" y="0"/>
                    <a:pt x="193" y="1"/>
                    <a:pt x="188" y="3"/>
                  </a:cubicBezTo>
                  <a:cubicBezTo>
                    <a:pt x="143" y="29"/>
                    <a:pt x="89" y="65"/>
                    <a:pt x="45" y="101"/>
                  </a:cubicBezTo>
                  <a:cubicBezTo>
                    <a:pt x="1" y="130"/>
                    <a:pt x="35" y="190"/>
                    <a:pt x="79" y="190"/>
                  </a:cubicBezTo>
                  <a:cubicBezTo>
                    <a:pt x="88" y="190"/>
                    <a:pt x="98" y="187"/>
                    <a:pt x="107" y="181"/>
                  </a:cubicBezTo>
                  <a:cubicBezTo>
                    <a:pt x="152" y="145"/>
                    <a:pt x="188" y="127"/>
                    <a:pt x="232" y="101"/>
                  </a:cubicBezTo>
                  <a:cubicBezTo>
                    <a:pt x="259" y="92"/>
                    <a:pt x="277" y="56"/>
                    <a:pt x="259" y="29"/>
                  </a:cubicBezTo>
                  <a:cubicBezTo>
                    <a:pt x="252" y="15"/>
                    <a:pt x="22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2" name="Google Shape;8612;p23"/>
            <p:cNvSpPr/>
            <p:nvPr/>
          </p:nvSpPr>
          <p:spPr>
            <a:xfrm>
              <a:off x="862200" y="1080950"/>
              <a:ext cx="6200" cy="5725"/>
            </a:xfrm>
            <a:custGeom>
              <a:avLst/>
              <a:gdLst/>
              <a:ahLst/>
              <a:cxnLst/>
              <a:rect l="l" t="t" r="r" b="b"/>
              <a:pathLst>
                <a:path w="248" h="229" extrusionOk="0">
                  <a:moveTo>
                    <a:pt x="190" y="1"/>
                  </a:moveTo>
                  <a:cubicBezTo>
                    <a:pt x="174" y="1"/>
                    <a:pt x="157" y="8"/>
                    <a:pt x="141" y="19"/>
                  </a:cubicBezTo>
                  <a:cubicBezTo>
                    <a:pt x="114" y="55"/>
                    <a:pt x="78" y="99"/>
                    <a:pt x="43" y="135"/>
                  </a:cubicBezTo>
                  <a:cubicBezTo>
                    <a:pt x="0" y="171"/>
                    <a:pt x="36" y="228"/>
                    <a:pt x="76" y="228"/>
                  </a:cubicBezTo>
                  <a:cubicBezTo>
                    <a:pt x="86" y="228"/>
                    <a:pt x="96" y="225"/>
                    <a:pt x="105" y="215"/>
                  </a:cubicBezTo>
                  <a:cubicBezTo>
                    <a:pt x="150" y="171"/>
                    <a:pt x="185" y="126"/>
                    <a:pt x="230" y="82"/>
                  </a:cubicBezTo>
                  <a:cubicBezTo>
                    <a:pt x="248" y="64"/>
                    <a:pt x="239" y="28"/>
                    <a:pt x="221" y="10"/>
                  </a:cubicBezTo>
                  <a:cubicBezTo>
                    <a:pt x="211" y="3"/>
                    <a:pt x="201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3" name="Google Shape;8613;p23"/>
            <p:cNvSpPr/>
            <p:nvPr/>
          </p:nvSpPr>
          <p:spPr>
            <a:xfrm>
              <a:off x="844400" y="1071650"/>
              <a:ext cx="3050" cy="6625"/>
            </a:xfrm>
            <a:custGeom>
              <a:avLst/>
              <a:gdLst/>
              <a:ahLst/>
              <a:cxnLst/>
              <a:rect l="l" t="t" r="r" b="b"/>
              <a:pathLst>
                <a:path w="122" h="265" extrusionOk="0">
                  <a:moveTo>
                    <a:pt x="67" y="1"/>
                  </a:moveTo>
                  <a:cubicBezTo>
                    <a:pt x="44" y="1"/>
                    <a:pt x="23" y="14"/>
                    <a:pt x="23" y="43"/>
                  </a:cubicBezTo>
                  <a:cubicBezTo>
                    <a:pt x="14" y="97"/>
                    <a:pt x="5" y="159"/>
                    <a:pt x="5" y="213"/>
                  </a:cubicBezTo>
                  <a:cubicBezTo>
                    <a:pt x="1" y="246"/>
                    <a:pt x="26" y="264"/>
                    <a:pt x="53" y="264"/>
                  </a:cubicBezTo>
                  <a:cubicBezTo>
                    <a:pt x="76" y="264"/>
                    <a:pt x="99" y="251"/>
                    <a:pt x="103" y="222"/>
                  </a:cubicBezTo>
                  <a:cubicBezTo>
                    <a:pt x="112" y="168"/>
                    <a:pt x="121" y="106"/>
                    <a:pt x="121" y="52"/>
                  </a:cubicBezTo>
                  <a:cubicBezTo>
                    <a:pt x="121" y="19"/>
                    <a:pt x="93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4" name="Google Shape;8614;p23"/>
            <p:cNvSpPr/>
            <p:nvPr/>
          </p:nvSpPr>
          <p:spPr>
            <a:xfrm>
              <a:off x="832250" y="1072000"/>
              <a:ext cx="4275" cy="6625"/>
            </a:xfrm>
            <a:custGeom>
              <a:avLst/>
              <a:gdLst/>
              <a:ahLst/>
              <a:cxnLst/>
              <a:rect l="l" t="t" r="r" b="b"/>
              <a:pathLst>
                <a:path w="171" h="265" extrusionOk="0">
                  <a:moveTo>
                    <a:pt x="65" y="1"/>
                  </a:moveTo>
                  <a:cubicBezTo>
                    <a:pt x="61" y="1"/>
                    <a:pt x="58" y="1"/>
                    <a:pt x="54" y="2"/>
                  </a:cubicBezTo>
                  <a:cubicBezTo>
                    <a:pt x="27" y="2"/>
                    <a:pt x="1" y="38"/>
                    <a:pt x="10" y="65"/>
                  </a:cubicBezTo>
                  <a:cubicBezTo>
                    <a:pt x="27" y="118"/>
                    <a:pt x="54" y="172"/>
                    <a:pt x="72" y="234"/>
                  </a:cubicBezTo>
                  <a:cubicBezTo>
                    <a:pt x="79" y="254"/>
                    <a:pt x="100" y="265"/>
                    <a:pt x="118" y="265"/>
                  </a:cubicBezTo>
                  <a:cubicBezTo>
                    <a:pt x="124" y="265"/>
                    <a:pt x="130" y="263"/>
                    <a:pt x="134" y="261"/>
                  </a:cubicBezTo>
                  <a:cubicBezTo>
                    <a:pt x="170" y="243"/>
                    <a:pt x="170" y="217"/>
                    <a:pt x="161" y="190"/>
                  </a:cubicBezTo>
                  <a:cubicBezTo>
                    <a:pt x="152" y="136"/>
                    <a:pt x="126" y="92"/>
                    <a:pt x="117" y="47"/>
                  </a:cubicBezTo>
                  <a:cubicBezTo>
                    <a:pt x="109" y="24"/>
                    <a:pt x="88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5" name="Google Shape;8615;p23"/>
            <p:cNvSpPr/>
            <p:nvPr/>
          </p:nvSpPr>
          <p:spPr>
            <a:xfrm>
              <a:off x="822075" y="1077550"/>
              <a:ext cx="5425" cy="5775"/>
            </a:xfrm>
            <a:custGeom>
              <a:avLst/>
              <a:gdLst/>
              <a:ahLst/>
              <a:cxnLst/>
              <a:rect l="l" t="t" r="r" b="b"/>
              <a:pathLst>
                <a:path w="217" h="231" extrusionOk="0">
                  <a:moveTo>
                    <a:pt x="72" y="1"/>
                  </a:moveTo>
                  <a:cubicBezTo>
                    <a:pt x="34" y="1"/>
                    <a:pt x="0" y="45"/>
                    <a:pt x="33" y="84"/>
                  </a:cubicBezTo>
                  <a:cubicBezTo>
                    <a:pt x="60" y="128"/>
                    <a:pt x="78" y="164"/>
                    <a:pt x="95" y="200"/>
                  </a:cubicBezTo>
                  <a:cubicBezTo>
                    <a:pt x="108" y="221"/>
                    <a:pt x="128" y="230"/>
                    <a:pt x="147" y="230"/>
                  </a:cubicBezTo>
                  <a:cubicBezTo>
                    <a:pt x="183" y="230"/>
                    <a:pt x="217" y="199"/>
                    <a:pt x="194" y="164"/>
                  </a:cubicBezTo>
                  <a:cubicBezTo>
                    <a:pt x="167" y="111"/>
                    <a:pt x="140" y="66"/>
                    <a:pt x="113" y="21"/>
                  </a:cubicBezTo>
                  <a:cubicBezTo>
                    <a:pt x="101" y="7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6" name="Google Shape;8616;p23"/>
            <p:cNvSpPr/>
            <p:nvPr/>
          </p:nvSpPr>
          <p:spPr>
            <a:xfrm>
              <a:off x="853675" y="1074575"/>
              <a:ext cx="4900" cy="6575"/>
            </a:xfrm>
            <a:custGeom>
              <a:avLst/>
              <a:gdLst/>
              <a:ahLst/>
              <a:cxnLst/>
              <a:rect l="l" t="t" r="r" b="b"/>
              <a:pathLst>
                <a:path w="196" h="263" extrusionOk="0">
                  <a:moveTo>
                    <a:pt x="129" y="1"/>
                  </a:moveTo>
                  <a:cubicBezTo>
                    <a:pt x="110" y="1"/>
                    <a:pt x="90" y="10"/>
                    <a:pt x="80" y="33"/>
                  </a:cubicBezTo>
                  <a:cubicBezTo>
                    <a:pt x="63" y="87"/>
                    <a:pt x="36" y="140"/>
                    <a:pt x="18" y="194"/>
                  </a:cubicBezTo>
                  <a:cubicBezTo>
                    <a:pt x="1" y="233"/>
                    <a:pt x="34" y="262"/>
                    <a:pt x="67" y="262"/>
                  </a:cubicBezTo>
                  <a:cubicBezTo>
                    <a:pt x="87" y="262"/>
                    <a:pt x="106" y="252"/>
                    <a:pt x="116" y="230"/>
                  </a:cubicBezTo>
                  <a:cubicBezTo>
                    <a:pt x="134" y="176"/>
                    <a:pt x="161" y="122"/>
                    <a:pt x="179" y="69"/>
                  </a:cubicBezTo>
                  <a:cubicBezTo>
                    <a:pt x="195" y="29"/>
                    <a:pt x="162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617" name="Google Shape;8617;p23"/>
          <p:cNvSpPr txBox="1">
            <a:spLocks noGrp="1"/>
          </p:cNvSpPr>
          <p:nvPr>
            <p:ph type="title" hasCustomPrompt="1"/>
          </p:nvPr>
        </p:nvSpPr>
        <p:spPr>
          <a:xfrm>
            <a:off x="7198384" y="2427267"/>
            <a:ext cx="326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618" name="Google Shape;8618;p23"/>
          <p:cNvSpPr txBox="1">
            <a:spLocks noGrp="1"/>
          </p:cNvSpPr>
          <p:nvPr>
            <p:ph type="subTitle" idx="1"/>
          </p:nvPr>
        </p:nvSpPr>
        <p:spPr>
          <a:xfrm>
            <a:off x="7198400" y="3652659"/>
            <a:ext cx="3260400" cy="8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619" name="Google Shape;8619;p23"/>
          <p:cNvSpPr txBox="1">
            <a:spLocks noGrp="1"/>
          </p:cNvSpPr>
          <p:nvPr>
            <p:ph type="title" idx="2" hasCustomPrompt="1"/>
          </p:nvPr>
        </p:nvSpPr>
        <p:spPr>
          <a:xfrm>
            <a:off x="1802667" y="2427275"/>
            <a:ext cx="326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620" name="Google Shape;8620;p23"/>
          <p:cNvSpPr txBox="1">
            <a:spLocks noGrp="1"/>
          </p:cNvSpPr>
          <p:nvPr>
            <p:ph type="subTitle" idx="3"/>
          </p:nvPr>
        </p:nvSpPr>
        <p:spPr>
          <a:xfrm>
            <a:off x="1802684" y="3652367"/>
            <a:ext cx="3260400" cy="8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3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7" name="Google Shape;9837;p27"/>
          <p:cNvSpPr/>
          <p:nvPr/>
        </p:nvSpPr>
        <p:spPr>
          <a:xfrm>
            <a:off x="0" y="0"/>
            <a:ext cx="12192107" cy="6856861"/>
          </a:xfrm>
          <a:custGeom>
            <a:avLst/>
            <a:gdLst/>
            <a:ahLst/>
            <a:cxnLst/>
            <a:rect l="l" t="t" r="r" b="b"/>
            <a:pathLst>
              <a:path w="88355" h="49691" extrusionOk="0">
                <a:moveTo>
                  <a:pt x="5666" y="6075"/>
                </a:moveTo>
                <a:lnTo>
                  <a:pt x="12008" y="6102"/>
                </a:lnTo>
                <a:lnTo>
                  <a:pt x="11955" y="12472"/>
                </a:lnTo>
                <a:lnTo>
                  <a:pt x="5612" y="12445"/>
                </a:lnTo>
                <a:lnTo>
                  <a:pt x="5666" y="6075"/>
                </a:lnTo>
                <a:close/>
                <a:moveTo>
                  <a:pt x="12062" y="6102"/>
                </a:moveTo>
                <a:lnTo>
                  <a:pt x="18432" y="6129"/>
                </a:lnTo>
                <a:lnTo>
                  <a:pt x="18378" y="12507"/>
                </a:lnTo>
                <a:lnTo>
                  <a:pt x="12008" y="12472"/>
                </a:lnTo>
                <a:lnTo>
                  <a:pt x="12062" y="6102"/>
                </a:lnTo>
                <a:close/>
                <a:moveTo>
                  <a:pt x="18485" y="6129"/>
                </a:moveTo>
                <a:lnTo>
                  <a:pt x="24819" y="6156"/>
                </a:lnTo>
                <a:lnTo>
                  <a:pt x="24774" y="12534"/>
                </a:lnTo>
                <a:lnTo>
                  <a:pt x="18432" y="12507"/>
                </a:lnTo>
                <a:lnTo>
                  <a:pt x="18485" y="6129"/>
                </a:lnTo>
                <a:close/>
                <a:moveTo>
                  <a:pt x="24873" y="6156"/>
                </a:moveTo>
                <a:lnTo>
                  <a:pt x="31215" y="6183"/>
                </a:lnTo>
                <a:lnTo>
                  <a:pt x="31162" y="12561"/>
                </a:lnTo>
                <a:lnTo>
                  <a:pt x="24828" y="12534"/>
                </a:lnTo>
                <a:lnTo>
                  <a:pt x="24873" y="6156"/>
                </a:lnTo>
                <a:close/>
                <a:moveTo>
                  <a:pt x="31269" y="6183"/>
                </a:moveTo>
                <a:lnTo>
                  <a:pt x="37639" y="6218"/>
                </a:lnTo>
                <a:lnTo>
                  <a:pt x="37585" y="12588"/>
                </a:lnTo>
                <a:lnTo>
                  <a:pt x="31215" y="12561"/>
                </a:lnTo>
                <a:lnTo>
                  <a:pt x="31269" y="6183"/>
                </a:lnTo>
                <a:close/>
                <a:moveTo>
                  <a:pt x="37692" y="6218"/>
                </a:moveTo>
                <a:lnTo>
                  <a:pt x="44026" y="6245"/>
                </a:lnTo>
                <a:lnTo>
                  <a:pt x="43973" y="12623"/>
                </a:lnTo>
                <a:lnTo>
                  <a:pt x="37639" y="12588"/>
                </a:lnTo>
                <a:lnTo>
                  <a:pt x="37692" y="6218"/>
                </a:lnTo>
                <a:close/>
                <a:moveTo>
                  <a:pt x="44080" y="6245"/>
                </a:moveTo>
                <a:lnTo>
                  <a:pt x="50422" y="6272"/>
                </a:lnTo>
                <a:lnTo>
                  <a:pt x="50369" y="12650"/>
                </a:lnTo>
                <a:lnTo>
                  <a:pt x="44026" y="12623"/>
                </a:lnTo>
                <a:lnTo>
                  <a:pt x="44080" y="6245"/>
                </a:lnTo>
                <a:close/>
                <a:moveTo>
                  <a:pt x="50476" y="6272"/>
                </a:moveTo>
                <a:lnTo>
                  <a:pt x="56846" y="6298"/>
                </a:lnTo>
                <a:lnTo>
                  <a:pt x="56792" y="12677"/>
                </a:lnTo>
                <a:lnTo>
                  <a:pt x="50422" y="12650"/>
                </a:lnTo>
                <a:lnTo>
                  <a:pt x="50476" y="6272"/>
                </a:lnTo>
                <a:close/>
                <a:moveTo>
                  <a:pt x="56899" y="6298"/>
                </a:moveTo>
                <a:lnTo>
                  <a:pt x="63233" y="6325"/>
                </a:lnTo>
                <a:lnTo>
                  <a:pt x="63180" y="12704"/>
                </a:lnTo>
                <a:lnTo>
                  <a:pt x="56846" y="12677"/>
                </a:lnTo>
                <a:lnTo>
                  <a:pt x="56899" y="6298"/>
                </a:lnTo>
                <a:close/>
                <a:moveTo>
                  <a:pt x="63287" y="6325"/>
                </a:moveTo>
                <a:lnTo>
                  <a:pt x="69621" y="6361"/>
                </a:lnTo>
                <a:lnTo>
                  <a:pt x="69576" y="12731"/>
                </a:lnTo>
                <a:lnTo>
                  <a:pt x="63233" y="12704"/>
                </a:lnTo>
                <a:lnTo>
                  <a:pt x="63287" y="6325"/>
                </a:lnTo>
                <a:close/>
                <a:moveTo>
                  <a:pt x="69674" y="6361"/>
                </a:moveTo>
                <a:lnTo>
                  <a:pt x="76035" y="6388"/>
                </a:lnTo>
                <a:lnTo>
                  <a:pt x="75981" y="12766"/>
                </a:lnTo>
                <a:lnTo>
                  <a:pt x="69629" y="12731"/>
                </a:lnTo>
                <a:lnTo>
                  <a:pt x="69674" y="6361"/>
                </a:lnTo>
                <a:close/>
                <a:moveTo>
                  <a:pt x="76088" y="6388"/>
                </a:moveTo>
                <a:lnTo>
                  <a:pt x="82440" y="6414"/>
                </a:lnTo>
                <a:lnTo>
                  <a:pt x="82396" y="12793"/>
                </a:lnTo>
                <a:lnTo>
                  <a:pt x="76035" y="12766"/>
                </a:lnTo>
                <a:lnTo>
                  <a:pt x="76088" y="6388"/>
                </a:lnTo>
                <a:close/>
                <a:moveTo>
                  <a:pt x="5612" y="12499"/>
                </a:moveTo>
                <a:lnTo>
                  <a:pt x="11955" y="12525"/>
                </a:lnTo>
                <a:lnTo>
                  <a:pt x="11910" y="18904"/>
                </a:lnTo>
                <a:lnTo>
                  <a:pt x="5567" y="18877"/>
                </a:lnTo>
                <a:lnTo>
                  <a:pt x="5612" y="12499"/>
                </a:lnTo>
                <a:close/>
                <a:moveTo>
                  <a:pt x="12008" y="12534"/>
                </a:moveTo>
                <a:lnTo>
                  <a:pt x="18378" y="12561"/>
                </a:lnTo>
                <a:lnTo>
                  <a:pt x="18333" y="18931"/>
                </a:lnTo>
                <a:lnTo>
                  <a:pt x="11964" y="18904"/>
                </a:lnTo>
                <a:lnTo>
                  <a:pt x="12008" y="12534"/>
                </a:lnTo>
                <a:close/>
                <a:moveTo>
                  <a:pt x="18432" y="12561"/>
                </a:moveTo>
                <a:lnTo>
                  <a:pt x="24774" y="12588"/>
                </a:lnTo>
                <a:lnTo>
                  <a:pt x="24721" y="18957"/>
                </a:lnTo>
                <a:lnTo>
                  <a:pt x="18387" y="18931"/>
                </a:lnTo>
                <a:lnTo>
                  <a:pt x="18432" y="12561"/>
                </a:lnTo>
                <a:close/>
                <a:moveTo>
                  <a:pt x="24828" y="12588"/>
                </a:moveTo>
                <a:lnTo>
                  <a:pt x="31162" y="12615"/>
                </a:lnTo>
                <a:lnTo>
                  <a:pt x="31117" y="18984"/>
                </a:lnTo>
                <a:lnTo>
                  <a:pt x="24774" y="18957"/>
                </a:lnTo>
                <a:lnTo>
                  <a:pt x="24828" y="12588"/>
                </a:lnTo>
                <a:close/>
                <a:moveTo>
                  <a:pt x="31215" y="12615"/>
                </a:moveTo>
                <a:lnTo>
                  <a:pt x="37585" y="12641"/>
                </a:lnTo>
                <a:lnTo>
                  <a:pt x="37540" y="19011"/>
                </a:lnTo>
                <a:lnTo>
                  <a:pt x="31171" y="18984"/>
                </a:lnTo>
                <a:lnTo>
                  <a:pt x="31215" y="12615"/>
                </a:lnTo>
                <a:close/>
                <a:moveTo>
                  <a:pt x="37639" y="12641"/>
                </a:moveTo>
                <a:lnTo>
                  <a:pt x="43973" y="12677"/>
                </a:lnTo>
                <a:lnTo>
                  <a:pt x="43928" y="19047"/>
                </a:lnTo>
                <a:lnTo>
                  <a:pt x="37594" y="19011"/>
                </a:lnTo>
                <a:lnTo>
                  <a:pt x="37639" y="12641"/>
                </a:lnTo>
                <a:close/>
                <a:moveTo>
                  <a:pt x="44026" y="12677"/>
                </a:moveTo>
                <a:lnTo>
                  <a:pt x="50369" y="12704"/>
                </a:lnTo>
                <a:lnTo>
                  <a:pt x="50324" y="19073"/>
                </a:lnTo>
                <a:lnTo>
                  <a:pt x="43981" y="19047"/>
                </a:lnTo>
                <a:lnTo>
                  <a:pt x="44026" y="12677"/>
                </a:lnTo>
                <a:close/>
                <a:moveTo>
                  <a:pt x="50422" y="12704"/>
                </a:moveTo>
                <a:lnTo>
                  <a:pt x="56792" y="12731"/>
                </a:lnTo>
                <a:lnTo>
                  <a:pt x="56748" y="19100"/>
                </a:lnTo>
                <a:lnTo>
                  <a:pt x="50378" y="19073"/>
                </a:lnTo>
                <a:lnTo>
                  <a:pt x="50422" y="12704"/>
                </a:lnTo>
                <a:close/>
                <a:moveTo>
                  <a:pt x="56846" y="12731"/>
                </a:moveTo>
                <a:lnTo>
                  <a:pt x="63180" y="12757"/>
                </a:lnTo>
                <a:lnTo>
                  <a:pt x="63135" y="19127"/>
                </a:lnTo>
                <a:lnTo>
                  <a:pt x="56801" y="19100"/>
                </a:lnTo>
                <a:lnTo>
                  <a:pt x="56846" y="12731"/>
                </a:lnTo>
                <a:close/>
                <a:moveTo>
                  <a:pt x="63233" y="12757"/>
                </a:moveTo>
                <a:lnTo>
                  <a:pt x="69576" y="12784"/>
                </a:lnTo>
                <a:lnTo>
                  <a:pt x="69522" y="19154"/>
                </a:lnTo>
                <a:lnTo>
                  <a:pt x="63189" y="19127"/>
                </a:lnTo>
                <a:lnTo>
                  <a:pt x="63233" y="12757"/>
                </a:lnTo>
                <a:close/>
                <a:moveTo>
                  <a:pt x="69629" y="12784"/>
                </a:moveTo>
                <a:lnTo>
                  <a:pt x="75981" y="12820"/>
                </a:lnTo>
                <a:lnTo>
                  <a:pt x="75937" y="19180"/>
                </a:lnTo>
                <a:lnTo>
                  <a:pt x="69576" y="19154"/>
                </a:lnTo>
                <a:lnTo>
                  <a:pt x="69629" y="12784"/>
                </a:lnTo>
                <a:close/>
                <a:moveTo>
                  <a:pt x="76035" y="12820"/>
                </a:moveTo>
                <a:lnTo>
                  <a:pt x="82396" y="12846"/>
                </a:lnTo>
                <a:lnTo>
                  <a:pt x="82342" y="19216"/>
                </a:lnTo>
                <a:lnTo>
                  <a:pt x="75990" y="19180"/>
                </a:lnTo>
                <a:lnTo>
                  <a:pt x="76035" y="12820"/>
                </a:lnTo>
                <a:close/>
                <a:moveTo>
                  <a:pt x="5567" y="18931"/>
                </a:moveTo>
                <a:lnTo>
                  <a:pt x="11910" y="18957"/>
                </a:lnTo>
                <a:lnTo>
                  <a:pt x="11857" y="25318"/>
                </a:lnTo>
                <a:lnTo>
                  <a:pt x="5514" y="25291"/>
                </a:lnTo>
                <a:lnTo>
                  <a:pt x="5567" y="18931"/>
                </a:lnTo>
                <a:close/>
                <a:moveTo>
                  <a:pt x="11964" y="18957"/>
                </a:moveTo>
                <a:lnTo>
                  <a:pt x="18333" y="18984"/>
                </a:lnTo>
                <a:lnTo>
                  <a:pt x="18280" y="25354"/>
                </a:lnTo>
                <a:lnTo>
                  <a:pt x="11910" y="25318"/>
                </a:lnTo>
                <a:lnTo>
                  <a:pt x="11964" y="18957"/>
                </a:lnTo>
                <a:close/>
                <a:moveTo>
                  <a:pt x="18387" y="18984"/>
                </a:moveTo>
                <a:lnTo>
                  <a:pt x="24721" y="19011"/>
                </a:lnTo>
                <a:lnTo>
                  <a:pt x="24676" y="25380"/>
                </a:lnTo>
                <a:lnTo>
                  <a:pt x="18333" y="25354"/>
                </a:lnTo>
                <a:lnTo>
                  <a:pt x="18387" y="18984"/>
                </a:lnTo>
                <a:close/>
                <a:moveTo>
                  <a:pt x="24774" y="19011"/>
                </a:moveTo>
                <a:lnTo>
                  <a:pt x="31117" y="19038"/>
                </a:lnTo>
                <a:lnTo>
                  <a:pt x="31064" y="25407"/>
                </a:lnTo>
                <a:lnTo>
                  <a:pt x="24730" y="25380"/>
                </a:lnTo>
                <a:lnTo>
                  <a:pt x="24774" y="19011"/>
                </a:lnTo>
                <a:close/>
                <a:moveTo>
                  <a:pt x="31171" y="19038"/>
                </a:moveTo>
                <a:lnTo>
                  <a:pt x="37540" y="19064"/>
                </a:lnTo>
                <a:lnTo>
                  <a:pt x="37487" y="25434"/>
                </a:lnTo>
                <a:lnTo>
                  <a:pt x="31117" y="25407"/>
                </a:lnTo>
                <a:lnTo>
                  <a:pt x="31171" y="19038"/>
                </a:lnTo>
                <a:close/>
                <a:moveTo>
                  <a:pt x="37594" y="19064"/>
                </a:moveTo>
                <a:lnTo>
                  <a:pt x="43928" y="19100"/>
                </a:lnTo>
                <a:lnTo>
                  <a:pt x="43874" y="25461"/>
                </a:lnTo>
                <a:lnTo>
                  <a:pt x="37540" y="25434"/>
                </a:lnTo>
                <a:lnTo>
                  <a:pt x="37594" y="19064"/>
                </a:lnTo>
                <a:close/>
                <a:moveTo>
                  <a:pt x="43981" y="19100"/>
                </a:moveTo>
                <a:lnTo>
                  <a:pt x="50324" y="19127"/>
                </a:lnTo>
                <a:lnTo>
                  <a:pt x="50271" y="25488"/>
                </a:lnTo>
                <a:lnTo>
                  <a:pt x="43928" y="25461"/>
                </a:lnTo>
                <a:lnTo>
                  <a:pt x="43981" y="19100"/>
                </a:lnTo>
                <a:close/>
                <a:moveTo>
                  <a:pt x="50378" y="19127"/>
                </a:moveTo>
                <a:lnTo>
                  <a:pt x="56748" y="19154"/>
                </a:lnTo>
                <a:lnTo>
                  <a:pt x="56694" y="25523"/>
                </a:lnTo>
                <a:lnTo>
                  <a:pt x="50324" y="25488"/>
                </a:lnTo>
                <a:lnTo>
                  <a:pt x="50378" y="19127"/>
                </a:lnTo>
                <a:close/>
                <a:moveTo>
                  <a:pt x="56801" y="19154"/>
                </a:moveTo>
                <a:lnTo>
                  <a:pt x="63135" y="19180"/>
                </a:lnTo>
                <a:lnTo>
                  <a:pt x="63081" y="25550"/>
                </a:lnTo>
                <a:lnTo>
                  <a:pt x="56748" y="25523"/>
                </a:lnTo>
                <a:lnTo>
                  <a:pt x="56801" y="19154"/>
                </a:lnTo>
                <a:close/>
                <a:moveTo>
                  <a:pt x="63189" y="19180"/>
                </a:moveTo>
                <a:lnTo>
                  <a:pt x="69522" y="19207"/>
                </a:lnTo>
                <a:lnTo>
                  <a:pt x="69478" y="25577"/>
                </a:lnTo>
                <a:lnTo>
                  <a:pt x="63135" y="25550"/>
                </a:lnTo>
                <a:lnTo>
                  <a:pt x="63189" y="19180"/>
                </a:lnTo>
                <a:close/>
                <a:moveTo>
                  <a:pt x="69576" y="19207"/>
                </a:moveTo>
                <a:lnTo>
                  <a:pt x="75937" y="19234"/>
                </a:lnTo>
                <a:lnTo>
                  <a:pt x="75883" y="25604"/>
                </a:lnTo>
                <a:lnTo>
                  <a:pt x="69531" y="25577"/>
                </a:lnTo>
                <a:lnTo>
                  <a:pt x="69576" y="19207"/>
                </a:lnTo>
                <a:close/>
                <a:moveTo>
                  <a:pt x="75990" y="19234"/>
                </a:moveTo>
                <a:lnTo>
                  <a:pt x="82342" y="19270"/>
                </a:lnTo>
                <a:lnTo>
                  <a:pt x="82297" y="25630"/>
                </a:lnTo>
                <a:lnTo>
                  <a:pt x="75937" y="25604"/>
                </a:lnTo>
                <a:lnTo>
                  <a:pt x="75990" y="19234"/>
                </a:lnTo>
                <a:close/>
                <a:moveTo>
                  <a:pt x="5514" y="25345"/>
                </a:moveTo>
                <a:lnTo>
                  <a:pt x="11857" y="25372"/>
                </a:lnTo>
                <a:lnTo>
                  <a:pt x="11812" y="31750"/>
                </a:lnTo>
                <a:lnTo>
                  <a:pt x="5469" y="31723"/>
                </a:lnTo>
                <a:lnTo>
                  <a:pt x="5514" y="25345"/>
                </a:lnTo>
                <a:close/>
                <a:moveTo>
                  <a:pt x="11910" y="25380"/>
                </a:moveTo>
                <a:lnTo>
                  <a:pt x="18280" y="25407"/>
                </a:lnTo>
                <a:lnTo>
                  <a:pt x="18235" y="31777"/>
                </a:lnTo>
                <a:lnTo>
                  <a:pt x="11866" y="31750"/>
                </a:lnTo>
                <a:lnTo>
                  <a:pt x="11910" y="25380"/>
                </a:lnTo>
                <a:close/>
                <a:moveTo>
                  <a:pt x="18333" y="25407"/>
                </a:moveTo>
                <a:lnTo>
                  <a:pt x="24676" y="25434"/>
                </a:lnTo>
                <a:lnTo>
                  <a:pt x="24623" y="31813"/>
                </a:lnTo>
                <a:lnTo>
                  <a:pt x="18289" y="31777"/>
                </a:lnTo>
                <a:lnTo>
                  <a:pt x="18333" y="25407"/>
                </a:lnTo>
                <a:close/>
                <a:moveTo>
                  <a:pt x="24730" y="25434"/>
                </a:moveTo>
                <a:lnTo>
                  <a:pt x="31064" y="25461"/>
                </a:lnTo>
                <a:lnTo>
                  <a:pt x="31019" y="31839"/>
                </a:lnTo>
                <a:lnTo>
                  <a:pt x="24676" y="31813"/>
                </a:lnTo>
                <a:lnTo>
                  <a:pt x="24730" y="25434"/>
                </a:lnTo>
                <a:close/>
                <a:moveTo>
                  <a:pt x="31117" y="25461"/>
                </a:moveTo>
                <a:lnTo>
                  <a:pt x="37487" y="25488"/>
                </a:lnTo>
                <a:lnTo>
                  <a:pt x="37442" y="31866"/>
                </a:lnTo>
                <a:lnTo>
                  <a:pt x="31073" y="31839"/>
                </a:lnTo>
                <a:lnTo>
                  <a:pt x="31117" y="25461"/>
                </a:lnTo>
                <a:close/>
                <a:moveTo>
                  <a:pt x="37540" y="25488"/>
                </a:moveTo>
                <a:lnTo>
                  <a:pt x="43874" y="25514"/>
                </a:lnTo>
                <a:lnTo>
                  <a:pt x="43830" y="31893"/>
                </a:lnTo>
                <a:lnTo>
                  <a:pt x="37496" y="31866"/>
                </a:lnTo>
                <a:lnTo>
                  <a:pt x="37540" y="25488"/>
                </a:lnTo>
                <a:close/>
                <a:moveTo>
                  <a:pt x="43928" y="25514"/>
                </a:moveTo>
                <a:lnTo>
                  <a:pt x="50271" y="25541"/>
                </a:lnTo>
                <a:lnTo>
                  <a:pt x="50226" y="31920"/>
                </a:lnTo>
                <a:lnTo>
                  <a:pt x="43883" y="31893"/>
                </a:lnTo>
                <a:lnTo>
                  <a:pt x="43928" y="25514"/>
                </a:lnTo>
                <a:close/>
                <a:moveTo>
                  <a:pt x="50324" y="25541"/>
                </a:moveTo>
                <a:lnTo>
                  <a:pt x="56694" y="25577"/>
                </a:lnTo>
                <a:lnTo>
                  <a:pt x="56649" y="31946"/>
                </a:lnTo>
                <a:lnTo>
                  <a:pt x="50280" y="31920"/>
                </a:lnTo>
                <a:lnTo>
                  <a:pt x="50324" y="25541"/>
                </a:lnTo>
                <a:close/>
                <a:moveTo>
                  <a:pt x="56748" y="25577"/>
                </a:moveTo>
                <a:lnTo>
                  <a:pt x="63081" y="25604"/>
                </a:lnTo>
                <a:lnTo>
                  <a:pt x="63037" y="31973"/>
                </a:lnTo>
                <a:lnTo>
                  <a:pt x="56703" y="31946"/>
                </a:lnTo>
                <a:lnTo>
                  <a:pt x="56748" y="25577"/>
                </a:lnTo>
                <a:close/>
                <a:moveTo>
                  <a:pt x="63135" y="25604"/>
                </a:moveTo>
                <a:lnTo>
                  <a:pt x="69478" y="25630"/>
                </a:lnTo>
                <a:lnTo>
                  <a:pt x="69424" y="32009"/>
                </a:lnTo>
                <a:lnTo>
                  <a:pt x="63090" y="31982"/>
                </a:lnTo>
                <a:lnTo>
                  <a:pt x="63135" y="25604"/>
                </a:lnTo>
                <a:close/>
                <a:moveTo>
                  <a:pt x="69531" y="25630"/>
                </a:moveTo>
                <a:lnTo>
                  <a:pt x="75883" y="25657"/>
                </a:lnTo>
                <a:lnTo>
                  <a:pt x="75839" y="32036"/>
                </a:lnTo>
                <a:lnTo>
                  <a:pt x="69478" y="32009"/>
                </a:lnTo>
                <a:lnTo>
                  <a:pt x="69531" y="25630"/>
                </a:lnTo>
                <a:close/>
                <a:moveTo>
                  <a:pt x="75937" y="25657"/>
                </a:moveTo>
                <a:lnTo>
                  <a:pt x="82297" y="25684"/>
                </a:lnTo>
                <a:lnTo>
                  <a:pt x="82244" y="32062"/>
                </a:lnTo>
                <a:lnTo>
                  <a:pt x="75892" y="32036"/>
                </a:lnTo>
                <a:lnTo>
                  <a:pt x="75937" y="25657"/>
                </a:lnTo>
                <a:close/>
                <a:moveTo>
                  <a:pt x="5469" y="31777"/>
                </a:moveTo>
                <a:lnTo>
                  <a:pt x="11812" y="31804"/>
                </a:lnTo>
                <a:lnTo>
                  <a:pt x="11759" y="38173"/>
                </a:lnTo>
                <a:lnTo>
                  <a:pt x="5416" y="38146"/>
                </a:lnTo>
                <a:lnTo>
                  <a:pt x="5469" y="31777"/>
                </a:lnTo>
                <a:close/>
                <a:moveTo>
                  <a:pt x="11866" y="31804"/>
                </a:moveTo>
                <a:lnTo>
                  <a:pt x="18235" y="31830"/>
                </a:lnTo>
                <a:lnTo>
                  <a:pt x="18182" y="38200"/>
                </a:lnTo>
                <a:lnTo>
                  <a:pt x="11812" y="38173"/>
                </a:lnTo>
                <a:lnTo>
                  <a:pt x="11866" y="31804"/>
                </a:lnTo>
                <a:close/>
                <a:moveTo>
                  <a:pt x="18289" y="31830"/>
                </a:moveTo>
                <a:lnTo>
                  <a:pt x="24623" y="31866"/>
                </a:lnTo>
                <a:lnTo>
                  <a:pt x="24578" y="38227"/>
                </a:lnTo>
                <a:lnTo>
                  <a:pt x="18235" y="38200"/>
                </a:lnTo>
                <a:lnTo>
                  <a:pt x="18289" y="31830"/>
                </a:lnTo>
                <a:close/>
                <a:moveTo>
                  <a:pt x="24676" y="31866"/>
                </a:moveTo>
                <a:lnTo>
                  <a:pt x="31019" y="31893"/>
                </a:lnTo>
                <a:lnTo>
                  <a:pt x="30966" y="38253"/>
                </a:lnTo>
                <a:lnTo>
                  <a:pt x="24632" y="38227"/>
                </a:lnTo>
                <a:lnTo>
                  <a:pt x="24676" y="31866"/>
                </a:lnTo>
                <a:close/>
                <a:moveTo>
                  <a:pt x="31073" y="31893"/>
                </a:moveTo>
                <a:lnTo>
                  <a:pt x="37442" y="31920"/>
                </a:lnTo>
                <a:lnTo>
                  <a:pt x="37389" y="38289"/>
                </a:lnTo>
                <a:lnTo>
                  <a:pt x="31019" y="38253"/>
                </a:lnTo>
                <a:lnTo>
                  <a:pt x="31073" y="31893"/>
                </a:lnTo>
                <a:close/>
                <a:moveTo>
                  <a:pt x="37496" y="31920"/>
                </a:moveTo>
                <a:lnTo>
                  <a:pt x="43830" y="31946"/>
                </a:lnTo>
                <a:lnTo>
                  <a:pt x="43776" y="38316"/>
                </a:lnTo>
                <a:lnTo>
                  <a:pt x="37442" y="38289"/>
                </a:lnTo>
                <a:lnTo>
                  <a:pt x="37496" y="31920"/>
                </a:lnTo>
                <a:close/>
                <a:moveTo>
                  <a:pt x="43883" y="31946"/>
                </a:moveTo>
                <a:lnTo>
                  <a:pt x="50226" y="31973"/>
                </a:lnTo>
                <a:lnTo>
                  <a:pt x="50173" y="38343"/>
                </a:lnTo>
                <a:lnTo>
                  <a:pt x="43830" y="38316"/>
                </a:lnTo>
                <a:lnTo>
                  <a:pt x="43883" y="31946"/>
                </a:lnTo>
                <a:close/>
                <a:moveTo>
                  <a:pt x="50280" y="31973"/>
                </a:moveTo>
                <a:lnTo>
                  <a:pt x="56649" y="32000"/>
                </a:lnTo>
                <a:lnTo>
                  <a:pt x="56596" y="38369"/>
                </a:lnTo>
                <a:lnTo>
                  <a:pt x="50226" y="38343"/>
                </a:lnTo>
                <a:lnTo>
                  <a:pt x="50280" y="31973"/>
                </a:lnTo>
                <a:close/>
                <a:moveTo>
                  <a:pt x="56703" y="32000"/>
                </a:moveTo>
                <a:lnTo>
                  <a:pt x="63037" y="32036"/>
                </a:lnTo>
                <a:lnTo>
                  <a:pt x="62983" y="38396"/>
                </a:lnTo>
                <a:lnTo>
                  <a:pt x="56649" y="38369"/>
                </a:lnTo>
                <a:lnTo>
                  <a:pt x="56703" y="32000"/>
                </a:lnTo>
                <a:close/>
                <a:moveTo>
                  <a:pt x="63090" y="32036"/>
                </a:moveTo>
                <a:lnTo>
                  <a:pt x="69424" y="32062"/>
                </a:lnTo>
                <a:lnTo>
                  <a:pt x="69380" y="38423"/>
                </a:lnTo>
                <a:lnTo>
                  <a:pt x="63037" y="38396"/>
                </a:lnTo>
                <a:lnTo>
                  <a:pt x="63090" y="32036"/>
                </a:lnTo>
                <a:close/>
                <a:moveTo>
                  <a:pt x="69478" y="32062"/>
                </a:moveTo>
                <a:lnTo>
                  <a:pt x="75839" y="32089"/>
                </a:lnTo>
                <a:lnTo>
                  <a:pt x="75785" y="38450"/>
                </a:lnTo>
                <a:lnTo>
                  <a:pt x="69433" y="38423"/>
                </a:lnTo>
                <a:lnTo>
                  <a:pt x="69478" y="32062"/>
                </a:lnTo>
                <a:close/>
                <a:moveTo>
                  <a:pt x="75892" y="32089"/>
                </a:moveTo>
                <a:lnTo>
                  <a:pt x="82244" y="32116"/>
                </a:lnTo>
                <a:lnTo>
                  <a:pt x="82199" y="38485"/>
                </a:lnTo>
                <a:lnTo>
                  <a:pt x="75839" y="38459"/>
                </a:lnTo>
                <a:lnTo>
                  <a:pt x="75892" y="32089"/>
                </a:lnTo>
                <a:close/>
                <a:moveTo>
                  <a:pt x="5416" y="38200"/>
                </a:moveTo>
                <a:lnTo>
                  <a:pt x="11759" y="38227"/>
                </a:lnTo>
                <a:lnTo>
                  <a:pt x="11714" y="44605"/>
                </a:lnTo>
                <a:lnTo>
                  <a:pt x="5371" y="44578"/>
                </a:lnTo>
                <a:lnTo>
                  <a:pt x="5416" y="38200"/>
                </a:lnTo>
                <a:close/>
                <a:moveTo>
                  <a:pt x="11812" y="38227"/>
                </a:moveTo>
                <a:lnTo>
                  <a:pt x="18182" y="38253"/>
                </a:lnTo>
                <a:lnTo>
                  <a:pt x="18137" y="44632"/>
                </a:lnTo>
                <a:lnTo>
                  <a:pt x="11768" y="44605"/>
                </a:lnTo>
                <a:lnTo>
                  <a:pt x="11812" y="38227"/>
                </a:lnTo>
                <a:close/>
                <a:moveTo>
                  <a:pt x="18235" y="38253"/>
                </a:moveTo>
                <a:lnTo>
                  <a:pt x="24578" y="38280"/>
                </a:lnTo>
                <a:lnTo>
                  <a:pt x="24525" y="44659"/>
                </a:lnTo>
                <a:lnTo>
                  <a:pt x="18191" y="44632"/>
                </a:lnTo>
                <a:lnTo>
                  <a:pt x="18235" y="38253"/>
                </a:lnTo>
                <a:close/>
                <a:moveTo>
                  <a:pt x="24632" y="38280"/>
                </a:moveTo>
                <a:lnTo>
                  <a:pt x="30966" y="38307"/>
                </a:lnTo>
                <a:lnTo>
                  <a:pt x="30921" y="44686"/>
                </a:lnTo>
                <a:lnTo>
                  <a:pt x="24578" y="44659"/>
                </a:lnTo>
                <a:lnTo>
                  <a:pt x="24632" y="38280"/>
                </a:lnTo>
                <a:close/>
                <a:moveTo>
                  <a:pt x="31019" y="38307"/>
                </a:moveTo>
                <a:lnTo>
                  <a:pt x="37389" y="38343"/>
                </a:lnTo>
                <a:lnTo>
                  <a:pt x="37344" y="44712"/>
                </a:lnTo>
                <a:lnTo>
                  <a:pt x="30975" y="44686"/>
                </a:lnTo>
                <a:lnTo>
                  <a:pt x="31019" y="38307"/>
                </a:lnTo>
                <a:close/>
                <a:moveTo>
                  <a:pt x="37442" y="38343"/>
                </a:moveTo>
                <a:lnTo>
                  <a:pt x="43776" y="38369"/>
                </a:lnTo>
                <a:lnTo>
                  <a:pt x="43732" y="44739"/>
                </a:lnTo>
                <a:lnTo>
                  <a:pt x="37398" y="44712"/>
                </a:lnTo>
                <a:lnTo>
                  <a:pt x="37442" y="38343"/>
                </a:lnTo>
                <a:close/>
                <a:moveTo>
                  <a:pt x="43830" y="38369"/>
                </a:moveTo>
                <a:lnTo>
                  <a:pt x="50173" y="38396"/>
                </a:lnTo>
                <a:lnTo>
                  <a:pt x="50128" y="44775"/>
                </a:lnTo>
                <a:lnTo>
                  <a:pt x="43785" y="44739"/>
                </a:lnTo>
                <a:lnTo>
                  <a:pt x="43830" y="38369"/>
                </a:lnTo>
                <a:close/>
                <a:moveTo>
                  <a:pt x="50226" y="38396"/>
                </a:moveTo>
                <a:lnTo>
                  <a:pt x="56596" y="38423"/>
                </a:lnTo>
                <a:lnTo>
                  <a:pt x="56551" y="44801"/>
                </a:lnTo>
                <a:lnTo>
                  <a:pt x="50182" y="44775"/>
                </a:lnTo>
                <a:lnTo>
                  <a:pt x="50226" y="38396"/>
                </a:lnTo>
                <a:close/>
                <a:moveTo>
                  <a:pt x="56649" y="38423"/>
                </a:moveTo>
                <a:lnTo>
                  <a:pt x="62983" y="38450"/>
                </a:lnTo>
                <a:lnTo>
                  <a:pt x="62939" y="44828"/>
                </a:lnTo>
                <a:lnTo>
                  <a:pt x="56605" y="44801"/>
                </a:lnTo>
                <a:lnTo>
                  <a:pt x="56649" y="38423"/>
                </a:lnTo>
                <a:close/>
                <a:moveTo>
                  <a:pt x="63037" y="38450"/>
                </a:moveTo>
                <a:lnTo>
                  <a:pt x="69380" y="38477"/>
                </a:lnTo>
                <a:lnTo>
                  <a:pt x="69326" y="44855"/>
                </a:lnTo>
                <a:lnTo>
                  <a:pt x="62992" y="44828"/>
                </a:lnTo>
                <a:lnTo>
                  <a:pt x="63037" y="38450"/>
                </a:lnTo>
                <a:close/>
                <a:moveTo>
                  <a:pt x="69433" y="38477"/>
                </a:moveTo>
                <a:lnTo>
                  <a:pt x="75785" y="38512"/>
                </a:lnTo>
                <a:lnTo>
                  <a:pt x="75740" y="44882"/>
                </a:lnTo>
                <a:lnTo>
                  <a:pt x="69380" y="44855"/>
                </a:lnTo>
                <a:lnTo>
                  <a:pt x="69433" y="38477"/>
                </a:lnTo>
                <a:close/>
                <a:moveTo>
                  <a:pt x="75839" y="38512"/>
                </a:moveTo>
                <a:lnTo>
                  <a:pt x="82199" y="38539"/>
                </a:lnTo>
                <a:lnTo>
                  <a:pt x="82146" y="44909"/>
                </a:lnTo>
                <a:lnTo>
                  <a:pt x="75794" y="44882"/>
                </a:lnTo>
                <a:lnTo>
                  <a:pt x="75839" y="38512"/>
                </a:lnTo>
                <a:close/>
                <a:moveTo>
                  <a:pt x="5657" y="0"/>
                </a:moveTo>
                <a:lnTo>
                  <a:pt x="5612" y="6022"/>
                </a:lnTo>
                <a:lnTo>
                  <a:pt x="1" y="5995"/>
                </a:lnTo>
                <a:lnTo>
                  <a:pt x="1" y="6049"/>
                </a:lnTo>
                <a:lnTo>
                  <a:pt x="5612" y="6075"/>
                </a:lnTo>
                <a:lnTo>
                  <a:pt x="5559" y="12445"/>
                </a:lnTo>
                <a:lnTo>
                  <a:pt x="1" y="12418"/>
                </a:lnTo>
                <a:lnTo>
                  <a:pt x="1" y="12472"/>
                </a:lnTo>
                <a:lnTo>
                  <a:pt x="5559" y="12499"/>
                </a:lnTo>
                <a:lnTo>
                  <a:pt x="5514" y="18877"/>
                </a:lnTo>
                <a:lnTo>
                  <a:pt x="1" y="18850"/>
                </a:lnTo>
                <a:lnTo>
                  <a:pt x="1" y="18904"/>
                </a:lnTo>
                <a:lnTo>
                  <a:pt x="5514" y="18931"/>
                </a:lnTo>
                <a:lnTo>
                  <a:pt x="5460" y="25291"/>
                </a:lnTo>
                <a:lnTo>
                  <a:pt x="1" y="25273"/>
                </a:lnTo>
                <a:lnTo>
                  <a:pt x="1" y="25327"/>
                </a:lnTo>
                <a:lnTo>
                  <a:pt x="5460" y="25345"/>
                </a:lnTo>
                <a:lnTo>
                  <a:pt x="5416" y="31723"/>
                </a:lnTo>
                <a:lnTo>
                  <a:pt x="1" y="31697"/>
                </a:lnTo>
                <a:lnTo>
                  <a:pt x="1" y="31750"/>
                </a:lnTo>
                <a:lnTo>
                  <a:pt x="5416" y="31777"/>
                </a:lnTo>
                <a:lnTo>
                  <a:pt x="5362" y="38146"/>
                </a:lnTo>
                <a:lnTo>
                  <a:pt x="1" y="38120"/>
                </a:lnTo>
                <a:lnTo>
                  <a:pt x="1" y="38173"/>
                </a:lnTo>
                <a:lnTo>
                  <a:pt x="5362" y="38200"/>
                </a:lnTo>
                <a:lnTo>
                  <a:pt x="5318" y="44570"/>
                </a:lnTo>
                <a:lnTo>
                  <a:pt x="1" y="44552"/>
                </a:lnTo>
                <a:lnTo>
                  <a:pt x="1" y="44605"/>
                </a:lnTo>
                <a:lnTo>
                  <a:pt x="5318" y="44632"/>
                </a:lnTo>
                <a:lnTo>
                  <a:pt x="5273" y="49690"/>
                </a:lnTo>
                <a:lnTo>
                  <a:pt x="5336" y="49690"/>
                </a:lnTo>
                <a:lnTo>
                  <a:pt x="5371" y="44632"/>
                </a:lnTo>
                <a:lnTo>
                  <a:pt x="11714" y="44659"/>
                </a:lnTo>
                <a:lnTo>
                  <a:pt x="11669" y="49690"/>
                </a:lnTo>
                <a:lnTo>
                  <a:pt x="11723" y="49690"/>
                </a:lnTo>
                <a:lnTo>
                  <a:pt x="11768" y="44659"/>
                </a:lnTo>
                <a:lnTo>
                  <a:pt x="18137" y="44686"/>
                </a:lnTo>
                <a:lnTo>
                  <a:pt x="18093" y="49690"/>
                </a:lnTo>
                <a:lnTo>
                  <a:pt x="18146" y="49690"/>
                </a:lnTo>
                <a:lnTo>
                  <a:pt x="18191" y="44686"/>
                </a:lnTo>
                <a:lnTo>
                  <a:pt x="24525" y="44712"/>
                </a:lnTo>
                <a:lnTo>
                  <a:pt x="24489" y="49690"/>
                </a:lnTo>
                <a:lnTo>
                  <a:pt x="24543" y="49690"/>
                </a:lnTo>
                <a:lnTo>
                  <a:pt x="24578" y="44712"/>
                </a:lnTo>
                <a:lnTo>
                  <a:pt x="30921" y="44739"/>
                </a:lnTo>
                <a:lnTo>
                  <a:pt x="30885" y="49690"/>
                </a:lnTo>
                <a:lnTo>
                  <a:pt x="30939" y="49690"/>
                </a:lnTo>
                <a:lnTo>
                  <a:pt x="30975" y="44739"/>
                </a:lnTo>
                <a:lnTo>
                  <a:pt x="37344" y="44766"/>
                </a:lnTo>
                <a:lnTo>
                  <a:pt x="37309" y="49690"/>
                </a:lnTo>
                <a:lnTo>
                  <a:pt x="37362" y="49690"/>
                </a:lnTo>
                <a:lnTo>
                  <a:pt x="37398" y="44766"/>
                </a:lnTo>
                <a:lnTo>
                  <a:pt x="43732" y="44793"/>
                </a:lnTo>
                <a:lnTo>
                  <a:pt x="43696" y="49690"/>
                </a:lnTo>
                <a:lnTo>
                  <a:pt x="43750" y="49690"/>
                </a:lnTo>
                <a:lnTo>
                  <a:pt x="43785" y="44793"/>
                </a:lnTo>
                <a:lnTo>
                  <a:pt x="50128" y="44828"/>
                </a:lnTo>
                <a:lnTo>
                  <a:pt x="50083" y="49690"/>
                </a:lnTo>
                <a:lnTo>
                  <a:pt x="50137" y="49690"/>
                </a:lnTo>
                <a:lnTo>
                  <a:pt x="50182" y="44828"/>
                </a:lnTo>
                <a:lnTo>
                  <a:pt x="56551" y="44855"/>
                </a:lnTo>
                <a:lnTo>
                  <a:pt x="56507" y="49690"/>
                </a:lnTo>
                <a:lnTo>
                  <a:pt x="56560" y="49690"/>
                </a:lnTo>
                <a:lnTo>
                  <a:pt x="56605" y="44855"/>
                </a:lnTo>
                <a:lnTo>
                  <a:pt x="62939" y="44882"/>
                </a:lnTo>
                <a:lnTo>
                  <a:pt x="62894" y="49690"/>
                </a:lnTo>
                <a:lnTo>
                  <a:pt x="62948" y="49690"/>
                </a:lnTo>
                <a:lnTo>
                  <a:pt x="62992" y="44882"/>
                </a:lnTo>
                <a:lnTo>
                  <a:pt x="69326" y="44909"/>
                </a:lnTo>
                <a:lnTo>
                  <a:pt x="69290" y="49690"/>
                </a:lnTo>
                <a:lnTo>
                  <a:pt x="69344" y="49690"/>
                </a:lnTo>
                <a:lnTo>
                  <a:pt x="69380" y="44909"/>
                </a:lnTo>
                <a:lnTo>
                  <a:pt x="75740" y="44935"/>
                </a:lnTo>
                <a:lnTo>
                  <a:pt x="75705" y="49690"/>
                </a:lnTo>
                <a:lnTo>
                  <a:pt x="75758" y="49690"/>
                </a:lnTo>
                <a:lnTo>
                  <a:pt x="75794" y="44935"/>
                </a:lnTo>
                <a:lnTo>
                  <a:pt x="82146" y="44962"/>
                </a:lnTo>
                <a:lnTo>
                  <a:pt x="82110" y="49690"/>
                </a:lnTo>
                <a:lnTo>
                  <a:pt x="82164" y="49690"/>
                </a:lnTo>
                <a:lnTo>
                  <a:pt x="82199" y="44962"/>
                </a:lnTo>
                <a:lnTo>
                  <a:pt x="88355" y="44989"/>
                </a:lnTo>
                <a:lnTo>
                  <a:pt x="88355" y="44935"/>
                </a:lnTo>
                <a:lnTo>
                  <a:pt x="82199" y="44909"/>
                </a:lnTo>
                <a:lnTo>
                  <a:pt x="82253" y="38539"/>
                </a:lnTo>
                <a:lnTo>
                  <a:pt x="88355" y="38566"/>
                </a:lnTo>
                <a:lnTo>
                  <a:pt x="88355" y="38512"/>
                </a:lnTo>
                <a:lnTo>
                  <a:pt x="82253" y="38485"/>
                </a:lnTo>
                <a:lnTo>
                  <a:pt x="82297" y="32116"/>
                </a:lnTo>
                <a:lnTo>
                  <a:pt x="88355" y="32143"/>
                </a:lnTo>
                <a:lnTo>
                  <a:pt x="88355" y="32089"/>
                </a:lnTo>
                <a:lnTo>
                  <a:pt x="82297" y="32062"/>
                </a:lnTo>
                <a:lnTo>
                  <a:pt x="82351" y="25684"/>
                </a:lnTo>
                <a:lnTo>
                  <a:pt x="88355" y="25711"/>
                </a:lnTo>
                <a:lnTo>
                  <a:pt x="88355" y="25657"/>
                </a:lnTo>
                <a:lnTo>
                  <a:pt x="82351" y="25630"/>
                </a:lnTo>
                <a:lnTo>
                  <a:pt x="82396" y="19270"/>
                </a:lnTo>
                <a:lnTo>
                  <a:pt x="88355" y="19296"/>
                </a:lnTo>
                <a:lnTo>
                  <a:pt x="88355" y="19234"/>
                </a:lnTo>
                <a:lnTo>
                  <a:pt x="82396" y="19216"/>
                </a:lnTo>
                <a:lnTo>
                  <a:pt x="82449" y="12846"/>
                </a:lnTo>
                <a:lnTo>
                  <a:pt x="88355" y="12873"/>
                </a:lnTo>
                <a:lnTo>
                  <a:pt x="88355" y="12820"/>
                </a:lnTo>
                <a:lnTo>
                  <a:pt x="82449" y="12793"/>
                </a:lnTo>
                <a:lnTo>
                  <a:pt x="82494" y="6414"/>
                </a:lnTo>
                <a:lnTo>
                  <a:pt x="88355" y="6441"/>
                </a:lnTo>
                <a:lnTo>
                  <a:pt x="88355" y="6388"/>
                </a:lnTo>
                <a:lnTo>
                  <a:pt x="82503" y="6361"/>
                </a:lnTo>
                <a:lnTo>
                  <a:pt x="82547" y="0"/>
                </a:lnTo>
                <a:lnTo>
                  <a:pt x="82494" y="0"/>
                </a:lnTo>
                <a:lnTo>
                  <a:pt x="82440" y="6361"/>
                </a:lnTo>
                <a:lnTo>
                  <a:pt x="76088" y="6334"/>
                </a:lnTo>
                <a:lnTo>
                  <a:pt x="76133" y="0"/>
                </a:lnTo>
                <a:lnTo>
                  <a:pt x="76079" y="0"/>
                </a:lnTo>
                <a:lnTo>
                  <a:pt x="76035" y="6334"/>
                </a:lnTo>
                <a:lnTo>
                  <a:pt x="69674" y="6307"/>
                </a:lnTo>
                <a:lnTo>
                  <a:pt x="69728" y="0"/>
                </a:lnTo>
                <a:lnTo>
                  <a:pt x="69674" y="0"/>
                </a:lnTo>
                <a:lnTo>
                  <a:pt x="69621" y="6307"/>
                </a:lnTo>
                <a:lnTo>
                  <a:pt x="63287" y="6272"/>
                </a:lnTo>
                <a:lnTo>
                  <a:pt x="63331" y="0"/>
                </a:lnTo>
                <a:lnTo>
                  <a:pt x="63278" y="0"/>
                </a:lnTo>
                <a:lnTo>
                  <a:pt x="63233" y="6272"/>
                </a:lnTo>
                <a:lnTo>
                  <a:pt x="56899" y="6245"/>
                </a:lnTo>
                <a:lnTo>
                  <a:pt x="56944" y="0"/>
                </a:lnTo>
                <a:lnTo>
                  <a:pt x="56890" y="0"/>
                </a:lnTo>
                <a:lnTo>
                  <a:pt x="56846" y="6245"/>
                </a:lnTo>
                <a:lnTo>
                  <a:pt x="50476" y="6218"/>
                </a:lnTo>
                <a:lnTo>
                  <a:pt x="50521" y="0"/>
                </a:lnTo>
                <a:lnTo>
                  <a:pt x="50467" y="0"/>
                </a:lnTo>
                <a:lnTo>
                  <a:pt x="50422" y="6218"/>
                </a:lnTo>
                <a:lnTo>
                  <a:pt x="44080" y="6191"/>
                </a:lnTo>
                <a:lnTo>
                  <a:pt x="44124" y="0"/>
                </a:lnTo>
                <a:lnTo>
                  <a:pt x="44071" y="0"/>
                </a:lnTo>
                <a:lnTo>
                  <a:pt x="44026" y="6191"/>
                </a:lnTo>
                <a:lnTo>
                  <a:pt x="37692" y="6165"/>
                </a:lnTo>
                <a:lnTo>
                  <a:pt x="37737" y="0"/>
                </a:lnTo>
                <a:lnTo>
                  <a:pt x="37683" y="0"/>
                </a:lnTo>
                <a:lnTo>
                  <a:pt x="37639" y="6165"/>
                </a:lnTo>
                <a:lnTo>
                  <a:pt x="31269" y="6129"/>
                </a:lnTo>
                <a:lnTo>
                  <a:pt x="31314" y="0"/>
                </a:lnTo>
                <a:lnTo>
                  <a:pt x="31260" y="0"/>
                </a:lnTo>
                <a:lnTo>
                  <a:pt x="31215" y="6129"/>
                </a:lnTo>
                <a:lnTo>
                  <a:pt x="24873" y="6102"/>
                </a:lnTo>
                <a:lnTo>
                  <a:pt x="24917" y="0"/>
                </a:lnTo>
                <a:lnTo>
                  <a:pt x="24864" y="0"/>
                </a:lnTo>
                <a:lnTo>
                  <a:pt x="24819" y="6102"/>
                </a:lnTo>
                <a:lnTo>
                  <a:pt x="18485" y="6075"/>
                </a:lnTo>
                <a:lnTo>
                  <a:pt x="18530" y="0"/>
                </a:lnTo>
                <a:lnTo>
                  <a:pt x="18476" y="0"/>
                </a:lnTo>
                <a:lnTo>
                  <a:pt x="18432" y="6075"/>
                </a:lnTo>
                <a:lnTo>
                  <a:pt x="12062" y="6049"/>
                </a:lnTo>
                <a:lnTo>
                  <a:pt x="12107" y="0"/>
                </a:lnTo>
                <a:lnTo>
                  <a:pt x="12053" y="0"/>
                </a:lnTo>
                <a:lnTo>
                  <a:pt x="12008" y="6049"/>
                </a:lnTo>
                <a:lnTo>
                  <a:pt x="5666" y="6022"/>
                </a:lnTo>
                <a:lnTo>
                  <a:pt x="5710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38" name="Google Shape;9838;p27"/>
          <p:cNvSpPr/>
          <p:nvPr/>
        </p:nvSpPr>
        <p:spPr>
          <a:xfrm rot="222207">
            <a:off x="2178701" y="4497468"/>
            <a:ext cx="1956887" cy="2210617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839" name="Google Shape;9839;p27"/>
          <p:cNvGrpSpPr/>
          <p:nvPr/>
        </p:nvGrpSpPr>
        <p:grpSpPr>
          <a:xfrm>
            <a:off x="582620" y="495574"/>
            <a:ext cx="11026760" cy="5866949"/>
            <a:chOff x="4068925" y="3794325"/>
            <a:chExt cx="2771750" cy="1474750"/>
          </a:xfrm>
        </p:grpSpPr>
        <p:sp>
          <p:nvSpPr>
            <p:cNvPr id="9840" name="Google Shape;9840;p27"/>
            <p:cNvSpPr/>
            <p:nvPr/>
          </p:nvSpPr>
          <p:spPr>
            <a:xfrm>
              <a:off x="4068925" y="3794325"/>
              <a:ext cx="2771750" cy="1474750"/>
            </a:xfrm>
            <a:custGeom>
              <a:avLst/>
              <a:gdLst/>
              <a:ahLst/>
              <a:cxnLst/>
              <a:rect l="l" t="t" r="r" b="b"/>
              <a:pathLst>
                <a:path w="110870" h="58990" extrusionOk="0">
                  <a:moveTo>
                    <a:pt x="110448" y="1"/>
                  </a:moveTo>
                  <a:lnTo>
                    <a:pt x="429" y="453"/>
                  </a:lnTo>
                  <a:lnTo>
                    <a:pt x="23" y="52746"/>
                  </a:lnTo>
                  <a:lnTo>
                    <a:pt x="0" y="52746"/>
                  </a:lnTo>
                  <a:lnTo>
                    <a:pt x="0" y="58653"/>
                  </a:lnTo>
                  <a:lnTo>
                    <a:pt x="0" y="58913"/>
                  </a:lnTo>
                  <a:lnTo>
                    <a:pt x="0" y="58944"/>
                  </a:lnTo>
                  <a:lnTo>
                    <a:pt x="2482" y="58814"/>
                  </a:lnTo>
                  <a:lnTo>
                    <a:pt x="5784" y="58990"/>
                  </a:lnTo>
                  <a:lnTo>
                    <a:pt x="8266" y="58814"/>
                  </a:lnTo>
                  <a:lnTo>
                    <a:pt x="13223" y="58814"/>
                  </a:lnTo>
                  <a:lnTo>
                    <a:pt x="16525" y="58645"/>
                  </a:lnTo>
                  <a:lnTo>
                    <a:pt x="19827" y="58469"/>
                  </a:lnTo>
                  <a:lnTo>
                    <a:pt x="26438" y="58469"/>
                  </a:lnTo>
                  <a:lnTo>
                    <a:pt x="27373" y="58369"/>
                  </a:lnTo>
                  <a:cubicBezTo>
                    <a:pt x="27319" y="58369"/>
                    <a:pt x="27265" y="58362"/>
                    <a:pt x="27212" y="58362"/>
                  </a:cubicBezTo>
                  <a:lnTo>
                    <a:pt x="28085" y="58270"/>
                  </a:lnTo>
                  <a:lnTo>
                    <a:pt x="28690" y="58270"/>
                  </a:lnTo>
                  <a:cubicBezTo>
                    <a:pt x="28598" y="58277"/>
                    <a:pt x="28506" y="58285"/>
                    <a:pt x="28422" y="58300"/>
                  </a:cubicBezTo>
                  <a:cubicBezTo>
                    <a:pt x="29778" y="58300"/>
                    <a:pt x="34919" y="58323"/>
                    <a:pt x="36351" y="58469"/>
                  </a:cubicBezTo>
                  <a:cubicBezTo>
                    <a:pt x="36900" y="58528"/>
                    <a:pt x="37542" y="58547"/>
                    <a:pt x="38154" y="58547"/>
                  </a:cubicBezTo>
                  <a:cubicBezTo>
                    <a:pt x="39377" y="58547"/>
                    <a:pt x="40481" y="58469"/>
                    <a:pt x="40481" y="58469"/>
                  </a:cubicBezTo>
                  <a:cubicBezTo>
                    <a:pt x="40481" y="58469"/>
                    <a:pt x="43782" y="58124"/>
                    <a:pt x="47084" y="58124"/>
                  </a:cubicBezTo>
                  <a:cubicBezTo>
                    <a:pt x="50394" y="58124"/>
                    <a:pt x="50394" y="58469"/>
                    <a:pt x="52868" y="58469"/>
                  </a:cubicBezTo>
                  <a:cubicBezTo>
                    <a:pt x="55350" y="58469"/>
                    <a:pt x="60307" y="57779"/>
                    <a:pt x="62782" y="57779"/>
                  </a:cubicBezTo>
                  <a:cubicBezTo>
                    <a:pt x="65256" y="57779"/>
                    <a:pt x="71040" y="58300"/>
                    <a:pt x="72695" y="58300"/>
                  </a:cubicBezTo>
                  <a:cubicBezTo>
                    <a:pt x="74350" y="58300"/>
                    <a:pt x="81781" y="58645"/>
                    <a:pt x="81781" y="58645"/>
                  </a:cubicBezTo>
                  <a:lnTo>
                    <a:pt x="90039" y="58124"/>
                  </a:lnTo>
                  <a:lnTo>
                    <a:pt x="96651" y="58645"/>
                  </a:lnTo>
                  <a:lnTo>
                    <a:pt x="104082" y="58645"/>
                  </a:lnTo>
                  <a:lnTo>
                    <a:pt x="110693" y="58262"/>
                  </a:lnTo>
                  <a:lnTo>
                    <a:pt x="110693" y="58254"/>
                  </a:lnTo>
                  <a:lnTo>
                    <a:pt x="110479" y="58239"/>
                  </a:lnTo>
                  <a:lnTo>
                    <a:pt x="110693" y="58231"/>
                  </a:lnTo>
                  <a:lnTo>
                    <a:pt x="110693" y="55864"/>
                  </a:lnTo>
                  <a:lnTo>
                    <a:pt x="110869" y="55864"/>
                  </a:lnTo>
                  <a:lnTo>
                    <a:pt x="1104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1" name="Google Shape;9841;p27"/>
            <p:cNvSpPr/>
            <p:nvPr/>
          </p:nvSpPr>
          <p:spPr>
            <a:xfrm>
              <a:off x="4173300" y="3806200"/>
              <a:ext cx="4800" cy="118375"/>
            </a:xfrm>
            <a:custGeom>
              <a:avLst/>
              <a:gdLst/>
              <a:ahLst/>
              <a:cxnLst/>
              <a:rect l="l" t="t" r="r" b="b"/>
              <a:pathLst>
                <a:path w="192" h="4735" extrusionOk="0">
                  <a:moveTo>
                    <a:pt x="0" y="4735"/>
                  </a:moveTo>
                  <a:lnTo>
                    <a:pt x="192" y="4735"/>
                  </a:lnTo>
                  <a:lnTo>
                    <a:pt x="19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2" name="Google Shape;9842;p27"/>
            <p:cNvSpPr/>
            <p:nvPr/>
          </p:nvSpPr>
          <p:spPr>
            <a:xfrm>
              <a:off x="41733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3" name="Google Shape;9843;p27"/>
            <p:cNvSpPr/>
            <p:nvPr/>
          </p:nvSpPr>
          <p:spPr>
            <a:xfrm>
              <a:off x="4173300" y="5150125"/>
              <a:ext cx="4800" cy="95975"/>
            </a:xfrm>
            <a:custGeom>
              <a:avLst/>
              <a:gdLst/>
              <a:ahLst/>
              <a:cxnLst/>
              <a:rect l="l" t="t" r="r" b="b"/>
              <a:pathLst>
                <a:path w="192" h="3839" extrusionOk="0">
                  <a:moveTo>
                    <a:pt x="0" y="0"/>
                  </a:moveTo>
                  <a:lnTo>
                    <a:pt x="0" y="3839"/>
                  </a:lnTo>
                  <a:lnTo>
                    <a:pt x="192" y="383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4" name="Google Shape;9844;p27"/>
            <p:cNvSpPr/>
            <p:nvPr/>
          </p:nvSpPr>
          <p:spPr>
            <a:xfrm>
              <a:off x="41733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5" name="Google Shape;9845;p27"/>
            <p:cNvSpPr/>
            <p:nvPr/>
          </p:nvSpPr>
          <p:spPr>
            <a:xfrm>
              <a:off x="41733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6" name="Google Shape;9846;p27"/>
            <p:cNvSpPr/>
            <p:nvPr/>
          </p:nvSpPr>
          <p:spPr>
            <a:xfrm>
              <a:off x="41733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7" name="Google Shape;9847;p27"/>
            <p:cNvSpPr/>
            <p:nvPr/>
          </p:nvSpPr>
          <p:spPr>
            <a:xfrm>
              <a:off x="41733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8" name="Google Shape;9848;p27"/>
            <p:cNvSpPr/>
            <p:nvPr/>
          </p:nvSpPr>
          <p:spPr>
            <a:xfrm>
              <a:off x="41733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9" name="Google Shape;9849;p27"/>
            <p:cNvSpPr/>
            <p:nvPr/>
          </p:nvSpPr>
          <p:spPr>
            <a:xfrm>
              <a:off x="41733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0" name="Google Shape;9850;p27"/>
            <p:cNvSpPr/>
            <p:nvPr/>
          </p:nvSpPr>
          <p:spPr>
            <a:xfrm>
              <a:off x="41733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1" name="Google Shape;9851;p27"/>
            <p:cNvSpPr/>
            <p:nvPr/>
          </p:nvSpPr>
          <p:spPr>
            <a:xfrm>
              <a:off x="41733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2" name="Google Shape;9852;p27"/>
            <p:cNvSpPr/>
            <p:nvPr/>
          </p:nvSpPr>
          <p:spPr>
            <a:xfrm>
              <a:off x="41733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3" name="Google Shape;9853;p27"/>
            <p:cNvSpPr/>
            <p:nvPr/>
          </p:nvSpPr>
          <p:spPr>
            <a:xfrm>
              <a:off x="4280175" y="5150125"/>
              <a:ext cx="4800" cy="97325"/>
            </a:xfrm>
            <a:custGeom>
              <a:avLst/>
              <a:gdLst/>
              <a:ahLst/>
              <a:cxnLst/>
              <a:rect l="l" t="t" r="r" b="b"/>
              <a:pathLst>
                <a:path w="192" h="3893" extrusionOk="0">
                  <a:moveTo>
                    <a:pt x="0" y="0"/>
                  </a:moveTo>
                  <a:lnTo>
                    <a:pt x="0" y="3892"/>
                  </a:lnTo>
                  <a:lnTo>
                    <a:pt x="192" y="389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4" name="Google Shape;9854;p27"/>
            <p:cNvSpPr/>
            <p:nvPr/>
          </p:nvSpPr>
          <p:spPr>
            <a:xfrm>
              <a:off x="4280175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5" name="Google Shape;9855;p27"/>
            <p:cNvSpPr/>
            <p:nvPr/>
          </p:nvSpPr>
          <p:spPr>
            <a:xfrm>
              <a:off x="4280175" y="3806200"/>
              <a:ext cx="4800" cy="118375"/>
            </a:xfrm>
            <a:custGeom>
              <a:avLst/>
              <a:gdLst/>
              <a:ahLst/>
              <a:cxnLst/>
              <a:rect l="l" t="t" r="r" b="b"/>
              <a:pathLst>
                <a:path w="192" h="4735" extrusionOk="0">
                  <a:moveTo>
                    <a:pt x="0" y="1"/>
                  </a:moveTo>
                  <a:lnTo>
                    <a:pt x="0" y="4735"/>
                  </a:lnTo>
                  <a:lnTo>
                    <a:pt x="192" y="4735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6" name="Google Shape;9856;p27"/>
            <p:cNvSpPr/>
            <p:nvPr/>
          </p:nvSpPr>
          <p:spPr>
            <a:xfrm>
              <a:off x="4280175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7" name="Google Shape;9857;p27"/>
            <p:cNvSpPr/>
            <p:nvPr/>
          </p:nvSpPr>
          <p:spPr>
            <a:xfrm>
              <a:off x="4280175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8" name="Google Shape;9858;p27"/>
            <p:cNvSpPr/>
            <p:nvPr/>
          </p:nvSpPr>
          <p:spPr>
            <a:xfrm>
              <a:off x="4280175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9" name="Google Shape;9859;p27"/>
            <p:cNvSpPr/>
            <p:nvPr/>
          </p:nvSpPr>
          <p:spPr>
            <a:xfrm>
              <a:off x="4280175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0" name="Google Shape;9860;p27"/>
            <p:cNvSpPr/>
            <p:nvPr/>
          </p:nvSpPr>
          <p:spPr>
            <a:xfrm>
              <a:off x="4280175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1" name="Google Shape;9861;p27"/>
            <p:cNvSpPr/>
            <p:nvPr/>
          </p:nvSpPr>
          <p:spPr>
            <a:xfrm>
              <a:off x="4280175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2" name="Google Shape;9862;p27"/>
            <p:cNvSpPr/>
            <p:nvPr/>
          </p:nvSpPr>
          <p:spPr>
            <a:xfrm>
              <a:off x="4280175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3" name="Google Shape;9863;p27"/>
            <p:cNvSpPr/>
            <p:nvPr/>
          </p:nvSpPr>
          <p:spPr>
            <a:xfrm>
              <a:off x="4280175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4" name="Google Shape;9864;p27"/>
            <p:cNvSpPr/>
            <p:nvPr/>
          </p:nvSpPr>
          <p:spPr>
            <a:xfrm>
              <a:off x="4280175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5" name="Google Shape;9865;p27"/>
            <p:cNvSpPr/>
            <p:nvPr/>
          </p:nvSpPr>
          <p:spPr>
            <a:xfrm>
              <a:off x="4386275" y="41741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6" name="Google Shape;9866;p27"/>
            <p:cNvSpPr/>
            <p:nvPr/>
          </p:nvSpPr>
          <p:spPr>
            <a:xfrm>
              <a:off x="4386275" y="4662125"/>
              <a:ext cx="5375" cy="116850"/>
            </a:xfrm>
            <a:custGeom>
              <a:avLst/>
              <a:gdLst/>
              <a:ahLst/>
              <a:cxnLst/>
              <a:rect l="l" t="t" r="r" b="b"/>
              <a:pathLst>
                <a:path w="21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7" name="Google Shape;9867;p27"/>
            <p:cNvSpPr/>
            <p:nvPr/>
          </p:nvSpPr>
          <p:spPr>
            <a:xfrm>
              <a:off x="4386275" y="3929725"/>
              <a:ext cx="5375" cy="116875"/>
            </a:xfrm>
            <a:custGeom>
              <a:avLst/>
              <a:gdLst/>
              <a:ahLst/>
              <a:cxnLst/>
              <a:rect l="l" t="t" r="r" b="b"/>
              <a:pathLst>
                <a:path w="21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8" name="Google Shape;9868;p27"/>
            <p:cNvSpPr/>
            <p:nvPr/>
          </p:nvSpPr>
          <p:spPr>
            <a:xfrm>
              <a:off x="4386275" y="50287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9" name="Google Shape;9869;p27"/>
            <p:cNvSpPr/>
            <p:nvPr/>
          </p:nvSpPr>
          <p:spPr>
            <a:xfrm>
              <a:off x="4386275" y="45399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0" name="Google Shape;9870;p27"/>
            <p:cNvSpPr/>
            <p:nvPr/>
          </p:nvSpPr>
          <p:spPr>
            <a:xfrm>
              <a:off x="4386275" y="40519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1" name="Google Shape;9871;p27"/>
            <p:cNvSpPr/>
            <p:nvPr/>
          </p:nvSpPr>
          <p:spPr>
            <a:xfrm>
              <a:off x="4386275" y="5150125"/>
              <a:ext cx="5375" cy="97900"/>
            </a:xfrm>
            <a:custGeom>
              <a:avLst/>
              <a:gdLst/>
              <a:ahLst/>
              <a:cxnLst/>
              <a:rect l="l" t="t" r="r" b="b"/>
              <a:pathLst>
                <a:path w="215" h="3916" extrusionOk="0">
                  <a:moveTo>
                    <a:pt x="0" y="0"/>
                  </a:moveTo>
                  <a:lnTo>
                    <a:pt x="0" y="3915"/>
                  </a:lnTo>
                  <a:lnTo>
                    <a:pt x="215" y="391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2" name="Google Shape;9872;p27"/>
            <p:cNvSpPr/>
            <p:nvPr/>
          </p:nvSpPr>
          <p:spPr>
            <a:xfrm>
              <a:off x="4386275" y="3805625"/>
              <a:ext cx="5375" cy="118950"/>
            </a:xfrm>
            <a:custGeom>
              <a:avLst/>
              <a:gdLst/>
              <a:ahLst/>
              <a:cxnLst/>
              <a:rect l="l" t="t" r="r" b="b"/>
              <a:pathLst>
                <a:path w="215" h="4758" extrusionOk="0">
                  <a:moveTo>
                    <a:pt x="0" y="1"/>
                  </a:moveTo>
                  <a:lnTo>
                    <a:pt x="0" y="4758"/>
                  </a:lnTo>
                  <a:lnTo>
                    <a:pt x="215" y="475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3" name="Google Shape;9873;p27"/>
            <p:cNvSpPr/>
            <p:nvPr/>
          </p:nvSpPr>
          <p:spPr>
            <a:xfrm>
              <a:off x="4386275" y="49065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4" name="Google Shape;9874;p27"/>
            <p:cNvSpPr/>
            <p:nvPr/>
          </p:nvSpPr>
          <p:spPr>
            <a:xfrm>
              <a:off x="4386275" y="44177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5" name="Google Shape;9875;p27"/>
            <p:cNvSpPr/>
            <p:nvPr/>
          </p:nvSpPr>
          <p:spPr>
            <a:xfrm>
              <a:off x="4386275" y="47843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6" name="Google Shape;9876;p27"/>
            <p:cNvSpPr/>
            <p:nvPr/>
          </p:nvSpPr>
          <p:spPr>
            <a:xfrm>
              <a:off x="4386275" y="4296300"/>
              <a:ext cx="5375" cy="116300"/>
            </a:xfrm>
            <a:custGeom>
              <a:avLst/>
              <a:gdLst/>
              <a:ahLst/>
              <a:cxnLst/>
              <a:rect l="l" t="t" r="r" b="b"/>
              <a:pathLst>
                <a:path w="21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7" name="Google Shape;9877;p27"/>
            <p:cNvSpPr/>
            <p:nvPr/>
          </p:nvSpPr>
          <p:spPr>
            <a:xfrm>
              <a:off x="449295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8" name="Google Shape;9878;p27"/>
            <p:cNvSpPr/>
            <p:nvPr/>
          </p:nvSpPr>
          <p:spPr>
            <a:xfrm>
              <a:off x="449295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9" name="Google Shape;9879;p27"/>
            <p:cNvSpPr/>
            <p:nvPr/>
          </p:nvSpPr>
          <p:spPr>
            <a:xfrm>
              <a:off x="449295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0" name="Google Shape;9880;p27"/>
            <p:cNvSpPr/>
            <p:nvPr/>
          </p:nvSpPr>
          <p:spPr>
            <a:xfrm>
              <a:off x="449295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1" name="Google Shape;9881;p27"/>
            <p:cNvSpPr/>
            <p:nvPr/>
          </p:nvSpPr>
          <p:spPr>
            <a:xfrm>
              <a:off x="449295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2" name="Google Shape;9882;p27"/>
            <p:cNvSpPr/>
            <p:nvPr/>
          </p:nvSpPr>
          <p:spPr>
            <a:xfrm>
              <a:off x="4492950" y="3804850"/>
              <a:ext cx="4800" cy="119725"/>
            </a:xfrm>
            <a:custGeom>
              <a:avLst/>
              <a:gdLst/>
              <a:ahLst/>
              <a:cxnLst/>
              <a:rect l="l" t="t" r="r" b="b"/>
              <a:pathLst>
                <a:path w="192" h="4789" extrusionOk="0">
                  <a:moveTo>
                    <a:pt x="0" y="1"/>
                  </a:moveTo>
                  <a:lnTo>
                    <a:pt x="0" y="4789"/>
                  </a:lnTo>
                  <a:lnTo>
                    <a:pt x="192" y="4789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3" name="Google Shape;9883;p27"/>
            <p:cNvSpPr/>
            <p:nvPr/>
          </p:nvSpPr>
          <p:spPr>
            <a:xfrm>
              <a:off x="449295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4" name="Google Shape;9884;p27"/>
            <p:cNvSpPr/>
            <p:nvPr/>
          </p:nvSpPr>
          <p:spPr>
            <a:xfrm>
              <a:off x="449295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5" name="Google Shape;9885;p27"/>
            <p:cNvSpPr/>
            <p:nvPr/>
          </p:nvSpPr>
          <p:spPr>
            <a:xfrm>
              <a:off x="4492950" y="5150125"/>
              <a:ext cx="4800" cy="99225"/>
            </a:xfrm>
            <a:custGeom>
              <a:avLst/>
              <a:gdLst/>
              <a:ahLst/>
              <a:cxnLst/>
              <a:rect l="l" t="t" r="r" b="b"/>
              <a:pathLst>
                <a:path w="192" h="3969" extrusionOk="0">
                  <a:moveTo>
                    <a:pt x="0" y="0"/>
                  </a:moveTo>
                  <a:lnTo>
                    <a:pt x="0" y="3946"/>
                  </a:lnTo>
                  <a:lnTo>
                    <a:pt x="192" y="396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6" name="Google Shape;9886;p27"/>
            <p:cNvSpPr/>
            <p:nvPr/>
          </p:nvSpPr>
          <p:spPr>
            <a:xfrm>
              <a:off x="449295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7" name="Google Shape;9887;p27"/>
            <p:cNvSpPr/>
            <p:nvPr/>
          </p:nvSpPr>
          <p:spPr>
            <a:xfrm>
              <a:off x="449295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8" name="Google Shape;9888;p27"/>
            <p:cNvSpPr/>
            <p:nvPr/>
          </p:nvSpPr>
          <p:spPr>
            <a:xfrm>
              <a:off x="449295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9" name="Google Shape;9889;p27"/>
            <p:cNvSpPr/>
            <p:nvPr/>
          </p:nvSpPr>
          <p:spPr>
            <a:xfrm>
              <a:off x="4599825" y="3804850"/>
              <a:ext cx="4625" cy="119725"/>
            </a:xfrm>
            <a:custGeom>
              <a:avLst/>
              <a:gdLst/>
              <a:ahLst/>
              <a:cxnLst/>
              <a:rect l="l" t="t" r="r" b="b"/>
              <a:pathLst>
                <a:path w="185" h="4789" extrusionOk="0">
                  <a:moveTo>
                    <a:pt x="0" y="1"/>
                  </a:moveTo>
                  <a:lnTo>
                    <a:pt x="0" y="4789"/>
                  </a:lnTo>
                  <a:lnTo>
                    <a:pt x="184" y="478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0" name="Google Shape;9890;p27"/>
            <p:cNvSpPr/>
            <p:nvPr/>
          </p:nvSpPr>
          <p:spPr>
            <a:xfrm>
              <a:off x="4599825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84" y="468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1" name="Google Shape;9891;p27"/>
            <p:cNvSpPr/>
            <p:nvPr/>
          </p:nvSpPr>
          <p:spPr>
            <a:xfrm>
              <a:off x="4599825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84" y="468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2" name="Google Shape;9892;p27"/>
            <p:cNvSpPr/>
            <p:nvPr/>
          </p:nvSpPr>
          <p:spPr>
            <a:xfrm>
              <a:off x="4599825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3" name="Google Shape;9893;p27"/>
            <p:cNvSpPr/>
            <p:nvPr/>
          </p:nvSpPr>
          <p:spPr>
            <a:xfrm>
              <a:off x="4599825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4" name="Google Shape;9894;p27"/>
            <p:cNvSpPr/>
            <p:nvPr/>
          </p:nvSpPr>
          <p:spPr>
            <a:xfrm>
              <a:off x="4599825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5" name="Google Shape;9895;p27"/>
            <p:cNvSpPr/>
            <p:nvPr/>
          </p:nvSpPr>
          <p:spPr>
            <a:xfrm>
              <a:off x="4599825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6" name="Google Shape;9896;p27"/>
            <p:cNvSpPr/>
            <p:nvPr/>
          </p:nvSpPr>
          <p:spPr>
            <a:xfrm>
              <a:off x="4599825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7" name="Google Shape;9897;p27"/>
            <p:cNvSpPr/>
            <p:nvPr/>
          </p:nvSpPr>
          <p:spPr>
            <a:xfrm>
              <a:off x="4599825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8" name="Google Shape;9898;p27"/>
            <p:cNvSpPr/>
            <p:nvPr/>
          </p:nvSpPr>
          <p:spPr>
            <a:xfrm>
              <a:off x="4599825" y="5150125"/>
              <a:ext cx="4625" cy="99800"/>
            </a:xfrm>
            <a:custGeom>
              <a:avLst/>
              <a:gdLst/>
              <a:ahLst/>
              <a:cxnLst/>
              <a:rect l="l" t="t" r="r" b="b"/>
              <a:pathLst>
                <a:path w="185" h="3992" extrusionOk="0">
                  <a:moveTo>
                    <a:pt x="0" y="0"/>
                  </a:moveTo>
                  <a:lnTo>
                    <a:pt x="0" y="3992"/>
                  </a:lnTo>
                  <a:lnTo>
                    <a:pt x="184" y="399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9" name="Google Shape;9899;p27"/>
            <p:cNvSpPr/>
            <p:nvPr/>
          </p:nvSpPr>
          <p:spPr>
            <a:xfrm>
              <a:off x="4599825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0" name="Google Shape;9900;p27"/>
            <p:cNvSpPr/>
            <p:nvPr/>
          </p:nvSpPr>
          <p:spPr>
            <a:xfrm>
              <a:off x="4599825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1" name="Google Shape;9901;p27"/>
            <p:cNvSpPr/>
            <p:nvPr/>
          </p:nvSpPr>
          <p:spPr>
            <a:xfrm>
              <a:off x="47065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2" name="Google Shape;9902;p27"/>
            <p:cNvSpPr/>
            <p:nvPr/>
          </p:nvSpPr>
          <p:spPr>
            <a:xfrm>
              <a:off x="47065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3" name="Google Shape;9903;p27"/>
            <p:cNvSpPr/>
            <p:nvPr/>
          </p:nvSpPr>
          <p:spPr>
            <a:xfrm>
              <a:off x="47065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4" name="Google Shape;9904;p27"/>
            <p:cNvSpPr/>
            <p:nvPr/>
          </p:nvSpPr>
          <p:spPr>
            <a:xfrm>
              <a:off x="47065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5" name="Google Shape;9905;p27"/>
            <p:cNvSpPr/>
            <p:nvPr/>
          </p:nvSpPr>
          <p:spPr>
            <a:xfrm>
              <a:off x="47065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6" name="Google Shape;9906;p27"/>
            <p:cNvSpPr/>
            <p:nvPr/>
          </p:nvSpPr>
          <p:spPr>
            <a:xfrm>
              <a:off x="47065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7" name="Google Shape;9907;p27"/>
            <p:cNvSpPr/>
            <p:nvPr/>
          </p:nvSpPr>
          <p:spPr>
            <a:xfrm>
              <a:off x="47065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8" name="Google Shape;9908;p27"/>
            <p:cNvSpPr/>
            <p:nvPr/>
          </p:nvSpPr>
          <p:spPr>
            <a:xfrm>
              <a:off x="47065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9" name="Google Shape;9909;p27"/>
            <p:cNvSpPr/>
            <p:nvPr/>
          </p:nvSpPr>
          <p:spPr>
            <a:xfrm>
              <a:off x="47065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0" name="Google Shape;9910;p27"/>
            <p:cNvSpPr/>
            <p:nvPr/>
          </p:nvSpPr>
          <p:spPr>
            <a:xfrm>
              <a:off x="4706500" y="5150125"/>
              <a:ext cx="4800" cy="100575"/>
            </a:xfrm>
            <a:custGeom>
              <a:avLst/>
              <a:gdLst/>
              <a:ahLst/>
              <a:cxnLst/>
              <a:rect l="l" t="t" r="r" b="b"/>
              <a:pathLst>
                <a:path w="192" h="4023" extrusionOk="0">
                  <a:moveTo>
                    <a:pt x="0" y="0"/>
                  </a:moveTo>
                  <a:lnTo>
                    <a:pt x="0" y="4022"/>
                  </a:lnTo>
                  <a:lnTo>
                    <a:pt x="192" y="402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1" name="Google Shape;9911;p27"/>
            <p:cNvSpPr/>
            <p:nvPr/>
          </p:nvSpPr>
          <p:spPr>
            <a:xfrm>
              <a:off x="4706500" y="3804275"/>
              <a:ext cx="4800" cy="120300"/>
            </a:xfrm>
            <a:custGeom>
              <a:avLst/>
              <a:gdLst/>
              <a:ahLst/>
              <a:cxnLst/>
              <a:rect l="l" t="t" r="r" b="b"/>
              <a:pathLst>
                <a:path w="192" h="4812" extrusionOk="0">
                  <a:moveTo>
                    <a:pt x="0" y="1"/>
                  </a:moveTo>
                  <a:lnTo>
                    <a:pt x="0" y="4812"/>
                  </a:lnTo>
                  <a:lnTo>
                    <a:pt x="192" y="481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2" name="Google Shape;9912;p27"/>
            <p:cNvSpPr/>
            <p:nvPr/>
          </p:nvSpPr>
          <p:spPr>
            <a:xfrm>
              <a:off x="47065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3" name="Google Shape;9913;p27"/>
            <p:cNvSpPr/>
            <p:nvPr/>
          </p:nvSpPr>
          <p:spPr>
            <a:xfrm>
              <a:off x="4812600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4" name="Google Shape;9914;p27"/>
            <p:cNvSpPr/>
            <p:nvPr/>
          </p:nvSpPr>
          <p:spPr>
            <a:xfrm>
              <a:off x="4812600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5" name="Google Shape;9915;p27"/>
            <p:cNvSpPr/>
            <p:nvPr/>
          </p:nvSpPr>
          <p:spPr>
            <a:xfrm>
              <a:off x="4812600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6" name="Google Shape;9916;p27"/>
            <p:cNvSpPr/>
            <p:nvPr/>
          </p:nvSpPr>
          <p:spPr>
            <a:xfrm>
              <a:off x="4812600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7" name="Google Shape;9917;p27"/>
            <p:cNvSpPr/>
            <p:nvPr/>
          </p:nvSpPr>
          <p:spPr>
            <a:xfrm>
              <a:off x="4812600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8" name="Google Shape;9918;p27"/>
            <p:cNvSpPr/>
            <p:nvPr/>
          </p:nvSpPr>
          <p:spPr>
            <a:xfrm>
              <a:off x="4812600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9" name="Google Shape;9919;p27"/>
            <p:cNvSpPr/>
            <p:nvPr/>
          </p:nvSpPr>
          <p:spPr>
            <a:xfrm>
              <a:off x="4812600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0" name="Google Shape;9920;p27"/>
            <p:cNvSpPr/>
            <p:nvPr/>
          </p:nvSpPr>
          <p:spPr>
            <a:xfrm>
              <a:off x="4812600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1" name="Google Shape;9921;p27"/>
            <p:cNvSpPr/>
            <p:nvPr/>
          </p:nvSpPr>
          <p:spPr>
            <a:xfrm>
              <a:off x="4812600" y="3803700"/>
              <a:ext cx="5400" cy="120875"/>
            </a:xfrm>
            <a:custGeom>
              <a:avLst/>
              <a:gdLst/>
              <a:ahLst/>
              <a:cxnLst/>
              <a:rect l="l" t="t" r="r" b="b"/>
              <a:pathLst>
                <a:path w="216" h="4835" extrusionOk="0">
                  <a:moveTo>
                    <a:pt x="1" y="1"/>
                  </a:moveTo>
                  <a:lnTo>
                    <a:pt x="1" y="4835"/>
                  </a:lnTo>
                  <a:lnTo>
                    <a:pt x="215" y="4835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2" name="Google Shape;9922;p27"/>
            <p:cNvSpPr/>
            <p:nvPr/>
          </p:nvSpPr>
          <p:spPr>
            <a:xfrm>
              <a:off x="4812600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3" name="Google Shape;9923;p27"/>
            <p:cNvSpPr/>
            <p:nvPr/>
          </p:nvSpPr>
          <p:spPr>
            <a:xfrm>
              <a:off x="4812600" y="5150125"/>
              <a:ext cx="5400" cy="101925"/>
            </a:xfrm>
            <a:custGeom>
              <a:avLst/>
              <a:gdLst/>
              <a:ahLst/>
              <a:cxnLst/>
              <a:rect l="l" t="t" r="r" b="b"/>
              <a:pathLst>
                <a:path w="216" h="4077" extrusionOk="0">
                  <a:moveTo>
                    <a:pt x="1" y="0"/>
                  </a:moveTo>
                  <a:lnTo>
                    <a:pt x="1" y="4076"/>
                  </a:lnTo>
                  <a:lnTo>
                    <a:pt x="215" y="4076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4" name="Google Shape;9924;p27"/>
            <p:cNvSpPr/>
            <p:nvPr/>
          </p:nvSpPr>
          <p:spPr>
            <a:xfrm>
              <a:off x="4812600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5" name="Google Shape;9925;p27"/>
            <p:cNvSpPr/>
            <p:nvPr/>
          </p:nvSpPr>
          <p:spPr>
            <a:xfrm>
              <a:off x="4919275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6" name="Google Shape;9926;p27"/>
            <p:cNvSpPr/>
            <p:nvPr/>
          </p:nvSpPr>
          <p:spPr>
            <a:xfrm>
              <a:off x="4919275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7" name="Google Shape;9927;p27"/>
            <p:cNvSpPr/>
            <p:nvPr/>
          </p:nvSpPr>
          <p:spPr>
            <a:xfrm>
              <a:off x="4919275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8" name="Google Shape;9928;p27"/>
            <p:cNvSpPr/>
            <p:nvPr/>
          </p:nvSpPr>
          <p:spPr>
            <a:xfrm>
              <a:off x="4919275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9" name="Google Shape;9929;p27"/>
            <p:cNvSpPr/>
            <p:nvPr/>
          </p:nvSpPr>
          <p:spPr>
            <a:xfrm>
              <a:off x="4919275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0" name="Google Shape;9930;p27"/>
            <p:cNvSpPr/>
            <p:nvPr/>
          </p:nvSpPr>
          <p:spPr>
            <a:xfrm>
              <a:off x="4919275" y="3802950"/>
              <a:ext cx="5400" cy="121625"/>
            </a:xfrm>
            <a:custGeom>
              <a:avLst/>
              <a:gdLst/>
              <a:ahLst/>
              <a:cxnLst/>
              <a:rect l="l" t="t" r="r" b="b"/>
              <a:pathLst>
                <a:path w="216" h="4865" extrusionOk="0">
                  <a:moveTo>
                    <a:pt x="1" y="0"/>
                  </a:moveTo>
                  <a:lnTo>
                    <a:pt x="1" y="4865"/>
                  </a:lnTo>
                  <a:lnTo>
                    <a:pt x="215" y="486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1" name="Google Shape;9931;p27"/>
            <p:cNvSpPr/>
            <p:nvPr/>
          </p:nvSpPr>
          <p:spPr>
            <a:xfrm>
              <a:off x="4919275" y="5150125"/>
              <a:ext cx="5400" cy="102500"/>
            </a:xfrm>
            <a:custGeom>
              <a:avLst/>
              <a:gdLst/>
              <a:ahLst/>
              <a:cxnLst/>
              <a:rect l="l" t="t" r="r" b="b"/>
              <a:pathLst>
                <a:path w="216" h="4100" extrusionOk="0">
                  <a:moveTo>
                    <a:pt x="1" y="0"/>
                  </a:moveTo>
                  <a:lnTo>
                    <a:pt x="1" y="4099"/>
                  </a:lnTo>
                  <a:lnTo>
                    <a:pt x="215" y="4099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2" name="Google Shape;9932;p27"/>
            <p:cNvSpPr/>
            <p:nvPr/>
          </p:nvSpPr>
          <p:spPr>
            <a:xfrm>
              <a:off x="4919275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3" name="Google Shape;9933;p27"/>
            <p:cNvSpPr/>
            <p:nvPr/>
          </p:nvSpPr>
          <p:spPr>
            <a:xfrm>
              <a:off x="4919275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4" name="Google Shape;9934;p27"/>
            <p:cNvSpPr/>
            <p:nvPr/>
          </p:nvSpPr>
          <p:spPr>
            <a:xfrm>
              <a:off x="4919275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5" name="Google Shape;9935;p27"/>
            <p:cNvSpPr/>
            <p:nvPr/>
          </p:nvSpPr>
          <p:spPr>
            <a:xfrm>
              <a:off x="4919275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6" name="Google Shape;9936;p27"/>
            <p:cNvSpPr/>
            <p:nvPr/>
          </p:nvSpPr>
          <p:spPr>
            <a:xfrm>
              <a:off x="4919275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7" name="Google Shape;9937;p27"/>
            <p:cNvSpPr/>
            <p:nvPr/>
          </p:nvSpPr>
          <p:spPr>
            <a:xfrm>
              <a:off x="5026150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84" y="468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8" name="Google Shape;9938;p27"/>
            <p:cNvSpPr/>
            <p:nvPr/>
          </p:nvSpPr>
          <p:spPr>
            <a:xfrm>
              <a:off x="5026150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9" name="Google Shape;9939;p27"/>
            <p:cNvSpPr/>
            <p:nvPr/>
          </p:nvSpPr>
          <p:spPr>
            <a:xfrm>
              <a:off x="5026150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0" name="Google Shape;9940;p27"/>
            <p:cNvSpPr/>
            <p:nvPr/>
          </p:nvSpPr>
          <p:spPr>
            <a:xfrm>
              <a:off x="5026150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1" name="Google Shape;9941;p27"/>
            <p:cNvSpPr/>
            <p:nvPr/>
          </p:nvSpPr>
          <p:spPr>
            <a:xfrm>
              <a:off x="5026150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84" y="4674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2" name="Google Shape;9942;p27"/>
            <p:cNvSpPr/>
            <p:nvPr/>
          </p:nvSpPr>
          <p:spPr>
            <a:xfrm>
              <a:off x="5026150" y="5150125"/>
              <a:ext cx="4625" cy="103825"/>
            </a:xfrm>
            <a:custGeom>
              <a:avLst/>
              <a:gdLst/>
              <a:ahLst/>
              <a:cxnLst/>
              <a:rect l="l" t="t" r="r" b="b"/>
              <a:pathLst>
                <a:path w="185" h="4153" extrusionOk="0">
                  <a:moveTo>
                    <a:pt x="1" y="0"/>
                  </a:moveTo>
                  <a:lnTo>
                    <a:pt x="1" y="4153"/>
                  </a:lnTo>
                  <a:lnTo>
                    <a:pt x="184" y="415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3" name="Google Shape;9943;p27"/>
            <p:cNvSpPr/>
            <p:nvPr/>
          </p:nvSpPr>
          <p:spPr>
            <a:xfrm>
              <a:off x="5026150" y="3802950"/>
              <a:ext cx="4625" cy="121625"/>
            </a:xfrm>
            <a:custGeom>
              <a:avLst/>
              <a:gdLst/>
              <a:ahLst/>
              <a:cxnLst/>
              <a:rect l="l" t="t" r="r" b="b"/>
              <a:pathLst>
                <a:path w="185" h="4865" extrusionOk="0">
                  <a:moveTo>
                    <a:pt x="1" y="0"/>
                  </a:moveTo>
                  <a:lnTo>
                    <a:pt x="1" y="4865"/>
                  </a:lnTo>
                  <a:lnTo>
                    <a:pt x="184" y="486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4" name="Google Shape;9944;p27"/>
            <p:cNvSpPr/>
            <p:nvPr/>
          </p:nvSpPr>
          <p:spPr>
            <a:xfrm>
              <a:off x="5026150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5" name="Google Shape;9945;p27"/>
            <p:cNvSpPr/>
            <p:nvPr/>
          </p:nvSpPr>
          <p:spPr>
            <a:xfrm>
              <a:off x="5026150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6" name="Google Shape;9946;p27"/>
            <p:cNvSpPr/>
            <p:nvPr/>
          </p:nvSpPr>
          <p:spPr>
            <a:xfrm>
              <a:off x="5026150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84" y="468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7" name="Google Shape;9947;p27"/>
            <p:cNvSpPr/>
            <p:nvPr/>
          </p:nvSpPr>
          <p:spPr>
            <a:xfrm>
              <a:off x="5026150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8" name="Google Shape;9948;p27"/>
            <p:cNvSpPr/>
            <p:nvPr/>
          </p:nvSpPr>
          <p:spPr>
            <a:xfrm>
              <a:off x="5026150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84" y="467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9" name="Google Shape;9949;p27"/>
            <p:cNvSpPr/>
            <p:nvPr/>
          </p:nvSpPr>
          <p:spPr>
            <a:xfrm>
              <a:off x="5132825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0" name="Google Shape;9950;p27"/>
            <p:cNvSpPr/>
            <p:nvPr/>
          </p:nvSpPr>
          <p:spPr>
            <a:xfrm>
              <a:off x="5132825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1" name="Google Shape;9951;p27"/>
            <p:cNvSpPr/>
            <p:nvPr/>
          </p:nvSpPr>
          <p:spPr>
            <a:xfrm>
              <a:off x="5132825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2" name="Google Shape;9952;p27"/>
            <p:cNvSpPr/>
            <p:nvPr/>
          </p:nvSpPr>
          <p:spPr>
            <a:xfrm>
              <a:off x="5132825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3" name="Google Shape;9953;p27"/>
            <p:cNvSpPr/>
            <p:nvPr/>
          </p:nvSpPr>
          <p:spPr>
            <a:xfrm>
              <a:off x="5132825" y="5150125"/>
              <a:ext cx="4825" cy="101725"/>
            </a:xfrm>
            <a:custGeom>
              <a:avLst/>
              <a:gdLst/>
              <a:ahLst/>
              <a:cxnLst/>
              <a:rect l="l" t="t" r="r" b="b"/>
              <a:pathLst>
                <a:path w="193" h="4069" extrusionOk="0">
                  <a:moveTo>
                    <a:pt x="1" y="0"/>
                  </a:moveTo>
                  <a:lnTo>
                    <a:pt x="1" y="4068"/>
                  </a:lnTo>
                  <a:cubicBezTo>
                    <a:pt x="62" y="4061"/>
                    <a:pt x="131" y="4061"/>
                    <a:pt x="192" y="4053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4" name="Google Shape;9954;p27"/>
            <p:cNvSpPr/>
            <p:nvPr/>
          </p:nvSpPr>
          <p:spPr>
            <a:xfrm>
              <a:off x="5132825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5" name="Google Shape;9955;p27"/>
            <p:cNvSpPr/>
            <p:nvPr/>
          </p:nvSpPr>
          <p:spPr>
            <a:xfrm>
              <a:off x="5132825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6" name="Google Shape;9956;p27"/>
            <p:cNvSpPr/>
            <p:nvPr/>
          </p:nvSpPr>
          <p:spPr>
            <a:xfrm>
              <a:off x="5132825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7" name="Google Shape;9957;p27"/>
            <p:cNvSpPr/>
            <p:nvPr/>
          </p:nvSpPr>
          <p:spPr>
            <a:xfrm>
              <a:off x="5132825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8" name="Google Shape;9958;p27"/>
            <p:cNvSpPr/>
            <p:nvPr/>
          </p:nvSpPr>
          <p:spPr>
            <a:xfrm>
              <a:off x="5132825" y="3802375"/>
              <a:ext cx="4825" cy="122200"/>
            </a:xfrm>
            <a:custGeom>
              <a:avLst/>
              <a:gdLst/>
              <a:ahLst/>
              <a:cxnLst/>
              <a:rect l="l" t="t" r="r" b="b"/>
              <a:pathLst>
                <a:path w="193" h="4888" extrusionOk="0">
                  <a:moveTo>
                    <a:pt x="1" y="0"/>
                  </a:moveTo>
                  <a:lnTo>
                    <a:pt x="1" y="4888"/>
                  </a:lnTo>
                  <a:lnTo>
                    <a:pt x="192" y="4888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9" name="Google Shape;9959;p27"/>
            <p:cNvSpPr/>
            <p:nvPr/>
          </p:nvSpPr>
          <p:spPr>
            <a:xfrm>
              <a:off x="5132825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0" name="Google Shape;9960;p27"/>
            <p:cNvSpPr/>
            <p:nvPr/>
          </p:nvSpPr>
          <p:spPr>
            <a:xfrm>
              <a:off x="5132825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1" name="Google Shape;9961;p27"/>
            <p:cNvSpPr/>
            <p:nvPr/>
          </p:nvSpPr>
          <p:spPr>
            <a:xfrm>
              <a:off x="5239500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2" name="Google Shape;9962;p27"/>
            <p:cNvSpPr/>
            <p:nvPr/>
          </p:nvSpPr>
          <p:spPr>
            <a:xfrm>
              <a:off x="5239500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3" name="Google Shape;9963;p27"/>
            <p:cNvSpPr/>
            <p:nvPr/>
          </p:nvSpPr>
          <p:spPr>
            <a:xfrm>
              <a:off x="5239500" y="3801800"/>
              <a:ext cx="4825" cy="122775"/>
            </a:xfrm>
            <a:custGeom>
              <a:avLst/>
              <a:gdLst/>
              <a:ahLst/>
              <a:cxnLst/>
              <a:rect l="l" t="t" r="r" b="b"/>
              <a:pathLst>
                <a:path w="193" h="4911" extrusionOk="0">
                  <a:moveTo>
                    <a:pt x="1" y="0"/>
                  </a:moveTo>
                  <a:lnTo>
                    <a:pt x="1" y="4911"/>
                  </a:lnTo>
                  <a:lnTo>
                    <a:pt x="192" y="491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4" name="Google Shape;9964;p27"/>
            <p:cNvSpPr/>
            <p:nvPr/>
          </p:nvSpPr>
          <p:spPr>
            <a:xfrm>
              <a:off x="5239500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5" name="Google Shape;9965;p27"/>
            <p:cNvSpPr/>
            <p:nvPr/>
          </p:nvSpPr>
          <p:spPr>
            <a:xfrm>
              <a:off x="5239500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6" name="Google Shape;9966;p27"/>
            <p:cNvSpPr/>
            <p:nvPr/>
          </p:nvSpPr>
          <p:spPr>
            <a:xfrm>
              <a:off x="5239500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7" name="Google Shape;9967;p27"/>
            <p:cNvSpPr/>
            <p:nvPr/>
          </p:nvSpPr>
          <p:spPr>
            <a:xfrm>
              <a:off x="5239500" y="5150125"/>
              <a:ext cx="4825" cy="97325"/>
            </a:xfrm>
            <a:custGeom>
              <a:avLst/>
              <a:gdLst/>
              <a:ahLst/>
              <a:cxnLst/>
              <a:rect l="l" t="t" r="r" b="b"/>
              <a:pathLst>
                <a:path w="193" h="3893" extrusionOk="0">
                  <a:moveTo>
                    <a:pt x="1" y="0"/>
                  </a:moveTo>
                  <a:lnTo>
                    <a:pt x="1" y="3892"/>
                  </a:lnTo>
                  <a:lnTo>
                    <a:pt x="192" y="389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8" name="Google Shape;9968;p27"/>
            <p:cNvSpPr/>
            <p:nvPr/>
          </p:nvSpPr>
          <p:spPr>
            <a:xfrm>
              <a:off x="5239500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9" name="Google Shape;9969;p27"/>
            <p:cNvSpPr/>
            <p:nvPr/>
          </p:nvSpPr>
          <p:spPr>
            <a:xfrm>
              <a:off x="5239500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0" name="Google Shape;9970;p27"/>
            <p:cNvSpPr/>
            <p:nvPr/>
          </p:nvSpPr>
          <p:spPr>
            <a:xfrm>
              <a:off x="5239500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1" name="Google Shape;9971;p27"/>
            <p:cNvSpPr/>
            <p:nvPr/>
          </p:nvSpPr>
          <p:spPr>
            <a:xfrm>
              <a:off x="5239500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2" name="Google Shape;9972;p27"/>
            <p:cNvSpPr/>
            <p:nvPr/>
          </p:nvSpPr>
          <p:spPr>
            <a:xfrm>
              <a:off x="5239500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3" name="Google Shape;9973;p27"/>
            <p:cNvSpPr/>
            <p:nvPr/>
          </p:nvSpPr>
          <p:spPr>
            <a:xfrm>
              <a:off x="5345800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4" name="Google Shape;9974;p27"/>
            <p:cNvSpPr/>
            <p:nvPr/>
          </p:nvSpPr>
          <p:spPr>
            <a:xfrm>
              <a:off x="5345800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5" name="Google Shape;9975;p27"/>
            <p:cNvSpPr/>
            <p:nvPr/>
          </p:nvSpPr>
          <p:spPr>
            <a:xfrm>
              <a:off x="5345800" y="3801800"/>
              <a:ext cx="5400" cy="122775"/>
            </a:xfrm>
            <a:custGeom>
              <a:avLst/>
              <a:gdLst/>
              <a:ahLst/>
              <a:cxnLst/>
              <a:rect l="l" t="t" r="r" b="b"/>
              <a:pathLst>
                <a:path w="216" h="4911" extrusionOk="0">
                  <a:moveTo>
                    <a:pt x="1" y="0"/>
                  </a:moveTo>
                  <a:lnTo>
                    <a:pt x="1" y="4911"/>
                  </a:lnTo>
                  <a:lnTo>
                    <a:pt x="215" y="491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6" name="Google Shape;9976;p27"/>
            <p:cNvSpPr/>
            <p:nvPr/>
          </p:nvSpPr>
          <p:spPr>
            <a:xfrm>
              <a:off x="5345800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7" name="Google Shape;9977;p27"/>
            <p:cNvSpPr/>
            <p:nvPr/>
          </p:nvSpPr>
          <p:spPr>
            <a:xfrm>
              <a:off x="5345800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8" name="Google Shape;9978;p27"/>
            <p:cNvSpPr/>
            <p:nvPr/>
          </p:nvSpPr>
          <p:spPr>
            <a:xfrm>
              <a:off x="5345800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9" name="Google Shape;9979;p27"/>
            <p:cNvSpPr/>
            <p:nvPr/>
          </p:nvSpPr>
          <p:spPr>
            <a:xfrm>
              <a:off x="5345800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0" name="Google Shape;9980;p27"/>
            <p:cNvSpPr/>
            <p:nvPr/>
          </p:nvSpPr>
          <p:spPr>
            <a:xfrm>
              <a:off x="5345800" y="5150125"/>
              <a:ext cx="5400" cy="104400"/>
            </a:xfrm>
            <a:custGeom>
              <a:avLst/>
              <a:gdLst/>
              <a:ahLst/>
              <a:cxnLst/>
              <a:rect l="l" t="t" r="r" b="b"/>
              <a:pathLst>
                <a:path w="216" h="4176" extrusionOk="0">
                  <a:moveTo>
                    <a:pt x="1" y="0"/>
                  </a:moveTo>
                  <a:lnTo>
                    <a:pt x="1" y="4160"/>
                  </a:lnTo>
                  <a:cubicBezTo>
                    <a:pt x="70" y="4160"/>
                    <a:pt x="139" y="4168"/>
                    <a:pt x="215" y="4176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1" name="Google Shape;9981;p27"/>
            <p:cNvSpPr/>
            <p:nvPr/>
          </p:nvSpPr>
          <p:spPr>
            <a:xfrm>
              <a:off x="5345800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2" name="Google Shape;9982;p27"/>
            <p:cNvSpPr/>
            <p:nvPr/>
          </p:nvSpPr>
          <p:spPr>
            <a:xfrm>
              <a:off x="5345800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3" name="Google Shape;9983;p27"/>
            <p:cNvSpPr/>
            <p:nvPr/>
          </p:nvSpPr>
          <p:spPr>
            <a:xfrm>
              <a:off x="5345800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4" name="Google Shape;9984;p27"/>
            <p:cNvSpPr/>
            <p:nvPr/>
          </p:nvSpPr>
          <p:spPr>
            <a:xfrm>
              <a:off x="5345800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5" name="Google Shape;9985;p27"/>
            <p:cNvSpPr/>
            <p:nvPr/>
          </p:nvSpPr>
          <p:spPr>
            <a:xfrm>
              <a:off x="5452475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6" name="Google Shape;9986;p27"/>
            <p:cNvSpPr/>
            <p:nvPr/>
          </p:nvSpPr>
          <p:spPr>
            <a:xfrm>
              <a:off x="5452475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7" name="Google Shape;9987;p27"/>
            <p:cNvSpPr/>
            <p:nvPr/>
          </p:nvSpPr>
          <p:spPr>
            <a:xfrm>
              <a:off x="5452475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8" name="Google Shape;9988;p27"/>
            <p:cNvSpPr/>
            <p:nvPr/>
          </p:nvSpPr>
          <p:spPr>
            <a:xfrm>
              <a:off x="5452475" y="5150125"/>
              <a:ext cx="4825" cy="102875"/>
            </a:xfrm>
            <a:custGeom>
              <a:avLst/>
              <a:gdLst/>
              <a:ahLst/>
              <a:cxnLst/>
              <a:rect l="l" t="t" r="r" b="b"/>
              <a:pathLst>
                <a:path w="193" h="4115" extrusionOk="0">
                  <a:moveTo>
                    <a:pt x="1" y="0"/>
                  </a:moveTo>
                  <a:lnTo>
                    <a:pt x="1" y="4114"/>
                  </a:lnTo>
                  <a:cubicBezTo>
                    <a:pt x="62" y="4107"/>
                    <a:pt x="123" y="4107"/>
                    <a:pt x="192" y="4099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9" name="Google Shape;9989;p27"/>
            <p:cNvSpPr/>
            <p:nvPr/>
          </p:nvSpPr>
          <p:spPr>
            <a:xfrm>
              <a:off x="5452475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0" name="Google Shape;9990;p27"/>
            <p:cNvSpPr/>
            <p:nvPr/>
          </p:nvSpPr>
          <p:spPr>
            <a:xfrm>
              <a:off x="5452475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1" name="Google Shape;9991;p27"/>
            <p:cNvSpPr/>
            <p:nvPr/>
          </p:nvSpPr>
          <p:spPr>
            <a:xfrm>
              <a:off x="5452475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2" name="Google Shape;9992;p27"/>
            <p:cNvSpPr/>
            <p:nvPr/>
          </p:nvSpPr>
          <p:spPr>
            <a:xfrm>
              <a:off x="5452475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3" name="Google Shape;9993;p27"/>
            <p:cNvSpPr/>
            <p:nvPr/>
          </p:nvSpPr>
          <p:spPr>
            <a:xfrm>
              <a:off x="5452475" y="3801025"/>
              <a:ext cx="4825" cy="123550"/>
            </a:xfrm>
            <a:custGeom>
              <a:avLst/>
              <a:gdLst/>
              <a:ahLst/>
              <a:cxnLst/>
              <a:rect l="l" t="t" r="r" b="b"/>
              <a:pathLst>
                <a:path w="193" h="4942" extrusionOk="0">
                  <a:moveTo>
                    <a:pt x="1" y="1"/>
                  </a:moveTo>
                  <a:lnTo>
                    <a:pt x="1" y="4942"/>
                  </a:lnTo>
                  <a:lnTo>
                    <a:pt x="192" y="494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4" name="Google Shape;9994;p27"/>
            <p:cNvSpPr/>
            <p:nvPr/>
          </p:nvSpPr>
          <p:spPr>
            <a:xfrm>
              <a:off x="5452475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5" name="Google Shape;9995;p27"/>
            <p:cNvSpPr/>
            <p:nvPr/>
          </p:nvSpPr>
          <p:spPr>
            <a:xfrm>
              <a:off x="5452475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6" name="Google Shape;9996;p27"/>
            <p:cNvSpPr/>
            <p:nvPr/>
          </p:nvSpPr>
          <p:spPr>
            <a:xfrm>
              <a:off x="5452475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7" name="Google Shape;9997;p27"/>
            <p:cNvSpPr/>
            <p:nvPr/>
          </p:nvSpPr>
          <p:spPr>
            <a:xfrm>
              <a:off x="5559150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8" name="Google Shape;9998;p27"/>
            <p:cNvSpPr/>
            <p:nvPr/>
          </p:nvSpPr>
          <p:spPr>
            <a:xfrm>
              <a:off x="5559150" y="5150125"/>
              <a:ext cx="4825" cy="93300"/>
            </a:xfrm>
            <a:custGeom>
              <a:avLst/>
              <a:gdLst/>
              <a:ahLst/>
              <a:cxnLst/>
              <a:rect l="l" t="t" r="r" b="b"/>
              <a:pathLst>
                <a:path w="193" h="3732" extrusionOk="0">
                  <a:moveTo>
                    <a:pt x="1" y="0"/>
                  </a:moveTo>
                  <a:lnTo>
                    <a:pt x="1" y="3731"/>
                  </a:lnTo>
                  <a:cubicBezTo>
                    <a:pt x="70" y="3724"/>
                    <a:pt x="131" y="3724"/>
                    <a:pt x="192" y="371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9" name="Google Shape;9999;p27"/>
            <p:cNvSpPr/>
            <p:nvPr/>
          </p:nvSpPr>
          <p:spPr>
            <a:xfrm>
              <a:off x="5559150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0" name="Google Shape;10000;p27"/>
            <p:cNvSpPr/>
            <p:nvPr/>
          </p:nvSpPr>
          <p:spPr>
            <a:xfrm>
              <a:off x="5559150" y="3800450"/>
              <a:ext cx="4825" cy="124125"/>
            </a:xfrm>
            <a:custGeom>
              <a:avLst/>
              <a:gdLst/>
              <a:ahLst/>
              <a:cxnLst/>
              <a:rect l="l" t="t" r="r" b="b"/>
              <a:pathLst>
                <a:path w="193" h="4965" extrusionOk="0">
                  <a:moveTo>
                    <a:pt x="1" y="1"/>
                  </a:moveTo>
                  <a:lnTo>
                    <a:pt x="1" y="4965"/>
                  </a:lnTo>
                  <a:lnTo>
                    <a:pt x="192" y="4965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1" name="Google Shape;10001;p27"/>
            <p:cNvSpPr/>
            <p:nvPr/>
          </p:nvSpPr>
          <p:spPr>
            <a:xfrm>
              <a:off x="5559150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2" name="Google Shape;10002;p27"/>
            <p:cNvSpPr/>
            <p:nvPr/>
          </p:nvSpPr>
          <p:spPr>
            <a:xfrm>
              <a:off x="5559150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3" name="Google Shape;10003;p27"/>
            <p:cNvSpPr/>
            <p:nvPr/>
          </p:nvSpPr>
          <p:spPr>
            <a:xfrm>
              <a:off x="5559150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4" name="Google Shape;10004;p27"/>
            <p:cNvSpPr/>
            <p:nvPr/>
          </p:nvSpPr>
          <p:spPr>
            <a:xfrm>
              <a:off x="5559150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5" name="Google Shape;10005;p27"/>
            <p:cNvSpPr/>
            <p:nvPr/>
          </p:nvSpPr>
          <p:spPr>
            <a:xfrm>
              <a:off x="5559150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6" name="Google Shape;10006;p27"/>
            <p:cNvSpPr/>
            <p:nvPr/>
          </p:nvSpPr>
          <p:spPr>
            <a:xfrm>
              <a:off x="5559150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7" name="Google Shape;10007;p27"/>
            <p:cNvSpPr/>
            <p:nvPr/>
          </p:nvSpPr>
          <p:spPr>
            <a:xfrm>
              <a:off x="5559150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8" name="Google Shape;10008;p27"/>
            <p:cNvSpPr/>
            <p:nvPr/>
          </p:nvSpPr>
          <p:spPr>
            <a:xfrm>
              <a:off x="5559150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9" name="Google Shape;10009;p27"/>
            <p:cNvSpPr/>
            <p:nvPr/>
          </p:nvSpPr>
          <p:spPr>
            <a:xfrm>
              <a:off x="5666025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0" name="Google Shape;10010;p27"/>
            <p:cNvSpPr/>
            <p:nvPr/>
          </p:nvSpPr>
          <p:spPr>
            <a:xfrm>
              <a:off x="5666025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1" name="Google Shape;10011;p27"/>
            <p:cNvSpPr/>
            <p:nvPr/>
          </p:nvSpPr>
          <p:spPr>
            <a:xfrm>
              <a:off x="5666025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2" name="Google Shape;10012;p27"/>
            <p:cNvSpPr/>
            <p:nvPr/>
          </p:nvSpPr>
          <p:spPr>
            <a:xfrm>
              <a:off x="5666025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3" name="Google Shape;10013;p27"/>
            <p:cNvSpPr/>
            <p:nvPr/>
          </p:nvSpPr>
          <p:spPr>
            <a:xfrm>
              <a:off x="5666025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4" name="Google Shape;10014;p27"/>
            <p:cNvSpPr/>
            <p:nvPr/>
          </p:nvSpPr>
          <p:spPr>
            <a:xfrm>
              <a:off x="5666025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5" name="Google Shape;10015;p27"/>
            <p:cNvSpPr/>
            <p:nvPr/>
          </p:nvSpPr>
          <p:spPr>
            <a:xfrm>
              <a:off x="5666025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6" name="Google Shape;10016;p27"/>
            <p:cNvSpPr/>
            <p:nvPr/>
          </p:nvSpPr>
          <p:spPr>
            <a:xfrm>
              <a:off x="5666025" y="5150125"/>
              <a:ext cx="4625" cy="89475"/>
            </a:xfrm>
            <a:custGeom>
              <a:avLst/>
              <a:gdLst/>
              <a:ahLst/>
              <a:cxnLst/>
              <a:rect l="l" t="t" r="r" b="b"/>
              <a:pathLst>
                <a:path w="185" h="3579" extrusionOk="0">
                  <a:moveTo>
                    <a:pt x="1" y="0"/>
                  </a:moveTo>
                  <a:lnTo>
                    <a:pt x="1" y="3570"/>
                  </a:lnTo>
                  <a:cubicBezTo>
                    <a:pt x="62" y="3578"/>
                    <a:pt x="123" y="3578"/>
                    <a:pt x="185" y="3578"/>
                  </a:cubicBez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7" name="Google Shape;10017;p27"/>
            <p:cNvSpPr/>
            <p:nvPr/>
          </p:nvSpPr>
          <p:spPr>
            <a:xfrm>
              <a:off x="5666025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8" name="Google Shape;10018;p27"/>
            <p:cNvSpPr/>
            <p:nvPr/>
          </p:nvSpPr>
          <p:spPr>
            <a:xfrm>
              <a:off x="5666025" y="3799700"/>
              <a:ext cx="4625" cy="124875"/>
            </a:xfrm>
            <a:custGeom>
              <a:avLst/>
              <a:gdLst/>
              <a:ahLst/>
              <a:cxnLst/>
              <a:rect l="l" t="t" r="r" b="b"/>
              <a:pathLst>
                <a:path w="185" h="4995" extrusionOk="0">
                  <a:moveTo>
                    <a:pt x="1" y="0"/>
                  </a:moveTo>
                  <a:lnTo>
                    <a:pt x="1" y="4995"/>
                  </a:lnTo>
                  <a:lnTo>
                    <a:pt x="185" y="499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9" name="Google Shape;10019;p27"/>
            <p:cNvSpPr/>
            <p:nvPr/>
          </p:nvSpPr>
          <p:spPr>
            <a:xfrm>
              <a:off x="5666025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85" y="468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0" name="Google Shape;10020;p27"/>
            <p:cNvSpPr/>
            <p:nvPr/>
          </p:nvSpPr>
          <p:spPr>
            <a:xfrm>
              <a:off x="5666025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85" y="4682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1" name="Google Shape;10021;p27"/>
            <p:cNvSpPr/>
            <p:nvPr/>
          </p:nvSpPr>
          <p:spPr>
            <a:xfrm>
              <a:off x="5772125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2" name="Google Shape;10022;p27"/>
            <p:cNvSpPr/>
            <p:nvPr/>
          </p:nvSpPr>
          <p:spPr>
            <a:xfrm>
              <a:off x="5772125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3" name="Google Shape;10023;p27"/>
            <p:cNvSpPr/>
            <p:nvPr/>
          </p:nvSpPr>
          <p:spPr>
            <a:xfrm>
              <a:off x="5772125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4" name="Google Shape;10024;p27"/>
            <p:cNvSpPr/>
            <p:nvPr/>
          </p:nvSpPr>
          <p:spPr>
            <a:xfrm>
              <a:off x="5772125" y="5150125"/>
              <a:ext cx="5400" cy="95775"/>
            </a:xfrm>
            <a:custGeom>
              <a:avLst/>
              <a:gdLst/>
              <a:ahLst/>
              <a:cxnLst/>
              <a:rect l="l" t="t" r="r" b="b"/>
              <a:pathLst>
                <a:path w="216" h="3831" extrusionOk="0">
                  <a:moveTo>
                    <a:pt x="1" y="0"/>
                  </a:moveTo>
                  <a:lnTo>
                    <a:pt x="1" y="3816"/>
                  </a:lnTo>
                  <a:cubicBezTo>
                    <a:pt x="70" y="3816"/>
                    <a:pt x="146" y="3823"/>
                    <a:pt x="215" y="3831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5" name="Google Shape;10025;p27"/>
            <p:cNvSpPr/>
            <p:nvPr/>
          </p:nvSpPr>
          <p:spPr>
            <a:xfrm>
              <a:off x="5772125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6" name="Google Shape;10026;p27"/>
            <p:cNvSpPr/>
            <p:nvPr/>
          </p:nvSpPr>
          <p:spPr>
            <a:xfrm>
              <a:off x="5772125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7" name="Google Shape;10027;p27"/>
            <p:cNvSpPr/>
            <p:nvPr/>
          </p:nvSpPr>
          <p:spPr>
            <a:xfrm>
              <a:off x="5772125" y="3799700"/>
              <a:ext cx="5400" cy="124875"/>
            </a:xfrm>
            <a:custGeom>
              <a:avLst/>
              <a:gdLst/>
              <a:ahLst/>
              <a:cxnLst/>
              <a:rect l="l" t="t" r="r" b="b"/>
              <a:pathLst>
                <a:path w="216" h="4995" extrusionOk="0">
                  <a:moveTo>
                    <a:pt x="1" y="0"/>
                  </a:moveTo>
                  <a:lnTo>
                    <a:pt x="1" y="4995"/>
                  </a:lnTo>
                  <a:lnTo>
                    <a:pt x="215" y="499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8" name="Google Shape;10028;p27"/>
            <p:cNvSpPr/>
            <p:nvPr/>
          </p:nvSpPr>
          <p:spPr>
            <a:xfrm>
              <a:off x="5772125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9" name="Google Shape;10029;p27"/>
            <p:cNvSpPr/>
            <p:nvPr/>
          </p:nvSpPr>
          <p:spPr>
            <a:xfrm>
              <a:off x="5772125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0" name="Google Shape;10030;p27"/>
            <p:cNvSpPr/>
            <p:nvPr/>
          </p:nvSpPr>
          <p:spPr>
            <a:xfrm>
              <a:off x="5772125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1" name="Google Shape;10031;p27"/>
            <p:cNvSpPr/>
            <p:nvPr/>
          </p:nvSpPr>
          <p:spPr>
            <a:xfrm>
              <a:off x="5772125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2" name="Google Shape;10032;p27"/>
            <p:cNvSpPr/>
            <p:nvPr/>
          </p:nvSpPr>
          <p:spPr>
            <a:xfrm>
              <a:off x="5772125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3" name="Google Shape;10033;p27"/>
            <p:cNvSpPr/>
            <p:nvPr/>
          </p:nvSpPr>
          <p:spPr>
            <a:xfrm>
              <a:off x="5878825" y="5150125"/>
              <a:ext cx="5375" cy="101725"/>
            </a:xfrm>
            <a:custGeom>
              <a:avLst/>
              <a:gdLst/>
              <a:ahLst/>
              <a:cxnLst/>
              <a:rect l="l" t="t" r="r" b="b"/>
              <a:pathLst>
                <a:path w="215" h="4069" extrusionOk="0">
                  <a:moveTo>
                    <a:pt x="0" y="0"/>
                  </a:moveTo>
                  <a:lnTo>
                    <a:pt x="0" y="4061"/>
                  </a:lnTo>
                  <a:cubicBezTo>
                    <a:pt x="77" y="4061"/>
                    <a:pt x="146" y="4068"/>
                    <a:pt x="215" y="4068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4" name="Google Shape;10034;p27"/>
            <p:cNvSpPr/>
            <p:nvPr/>
          </p:nvSpPr>
          <p:spPr>
            <a:xfrm>
              <a:off x="5878825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5" name="Google Shape;10035;p27"/>
            <p:cNvSpPr/>
            <p:nvPr/>
          </p:nvSpPr>
          <p:spPr>
            <a:xfrm>
              <a:off x="5878825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6" name="Google Shape;10036;p27"/>
            <p:cNvSpPr/>
            <p:nvPr/>
          </p:nvSpPr>
          <p:spPr>
            <a:xfrm>
              <a:off x="5878825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7" name="Google Shape;10037;p27"/>
            <p:cNvSpPr/>
            <p:nvPr/>
          </p:nvSpPr>
          <p:spPr>
            <a:xfrm>
              <a:off x="5878825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8" name="Google Shape;10038;p27"/>
            <p:cNvSpPr/>
            <p:nvPr/>
          </p:nvSpPr>
          <p:spPr>
            <a:xfrm>
              <a:off x="5878825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9" name="Google Shape;10039;p27"/>
            <p:cNvSpPr/>
            <p:nvPr/>
          </p:nvSpPr>
          <p:spPr>
            <a:xfrm>
              <a:off x="5878825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0" name="Google Shape;10040;p27"/>
            <p:cNvSpPr/>
            <p:nvPr/>
          </p:nvSpPr>
          <p:spPr>
            <a:xfrm>
              <a:off x="5878825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1" name="Google Shape;10041;p27"/>
            <p:cNvSpPr/>
            <p:nvPr/>
          </p:nvSpPr>
          <p:spPr>
            <a:xfrm>
              <a:off x="5878825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2" name="Google Shape;10042;p27"/>
            <p:cNvSpPr/>
            <p:nvPr/>
          </p:nvSpPr>
          <p:spPr>
            <a:xfrm>
              <a:off x="5878825" y="3799125"/>
              <a:ext cx="5375" cy="125450"/>
            </a:xfrm>
            <a:custGeom>
              <a:avLst/>
              <a:gdLst/>
              <a:ahLst/>
              <a:cxnLst/>
              <a:rect l="l" t="t" r="r" b="b"/>
              <a:pathLst>
                <a:path w="215" h="5018" extrusionOk="0">
                  <a:moveTo>
                    <a:pt x="0" y="0"/>
                  </a:moveTo>
                  <a:lnTo>
                    <a:pt x="0" y="5018"/>
                  </a:lnTo>
                  <a:lnTo>
                    <a:pt x="215" y="5018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3" name="Google Shape;10043;p27"/>
            <p:cNvSpPr/>
            <p:nvPr/>
          </p:nvSpPr>
          <p:spPr>
            <a:xfrm>
              <a:off x="5878825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4" name="Google Shape;10044;p27"/>
            <p:cNvSpPr/>
            <p:nvPr/>
          </p:nvSpPr>
          <p:spPr>
            <a:xfrm>
              <a:off x="5878825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5" name="Google Shape;10045;p27"/>
            <p:cNvSpPr/>
            <p:nvPr/>
          </p:nvSpPr>
          <p:spPr>
            <a:xfrm>
              <a:off x="59855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6" name="Google Shape;10046;p27"/>
            <p:cNvSpPr/>
            <p:nvPr/>
          </p:nvSpPr>
          <p:spPr>
            <a:xfrm>
              <a:off x="59855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7" name="Google Shape;10047;p27"/>
            <p:cNvSpPr/>
            <p:nvPr/>
          </p:nvSpPr>
          <p:spPr>
            <a:xfrm>
              <a:off x="59855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8" name="Google Shape;10048;p27"/>
            <p:cNvSpPr/>
            <p:nvPr/>
          </p:nvSpPr>
          <p:spPr>
            <a:xfrm>
              <a:off x="5985500" y="3798350"/>
              <a:ext cx="4800" cy="126225"/>
            </a:xfrm>
            <a:custGeom>
              <a:avLst/>
              <a:gdLst/>
              <a:ahLst/>
              <a:cxnLst/>
              <a:rect l="l" t="t" r="r" b="b"/>
              <a:pathLst>
                <a:path w="192" h="5049" extrusionOk="0">
                  <a:moveTo>
                    <a:pt x="0" y="0"/>
                  </a:moveTo>
                  <a:lnTo>
                    <a:pt x="0" y="5049"/>
                  </a:lnTo>
                  <a:lnTo>
                    <a:pt x="192" y="504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9" name="Google Shape;10049;p27"/>
            <p:cNvSpPr/>
            <p:nvPr/>
          </p:nvSpPr>
          <p:spPr>
            <a:xfrm>
              <a:off x="59855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0" name="Google Shape;10050;p27"/>
            <p:cNvSpPr/>
            <p:nvPr/>
          </p:nvSpPr>
          <p:spPr>
            <a:xfrm>
              <a:off x="59855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1" name="Google Shape;10051;p27"/>
            <p:cNvSpPr/>
            <p:nvPr/>
          </p:nvSpPr>
          <p:spPr>
            <a:xfrm>
              <a:off x="59855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2" name="Google Shape;10052;p27"/>
            <p:cNvSpPr/>
            <p:nvPr/>
          </p:nvSpPr>
          <p:spPr>
            <a:xfrm>
              <a:off x="59855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3" name="Google Shape;10053;p27"/>
            <p:cNvSpPr/>
            <p:nvPr/>
          </p:nvSpPr>
          <p:spPr>
            <a:xfrm>
              <a:off x="59855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4" name="Google Shape;10054;p27"/>
            <p:cNvSpPr/>
            <p:nvPr/>
          </p:nvSpPr>
          <p:spPr>
            <a:xfrm>
              <a:off x="59855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5" name="Google Shape;10055;p27"/>
            <p:cNvSpPr/>
            <p:nvPr/>
          </p:nvSpPr>
          <p:spPr>
            <a:xfrm>
              <a:off x="59855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6" name="Google Shape;10056;p27"/>
            <p:cNvSpPr/>
            <p:nvPr/>
          </p:nvSpPr>
          <p:spPr>
            <a:xfrm>
              <a:off x="5985500" y="5150125"/>
              <a:ext cx="4800" cy="104975"/>
            </a:xfrm>
            <a:custGeom>
              <a:avLst/>
              <a:gdLst/>
              <a:ahLst/>
              <a:cxnLst/>
              <a:rect l="l" t="t" r="r" b="b"/>
              <a:pathLst>
                <a:path w="192" h="4199" extrusionOk="0">
                  <a:moveTo>
                    <a:pt x="0" y="0"/>
                  </a:moveTo>
                  <a:lnTo>
                    <a:pt x="0" y="4191"/>
                  </a:lnTo>
                  <a:cubicBezTo>
                    <a:pt x="69" y="4191"/>
                    <a:pt x="130" y="4199"/>
                    <a:pt x="192" y="4199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7" name="Google Shape;10057;p27"/>
            <p:cNvSpPr/>
            <p:nvPr/>
          </p:nvSpPr>
          <p:spPr>
            <a:xfrm>
              <a:off x="6092350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8" name="Google Shape;10058;p27"/>
            <p:cNvSpPr/>
            <p:nvPr/>
          </p:nvSpPr>
          <p:spPr>
            <a:xfrm>
              <a:off x="6092350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9" name="Google Shape;10059;p27"/>
            <p:cNvSpPr/>
            <p:nvPr/>
          </p:nvSpPr>
          <p:spPr>
            <a:xfrm>
              <a:off x="6092350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85" y="4682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0" name="Google Shape;10060;p27"/>
            <p:cNvSpPr/>
            <p:nvPr/>
          </p:nvSpPr>
          <p:spPr>
            <a:xfrm>
              <a:off x="6092350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1" name="Google Shape;10061;p27"/>
            <p:cNvSpPr/>
            <p:nvPr/>
          </p:nvSpPr>
          <p:spPr>
            <a:xfrm>
              <a:off x="6092350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2" name="Google Shape;10062;p27"/>
            <p:cNvSpPr/>
            <p:nvPr/>
          </p:nvSpPr>
          <p:spPr>
            <a:xfrm>
              <a:off x="6092350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3" name="Google Shape;10063;p27"/>
            <p:cNvSpPr/>
            <p:nvPr/>
          </p:nvSpPr>
          <p:spPr>
            <a:xfrm>
              <a:off x="6092350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4" name="Google Shape;10064;p27"/>
            <p:cNvSpPr/>
            <p:nvPr/>
          </p:nvSpPr>
          <p:spPr>
            <a:xfrm>
              <a:off x="6092350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5" name="Google Shape;10065;p27"/>
            <p:cNvSpPr/>
            <p:nvPr/>
          </p:nvSpPr>
          <p:spPr>
            <a:xfrm>
              <a:off x="6092350" y="5150125"/>
              <a:ext cx="4625" cy="109575"/>
            </a:xfrm>
            <a:custGeom>
              <a:avLst/>
              <a:gdLst/>
              <a:ahLst/>
              <a:cxnLst/>
              <a:rect l="l" t="t" r="r" b="b"/>
              <a:pathLst>
                <a:path w="185" h="4383" extrusionOk="0">
                  <a:moveTo>
                    <a:pt x="1" y="0"/>
                  </a:moveTo>
                  <a:lnTo>
                    <a:pt x="1" y="4375"/>
                  </a:lnTo>
                  <a:cubicBezTo>
                    <a:pt x="62" y="4375"/>
                    <a:pt x="131" y="4382"/>
                    <a:pt x="185" y="4382"/>
                  </a:cubicBez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6" name="Google Shape;10066;p27"/>
            <p:cNvSpPr/>
            <p:nvPr/>
          </p:nvSpPr>
          <p:spPr>
            <a:xfrm>
              <a:off x="6092350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7" name="Google Shape;10067;p27"/>
            <p:cNvSpPr/>
            <p:nvPr/>
          </p:nvSpPr>
          <p:spPr>
            <a:xfrm>
              <a:off x="6092350" y="3798350"/>
              <a:ext cx="4625" cy="126225"/>
            </a:xfrm>
            <a:custGeom>
              <a:avLst/>
              <a:gdLst/>
              <a:ahLst/>
              <a:cxnLst/>
              <a:rect l="l" t="t" r="r" b="b"/>
              <a:pathLst>
                <a:path w="185" h="5049" extrusionOk="0">
                  <a:moveTo>
                    <a:pt x="1" y="0"/>
                  </a:moveTo>
                  <a:lnTo>
                    <a:pt x="1" y="5049"/>
                  </a:lnTo>
                  <a:lnTo>
                    <a:pt x="185" y="504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8" name="Google Shape;10068;p27"/>
            <p:cNvSpPr/>
            <p:nvPr/>
          </p:nvSpPr>
          <p:spPr>
            <a:xfrm>
              <a:off x="6092350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85" y="468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9" name="Google Shape;10069;p27"/>
            <p:cNvSpPr/>
            <p:nvPr/>
          </p:nvSpPr>
          <p:spPr>
            <a:xfrm>
              <a:off x="6198475" y="41741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0" name="Google Shape;10070;p27"/>
            <p:cNvSpPr/>
            <p:nvPr/>
          </p:nvSpPr>
          <p:spPr>
            <a:xfrm>
              <a:off x="6198475" y="40519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1" name="Google Shape;10071;p27"/>
            <p:cNvSpPr/>
            <p:nvPr/>
          </p:nvSpPr>
          <p:spPr>
            <a:xfrm>
              <a:off x="6199050" y="5150125"/>
              <a:ext cx="4800" cy="104975"/>
            </a:xfrm>
            <a:custGeom>
              <a:avLst/>
              <a:gdLst/>
              <a:ahLst/>
              <a:cxnLst/>
              <a:rect l="l" t="t" r="r" b="b"/>
              <a:pathLst>
                <a:path w="192" h="4199" extrusionOk="0">
                  <a:moveTo>
                    <a:pt x="0" y="0"/>
                  </a:moveTo>
                  <a:lnTo>
                    <a:pt x="0" y="4199"/>
                  </a:lnTo>
                  <a:lnTo>
                    <a:pt x="192" y="418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2" name="Google Shape;10072;p27"/>
            <p:cNvSpPr/>
            <p:nvPr/>
          </p:nvSpPr>
          <p:spPr>
            <a:xfrm>
              <a:off x="6198475" y="3929725"/>
              <a:ext cx="5375" cy="116875"/>
            </a:xfrm>
            <a:custGeom>
              <a:avLst/>
              <a:gdLst/>
              <a:ahLst/>
              <a:cxnLst/>
              <a:rect l="l" t="t" r="r" b="b"/>
              <a:pathLst>
                <a:path w="21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3" name="Google Shape;10073;p27"/>
            <p:cNvSpPr/>
            <p:nvPr/>
          </p:nvSpPr>
          <p:spPr>
            <a:xfrm>
              <a:off x="6198475" y="45399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4" name="Google Shape;10074;p27"/>
            <p:cNvSpPr/>
            <p:nvPr/>
          </p:nvSpPr>
          <p:spPr>
            <a:xfrm>
              <a:off x="6198475" y="50287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5" name="Google Shape;10075;p27"/>
            <p:cNvSpPr/>
            <p:nvPr/>
          </p:nvSpPr>
          <p:spPr>
            <a:xfrm>
              <a:off x="6198475" y="4296300"/>
              <a:ext cx="5375" cy="116300"/>
            </a:xfrm>
            <a:custGeom>
              <a:avLst/>
              <a:gdLst/>
              <a:ahLst/>
              <a:cxnLst/>
              <a:rect l="l" t="t" r="r" b="b"/>
              <a:pathLst>
                <a:path w="21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6" name="Google Shape;10076;p27"/>
            <p:cNvSpPr/>
            <p:nvPr/>
          </p:nvSpPr>
          <p:spPr>
            <a:xfrm>
              <a:off x="6198475" y="4662125"/>
              <a:ext cx="5375" cy="116850"/>
            </a:xfrm>
            <a:custGeom>
              <a:avLst/>
              <a:gdLst/>
              <a:ahLst/>
              <a:cxnLst/>
              <a:rect l="l" t="t" r="r" b="b"/>
              <a:pathLst>
                <a:path w="21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7" name="Google Shape;10077;p27"/>
            <p:cNvSpPr/>
            <p:nvPr/>
          </p:nvSpPr>
          <p:spPr>
            <a:xfrm>
              <a:off x="6198475" y="44177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8" name="Google Shape;10078;p27"/>
            <p:cNvSpPr/>
            <p:nvPr/>
          </p:nvSpPr>
          <p:spPr>
            <a:xfrm>
              <a:off x="6199050" y="3797775"/>
              <a:ext cx="4800" cy="126800"/>
            </a:xfrm>
            <a:custGeom>
              <a:avLst/>
              <a:gdLst/>
              <a:ahLst/>
              <a:cxnLst/>
              <a:rect l="l" t="t" r="r" b="b"/>
              <a:pathLst>
                <a:path w="192" h="5072" extrusionOk="0">
                  <a:moveTo>
                    <a:pt x="0" y="0"/>
                  </a:moveTo>
                  <a:lnTo>
                    <a:pt x="0" y="5072"/>
                  </a:lnTo>
                  <a:lnTo>
                    <a:pt x="192" y="507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9" name="Google Shape;10079;p27"/>
            <p:cNvSpPr/>
            <p:nvPr/>
          </p:nvSpPr>
          <p:spPr>
            <a:xfrm>
              <a:off x="6198475" y="47843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0" name="Google Shape;10080;p27"/>
            <p:cNvSpPr/>
            <p:nvPr/>
          </p:nvSpPr>
          <p:spPr>
            <a:xfrm>
              <a:off x="6198475" y="49065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1" name="Google Shape;10081;p27"/>
            <p:cNvSpPr/>
            <p:nvPr/>
          </p:nvSpPr>
          <p:spPr>
            <a:xfrm>
              <a:off x="6305150" y="3929725"/>
              <a:ext cx="5375" cy="116875"/>
            </a:xfrm>
            <a:custGeom>
              <a:avLst/>
              <a:gdLst/>
              <a:ahLst/>
              <a:cxnLst/>
              <a:rect l="l" t="t" r="r" b="b"/>
              <a:pathLst>
                <a:path w="21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2" name="Google Shape;10082;p27"/>
            <p:cNvSpPr/>
            <p:nvPr/>
          </p:nvSpPr>
          <p:spPr>
            <a:xfrm>
              <a:off x="6305150" y="47843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3" name="Google Shape;10083;p27"/>
            <p:cNvSpPr/>
            <p:nvPr/>
          </p:nvSpPr>
          <p:spPr>
            <a:xfrm>
              <a:off x="6305150" y="50287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4" name="Google Shape;10084;p27"/>
            <p:cNvSpPr/>
            <p:nvPr/>
          </p:nvSpPr>
          <p:spPr>
            <a:xfrm>
              <a:off x="6305150" y="40519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5" name="Google Shape;10085;p27"/>
            <p:cNvSpPr/>
            <p:nvPr/>
          </p:nvSpPr>
          <p:spPr>
            <a:xfrm>
              <a:off x="6305150" y="3797000"/>
              <a:ext cx="5375" cy="127575"/>
            </a:xfrm>
            <a:custGeom>
              <a:avLst/>
              <a:gdLst/>
              <a:ahLst/>
              <a:cxnLst/>
              <a:rect l="l" t="t" r="r" b="b"/>
              <a:pathLst>
                <a:path w="215" h="5103" extrusionOk="0">
                  <a:moveTo>
                    <a:pt x="0" y="1"/>
                  </a:moveTo>
                  <a:lnTo>
                    <a:pt x="0" y="5103"/>
                  </a:lnTo>
                  <a:lnTo>
                    <a:pt x="215" y="5103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6" name="Google Shape;10086;p27"/>
            <p:cNvSpPr/>
            <p:nvPr/>
          </p:nvSpPr>
          <p:spPr>
            <a:xfrm>
              <a:off x="6305150" y="5150125"/>
              <a:ext cx="5375" cy="98275"/>
            </a:xfrm>
            <a:custGeom>
              <a:avLst/>
              <a:gdLst/>
              <a:ahLst/>
              <a:cxnLst/>
              <a:rect l="l" t="t" r="r" b="b"/>
              <a:pathLst>
                <a:path w="215" h="3931" extrusionOk="0">
                  <a:moveTo>
                    <a:pt x="0" y="0"/>
                  </a:moveTo>
                  <a:lnTo>
                    <a:pt x="0" y="3930"/>
                  </a:lnTo>
                  <a:lnTo>
                    <a:pt x="215" y="391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7" name="Google Shape;10087;p27"/>
            <p:cNvSpPr/>
            <p:nvPr/>
          </p:nvSpPr>
          <p:spPr>
            <a:xfrm>
              <a:off x="6305150" y="49065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8" name="Google Shape;10088;p27"/>
            <p:cNvSpPr/>
            <p:nvPr/>
          </p:nvSpPr>
          <p:spPr>
            <a:xfrm>
              <a:off x="6305150" y="41741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9" name="Google Shape;10089;p27"/>
            <p:cNvSpPr/>
            <p:nvPr/>
          </p:nvSpPr>
          <p:spPr>
            <a:xfrm>
              <a:off x="6305150" y="44177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0" name="Google Shape;10090;p27"/>
            <p:cNvSpPr/>
            <p:nvPr/>
          </p:nvSpPr>
          <p:spPr>
            <a:xfrm>
              <a:off x="6305150" y="4296300"/>
              <a:ext cx="5375" cy="116300"/>
            </a:xfrm>
            <a:custGeom>
              <a:avLst/>
              <a:gdLst/>
              <a:ahLst/>
              <a:cxnLst/>
              <a:rect l="l" t="t" r="r" b="b"/>
              <a:pathLst>
                <a:path w="21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1" name="Google Shape;10091;p27"/>
            <p:cNvSpPr/>
            <p:nvPr/>
          </p:nvSpPr>
          <p:spPr>
            <a:xfrm>
              <a:off x="6305150" y="4662125"/>
              <a:ext cx="5375" cy="116850"/>
            </a:xfrm>
            <a:custGeom>
              <a:avLst/>
              <a:gdLst/>
              <a:ahLst/>
              <a:cxnLst/>
              <a:rect l="l" t="t" r="r" b="b"/>
              <a:pathLst>
                <a:path w="21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2" name="Google Shape;10092;p27"/>
            <p:cNvSpPr/>
            <p:nvPr/>
          </p:nvSpPr>
          <p:spPr>
            <a:xfrm>
              <a:off x="6305150" y="45399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3" name="Google Shape;10093;p27"/>
            <p:cNvSpPr/>
            <p:nvPr/>
          </p:nvSpPr>
          <p:spPr>
            <a:xfrm>
              <a:off x="6412025" y="3929725"/>
              <a:ext cx="4600" cy="116875"/>
            </a:xfrm>
            <a:custGeom>
              <a:avLst/>
              <a:gdLst/>
              <a:ahLst/>
              <a:cxnLst/>
              <a:rect l="l" t="t" r="r" b="b"/>
              <a:pathLst>
                <a:path w="184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4" name="Google Shape;10094;p27"/>
            <p:cNvSpPr/>
            <p:nvPr/>
          </p:nvSpPr>
          <p:spPr>
            <a:xfrm>
              <a:off x="6412025" y="4662125"/>
              <a:ext cx="4600" cy="116850"/>
            </a:xfrm>
            <a:custGeom>
              <a:avLst/>
              <a:gdLst/>
              <a:ahLst/>
              <a:cxnLst/>
              <a:rect l="l" t="t" r="r" b="b"/>
              <a:pathLst>
                <a:path w="184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5" name="Google Shape;10095;p27"/>
            <p:cNvSpPr/>
            <p:nvPr/>
          </p:nvSpPr>
          <p:spPr>
            <a:xfrm>
              <a:off x="6412025" y="5028700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6" name="Google Shape;10096;p27"/>
            <p:cNvSpPr/>
            <p:nvPr/>
          </p:nvSpPr>
          <p:spPr>
            <a:xfrm>
              <a:off x="6412025" y="4539925"/>
              <a:ext cx="4600" cy="117050"/>
            </a:xfrm>
            <a:custGeom>
              <a:avLst/>
              <a:gdLst/>
              <a:ahLst/>
              <a:cxnLst/>
              <a:rect l="l" t="t" r="r" b="b"/>
              <a:pathLst>
                <a:path w="184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84" y="468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7" name="Google Shape;10097;p27"/>
            <p:cNvSpPr/>
            <p:nvPr/>
          </p:nvSpPr>
          <p:spPr>
            <a:xfrm>
              <a:off x="6412025" y="4906500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8" name="Google Shape;10098;p27"/>
            <p:cNvSpPr/>
            <p:nvPr/>
          </p:nvSpPr>
          <p:spPr>
            <a:xfrm>
              <a:off x="6412025" y="4417725"/>
              <a:ext cx="4600" cy="117050"/>
            </a:xfrm>
            <a:custGeom>
              <a:avLst/>
              <a:gdLst/>
              <a:ahLst/>
              <a:cxnLst/>
              <a:rect l="l" t="t" r="r" b="b"/>
              <a:pathLst>
                <a:path w="184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84" y="468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9" name="Google Shape;10099;p27"/>
            <p:cNvSpPr/>
            <p:nvPr/>
          </p:nvSpPr>
          <p:spPr>
            <a:xfrm>
              <a:off x="6412025" y="3796425"/>
              <a:ext cx="4600" cy="128150"/>
            </a:xfrm>
            <a:custGeom>
              <a:avLst/>
              <a:gdLst/>
              <a:ahLst/>
              <a:cxnLst/>
              <a:rect l="l" t="t" r="r" b="b"/>
              <a:pathLst>
                <a:path w="184" h="5126" extrusionOk="0">
                  <a:moveTo>
                    <a:pt x="0" y="1"/>
                  </a:moveTo>
                  <a:lnTo>
                    <a:pt x="0" y="5126"/>
                  </a:lnTo>
                  <a:lnTo>
                    <a:pt x="184" y="5126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0" name="Google Shape;10100;p27"/>
            <p:cNvSpPr/>
            <p:nvPr/>
          </p:nvSpPr>
          <p:spPr>
            <a:xfrm>
              <a:off x="6412025" y="4174125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1" name="Google Shape;10101;p27"/>
            <p:cNvSpPr/>
            <p:nvPr/>
          </p:nvSpPr>
          <p:spPr>
            <a:xfrm>
              <a:off x="6412025" y="4784325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2" name="Google Shape;10102;p27"/>
            <p:cNvSpPr/>
            <p:nvPr/>
          </p:nvSpPr>
          <p:spPr>
            <a:xfrm>
              <a:off x="6412025" y="4296300"/>
              <a:ext cx="4600" cy="116300"/>
            </a:xfrm>
            <a:custGeom>
              <a:avLst/>
              <a:gdLst/>
              <a:ahLst/>
              <a:cxnLst/>
              <a:rect l="l" t="t" r="r" b="b"/>
              <a:pathLst>
                <a:path w="184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3" name="Google Shape;10103;p27"/>
            <p:cNvSpPr/>
            <p:nvPr/>
          </p:nvSpPr>
          <p:spPr>
            <a:xfrm>
              <a:off x="6412025" y="4051925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4" name="Google Shape;10104;p27"/>
            <p:cNvSpPr/>
            <p:nvPr/>
          </p:nvSpPr>
          <p:spPr>
            <a:xfrm>
              <a:off x="6412025" y="5150125"/>
              <a:ext cx="4600" cy="104975"/>
            </a:xfrm>
            <a:custGeom>
              <a:avLst/>
              <a:gdLst/>
              <a:ahLst/>
              <a:cxnLst/>
              <a:rect l="l" t="t" r="r" b="b"/>
              <a:pathLst>
                <a:path w="184" h="4199" extrusionOk="0">
                  <a:moveTo>
                    <a:pt x="0" y="0"/>
                  </a:moveTo>
                  <a:lnTo>
                    <a:pt x="0" y="4183"/>
                  </a:lnTo>
                  <a:lnTo>
                    <a:pt x="184" y="419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5" name="Google Shape;10105;p27"/>
            <p:cNvSpPr/>
            <p:nvPr/>
          </p:nvSpPr>
          <p:spPr>
            <a:xfrm>
              <a:off x="65187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6" name="Google Shape;10106;p27"/>
            <p:cNvSpPr/>
            <p:nvPr/>
          </p:nvSpPr>
          <p:spPr>
            <a:xfrm>
              <a:off x="65187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7" name="Google Shape;10107;p27"/>
            <p:cNvSpPr/>
            <p:nvPr/>
          </p:nvSpPr>
          <p:spPr>
            <a:xfrm>
              <a:off x="65187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8" name="Google Shape;10108;p27"/>
            <p:cNvSpPr/>
            <p:nvPr/>
          </p:nvSpPr>
          <p:spPr>
            <a:xfrm>
              <a:off x="65187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9" name="Google Shape;10109;p27"/>
            <p:cNvSpPr/>
            <p:nvPr/>
          </p:nvSpPr>
          <p:spPr>
            <a:xfrm>
              <a:off x="65187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0" name="Google Shape;10110;p27"/>
            <p:cNvSpPr/>
            <p:nvPr/>
          </p:nvSpPr>
          <p:spPr>
            <a:xfrm>
              <a:off x="65187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1" name="Google Shape;10111;p27"/>
            <p:cNvSpPr/>
            <p:nvPr/>
          </p:nvSpPr>
          <p:spPr>
            <a:xfrm>
              <a:off x="65187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2" name="Google Shape;10112;p27"/>
            <p:cNvSpPr/>
            <p:nvPr/>
          </p:nvSpPr>
          <p:spPr>
            <a:xfrm>
              <a:off x="65187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3" name="Google Shape;10113;p27"/>
            <p:cNvSpPr/>
            <p:nvPr/>
          </p:nvSpPr>
          <p:spPr>
            <a:xfrm>
              <a:off x="6518700" y="3796425"/>
              <a:ext cx="4800" cy="128150"/>
            </a:xfrm>
            <a:custGeom>
              <a:avLst/>
              <a:gdLst/>
              <a:ahLst/>
              <a:cxnLst/>
              <a:rect l="l" t="t" r="r" b="b"/>
              <a:pathLst>
                <a:path w="192" h="5126" extrusionOk="0">
                  <a:moveTo>
                    <a:pt x="0" y="1"/>
                  </a:moveTo>
                  <a:lnTo>
                    <a:pt x="0" y="5126"/>
                  </a:lnTo>
                  <a:lnTo>
                    <a:pt x="192" y="5126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4" name="Google Shape;10114;p27"/>
            <p:cNvSpPr/>
            <p:nvPr/>
          </p:nvSpPr>
          <p:spPr>
            <a:xfrm>
              <a:off x="6518700" y="5150125"/>
              <a:ext cx="4800" cy="110350"/>
            </a:xfrm>
            <a:custGeom>
              <a:avLst/>
              <a:gdLst/>
              <a:ahLst/>
              <a:cxnLst/>
              <a:rect l="l" t="t" r="r" b="b"/>
              <a:pathLst>
                <a:path w="192" h="4414" extrusionOk="0">
                  <a:moveTo>
                    <a:pt x="0" y="0"/>
                  </a:moveTo>
                  <a:lnTo>
                    <a:pt x="0" y="4413"/>
                  </a:lnTo>
                  <a:lnTo>
                    <a:pt x="192" y="441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5" name="Google Shape;10115;p27"/>
            <p:cNvSpPr/>
            <p:nvPr/>
          </p:nvSpPr>
          <p:spPr>
            <a:xfrm>
              <a:off x="65187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6" name="Google Shape;10116;p27"/>
            <p:cNvSpPr/>
            <p:nvPr/>
          </p:nvSpPr>
          <p:spPr>
            <a:xfrm>
              <a:off x="65187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7" name="Google Shape;10117;p27"/>
            <p:cNvSpPr/>
            <p:nvPr/>
          </p:nvSpPr>
          <p:spPr>
            <a:xfrm>
              <a:off x="6625375" y="5150125"/>
              <a:ext cx="4800" cy="110350"/>
            </a:xfrm>
            <a:custGeom>
              <a:avLst/>
              <a:gdLst/>
              <a:ahLst/>
              <a:cxnLst/>
              <a:rect l="l" t="t" r="r" b="b"/>
              <a:pathLst>
                <a:path w="192" h="4414" extrusionOk="0">
                  <a:moveTo>
                    <a:pt x="0" y="0"/>
                  </a:moveTo>
                  <a:lnTo>
                    <a:pt x="0" y="4413"/>
                  </a:lnTo>
                  <a:lnTo>
                    <a:pt x="192" y="441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8" name="Google Shape;10118;p27"/>
            <p:cNvSpPr/>
            <p:nvPr/>
          </p:nvSpPr>
          <p:spPr>
            <a:xfrm>
              <a:off x="6625375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9" name="Google Shape;10119;p27"/>
            <p:cNvSpPr/>
            <p:nvPr/>
          </p:nvSpPr>
          <p:spPr>
            <a:xfrm>
              <a:off x="6625375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0" name="Google Shape;10120;p27"/>
            <p:cNvSpPr/>
            <p:nvPr/>
          </p:nvSpPr>
          <p:spPr>
            <a:xfrm>
              <a:off x="6625375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1" name="Google Shape;10121;p27"/>
            <p:cNvSpPr/>
            <p:nvPr/>
          </p:nvSpPr>
          <p:spPr>
            <a:xfrm>
              <a:off x="6625375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2" name="Google Shape;10122;p27"/>
            <p:cNvSpPr/>
            <p:nvPr/>
          </p:nvSpPr>
          <p:spPr>
            <a:xfrm>
              <a:off x="6625375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3" name="Google Shape;10123;p27"/>
            <p:cNvSpPr/>
            <p:nvPr/>
          </p:nvSpPr>
          <p:spPr>
            <a:xfrm>
              <a:off x="6625375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4" name="Google Shape;10124;p27"/>
            <p:cNvSpPr/>
            <p:nvPr/>
          </p:nvSpPr>
          <p:spPr>
            <a:xfrm>
              <a:off x="6625375" y="3795675"/>
              <a:ext cx="4800" cy="128900"/>
            </a:xfrm>
            <a:custGeom>
              <a:avLst/>
              <a:gdLst/>
              <a:ahLst/>
              <a:cxnLst/>
              <a:rect l="l" t="t" r="r" b="b"/>
              <a:pathLst>
                <a:path w="192" h="5156" extrusionOk="0">
                  <a:moveTo>
                    <a:pt x="0" y="0"/>
                  </a:moveTo>
                  <a:lnTo>
                    <a:pt x="0" y="5156"/>
                  </a:lnTo>
                  <a:lnTo>
                    <a:pt x="192" y="515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5" name="Google Shape;10125;p27"/>
            <p:cNvSpPr/>
            <p:nvPr/>
          </p:nvSpPr>
          <p:spPr>
            <a:xfrm>
              <a:off x="6625375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6" name="Google Shape;10126;p27"/>
            <p:cNvSpPr/>
            <p:nvPr/>
          </p:nvSpPr>
          <p:spPr>
            <a:xfrm>
              <a:off x="6625375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7" name="Google Shape;10127;p27"/>
            <p:cNvSpPr/>
            <p:nvPr/>
          </p:nvSpPr>
          <p:spPr>
            <a:xfrm>
              <a:off x="6625375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8" name="Google Shape;10128;p27"/>
            <p:cNvSpPr/>
            <p:nvPr/>
          </p:nvSpPr>
          <p:spPr>
            <a:xfrm>
              <a:off x="6625375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9" name="Google Shape;10129;p27"/>
            <p:cNvSpPr/>
            <p:nvPr/>
          </p:nvSpPr>
          <p:spPr>
            <a:xfrm>
              <a:off x="6731675" y="3795100"/>
              <a:ext cx="5200" cy="129475"/>
            </a:xfrm>
            <a:custGeom>
              <a:avLst/>
              <a:gdLst/>
              <a:ahLst/>
              <a:cxnLst/>
              <a:rect l="l" t="t" r="r" b="b"/>
              <a:pathLst>
                <a:path w="208" h="5179" extrusionOk="0">
                  <a:moveTo>
                    <a:pt x="0" y="0"/>
                  </a:moveTo>
                  <a:lnTo>
                    <a:pt x="0" y="5179"/>
                  </a:lnTo>
                  <a:lnTo>
                    <a:pt x="207" y="517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0" name="Google Shape;10130;p27"/>
            <p:cNvSpPr/>
            <p:nvPr/>
          </p:nvSpPr>
          <p:spPr>
            <a:xfrm>
              <a:off x="6731675" y="5150125"/>
              <a:ext cx="5200" cy="106700"/>
            </a:xfrm>
            <a:custGeom>
              <a:avLst/>
              <a:gdLst/>
              <a:ahLst/>
              <a:cxnLst/>
              <a:rect l="l" t="t" r="r" b="b"/>
              <a:pathLst>
                <a:path w="208" h="4268" extrusionOk="0">
                  <a:moveTo>
                    <a:pt x="0" y="0"/>
                  </a:moveTo>
                  <a:lnTo>
                    <a:pt x="0" y="4268"/>
                  </a:lnTo>
                  <a:lnTo>
                    <a:pt x="207" y="426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1" name="Google Shape;10131;p27"/>
            <p:cNvSpPr/>
            <p:nvPr/>
          </p:nvSpPr>
          <p:spPr>
            <a:xfrm>
              <a:off x="6731675" y="4784325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07" y="465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2" name="Google Shape;10132;p27"/>
            <p:cNvSpPr/>
            <p:nvPr/>
          </p:nvSpPr>
          <p:spPr>
            <a:xfrm>
              <a:off x="6731675" y="4174125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07" y="465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3" name="Google Shape;10133;p27"/>
            <p:cNvSpPr/>
            <p:nvPr/>
          </p:nvSpPr>
          <p:spPr>
            <a:xfrm>
              <a:off x="6731675" y="3929725"/>
              <a:ext cx="5200" cy="116875"/>
            </a:xfrm>
            <a:custGeom>
              <a:avLst/>
              <a:gdLst/>
              <a:ahLst/>
              <a:cxnLst/>
              <a:rect l="l" t="t" r="r" b="b"/>
              <a:pathLst>
                <a:path w="208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07" y="4674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4" name="Google Shape;10134;p27"/>
            <p:cNvSpPr/>
            <p:nvPr/>
          </p:nvSpPr>
          <p:spPr>
            <a:xfrm>
              <a:off x="6731675" y="4539925"/>
              <a:ext cx="5200" cy="117050"/>
            </a:xfrm>
            <a:custGeom>
              <a:avLst/>
              <a:gdLst/>
              <a:ahLst/>
              <a:cxnLst/>
              <a:rect l="l" t="t" r="r" b="b"/>
              <a:pathLst>
                <a:path w="208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07" y="468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5" name="Google Shape;10135;p27"/>
            <p:cNvSpPr/>
            <p:nvPr/>
          </p:nvSpPr>
          <p:spPr>
            <a:xfrm>
              <a:off x="6731675" y="4051925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6" name="Google Shape;10136;p27"/>
            <p:cNvSpPr/>
            <p:nvPr/>
          </p:nvSpPr>
          <p:spPr>
            <a:xfrm>
              <a:off x="6731675" y="4296300"/>
              <a:ext cx="5200" cy="116300"/>
            </a:xfrm>
            <a:custGeom>
              <a:avLst/>
              <a:gdLst/>
              <a:ahLst/>
              <a:cxnLst/>
              <a:rect l="l" t="t" r="r" b="b"/>
              <a:pathLst>
                <a:path w="208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7" name="Google Shape;10137;p27"/>
            <p:cNvSpPr/>
            <p:nvPr/>
          </p:nvSpPr>
          <p:spPr>
            <a:xfrm>
              <a:off x="6731675" y="4662125"/>
              <a:ext cx="5200" cy="116850"/>
            </a:xfrm>
            <a:custGeom>
              <a:avLst/>
              <a:gdLst/>
              <a:ahLst/>
              <a:cxnLst/>
              <a:rect l="l" t="t" r="r" b="b"/>
              <a:pathLst>
                <a:path w="208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07" y="467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8" name="Google Shape;10138;p27"/>
            <p:cNvSpPr/>
            <p:nvPr/>
          </p:nvSpPr>
          <p:spPr>
            <a:xfrm>
              <a:off x="6731675" y="4906500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9" name="Google Shape;10139;p27"/>
            <p:cNvSpPr/>
            <p:nvPr/>
          </p:nvSpPr>
          <p:spPr>
            <a:xfrm>
              <a:off x="6731675" y="5028700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0" name="Google Shape;10140;p27"/>
            <p:cNvSpPr/>
            <p:nvPr/>
          </p:nvSpPr>
          <p:spPr>
            <a:xfrm>
              <a:off x="6731675" y="4417725"/>
              <a:ext cx="5200" cy="117050"/>
            </a:xfrm>
            <a:custGeom>
              <a:avLst/>
              <a:gdLst/>
              <a:ahLst/>
              <a:cxnLst/>
              <a:rect l="l" t="t" r="r" b="b"/>
              <a:pathLst>
                <a:path w="208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07" y="4682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1" name="Google Shape;10141;p27"/>
            <p:cNvSpPr/>
            <p:nvPr/>
          </p:nvSpPr>
          <p:spPr>
            <a:xfrm>
              <a:off x="4069500" y="5144950"/>
              <a:ext cx="2770600" cy="5200"/>
            </a:xfrm>
            <a:custGeom>
              <a:avLst/>
              <a:gdLst/>
              <a:ahLst/>
              <a:cxnLst/>
              <a:rect l="l" t="t" r="r" b="b"/>
              <a:pathLst>
                <a:path w="110824" h="208" extrusionOk="0">
                  <a:moveTo>
                    <a:pt x="0" y="1"/>
                  </a:moveTo>
                  <a:lnTo>
                    <a:pt x="0" y="207"/>
                  </a:lnTo>
                  <a:lnTo>
                    <a:pt x="110823" y="207"/>
                  </a:lnTo>
                  <a:lnTo>
                    <a:pt x="110823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2" name="Google Shape;10142;p27"/>
            <p:cNvSpPr/>
            <p:nvPr/>
          </p:nvSpPr>
          <p:spPr>
            <a:xfrm>
              <a:off x="4070825" y="5022750"/>
              <a:ext cx="2768125" cy="5975"/>
            </a:xfrm>
            <a:custGeom>
              <a:avLst/>
              <a:gdLst/>
              <a:ahLst/>
              <a:cxnLst/>
              <a:rect l="l" t="t" r="r" b="b"/>
              <a:pathLst>
                <a:path w="110725" h="239" extrusionOk="0">
                  <a:moveTo>
                    <a:pt x="1" y="1"/>
                  </a:moveTo>
                  <a:lnTo>
                    <a:pt x="1" y="238"/>
                  </a:lnTo>
                  <a:lnTo>
                    <a:pt x="110724" y="238"/>
                  </a:lnTo>
                  <a:lnTo>
                    <a:pt x="11072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3" name="Google Shape;10143;p27"/>
            <p:cNvSpPr/>
            <p:nvPr/>
          </p:nvSpPr>
          <p:spPr>
            <a:xfrm>
              <a:off x="4071400" y="4900575"/>
              <a:ext cx="2766975" cy="5950"/>
            </a:xfrm>
            <a:custGeom>
              <a:avLst/>
              <a:gdLst/>
              <a:ahLst/>
              <a:cxnLst/>
              <a:rect l="l" t="t" r="r" b="b"/>
              <a:pathLst>
                <a:path w="110679" h="238" extrusionOk="0">
                  <a:moveTo>
                    <a:pt x="1" y="0"/>
                  </a:moveTo>
                  <a:lnTo>
                    <a:pt x="1" y="238"/>
                  </a:lnTo>
                  <a:lnTo>
                    <a:pt x="110678" y="238"/>
                  </a:lnTo>
                  <a:lnTo>
                    <a:pt x="110678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4" name="Google Shape;10144;p27"/>
            <p:cNvSpPr/>
            <p:nvPr/>
          </p:nvSpPr>
          <p:spPr>
            <a:xfrm>
              <a:off x="4072550" y="4778950"/>
              <a:ext cx="2764675" cy="5375"/>
            </a:xfrm>
            <a:custGeom>
              <a:avLst/>
              <a:gdLst/>
              <a:ahLst/>
              <a:cxnLst/>
              <a:rect l="l" t="t" r="r" b="b"/>
              <a:pathLst>
                <a:path w="110587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10586" y="215"/>
                  </a:lnTo>
                  <a:lnTo>
                    <a:pt x="110586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5" name="Google Shape;10145;p27"/>
            <p:cNvSpPr/>
            <p:nvPr/>
          </p:nvSpPr>
          <p:spPr>
            <a:xfrm>
              <a:off x="4073125" y="4656950"/>
              <a:ext cx="2763525" cy="5200"/>
            </a:xfrm>
            <a:custGeom>
              <a:avLst/>
              <a:gdLst/>
              <a:ahLst/>
              <a:cxnLst/>
              <a:rect l="l" t="t" r="r" b="b"/>
              <a:pathLst>
                <a:path w="110541" h="208" extrusionOk="0">
                  <a:moveTo>
                    <a:pt x="1" y="0"/>
                  </a:moveTo>
                  <a:lnTo>
                    <a:pt x="1" y="207"/>
                  </a:lnTo>
                  <a:lnTo>
                    <a:pt x="110540" y="207"/>
                  </a:lnTo>
                  <a:lnTo>
                    <a:pt x="110540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6" name="Google Shape;10146;p27"/>
            <p:cNvSpPr/>
            <p:nvPr/>
          </p:nvSpPr>
          <p:spPr>
            <a:xfrm>
              <a:off x="4074275" y="4534750"/>
              <a:ext cx="2761025" cy="5200"/>
            </a:xfrm>
            <a:custGeom>
              <a:avLst/>
              <a:gdLst/>
              <a:ahLst/>
              <a:cxnLst/>
              <a:rect l="l" t="t" r="r" b="b"/>
              <a:pathLst>
                <a:path w="110441" h="208" extrusionOk="0">
                  <a:moveTo>
                    <a:pt x="1" y="1"/>
                  </a:moveTo>
                  <a:lnTo>
                    <a:pt x="1" y="208"/>
                  </a:lnTo>
                  <a:lnTo>
                    <a:pt x="110441" y="208"/>
                  </a:lnTo>
                  <a:lnTo>
                    <a:pt x="110441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7" name="Google Shape;10147;p27"/>
            <p:cNvSpPr/>
            <p:nvPr/>
          </p:nvSpPr>
          <p:spPr>
            <a:xfrm>
              <a:off x="4074850" y="4412575"/>
              <a:ext cx="2759875" cy="5175"/>
            </a:xfrm>
            <a:custGeom>
              <a:avLst/>
              <a:gdLst/>
              <a:ahLst/>
              <a:cxnLst/>
              <a:rect l="l" t="t" r="r" b="b"/>
              <a:pathLst>
                <a:path w="110395" h="207" extrusionOk="0">
                  <a:moveTo>
                    <a:pt x="1" y="0"/>
                  </a:moveTo>
                  <a:lnTo>
                    <a:pt x="1" y="92"/>
                  </a:lnTo>
                  <a:lnTo>
                    <a:pt x="1" y="207"/>
                  </a:lnTo>
                  <a:lnTo>
                    <a:pt x="110395" y="207"/>
                  </a:lnTo>
                  <a:lnTo>
                    <a:pt x="110395" y="69"/>
                  </a:lnTo>
                  <a:lnTo>
                    <a:pt x="11039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8" name="Google Shape;10148;p27"/>
            <p:cNvSpPr/>
            <p:nvPr/>
          </p:nvSpPr>
          <p:spPr>
            <a:xfrm>
              <a:off x="4076200" y="4290375"/>
              <a:ext cx="2757775" cy="5950"/>
            </a:xfrm>
            <a:custGeom>
              <a:avLst/>
              <a:gdLst/>
              <a:ahLst/>
              <a:cxnLst/>
              <a:rect l="l" t="t" r="r" b="b"/>
              <a:pathLst>
                <a:path w="110311" h="238" extrusionOk="0">
                  <a:moveTo>
                    <a:pt x="0" y="0"/>
                  </a:moveTo>
                  <a:lnTo>
                    <a:pt x="0" y="238"/>
                  </a:lnTo>
                  <a:lnTo>
                    <a:pt x="110310" y="238"/>
                  </a:lnTo>
                  <a:lnTo>
                    <a:pt x="110303" y="108"/>
                  </a:lnTo>
                  <a:lnTo>
                    <a:pt x="11029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9" name="Google Shape;10149;p27"/>
            <p:cNvSpPr/>
            <p:nvPr/>
          </p:nvSpPr>
          <p:spPr>
            <a:xfrm>
              <a:off x="4076775" y="4168175"/>
              <a:ext cx="2756225" cy="5975"/>
            </a:xfrm>
            <a:custGeom>
              <a:avLst/>
              <a:gdLst/>
              <a:ahLst/>
              <a:cxnLst/>
              <a:rect l="l" t="t" r="r" b="b"/>
              <a:pathLst>
                <a:path w="110249" h="239" extrusionOk="0">
                  <a:moveTo>
                    <a:pt x="23" y="1"/>
                  </a:moveTo>
                  <a:lnTo>
                    <a:pt x="0" y="200"/>
                  </a:lnTo>
                  <a:lnTo>
                    <a:pt x="0" y="238"/>
                  </a:lnTo>
                  <a:lnTo>
                    <a:pt x="110249" y="238"/>
                  </a:lnTo>
                  <a:lnTo>
                    <a:pt x="110241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0" name="Google Shape;10150;p27"/>
            <p:cNvSpPr/>
            <p:nvPr/>
          </p:nvSpPr>
          <p:spPr>
            <a:xfrm>
              <a:off x="4077925" y="4046575"/>
              <a:ext cx="2754125" cy="5375"/>
            </a:xfrm>
            <a:custGeom>
              <a:avLst/>
              <a:gdLst/>
              <a:ahLst/>
              <a:cxnLst/>
              <a:rect l="l" t="t" r="r" b="b"/>
              <a:pathLst>
                <a:path w="110165" h="215" extrusionOk="0">
                  <a:moveTo>
                    <a:pt x="0" y="0"/>
                  </a:moveTo>
                  <a:lnTo>
                    <a:pt x="0" y="215"/>
                  </a:lnTo>
                  <a:lnTo>
                    <a:pt x="110165" y="215"/>
                  </a:lnTo>
                  <a:lnTo>
                    <a:pt x="11016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1" name="Google Shape;10151;p27"/>
            <p:cNvSpPr/>
            <p:nvPr/>
          </p:nvSpPr>
          <p:spPr>
            <a:xfrm>
              <a:off x="4078675" y="3924550"/>
              <a:ext cx="2752425" cy="5200"/>
            </a:xfrm>
            <a:custGeom>
              <a:avLst/>
              <a:gdLst/>
              <a:ahLst/>
              <a:cxnLst/>
              <a:rect l="l" t="t" r="r" b="b"/>
              <a:pathLst>
                <a:path w="110097" h="208" extrusionOk="0">
                  <a:moveTo>
                    <a:pt x="16" y="1"/>
                  </a:moveTo>
                  <a:lnTo>
                    <a:pt x="1" y="124"/>
                  </a:lnTo>
                  <a:lnTo>
                    <a:pt x="1" y="208"/>
                  </a:lnTo>
                  <a:lnTo>
                    <a:pt x="110096" y="208"/>
                  </a:lnTo>
                  <a:lnTo>
                    <a:pt x="110096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2" name="Google Shape;10152;p27"/>
            <p:cNvSpPr/>
            <p:nvPr/>
          </p:nvSpPr>
          <p:spPr>
            <a:xfrm>
              <a:off x="4814700" y="478622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fill="none" extrusionOk="0">
                  <a:moveTo>
                    <a:pt x="1" y="2253"/>
                  </a:moveTo>
                  <a:lnTo>
                    <a:pt x="1" y="1"/>
                  </a:lnTo>
                </a:path>
              </a:pathLst>
            </a:custGeom>
            <a:solidFill>
              <a:schemeClr val="dk1">
                <a:alpha val="17210"/>
              </a:schemeClr>
            </a:solidFill>
            <a:ln w="2300" cap="rnd" cmpd="sng">
              <a:solidFill>
                <a:srgbClr val="01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3" name="Google Shape;10153;p27"/>
            <p:cNvSpPr/>
            <p:nvPr/>
          </p:nvSpPr>
          <p:spPr>
            <a:xfrm>
              <a:off x="4269250" y="5135175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16"/>
                  </a:moveTo>
                  <a:lnTo>
                    <a:pt x="8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54" name="Google Shape;10154;p27"/>
          <p:cNvSpPr/>
          <p:nvPr/>
        </p:nvSpPr>
        <p:spPr>
          <a:xfrm rot="585416">
            <a:off x="8498653" y="-1041753"/>
            <a:ext cx="1956703" cy="221080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55" name="Google Shape;10155;p27"/>
          <p:cNvGrpSpPr/>
          <p:nvPr/>
        </p:nvGrpSpPr>
        <p:grpSpPr>
          <a:xfrm rot="-1532069">
            <a:off x="5866378" y="5465491"/>
            <a:ext cx="1890493" cy="1346607"/>
            <a:chOff x="1174150" y="1093100"/>
            <a:chExt cx="360450" cy="256750"/>
          </a:xfrm>
        </p:grpSpPr>
        <p:sp>
          <p:nvSpPr>
            <p:cNvPr id="10156" name="Google Shape;10156;p27"/>
            <p:cNvSpPr/>
            <p:nvPr/>
          </p:nvSpPr>
          <p:spPr>
            <a:xfrm>
              <a:off x="1174150" y="1093100"/>
              <a:ext cx="360450" cy="256750"/>
            </a:xfrm>
            <a:custGeom>
              <a:avLst/>
              <a:gdLst/>
              <a:ahLst/>
              <a:cxnLst/>
              <a:rect l="l" t="t" r="r" b="b"/>
              <a:pathLst>
                <a:path w="14418" h="10270" extrusionOk="0">
                  <a:moveTo>
                    <a:pt x="7252" y="1"/>
                  </a:moveTo>
                  <a:cubicBezTo>
                    <a:pt x="6939" y="1"/>
                    <a:pt x="6617" y="23"/>
                    <a:pt x="6281" y="68"/>
                  </a:cubicBezTo>
                  <a:cubicBezTo>
                    <a:pt x="5237" y="211"/>
                    <a:pt x="4283" y="559"/>
                    <a:pt x="3453" y="1112"/>
                  </a:cubicBezTo>
                  <a:cubicBezTo>
                    <a:pt x="2739" y="1585"/>
                    <a:pt x="2070" y="2201"/>
                    <a:pt x="1410" y="2994"/>
                  </a:cubicBezTo>
                  <a:cubicBezTo>
                    <a:pt x="1035" y="3441"/>
                    <a:pt x="741" y="3931"/>
                    <a:pt x="420" y="4466"/>
                  </a:cubicBezTo>
                  <a:cubicBezTo>
                    <a:pt x="322" y="4654"/>
                    <a:pt x="215" y="4832"/>
                    <a:pt x="143" y="4966"/>
                  </a:cubicBezTo>
                  <a:cubicBezTo>
                    <a:pt x="10" y="5216"/>
                    <a:pt x="1" y="5519"/>
                    <a:pt x="126" y="5760"/>
                  </a:cubicBezTo>
                  <a:cubicBezTo>
                    <a:pt x="241" y="6001"/>
                    <a:pt x="473" y="6170"/>
                    <a:pt x="741" y="6215"/>
                  </a:cubicBezTo>
                  <a:cubicBezTo>
                    <a:pt x="786" y="6465"/>
                    <a:pt x="955" y="6697"/>
                    <a:pt x="1196" y="6813"/>
                  </a:cubicBezTo>
                  <a:cubicBezTo>
                    <a:pt x="1313" y="6874"/>
                    <a:pt x="1435" y="6899"/>
                    <a:pt x="1554" y="6899"/>
                  </a:cubicBezTo>
                  <a:cubicBezTo>
                    <a:pt x="1590" y="6899"/>
                    <a:pt x="1625" y="6897"/>
                    <a:pt x="1660" y="6893"/>
                  </a:cubicBezTo>
                  <a:cubicBezTo>
                    <a:pt x="1713" y="6991"/>
                    <a:pt x="1785" y="7089"/>
                    <a:pt x="1874" y="7161"/>
                  </a:cubicBezTo>
                  <a:cubicBezTo>
                    <a:pt x="1981" y="7241"/>
                    <a:pt x="2097" y="7303"/>
                    <a:pt x="2222" y="7330"/>
                  </a:cubicBezTo>
                  <a:cubicBezTo>
                    <a:pt x="2267" y="7500"/>
                    <a:pt x="2365" y="7651"/>
                    <a:pt x="2516" y="7767"/>
                  </a:cubicBezTo>
                  <a:cubicBezTo>
                    <a:pt x="2672" y="7887"/>
                    <a:pt x="2852" y="7946"/>
                    <a:pt x="3032" y="7946"/>
                  </a:cubicBezTo>
                  <a:cubicBezTo>
                    <a:pt x="3253" y="7946"/>
                    <a:pt x="3473" y="7856"/>
                    <a:pt x="3640" y="7678"/>
                  </a:cubicBezTo>
                  <a:cubicBezTo>
                    <a:pt x="3694" y="7624"/>
                    <a:pt x="3739" y="7571"/>
                    <a:pt x="3765" y="7526"/>
                  </a:cubicBezTo>
                  <a:lnTo>
                    <a:pt x="3783" y="7509"/>
                  </a:lnTo>
                  <a:cubicBezTo>
                    <a:pt x="3846" y="7428"/>
                    <a:pt x="3908" y="7339"/>
                    <a:pt x="3970" y="7259"/>
                  </a:cubicBezTo>
                  <a:cubicBezTo>
                    <a:pt x="4095" y="7089"/>
                    <a:pt x="4211" y="6929"/>
                    <a:pt x="4336" y="6777"/>
                  </a:cubicBezTo>
                  <a:cubicBezTo>
                    <a:pt x="4684" y="6358"/>
                    <a:pt x="5023" y="6045"/>
                    <a:pt x="5380" y="5822"/>
                  </a:cubicBezTo>
                  <a:cubicBezTo>
                    <a:pt x="5790" y="5564"/>
                    <a:pt x="6219" y="5376"/>
                    <a:pt x="6665" y="5260"/>
                  </a:cubicBezTo>
                  <a:cubicBezTo>
                    <a:pt x="6875" y="5207"/>
                    <a:pt x="7076" y="5180"/>
                    <a:pt x="7269" y="5180"/>
                  </a:cubicBezTo>
                  <a:cubicBezTo>
                    <a:pt x="7626" y="5180"/>
                    <a:pt x="7955" y="5272"/>
                    <a:pt x="8262" y="5457"/>
                  </a:cubicBezTo>
                  <a:cubicBezTo>
                    <a:pt x="8859" y="5805"/>
                    <a:pt x="9243" y="6295"/>
                    <a:pt x="9430" y="6947"/>
                  </a:cubicBezTo>
                  <a:cubicBezTo>
                    <a:pt x="9573" y="7446"/>
                    <a:pt x="9618" y="7999"/>
                    <a:pt x="9582" y="8695"/>
                  </a:cubicBezTo>
                  <a:cubicBezTo>
                    <a:pt x="9573" y="8829"/>
                    <a:pt x="9555" y="8972"/>
                    <a:pt x="9546" y="9123"/>
                  </a:cubicBezTo>
                  <a:cubicBezTo>
                    <a:pt x="9537" y="9186"/>
                    <a:pt x="9528" y="9257"/>
                    <a:pt x="9519" y="9328"/>
                  </a:cubicBezTo>
                  <a:cubicBezTo>
                    <a:pt x="9484" y="9757"/>
                    <a:pt x="9725" y="10122"/>
                    <a:pt x="10117" y="10238"/>
                  </a:cubicBezTo>
                  <a:cubicBezTo>
                    <a:pt x="10153" y="10247"/>
                    <a:pt x="10188" y="10256"/>
                    <a:pt x="10215" y="10256"/>
                  </a:cubicBezTo>
                  <a:cubicBezTo>
                    <a:pt x="10267" y="10265"/>
                    <a:pt x="10318" y="10270"/>
                    <a:pt x="10369" y="10270"/>
                  </a:cubicBezTo>
                  <a:cubicBezTo>
                    <a:pt x="10613" y="10270"/>
                    <a:pt x="10836" y="10165"/>
                    <a:pt x="10991" y="9980"/>
                  </a:cubicBezTo>
                  <a:cubicBezTo>
                    <a:pt x="11000" y="9980"/>
                    <a:pt x="11009" y="9989"/>
                    <a:pt x="11018" y="9989"/>
                  </a:cubicBezTo>
                  <a:lnTo>
                    <a:pt x="11036" y="9989"/>
                  </a:lnTo>
                  <a:cubicBezTo>
                    <a:pt x="11115" y="10012"/>
                    <a:pt x="11194" y="10023"/>
                    <a:pt x="11271" y="10023"/>
                  </a:cubicBezTo>
                  <a:cubicBezTo>
                    <a:pt x="11456" y="10023"/>
                    <a:pt x="11632" y="9959"/>
                    <a:pt x="11776" y="9846"/>
                  </a:cubicBezTo>
                  <a:cubicBezTo>
                    <a:pt x="11883" y="10006"/>
                    <a:pt x="12044" y="10131"/>
                    <a:pt x="12240" y="10185"/>
                  </a:cubicBezTo>
                  <a:cubicBezTo>
                    <a:pt x="12303" y="10203"/>
                    <a:pt x="12365" y="10221"/>
                    <a:pt x="12428" y="10221"/>
                  </a:cubicBezTo>
                  <a:cubicBezTo>
                    <a:pt x="12449" y="10222"/>
                    <a:pt x="12470" y="10223"/>
                    <a:pt x="12491" y="10223"/>
                  </a:cubicBezTo>
                  <a:cubicBezTo>
                    <a:pt x="12673" y="10223"/>
                    <a:pt x="12845" y="10155"/>
                    <a:pt x="12981" y="10051"/>
                  </a:cubicBezTo>
                  <a:cubicBezTo>
                    <a:pt x="13052" y="10105"/>
                    <a:pt x="13123" y="10149"/>
                    <a:pt x="13204" y="10176"/>
                  </a:cubicBezTo>
                  <a:cubicBezTo>
                    <a:pt x="13231" y="10185"/>
                    <a:pt x="13248" y="10194"/>
                    <a:pt x="13275" y="10203"/>
                  </a:cubicBezTo>
                  <a:cubicBezTo>
                    <a:pt x="13352" y="10226"/>
                    <a:pt x="13431" y="10237"/>
                    <a:pt x="13509" y="10237"/>
                  </a:cubicBezTo>
                  <a:cubicBezTo>
                    <a:pt x="13795" y="10237"/>
                    <a:pt x="14076" y="10089"/>
                    <a:pt x="14230" y="9837"/>
                  </a:cubicBezTo>
                  <a:cubicBezTo>
                    <a:pt x="14301" y="9703"/>
                    <a:pt x="14355" y="9569"/>
                    <a:pt x="14372" y="9427"/>
                  </a:cubicBezTo>
                  <a:cubicBezTo>
                    <a:pt x="14399" y="9239"/>
                    <a:pt x="14408" y="9088"/>
                    <a:pt x="14408" y="8936"/>
                  </a:cubicBezTo>
                  <a:cubicBezTo>
                    <a:pt x="14417" y="8427"/>
                    <a:pt x="14417" y="8044"/>
                    <a:pt x="14408" y="7687"/>
                  </a:cubicBezTo>
                  <a:cubicBezTo>
                    <a:pt x="14390" y="6786"/>
                    <a:pt x="14265" y="6001"/>
                    <a:pt x="14016" y="5269"/>
                  </a:cubicBezTo>
                  <a:cubicBezTo>
                    <a:pt x="13819" y="4681"/>
                    <a:pt x="13534" y="4083"/>
                    <a:pt x="13150" y="3423"/>
                  </a:cubicBezTo>
                  <a:cubicBezTo>
                    <a:pt x="12677" y="2620"/>
                    <a:pt x="12089" y="1933"/>
                    <a:pt x="11384" y="1389"/>
                  </a:cubicBezTo>
                  <a:cubicBezTo>
                    <a:pt x="10733" y="880"/>
                    <a:pt x="10028" y="514"/>
                    <a:pt x="9287" y="291"/>
                  </a:cubicBezTo>
                  <a:lnTo>
                    <a:pt x="9270" y="291"/>
                  </a:lnTo>
                  <a:cubicBezTo>
                    <a:pt x="8788" y="167"/>
                    <a:pt x="8369" y="86"/>
                    <a:pt x="7967" y="42"/>
                  </a:cubicBezTo>
                  <a:cubicBezTo>
                    <a:pt x="7733" y="14"/>
                    <a:pt x="7495" y="1"/>
                    <a:pt x="7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7" name="Google Shape;10157;p27"/>
            <p:cNvSpPr/>
            <p:nvPr/>
          </p:nvSpPr>
          <p:spPr>
            <a:xfrm>
              <a:off x="1187975" y="1107625"/>
              <a:ext cx="332125" cy="226925"/>
            </a:xfrm>
            <a:custGeom>
              <a:avLst/>
              <a:gdLst/>
              <a:ahLst/>
              <a:cxnLst/>
              <a:rect l="l" t="t" r="r" b="b"/>
              <a:pathLst>
                <a:path w="13285" h="9077" extrusionOk="0">
                  <a:moveTo>
                    <a:pt x="6740" y="0"/>
                  </a:moveTo>
                  <a:cubicBezTo>
                    <a:pt x="6427" y="0"/>
                    <a:pt x="6116" y="24"/>
                    <a:pt x="5808" y="67"/>
                  </a:cubicBezTo>
                  <a:cubicBezTo>
                    <a:pt x="4872" y="183"/>
                    <a:pt x="4006" y="487"/>
                    <a:pt x="3221" y="1013"/>
                  </a:cubicBezTo>
                  <a:cubicBezTo>
                    <a:pt x="2490" y="1504"/>
                    <a:pt x="1865" y="2110"/>
                    <a:pt x="1303" y="2779"/>
                  </a:cubicBezTo>
                  <a:cubicBezTo>
                    <a:pt x="946" y="3216"/>
                    <a:pt x="652" y="3698"/>
                    <a:pt x="375" y="4180"/>
                  </a:cubicBezTo>
                  <a:cubicBezTo>
                    <a:pt x="277" y="4340"/>
                    <a:pt x="188" y="4501"/>
                    <a:pt x="99" y="4662"/>
                  </a:cubicBezTo>
                  <a:cubicBezTo>
                    <a:pt x="1" y="4840"/>
                    <a:pt x="99" y="5036"/>
                    <a:pt x="286" y="5063"/>
                  </a:cubicBezTo>
                  <a:cubicBezTo>
                    <a:pt x="303" y="5066"/>
                    <a:pt x="319" y="5067"/>
                    <a:pt x="335" y="5067"/>
                  </a:cubicBezTo>
                  <a:cubicBezTo>
                    <a:pt x="425" y="5067"/>
                    <a:pt x="492" y="5023"/>
                    <a:pt x="545" y="4947"/>
                  </a:cubicBezTo>
                  <a:cubicBezTo>
                    <a:pt x="607" y="4840"/>
                    <a:pt x="670" y="4742"/>
                    <a:pt x="723" y="4635"/>
                  </a:cubicBezTo>
                  <a:cubicBezTo>
                    <a:pt x="982" y="4171"/>
                    <a:pt x="1250" y="3725"/>
                    <a:pt x="1571" y="3297"/>
                  </a:cubicBezTo>
                  <a:cubicBezTo>
                    <a:pt x="1999" y="2735"/>
                    <a:pt x="2499" y="2244"/>
                    <a:pt x="3043" y="1798"/>
                  </a:cubicBezTo>
                  <a:cubicBezTo>
                    <a:pt x="3453" y="1459"/>
                    <a:pt x="3908" y="1173"/>
                    <a:pt x="4408" y="968"/>
                  </a:cubicBezTo>
                  <a:cubicBezTo>
                    <a:pt x="5095" y="692"/>
                    <a:pt x="5817" y="558"/>
                    <a:pt x="6558" y="531"/>
                  </a:cubicBezTo>
                  <a:cubicBezTo>
                    <a:pt x="6616" y="529"/>
                    <a:pt x="6675" y="528"/>
                    <a:pt x="6734" y="528"/>
                  </a:cubicBezTo>
                  <a:cubicBezTo>
                    <a:pt x="7128" y="528"/>
                    <a:pt x="7515" y="578"/>
                    <a:pt x="7896" y="656"/>
                  </a:cubicBezTo>
                  <a:cubicBezTo>
                    <a:pt x="8387" y="754"/>
                    <a:pt x="8850" y="897"/>
                    <a:pt x="9288" y="1129"/>
                  </a:cubicBezTo>
                  <a:cubicBezTo>
                    <a:pt x="10046" y="1530"/>
                    <a:pt x="10679" y="2066"/>
                    <a:pt x="11197" y="2744"/>
                  </a:cubicBezTo>
                  <a:cubicBezTo>
                    <a:pt x="11661" y="3350"/>
                    <a:pt x="12017" y="4028"/>
                    <a:pt x="12303" y="4742"/>
                  </a:cubicBezTo>
                  <a:cubicBezTo>
                    <a:pt x="12508" y="5259"/>
                    <a:pt x="12642" y="5786"/>
                    <a:pt x="12695" y="6339"/>
                  </a:cubicBezTo>
                  <a:cubicBezTo>
                    <a:pt x="12749" y="6847"/>
                    <a:pt x="12749" y="7356"/>
                    <a:pt x="12758" y="7864"/>
                  </a:cubicBezTo>
                  <a:cubicBezTo>
                    <a:pt x="12758" y="8176"/>
                    <a:pt x="12758" y="8480"/>
                    <a:pt x="12695" y="8783"/>
                  </a:cubicBezTo>
                  <a:cubicBezTo>
                    <a:pt x="12678" y="8899"/>
                    <a:pt x="12749" y="9015"/>
                    <a:pt x="12865" y="9060"/>
                  </a:cubicBezTo>
                  <a:cubicBezTo>
                    <a:pt x="12893" y="9071"/>
                    <a:pt x="12923" y="9077"/>
                    <a:pt x="12954" y="9077"/>
                  </a:cubicBezTo>
                  <a:cubicBezTo>
                    <a:pt x="13041" y="9077"/>
                    <a:pt x="13131" y="9032"/>
                    <a:pt x="13177" y="8953"/>
                  </a:cubicBezTo>
                  <a:cubicBezTo>
                    <a:pt x="13204" y="8899"/>
                    <a:pt x="13231" y="8837"/>
                    <a:pt x="13240" y="8774"/>
                  </a:cubicBezTo>
                  <a:cubicBezTo>
                    <a:pt x="13257" y="8631"/>
                    <a:pt x="13275" y="8489"/>
                    <a:pt x="13275" y="8355"/>
                  </a:cubicBezTo>
                  <a:cubicBezTo>
                    <a:pt x="13275" y="7936"/>
                    <a:pt x="13284" y="7525"/>
                    <a:pt x="13275" y="7115"/>
                  </a:cubicBezTo>
                  <a:cubicBezTo>
                    <a:pt x="13257" y="6348"/>
                    <a:pt x="13159" y="5598"/>
                    <a:pt x="12909" y="4876"/>
                  </a:cubicBezTo>
                  <a:cubicBezTo>
                    <a:pt x="12704" y="4269"/>
                    <a:pt x="12419" y="3689"/>
                    <a:pt x="12098" y="3136"/>
                  </a:cubicBezTo>
                  <a:cubicBezTo>
                    <a:pt x="11669" y="2413"/>
                    <a:pt x="11134" y="1780"/>
                    <a:pt x="10474" y="1263"/>
                  </a:cubicBezTo>
                  <a:cubicBezTo>
                    <a:pt x="9894" y="817"/>
                    <a:pt x="9261" y="478"/>
                    <a:pt x="8574" y="272"/>
                  </a:cubicBezTo>
                  <a:cubicBezTo>
                    <a:pt x="8163" y="165"/>
                    <a:pt x="7762" y="76"/>
                    <a:pt x="7352" y="32"/>
                  </a:cubicBezTo>
                  <a:cubicBezTo>
                    <a:pt x="7148" y="10"/>
                    <a:pt x="6943" y="0"/>
                    <a:pt x="6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8" name="Google Shape;10158;p27"/>
            <p:cNvSpPr/>
            <p:nvPr/>
          </p:nvSpPr>
          <p:spPr>
            <a:xfrm>
              <a:off x="1206275" y="1136150"/>
              <a:ext cx="287950" cy="198000"/>
            </a:xfrm>
            <a:custGeom>
              <a:avLst/>
              <a:gdLst/>
              <a:ahLst/>
              <a:cxnLst/>
              <a:rect l="l" t="t" r="r" b="b"/>
              <a:pathLst>
                <a:path w="11518" h="7920" extrusionOk="0">
                  <a:moveTo>
                    <a:pt x="6023" y="1"/>
                  </a:moveTo>
                  <a:cubicBezTo>
                    <a:pt x="5954" y="1"/>
                    <a:pt x="5885" y="2"/>
                    <a:pt x="5817" y="6"/>
                  </a:cubicBezTo>
                  <a:cubicBezTo>
                    <a:pt x="4559" y="77"/>
                    <a:pt x="3417" y="461"/>
                    <a:pt x="2418" y="1237"/>
                  </a:cubicBezTo>
                  <a:cubicBezTo>
                    <a:pt x="1749" y="1754"/>
                    <a:pt x="1160" y="2361"/>
                    <a:pt x="705" y="3083"/>
                  </a:cubicBezTo>
                  <a:cubicBezTo>
                    <a:pt x="482" y="3431"/>
                    <a:pt x="286" y="3797"/>
                    <a:pt x="81" y="4154"/>
                  </a:cubicBezTo>
                  <a:cubicBezTo>
                    <a:pt x="63" y="4190"/>
                    <a:pt x="45" y="4234"/>
                    <a:pt x="36" y="4270"/>
                  </a:cubicBezTo>
                  <a:cubicBezTo>
                    <a:pt x="0" y="4395"/>
                    <a:pt x="54" y="4520"/>
                    <a:pt x="170" y="4573"/>
                  </a:cubicBezTo>
                  <a:cubicBezTo>
                    <a:pt x="206" y="4591"/>
                    <a:pt x="246" y="4600"/>
                    <a:pt x="285" y="4600"/>
                  </a:cubicBezTo>
                  <a:cubicBezTo>
                    <a:pt x="361" y="4600"/>
                    <a:pt x="435" y="4567"/>
                    <a:pt x="482" y="4502"/>
                  </a:cubicBezTo>
                  <a:cubicBezTo>
                    <a:pt x="509" y="4475"/>
                    <a:pt x="527" y="4448"/>
                    <a:pt x="536" y="4422"/>
                  </a:cubicBezTo>
                  <a:cubicBezTo>
                    <a:pt x="634" y="4252"/>
                    <a:pt x="723" y="4092"/>
                    <a:pt x="812" y="3931"/>
                  </a:cubicBezTo>
                  <a:cubicBezTo>
                    <a:pt x="1160" y="3280"/>
                    <a:pt x="1597" y="2700"/>
                    <a:pt x="2123" y="2191"/>
                  </a:cubicBezTo>
                  <a:cubicBezTo>
                    <a:pt x="2578" y="1754"/>
                    <a:pt x="3060" y="1362"/>
                    <a:pt x="3640" y="1094"/>
                  </a:cubicBezTo>
                  <a:cubicBezTo>
                    <a:pt x="4068" y="898"/>
                    <a:pt x="4514" y="746"/>
                    <a:pt x="4969" y="648"/>
                  </a:cubicBezTo>
                  <a:cubicBezTo>
                    <a:pt x="5318" y="570"/>
                    <a:pt x="5667" y="530"/>
                    <a:pt x="6015" y="530"/>
                  </a:cubicBezTo>
                  <a:cubicBezTo>
                    <a:pt x="6343" y="530"/>
                    <a:pt x="6670" y="566"/>
                    <a:pt x="6994" y="639"/>
                  </a:cubicBezTo>
                  <a:cubicBezTo>
                    <a:pt x="7744" y="809"/>
                    <a:pt x="8431" y="1112"/>
                    <a:pt x="9028" y="1594"/>
                  </a:cubicBezTo>
                  <a:cubicBezTo>
                    <a:pt x="9367" y="1870"/>
                    <a:pt x="9680" y="2156"/>
                    <a:pt x="9912" y="2521"/>
                  </a:cubicBezTo>
                  <a:cubicBezTo>
                    <a:pt x="10108" y="2843"/>
                    <a:pt x="10295" y="3164"/>
                    <a:pt x="10456" y="3503"/>
                  </a:cubicBezTo>
                  <a:cubicBezTo>
                    <a:pt x="10679" y="3976"/>
                    <a:pt x="10821" y="4466"/>
                    <a:pt x="10884" y="4984"/>
                  </a:cubicBezTo>
                  <a:cubicBezTo>
                    <a:pt x="10982" y="5813"/>
                    <a:pt x="10982" y="6643"/>
                    <a:pt x="10937" y="7473"/>
                  </a:cubicBezTo>
                  <a:cubicBezTo>
                    <a:pt x="10937" y="7544"/>
                    <a:pt x="10929" y="7624"/>
                    <a:pt x="10929" y="7696"/>
                  </a:cubicBezTo>
                  <a:cubicBezTo>
                    <a:pt x="10946" y="7821"/>
                    <a:pt x="11053" y="7910"/>
                    <a:pt x="11178" y="7919"/>
                  </a:cubicBezTo>
                  <a:cubicBezTo>
                    <a:pt x="11185" y="7919"/>
                    <a:pt x="11191" y="7919"/>
                    <a:pt x="11197" y="7919"/>
                  </a:cubicBezTo>
                  <a:cubicBezTo>
                    <a:pt x="11314" y="7919"/>
                    <a:pt x="11412" y="7841"/>
                    <a:pt x="11446" y="7722"/>
                  </a:cubicBezTo>
                  <a:cubicBezTo>
                    <a:pt x="11455" y="7687"/>
                    <a:pt x="11455" y="7642"/>
                    <a:pt x="11455" y="7606"/>
                  </a:cubicBezTo>
                  <a:cubicBezTo>
                    <a:pt x="11517" y="6821"/>
                    <a:pt x="11499" y="6036"/>
                    <a:pt x="11446" y="5260"/>
                  </a:cubicBezTo>
                  <a:cubicBezTo>
                    <a:pt x="11410" y="4770"/>
                    <a:pt x="11312" y="4306"/>
                    <a:pt x="11160" y="3842"/>
                  </a:cubicBezTo>
                  <a:cubicBezTo>
                    <a:pt x="10973" y="3280"/>
                    <a:pt x="10697" y="2771"/>
                    <a:pt x="10384" y="2281"/>
                  </a:cubicBezTo>
                  <a:cubicBezTo>
                    <a:pt x="10242" y="2058"/>
                    <a:pt x="10090" y="1852"/>
                    <a:pt x="9912" y="1674"/>
                  </a:cubicBezTo>
                  <a:cubicBezTo>
                    <a:pt x="9216" y="978"/>
                    <a:pt x="8404" y="479"/>
                    <a:pt x="7646" y="264"/>
                  </a:cubicBezTo>
                  <a:cubicBezTo>
                    <a:pt x="7020" y="85"/>
                    <a:pt x="6511" y="1"/>
                    <a:pt x="6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9" name="Google Shape;10159;p27"/>
            <p:cNvSpPr/>
            <p:nvPr/>
          </p:nvSpPr>
          <p:spPr>
            <a:xfrm>
              <a:off x="1227225" y="1164275"/>
              <a:ext cx="238000" cy="164825"/>
            </a:xfrm>
            <a:custGeom>
              <a:avLst/>
              <a:gdLst/>
              <a:ahLst/>
              <a:cxnLst/>
              <a:rect l="l" t="t" r="r" b="b"/>
              <a:pathLst>
                <a:path w="9520" h="6593" extrusionOk="0">
                  <a:moveTo>
                    <a:pt x="5037" y="1"/>
                  </a:moveTo>
                  <a:cubicBezTo>
                    <a:pt x="4671" y="1"/>
                    <a:pt x="4305" y="48"/>
                    <a:pt x="3944" y="139"/>
                  </a:cubicBezTo>
                  <a:cubicBezTo>
                    <a:pt x="3489" y="246"/>
                    <a:pt x="3061" y="433"/>
                    <a:pt x="2677" y="718"/>
                  </a:cubicBezTo>
                  <a:cubicBezTo>
                    <a:pt x="2311" y="995"/>
                    <a:pt x="1972" y="1298"/>
                    <a:pt x="1660" y="1619"/>
                  </a:cubicBezTo>
                  <a:cubicBezTo>
                    <a:pt x="1080" y="2199"/>
                    <a:pt x="581" y="2833"/>
                    <a:pt x="90" y="3484"/>
                  </a:cubicBezTo>
                  <a:cubicBezTo>
                    <a:pt x="81" y="3502"/>
                    <a:pt x="63" y="3529"/>
                    <a:pt x="54" y="3555"/>
                  </a:cubicBezTo>
                  <a:cubicBezTo>
                    <a:pt x="1" y="3662"/>
                    <a:pt x="28" y="3787"/>
                    <a:pt x="126" y="3859"/>
                  </a:cubicBezTo>
                  <a:cubicBezTo>
                    <a:pt x="173" y="3901"/>
                    <a:pt x="232" y="3923"/>
                    <a:pt x="292" y="3923"/>
                  </a:cubicBezTo>
                  <a:cubicBezTo>
                    <a:pt x="346" y="3923"/>
                    <a:pt x="401" y="3905"/>
                    <a:pt x="447" y="3868"/>
                  </a:cubicBezTo>
                  <a:cubicBezTo>
                    <a:pt x="483" y="3841"/>
                    <a:pt x="509" y="3805"/>
                    <a:pt x="536" y="3769"/>
                  </a:cubicBezTo>
                  <a:cubicBezTo>
                    <a:pt x="652" y="3618"/>
                    <a:pt x="768" y="3475"/>
                    <a:pt x="884" y="3323"/>
                  </a:cubicBezTo>
                  <a:cubicBezTo>
                    <a:pt x="1393" y="2663"/>
                    <a:pt x="1937" y="2030"/>
                    <a:pt x="2570" y="1495"/>
                  </a:cubicBezTo>
                  <a:cubicBezTo>
                    <a:pt x="2856" y="1245"/>
                    <a:pt x="3141" y="1004"/>
                    <a:pt x="3489" y="843"/>
                  </a:cubicBezTo>
                  <a:cubicBezTo>
                    <a:pt x="3864" y="674"/>
                    <a:pt x="4265" y="594"/>
                    <a:pt x="4667" y="549"/>
                  </a:cubicBezTo>
                  <a:cubicBezTo>
                    <a:pt x="4800" y="535"/>
                    <a:pt x="4932" y="528"/>
                    <a:pt x="5062" y="528"/>
                  </a:cubicBezTo>
                  <a:cubicBezTo>
                    <a:pt x="5683" y="528"/>
                    <a:pt x="6274" y="685"/>
                    <a:pt x="6834" y="995"/>
                  </a:cubicBezTo>
                  <a:cubicBezTo>
                    <a:pt x="7334" y="1263"/>
                    <a:pt x="7771" y="1611"/>
                    <a:pt x="8101" y="2066"/>
                  </a:cubicBezTo>
                  <a:cubicBezTo>
                    <a:pt x="8485" y="2592"/>
                    <a:pt x="8735" y="3181"/>
                    <a:pt x="8859" y="3823"/>
                  </a:cubicBezTo>
                  <a:cubicBezTo>
                    <a:pt x="9020" y="4635"/>
                    <a:pt x="9047" y="5447"/>
                    <a:pt x="8877" y="6258"/>
                  </a:cubicBezTo>
                  <a:cubicBezTo>
                    <a:pt x="8851" y="6410"/>
                    <a:pt x="8931" y="6544"/>
                    <a:pt x="9065" y="6580"/>
                  </a:cubicBezTo>
                  <a:cubicBezTo>
                    <a:pt x="9091" y="6588"/>
                    <a:pt x="9118" y="6593"/>
                    <a:pt x="9144" y="6593"/>
                  </a:cubicBezTo>
                  <a:cubicBezTo>
                    <a:pt x="9251" y="6593"/>
                    <a:pt x="9350" y="6523"/>
                    <a:pt x="9386" y="6401"/>
                  </a:cubicBezTo>
                  <a:cubicBezTo>
                    <a:pt x="9421" y="6303"/>
                    <a:pt x="9448" y="6205"/>
                    <a:pt x="9457" y="6098"/>
                  </a:cubicBezTo>
                  <a:cubicBezTo>
                    <a:pt x="9511" y="5768"/>
                    <a:pt x="9511" y="5429"/>
                    <a:pt x="9511" y="5090"/>
                  </a:cubicBezTo>
                  <a:cubicBezTo>
                    <a:pt x="9520" y="4421"/>
                    <a:pt x="9439" y="3761"/>
                    <a:pt x="9225" y="3127"/>
                  </a:cubicBezTo>
                  <a:cubicBezTo>
                    <a:pt x="9029" y="2556"/>
                    <a:pt x="8770" y="2030"/>
                    <a:pt x="8387" y="1575"/>
                  </a:cubicBezTo>
                  <a:cubicBezTo>
                    <a:pt x="7807" y="888"/>
                    <a:pt x="7075" y="424"/>
                    <a:pt x="6147" y="139"/>
                  </a:cubicBezTo>
                  <a:cubicBezTo>
                    <a:pt x="6031" y="121"/>
                    <a:pt x="5853" y="76"/>
                    <a:pt x="5675" y="49"/>
                  </a:cubicBezTo>
                  <a:cubicBezTo>
                    <a:pt x="5462" y="17"/>
                    <a:pt x="5249" y="1"/>
                    <a:pt x="5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0" name="Google Shape;10160;p27"/>
            <p:cNvSpPr/>
            <p:nvPr/>
          </p:nvSpPr>
          <p:spPr>
            <a:xfrm>
              <a:off x="1242625" y="1194925"/>
              <a:ext cx="199175" cy="140425"/>
            </a:xfrm>
            <a:custGeom>
              <a:avLst/>
              <a:gdLst/>
              <a:ahLst/>
              <a:cxnLst/>
              <a:rect l="l" t="t" r="r" b="b"/>
              <a:pathLst>
                <a:path w="7967" h="5617" extrusionOk="0">
                  <a:moveTo>
                    <a:pt x="4488" y="1"/>
                  </a:moveTo>
                  <a:cubicBezTo>
                    <a:pt x="4006" y="1"/>
                    <a:pt x="3551" y="126"/>
                    <a:pt x="3105" y="286"/>
                  </a:cubicBezTo>
                  <a:cubicBezTo>
                    <a:pt x="2266" y="599"/>
                    <a:pt x="1544" y="1080"/>
                    <a:pt x="955" y="1749"/>
                  </a:cubicBezTo>
                  <a:cubicBezTo>
                    <a:pt x="669" y="2062"/>
                    <a:pt x="420" y="2410"/>
                    <a:pt x="170" y="2749"/>
                  </a:cubicBezTo>
                  <a:cubicBezTo>
                    <a:pt x="134" y="2793"/>
                    <a:pt x="99" y="2838"/>
                    <a:pt x="72" y="2882"/>
                  </a:cubicBezTo>
                  <a:cubicBezTo>
                    <a:pt x="0" y="3007"/>
                    <a:pt x="27" y="3150"/>
                    <a:pt x="134" y="3230"/>
                  </a:cubicBezTo>
                  <a:cubicBezTo>
                    <a:pt x="181" y="3270"/>
                    <a:pt x="236" y="3288"/>
                    <a:pt x="290" y="3288"/>
                  </a:cubicBezTo>
                  <a:cubicBezTo>
                    <a:pt x="358" y="3288"/>
                    <a:pt x="427" y="3258"/>
                    <a:pt x="482" y="3204"/>
                  </a:cubicBezTo>
                  <a:cubicBezTo>
                    <a:pt x="518" y="3168"/>
                    <a:pt x="553" y="3123"/>
                    <a:pt x="580" y="3079"/>
                  </a:cubicBezTo>
                  <a:cubicBezTo>
                    <a:pt x="768" y="2829"/>
                    <a:pt x="955" y="2579"/>
                    <a:pt x="1151" y="2329"/>
                  </a:cubicBezTo>
                  <a:cubicBezTo>
                    <a:pt x="1490" y="1919"/>
                    <a:pt x="1874" y="1544"/>
                    <a:pt x="2329" y="1259"/>
                  </a:cubicBezTo>
                  <a:cubicBezTo>
                    <a:pt x="2784" y="973"/>
                    <a:pt x="3265" y="759"/>
                    <a:pt x="3783" y="625"/>
                  </a:cubicBezTo>
                  <a:cubicBezTo>
                    <a:pt x="4034" y="559"/>
                    <a:pt x="4284" y="524"/>
                    <a:pt x="4530" y="524"/>
                  </a:cubicBezTo>
                  <a:cubicBezTo>
                    <a:pt x="4973" y="524"/>
                    <a:pt x="5407" y="637"/>
                    <a:pt x="5826" y="884"/>
                  </a:cubicBezTo>
                  <a:cubicBezTo>
                    <a:pt x="6540" y="1303"/>
                    <a:pt x="7012" y="1910"/>
                    <a:pt x="7244" y="2713"/>
                  </a:cubicBezTo>
                  <a:cubicBezTo>
                    <a:pt x="7432" y="3355"/>
                    <a:pt x="7458" y="3998"/>
                    <a:pt x="7423" y="4658"/>
                  </a:cubicBezTo>
                  <a:cubicBezTo>
                    <a:pt x="7405" y="4872"/>
                    <a:pt x="7378" y="5086"/>
                    <a:pt x="7360" y="5309"/>
                  </a:cubicBezTo>
                  <a:cubicBezTo>
                    <a:pt x="7342" y="5470"/>
                    <a:pt x="7432" y="5585"/>
                    <a:pt x="7574" y="5612"/>
                  </a:cubicBezTo>
                  <a:cubicBezTo>
                    <a:pt x="7591" y="5615"/>
                    <a:pt x="7608" y="5617"/>
                    <a:pt x="7624" y="5617"/>
                  </a:cubicBezTo>
                  <a:cubicBezTo>
                    <a:pt x="7744" y="5617"/>
                    <a:pt x="7838" y="5532"/>
                    <a:pt x="7878" y="5398"/>
                  </a:cubicBezTo>
                  <a:cubicBezTo>
                    <a:pt x="7887" y="5362"/>
                    <a:pt x="7896" y="5318"/>
                    <a:pt x="7904" y="5282"/>
                  </a:cubicBezTo>
                  <a:cubicBezTo>
                    <a:pt x="7922" y="4925"/>
                    <a:pt x="7958" y="4568"/>
                    <a:pt x="7958" y="4212"/>
                  </a:cubicBezTo>
                  <a:cubicBezTo>
                    <a:pt x="7967" y="3632"/>
                    <a:pt x="7904" y="3070"/>
                    <a:pt x="7735" y="2517"/>
                  </a:cubicBezTo>
                  <a:cubicBezTo>
                    <a:pt x="7521" y="1803"/>
                    <a:pt x="7137" y="1214"/>
                    <a:pt x="6566" y="750"/>
                  </a:cubicBezTo>
                  <a:cubicBezTo>
                    <a:pt x="6218" y="474"/>
                    <a:pt x="5835" y="251"/>
                    <a:pt x="5371" y="108"/>
                  </a:cubicBezTo>
                  <a:cubicBezTo>
                    <a:pt x="5112" y="37"/>
                    <a:pt x="4791" y="1"/>
                    <a:pt x="4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61" name="Google Shape;10161;p27"/>
          <p:cNvSpPr/>
          <p:nvPr/>
        </p:nvSpPr>
        <p:spPr>
          <a:xfrm rot="1489915">
            <a:off x="5175242" y="78799"/>
            <a:ext cx="1372023" cy="874676"/>
          </a:xfrm>
          <a:custGeom>
            <a:avLst/>
            <a:gdLst/>
            <a:ahLst/>
            <a:cxnLst/>
            <a:rect l="l" t="t" r="r" b="b"/>
            <a:pathLst>
              <a:path w="5934" h="3783" extrusionOk="0">
                <a:moveTo>
                  <a:pt x="5211" y="0"/>
                </a:moveTo>
                <a:lnTo>
                  <a:pt x="19" y="2346"/>
                </a:lnTo>
                <a:cubicBezTo>
                  <a:pt x="1" y="2427"/>
                  <a:pt x="10" y="2480"/>
                  <a:pt x="90" y="2516"/>
                </a:cubicBezTo>
                <a:cubicBezTo>
                  <a:pt x="135" y="2534"/>
                  <a:pt x="179" y="2507"/>
                  <a:pt x="197" y="2552"/>
                </a:cubicBezTo>
                <a:cubicBezTo>
                  <a:pt x="215" y="2578"/>
                  <a:pt x="179" y="2650"/>
                  <a:pt x="179" y="2676"/>
                </a:cubicBezTo>
                <a:cubicBezTo>
                  <a:pt x="161" y="2757"/>
                  <a:pt x="161" y="2792"/>
                  <a:pt x="242" y="2828"/>
                </a:cubicBezTo>
                <a:cubicBezTo>
                  <a:pt x="304" y="2864"/>
                  <a:pt x="366" y="2873"/>
                  <a:pt x="402" y="2935"/>
                </a:cubicBezTo>
                <a:cubicBezTo>
                  <a:pt x="447" y="3024"/>
                  <a:pt x="349" y="3105"/>
                  <a:pt x="384" y="3185"/>
                </a:cubicBezTo>
                <a:cubicBezTo>
                  <a:pt x="411" y="3256"/>
                  <a:pt x="518" y="3256"/>
                  <a:pt x="491" y="3346"/>
                </a:cubicBezTo>
                <a:cubicBezTo>
                  <a:pt x="474" y="3390"/>
                  <a:pt x="286" y="3515"/>
                  <a:pt x="340" y="3586"/>
                </a:cubicBezTo>
                <a:cubicBezTo>
                  <a:pt x="348" y="3594"/>
                  <a:pt x="359" y="3597"/>
                  <a:pt x="372" y="3597"/>
                </a:cubicBezTo>
                <a:cubicBezTo>
                  <a:pt x="422" y="3597"/>
                  <a:pt x="502" y="3552"/>
                  <a:pt x="557" y="3552"/>
                </a:cubicBezTo>
                <a:cubicBezTo>
                  <a:pt x="569" y="3552"/>
                  <a:pt x="580" y="3554"/>
                  <a:pt x="589" y="3560"/>
                </a:cubicBezTo>
                <a:cubicBezTo>
                  <a:pt x="527" y="3631"/>
                  <a:pt x="474" y="3702"/>
                  <a:pt x="411" y="3783"/>
                </a:cubicBezTo>
                <a:lnTo>
                  <a:pt x="5933" y="1276"/>
                </a:lnTo>
                <a:cubicBezTo>
                  <a:pt x="5933" y="1196"/>
                  <a:pt x="5844" y="1204"/>
                  <a:pt x="5808" y="1151"/>
                </a:cubicBezTo>
                <a:cubicBezTo>
                  <a:pt x="5737" y="1053"/>
                  <a:pt x="5862" y="1026"/>
                  <a:pt x="5844" y="937"/>
                </a:cubicBezTo>
                <a:cubicBezTo>
                  <a:pt x="5782" y="910"/>
                  <a:pt x="5701" y="919"/>
                  <a:pt x="5630" y="892"/>
                </a:cubicBezTo>
                <a:cubicBezTo>
                  <a:pt x="5532" y="839"/>
                  <a:pt x="5603" y="839"/>
                  <a:pt x="5621" y="776"/>
                </a:cubicBezTo>
                <a:cubicBezTo>
                  <a:pt x="5657" y="696"/>
                  <a:pt x="5603" y="687"/>
                  <a:pt x="5550" y="634"/>
                </a:cubicBezTo>
                <a:cubicBezTo>
                  <a:pt x="5487" y="571"/>
                  <a:pt x="5541" y="580"/>
                  <a:pt x="5523" y="500"/>
                </a:cubicBezTo>
                <a:cubicBezTo>
                  <a:pt x="5514" y="437"/>
                  <a:pt x="5443" y="437"/>
                  <a:pt x="5389" y="402"/>
                </a:cubicBezTo>
                <a:cubicBezTo>
                  <a:pt x="5309" y="357"/>
                  <a:pt x="5344" y="339"/>
                  <a:pt x="5344" y="268"/>
                </a:cubicBezTo>
                <a:cubicBezTo>
                  <a:pt x="5353" y="152"/>
                  <a:pt x="5211" y="116"/>
                  <a:pt x="5211" y="0"/>
                </a:cubicBezTo>
                <a:close/>
              </a:path>
            </a:pathLst>
          </a:custGeom>
          <a:solidFill>
            <a:schemeClr val="accent5">
              <a:alpha val="65580"/>
            </a:schemeClr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62" name="Google Shape;10162;p27"/>
          <p:cNvGrpSpPr/>
          <p:nvPr/>
        </p:nvGrpSpPr>
        <p:grpSpPr>
          <a:xfrm rot="-3669520">
            <a:off x="10881705" y="1638630"/>
            <a:ext cx="2671160" cy="2569729"/>
            <a:chOff x="3795825" y="3576625"/>
            <a:chExt cx="273225" cy="262850"/>
          </a:xfrm>
        </p:grpSpPr>
        <p:sp>
          <p:nvSpPr>
            <p:cNvPr id="10163" name="Google Shape;10163;p27"/>
            <p:cNvSpPr/>
            <p:nvPr/>
          </p:nvSpPr>
          <p:spPr>
            <a:xfrm>
              <a:off x="3954600" y="3665275"/>
              <a:ext cx="114450" cy="80700"/>
            </a:xfrm>
            <a:custGeom>
              <a:avLst/>
              <a:gdLst/>
              <a:ahLst/>
              <a:cxnLst/>
              <a:rect l="l" t="t" r="r" b="b"/>
              <a:pathLst>
                <a:path w="4578" h="3228" extrusionOk="0">
                  <a:moveTo>
                    <a:pt x="2303" y="0"/>
                  </a:moveTo>
                  <a:cubicBezTo>
                    <a:pt x="1128" y="0"/>
                    <a:pt x="1" y="457"/>
                    <a:pt x="331" y="2280"/>
                  </a:cubicBezTo>
                  <a:cubicBezTo>
                    <a:pt x="331" y="2280"/>
                    <a:pt x="701" y="3227"/>
                    <a:pt x="1548" y="3227"/>
                  </a:cubicBezTo>
                  <a:cubicBezTo>
                    <a:pt x="2230" y="3227"/>
                    <a:pt x="3221" y="2613"/>
                    <a:pt x="4578" y="397"/>
                  </a:cubicBezTo>
                  <a:cubicBezTo>
                    <a:pt x="4578" y="397"/>
                    <a:pt x="3614" y="112"/>
                    <a:pt x="2865" y="32"/>
                  </a:cubicBezTo>
                  <a:cubicBezTo>
                    <a:pt x="2680" y="12"/>
                    <a:pt x="2491" y="0"/>
                    <a:pt x="2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4" name="Google Shape;10164;p27"/>
            <p:cNvSpPr/>
            <p:nvPr/>
          </p:nvSpPr>
          <p:spPr>
            <a:xfrm>
              <a:off x="3963775" y="3675425"/>
              <a:ext cx="105275" cy="70575"/>
            </a:xfrm>
            <a:custGeom>
              <a:avLst/>
              <a:gdLst/>
              <a:ahLst/>
              <a:cxnLst/>
              <a:rect l="l" t="t" r="r" b="b"/>
              <a:pathLst>
                <a:path w="4211" h="2823" extrusionOk="0">
                  <a:moveTo>
                    <a:pt x="4211" y="0"/>
                  </a:moveTo>
                  <a:lnTo>
                    <a:pt x="0" y="1936"/>
                  </a:lnTo>
                  <a:cubicBezTo>
                    <a:pt x="100" y="2155"/>
                    <a:pt x="473" y="2822"/>
                    <a:pt x="1183" y="2822"/>
                  </a:cubicBezTo>
                  <a:cubicBezTo>
                    <a:pt x="1863" y="2822"/>
                    <a:pt x="2853" y="2209"/>
                    <a:pt x="4211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5" name="Google Shape;10165;p27"/>
            <p:cNvSpPr/>
            <p:nvPr/>
          </p:nvSpPr>
          <p:spPr>
            <a:xfrm>
              <a:off x="3936775" y="3576625"/>
              <a:ext cx="95025" cy="86125"/>
            </a:xfrm>
            <a:custGeom>
              <a:avLst/>
              <a:gdLst/>
              <a:ahLst/>
              <a:cxnLst/>
              <a:rect l="l" t="t" r="r" b="b"/>
              <a:pathLst>
                <a:path w="3801" h="3445" extrusionOk="0">
                  <a:moveTo>
                    <a:pt x="3801" y="0"/>
                  </a:moveTo>
                  <a:cubicBezTo>
                    <a:pt x="3801" y="0"/>
                    <a:pt x="1" y="72"/>
                    <a:pt x="679" y="3096"/>
                  </a:cubicBezTo>
                  <a:cubicBezTo>
                    <a:pt x="679" y="3096"/>
                    <a:pt x="1084" y="3445"/>
                    <a:pt x="1620" y="3445"/>
                  </a:cubicBezTo>
                  <a:cubicBezTo>
                    <a:pt x="2329" y="3445"/>
                    <a:pt x="3268" y="2835"/>
                    <a:pt x="3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6" name="Google Shape;10166;p27"/>
            <p:cNvSpPr/>
            <p:nvPr/>
          </p:nvSpPr>
          <p:spPr>
            <a:xfrm>
              <a:off x="3953500" y="3577500"/>
              <a:ext cx="78100" cy="85250"/>
            </a:xfrm>
            <a:custGeom>
              <a:avLst/>
              <a:gdLst/>
              <a:ahLst/>
              <a:cxnLst/>
              <a:rect l="l" t="t" r="r" b="b"/>
              <a:pathLst>
                <a:path w="3124" h="3410" extrusionOk="0">
                  <a:moveTo>
                    <a:pt x="3123" y="1"/>
                  </a:moveTo>
                  <a:lnTo>
                    <a:pt x="1" y="3025"/>
                  </a:lnTo>
                  <a:cubicBezTo>
                    <a:pt x="1" y="3034"/>
                    <a:pt x="1" y="3043"/>
                    <a:pt x="10" y="3061"/>
                  </a:cubicBezTo>
                  <a:cubicBezTo>
                    <a:pt x="10" y="3061"/>
                    <a:pt x="415" y="3410"/>
                    <a:pt x="952" y="3410"/>
                  </a:cubicBezTo>
                  <a:cubicBezTo>
                    <a:pt x="1658" y="3410"/>
                    <a:pt x="2591" y="2805"/>
                    <a:pt x="3123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7" name="Google Shape;10167;p27"/>
            <p:cNvSpPr/>
            <p:nvPr/>
          </p:nvSpPr>
          <p:spPr>
            <a:xfrm>
              <a:off x="3826150" y="3592675"/>
              <a:ext cx="69150" cy="112425"/>
            </a:xfrm>
            <a:custGeom>
              <a:avLst/>
              <a:gdLst/>
              <a:ahLst/>
              <a:cxnLst/>
              <a:rect l="l" t="t" r="r" b="b"/>
              <a:pathLst>
                <a:path w="2766" h="4497" extrusionOk="0">
                  <a:moveTo>
                    <a:pt x="1972" y="1"/>
                  </a:moveTo>
                  <a:cubicBezTo>
                    <a:pt x="1973" y="4"/>
                    <a:pt x="1973" y="7"/>
                    <a:pt x="1973" y="11"/>
                  </a:cubicBezTo>
                  <a:lnTo>
                    <a:pt x="1973" y="11"/>
                  </a:lnTo>
                  <a:cubicBezTo>
                    <a:pt x="1974" y="3"/>
                    <a:pt x="1972" y="1"/>
                    <a:pt x="1972" y="1"/>
                  </a:cubicBezTo>
                  <a:close/>
                  <a:moveTo>
                    <a:pt x="1973" y="11"/>
                  </a:moveTo>
                  <a:cubicBezTo>
                    <a:pt x="1971" y="46"/>
                    <a:pt x="1931" y="190"/>
                    <a:pt x="1544" y="723"/>
                  </a:cubicBezTo>
                  <a:cubicBezTo>
                    <a:pt x="1071" y="1374"/>
                    <a:pt x="1" y="3266"/>
                    <a:pt x="1125" y="4497"/>
                  </a:cubicBezTo>
                  <a:cubicBezTo>
                    <a:pt x="1125" y="4497"/>
                    <a:pt x="2525" y="4185"/>
                    <a:pt x="2650" y="2713"/>
                  </a:cubicBezTo>
                  <a:cubicBezTo>
                    <a:pt x="2766" y="1248"/>
                    <a:pt x="2042" y="649"/>
                    <a:pt x="1973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8" name="Google Shape;10168;p27"/>
            <p:cNvSpPr/>
            <p:nvPr/>
          </p:nvSpPr>
          <p:spPr>
            <a:xfrm>
              <a:off x="3854025" y="3593575"/>
              <a:ext cx="41300" cy="111525"/>
            </a:xfrm>
            <a:custGeom>
              <a:avLst/>
              <a:gdLst/>
              <a:ahLst/>
              <a:cxnLst/>
              <a:rect l="l" t="t" r="r" b="b"/>
              <a:pathLst>
                <a:path w="1652" h="4461" extrusionOk="0">
                  <a:moveTo>
                    <a:pt x="866" y="0"/>
                  </a:moveTo>
                  <a:cubicBezTo>
                    <a:pt x="679" y="1044"/>
                    <a:pt x="260" y="3328"/>
                    <a:pt x="1" y="4452"/>
                  </a:cubicBezTo>
                  <a:cubicBezTo>
                    <a:pt x="10" y="4452"/>
                    <a:pt x="10" y="4461"/>
                    <a:pt x="10" y="4461"/>
                  </a:cubicBezTo>
                  <a:cubicBezTo>
                    <a:pt x="10" y="4461"/>
                    <a:pt x="1410" y="4149"/>
                    <a:pt x="1535" y="2677"/>
                  </a:cubicBezTo>
                  <a:cubicBezTo>
                    <a:pt x="1651" y="1231"/>
                    <a:pt x="938" y="625"/>
                    <a:pt x="86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9" name="Google Shape;10169;p27"/>
            <p:cNvSpPr/>
            <p:nvPr/>
          </p:nvSpPr>
          <p:spPr>
            <a:xfrm>
              <a:off x="3875450" y="3592675"/>
              <a:ext cx="25" cy="25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cubicBezTo>
                    <a:pt x="0" y="9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0" name="Google Shape;10170;p27"/>
            <p:cNvSpPr/>
            <p:nvPr/>
          </p:nvSpPr>
          <p:spPr>
            <a:xfrm>
              <a:off x="3795825" y="3621000"/>
              <a:ext cx="190925" cy="218325"/>
            </a:xfrm>
            <a:custGeom>
              <a:avLst/>
              <a:gdLst/>
              <a:ahLst/>
              <a:cxnLst/>
              <a:rect l="l" t="t" r="r" b="b"/>
              <a:pathLst>
                <a:path w="7637" h="8733" extrusionOk="0">
                  <a:moveTo>
                    <a:pt x="7637" y="1"/>
                  </a:moveTo>
                  <a:lnTo>
                    <a:pt x="7557" y="36"/>
                  </a:lnTo>
                  <a:lnTo>
                    <a:pt x="7485" y="90"/>
                  </a:lnTo>
                  <a:cubicBezTo>
                    <a:pt x="7441" y="125"/>
                    <a:pt x="7396" y="161"/>
                    <a:pt x="7351" y="197"/>
                  </a:cubicBezTo>
                  <a:cubicBezTo>
                    <a:pt x="7253" y="277"/>
                    <a:pt x="7173" y="357"/>
                    <a:pt x="7084" y="438"/>
                  </a:cubicBezTo>
                  <a:cubicBezTo>
                    <a:pt x="6914" y="598"/>
                    <a:pt x="6754" y="768"/>
                    <a:pt x="6584" y="937"/>
                  </a:cubicBezTo>
                  <a:cubicBezTo>
                    <a:pt x="6263" y="1276"/>
                    <a:pt x="5942" y="1615"/>
                    <a:pt x="5621" y="1963"/>
                  </a:cubicBezTo>
                  <a:cubicBezTo>
                    <a:pt x="4987" y="2659"/>
                    <a:pt x="4363" y="3364"/>
                    <a:pt x="3747" y="4077"/>
                  </a:cubicBezTo>
                  <a:cubicBezTo>
                    <a:pt x="2507" y="5496"/>
                    <a:pt x="1294" y="6932"/>
                    <a:pt x="81" y="8368"/>
                  </a:cubicBezTo>
                  <a:cubicBezTo>
                    <a:pt x="81" y="8368"/>
                    <a:pt x="81" y="8377"/>
                    <a:pt x="81" y="8377"/>
                  </a:cubicBezTo>
                  <a:cubicBezTo>
                    <a:pt x="1" y="8475"/>
                    <a:pt x="18" y="8618"/>
                    <a:pt x="116" y="8690"/>
                  </a:cubicBezTo>
                  <a:cubicBezTo>
                    <a:pt x="157" y="8719"/>
                    <a:pt x="204" y="8733"/>
                    <a:pt x="251" y="8733"/>
                  </a:cubicBezTo>
                  <a:cubicBezTo>
                    <a:pt x="319" y="8733"/>
                    <a:pt x="387" y="8703"/>
                    <a:pt x="429" y="8645"/>
                  </a:cubicBezTo>
                  <a:cubicBezTo>
                    <a:pt x="1580" y="7164"/>
                    <a:pt x="2739" y="5683"/>
                    <a:pt x="3917" y="4220"/>
                  </a:cubicBezTo>
                  <a:cubicBezTo>
                    <a:pt x="4506" y="3489"/>
                    <a:pt x="5103" y="2757"/>
                    <a:pt x="5710" y="2043"/>
                  </a:cubicBezTo>
                  <a:cubicBezTo>
                    <a:pt x="6004" y="1678"/>
                    <a:pt x="6317" y="1321"/>
                    <a:pt x="6629" y="973"/>
                  </a:cubicBezTo>
                  <a:cubicBezTo>
                    <a:pt x="6781" y="795"/>
                    <a:pt x="6941" y="625"/>
                    <a:pt x="7102" y="456"/>
                  </a:cubicBezTo>
                  <a:cubicBezTo>
                    <a:pt x="7191" y="375"/>
                    <a:pt x="7271" y="286"/>
                    <a:pt x="7360" y="215"/>
                  </a:cubicBezTo>
                  <a:cubicBezTo>
                    <a:pt x="7405" y="170"/>
                    <a:pt x="7441" y="125"/>
                    <a:pt x="7494" y="99"/>
                  </a:cubicBezTo>
                  <a:lnTo>
                    <a:pt x="7566" y="45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1" name="Google Shape;10171;p27"/>
            <p:cNvSpPr/>
            <p:nvPr/>
          </p:nvSpPr>
          <p:spPr>
            <a:xfrm>
              <a:off x="3795825" y="3708425"/>
              <a:ext cx="201200" cy="131050"/>
            </a:xfrm>
            <a:custGeom>
              <a:avLst/>
              <a:gdLst/>
              <a:ahLst/>
              <a:cxnLst/>
              <a:rect l="l" t="t" r="r" b="b"/>
              <a:pathLst>
                <a:path w="8048" h="5242" extrusionOk="0">
                  <a:moveTo>
                    <a:pt x="8047" y="1"/>
                  </a:moveTo>
                  <a:cubicBezTo>
                    <a:pt x="7334" y="322"/>
                    <a:pt x="6629" y="652"/>
                    <a:pt x="5933" y="991"/>
                  </a:cubicBezTo>
                  <a:cubicBezTo>
                    <a:pt x="5237" y="1339"/>
                    <a:pt x="4550" y="1696"/>
                    <a:pt x="3863" y="2079"/>
                  </a:cubicBezTo>
                  <a:cubicBezTo>
                    <a:pt x="3185" y="2463"/>
                    <a:pt x="2516" y="2864"/>
                    <a:pt x="1865" y="3310"/>
                  </a:cubicBezTo>
                  <a:cubicBezTo>
                    <a:pt x="1544" y="3524"/>
                    <a:pt x="1223" y="3765"/>
                    <a:pt x="919" y="4015"/>
                  </a:cubicBezTo>
                  <a:cubicBezTo>
                    <a:pt x="616" y="4274"/>
                    <a:pt x="322" y="4550"/>
                    <a:pt x="72" y="4889"/>
                  </a:cubicBezTo>
                  <a:cubicBezTo>
                    <a:pt x="72" y="4889"/>
                    <a:pt x="72" y="4889"/>
                    <a:pt x="63" y="4898"/>
                  </a:cubicBezTo>
                  <a:cubicBezTo>
                    <a:pt x="1" y="4996"/>
                    <a:pt x="27" y="5130"/>
                    <a:pt x="125" y="5202"/>
                  </a:cubicBezTo>
                  <a:cubicBezTo>
                    <a:pt x="166" y="5228"/>
                    <a:pt x="210" y="5241"/>
                    <a:pt x="253" y="5241"/>
                  </a:cubicBezTo>
                  <a:cubicBezTo>
                    <a:pt x="324" y="5241"/>
                    <a:pt x="393" y="5206"/>
                    <a:pt x="438" y="5139"/>
                  </a:cubicBezTo>
                  <a:cubicBezTo>
                    <a:pt x="643" y="4845"/>
                    <a:pt x="902" y="4568"/>
                    <a:pt x="1178" y="4309"/>
                  </a:cubicBezTo>
                  <a:cubicBezTo>
                    <a:pt x="1455" y="4051"/>
                    <a:pt x="1758" y="3810"/>
                    <a:pt x="2061" y="3578"/>
                  </a:cubicBezTo>
                  <a:cubicBezTo>
                    <a:pt x="2677" y="3114"/>
                    <a:pt x="3319" y="2686"/>
                    <a:pt x="3979" y="2275"/>
                  </a:cubicBezTo>
                  <a:cubicBezTo>
                    <a:pt x="4639" y="1865"/>
                    <a:pt x="5309" y="1473"/>
                    <a:pt x="5987" y="1098"/>
                  </a:cubicBezTo>
                  <a:cubicBezTo>
                    <a:pt x="6665" y="714"/>
                    <a:pt x="7351" y="348"/>
                    <a:pt x="8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2" name="Google Shape;10172;p27"/>
            <p:cNvSpPr/>
            <p:nvPr/>
          </p:nvSpPr>
          <p:spPr>
            <a:xfrm>
              <a:off x="3818125" y="3688350"/>
              <a:ext cx="39725" cy="124300"/>
            </a:xfrm>
            <a:custGeom>
              <a:avLst/>
              <a:gdLst/>
              <a:ahLst/>
              <a:cxnLst/>
              <a:rect l="l" t="t" r="r" b="b"/>
              <a:pathLst>
                <a:path w="1589" h="4972" extrusionOk="0">
                  <a:moveTo>
                    <a:pt x="1589" y="1"/>
                  </a:moveTo>
                  <a:lnTo>
                    <a:pt x="1589" y="1"/>
                  </a:lnTo>
                  <a:cubicBezTo>
                    <a:pt x="1312" y="777"/>
                    <a:pt x="1035" y="1544"/>
                    <a:pt x="759" y="2320"/>
                  </a:cubicBezTo>
                  <a:cubicBezTo>
                    <a:pt x="625" y="2713"/>
                    <a:pt x="491" y="3105"/>
                    <a:pt x="366" y="3498"/>
                  </a:cubicBezTo>
                  <a:cubicBezTo>
                    <a:pt x="241" y="3890"/>
                    <a:pt x="117" y="4274"/>
                    <a:pt x="18" y="4702"/>
                  </a:cubicBezTo>
                  <a:cubicBezTo>
                    <a:pt x="18" y="4711"/>
                    <a:pt x="18" y="4711"/>
                    <a:pt x="18" y="4720"/>
                  </a:cubicBezTo>
                  <a:cubicBezTo>
                    <a:pt x="1" y="4845"/>
                    <a:pt x="90" y="4952"/>
                    <a:pt x="206" y="4970"/>
                  </a:cubicBezTo>
                  <a:cubicBezTo>
                    <a:pt x="217" y="4971"/>
                    <a:pt x="227" y="4972"/>
                    <a:pt x="238" y="4972"/>
                  </a:cubicBezTo>
                  <a:cubicBezTo>
                    <a:pt x="348" y="4972"/>
                    <a:pt x="439" y="4888"/>
                    <a:pt x="456" y="4773"/>
                  </a:cubicBezTo>
                  <a:lnTo>
                    <a:pt x="456" y="4764"/>
                  </a:lnTo>
                  <a:cubicBezTo>
                    <a:pt x="509" y="4390"/>
                    <a:pt x="598" y="3979"/>
                    <a:pt x="688" y="3578"/>
                  </a:cubicBezTo>
                  <a:cubicBezTo>
                    <a:pt x="777" y="3185"/>
                    <a:pt x="875" y="2784"/>
                    <a:pt x="973" y="2383"/>
                  </a:cubicBezTo>
                  <a:cubicBezTo>
                    <a:pt x="1169" y="1589"/>
                    <a:pt x="1374" y="795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173" name="Google Shape;10173;p27"/>
          <p:cNvGrpSpPr/>
          <p:nvPr/>
        </p:nvGrpSpPr>
        <p:grpSpPr>
          <a:xfrm rot="-5400000">
            <a:off x="10175057" y="4233212"/>
            <a:ext cx="3081119" cy="2536193"/>
            <a:chOff x="3857825" y="4400025"/>
            <a:chExt cx="287500" cy="236650"/>
          </a:xfrm>
        </p:grpSpPr>
        <p:sp>
          <p:nvSpPr>
            <p:cNvPr id="10174" name="Google Shape;10174;p27"/>
            <p:cNvSpPr/>
            <p:nvPr/>
          </p:nvSpPr>
          <p:spPr>
            <a:xfrm>
              <a:off x="4020425" y="4400025"/>
              <a:ext cx="106175" cy="56425"/>
            </a:xfrm>
            <a:custGeom>
              <a:avLst/>
              <a:gdLst/>
              <a:ahLst/>
              <a:cxnLst/>
              <a:rect l="l" t="t" r="r" b="b"/>
              <a:pathLst>
                <a:path w="4247" h="2257" extrusionOk="0">
                  <a:moveTo>
                    <a:pt x="4246" y="1"/>
                  </a:moveTo>
                  <a:cubicBezTo>
                    <a:pt x="4244" y="2"/>
                    <a:pt x="4242" y="4"/>
                    <a:pt x="4239" y="6"/>
                  </a:cubicBezTo>
                  <a:lnTo>
                    <a:pt x="4239" y="6"/>
                  </a:lnTo>
                  <a:cubicBezTo>
                    <a:pt x="4245" y="3"/>
                    <a:pt x="4246" y="1"/>
                    <a:pt x="4246" y="1"/>
                  </a:cubicBezTo>
                  <a:close/>
                  <a:moveTo>
                    <a:pt x="4239" y="6"/>
                  </a:moveTo>
                  <a:cubicBezTo>
                    <a:pt x="4220" y="17"/>
                    <a:pt x="4150" y="38"/>
                    <a:pt x="3908" y="38"/>
                  </a:cubicBezTo>
                  <a:cubicBezTo>
                    <a:pt x="3789" y="38"/>
                    <a:pt x="3627" y="33"/>
                    <a:pt x="3408" y="18"/>
                  </a:cubicBezTo>
                  <a:cubicBezTo>
                    <a:pt x="3329" y="14"/>
                    <a:pt x="3236" y="11"/>
                    <a:pt x="3133" y="11"/>
                  </a:cubicBezTo>
                  <a:cubicBezTo>
                    <a:pt x="2194" y="11"/>
                    <a:pt x="394" y="248"/>
                    <a:pt x="0" y="1696"/>
                  </a:cubicBezTo>
                  <a:cubicBezTo>
                    <a:pt x="0" y="1696"/>
                    <a:pt x="566" y="2256"/>
                    <a:pt x="1394" y="2256"/>
                  </a:cubicBezTo>
                  <a:cubicBezTo>
                    <a:pt x="1676" y="2256"/>
                    <a:pt x="1988" y="2191"/>
                    <a:pt x="2319" y="2017"/>
                  </a:cubicBezTo>
                  <a:cubicBezTo>
                    <a:pt x="3616" y="1333"/>
                    <a:pt x="3737" y="393"/>
                    <a:pt x="423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5" name="Google Shape;10175;p27"/>
            <p:cNvSpPr/>
            <p:nvPr/>
          </p:nvSpPr>
          <p:spPr>
            <a:xfrm>
              <a:off x="4020425" y="4400475"/>
              <a:ext cx="105500" cy="55975"/>
            </a:xfrm>
            <a:custGeom>
              <a:avLst/>
              <a:gdLst/>
              <a:ahLst/>
              <a:cxnLst/>
              <a:rect l="l" t="t" r="r" b="b"/>
              <a:pathLst>
                <a:path w="4220" h="2239" extrusionOk="0">
                  <a:moveTo>
                    <a:pt x="4220" y="0"/>
                  </a:moveTo>
                  <a:cubicBezTo>
                    <a:pt x="3238" y="402"/>
                    <a:pt x="1088" y="1285"/>
                    <a:pt x="0" y="1669"/>
                  </a:cubicBezTo>
                  <a:cubicBezTo>
                    <a:pt x="0" y="1669"/>
                    <a:pt x="0" y="1678"/>
                    <a:pt x="0" y="1678"/>
                  </a:cubicBezTo>
                  <a:cubicBezTo>
                    <a:pt x="0" y="1678"/>
                    <a:pt x="566" y="2238"/>
                    <a:pt x="1394" y="2238"/>
                  </a:cubicBezTo>
                  <a:cubicBezTo>
                    <a:pt x="1676" y="2238"/>
                    <a:pt x="1988" y="2173"/>
                    <a:pt x="2319" y="1999"/>
                  </a:cubicBezTo>
                  <a:cubicBezTo>
                    <a:pt x="3604" y="1330"/>
                    <a:pt x="3738" y="393"/>
                    <a:pt x="4220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6" name="Google Shape;10176;p27"/>
            <p:cNvSpPr/>
            <p:nvPr/>
          </p:nvSpPr>
          <p:spPr>
            <a:xfrm>
              <a:off x="4126350" y="44000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9" y="1"/>
                    <a:pt x="9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7" name="Google Shape;10177;p27"/>
            <p:cNvSpPr/>
            <p:nvPr/>
          </p:nvSpPr>
          <p:spPr>
            <a:xfrm>
              <a:off x="4035800" y="4466525"/>
              <a:ext cx="109525" cy="62450"/>
            </a:xfrm>
            <a:custGeom>
              <a:avLst/>
              <a:gdLst/>
              <a:ahLst/>
              <a:cxnLst/>
              <a:rect l="l" t="t" r="r" b="b"/>
              <a:pathLst>
                <a:path w="4381" h="2498" extrusionOk="0">
                  <a:moveTo>
                    <a:pt x="1349" y="1"/>
                  </a:moveTo>
                  <a:cubicBezTo>
                    <a:pt x="206" y="1"/>
                    <a:pt x="1" y="1150"/>
                    <a:pt x="1" y="1150"/>
                  </a:cubicBezTo>
                  <a:cubicBezTo>
                    <a:pt x="513" y="2175"/>
                    <a:pt x="1248" y="2498"/>
                    <a:pt x="1970" y="2498"/>
                  </a:cubicBezTo>
                  <a:cubicBezTo>
                    <a:pt x="3194" y="2498"/>
                    <a:pt x="4381" y="1569"/>
                    <a:pt x="4381" y="1569"/>
                  </a:cubicBezTo>
                  <a:cubicBezTo>
                    <a:pt x="2969" y="379"/>
                    <a:pt x="2005" y="1"/>
                    <a:pt x="1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8" name="Google Shape;10178;p27"/>
            <p:cNvSpPr/>
            <p:nvPr/>
          </p:nvSpPr>
          <p:spPr>
            <a:xfrm>
              <a:off x="4035800" y="4466600"/>
              <a:ext cx="108650" cy="38725"/>
            </a:xfrm>
            <a:custGeom>
              <a:avLst/>
              <a:gdLst/>
              <a:ahLst/>
              <a:cxnLst/>
              <a:rect l="l" t="t" r="r" b="b"/>
              <a:pathLst>
                <a:path w="4346" h="1549" extrusionOk="0">
                  <a:moveTo>
                    <a:pt x="1346" y="1"/>
                  </a:moveTo>
                  <a:cubicBezTo>
                    <a:pt x="207" y="1"/>
                    <a:pt x="1" y="1147"/>
                    <a:pt x="1" y="1147"/>
                  </a:cubicBezTo>
                  <a:cubicBezTo>
                    <a:pt x="9" y="1156"/>
                    <a:pt x="9" y="1165"/>
                    <a:pt x="18" y="1174"/>
                  </a:cubicBezTo>
                  <a:lnTo>
                    <a:pt x="4345" y="1548"/>
                  </a:lnTo>
                  <a:cubicBezTo>
                    <a:pt x="2951" y="375"/>
                    <a:pt x="1996" y="1"/>
                    <a:pt x="1346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9" name="Google Shape;10179;p27"/>
            <p:cNvSpPr/>
            <p:nvPr/>
          </p:nvSpPr>
          <p:spPr>
            <a:xfrm>
              <a:off x="4011725" y="4550425"/>
              <a:ext cx="107725" cy="86250"/>
            </a:xfrm>
            <a:custGeom>
              <a:avLst/>
              <a:gdLst/>
              <a:ahLst/>
              <a:cxnLst/>
              <a:rect l="l" t="t" r="r" b="b"/>
              <a:pathLst>
                <a:path w="4309" h="3450" extrusionOk="0">
                  <a:moveTo>
                    <a:pt x="2077" y="0"/>
                  </a:moveTo>
                  <a:cubicBezTo>
                    <a:pt x="1744" y="0"/>
                    <a:pt x="1409" y="69"/>
                    <a:pt x="1115" y="176"/>
                  </a:cubicBezTo>
                  <a:cubicBezTo>
                    <a:pt x="1035" y="203"/>
                    <a:pt x="732" y="292"/>
                    <a:pt x="705" y="390"/>
                  </a:cubicBezTo>
                  <a:cubicBezTo>
                    <a:pt x="0" y="3289"/>
                    <a:pt x="4309" y="3450"/>
                    <a:pt x="4309" y="3450"/>
                  </a:cubicBezTo>
                  <a:cubicBezTo>
                    <a:pt x="4122" y="3414"/>
                    <a:pt x="4139" y="2914"/>
                    <a:pt x="4139" y="2790"/>
                  </a:cubicBezTo>
                  <a:cubicBezTo>
                    <a:pt x="4113" y="2397"/>
                    <a:pt x="4086" y="2005"/>
                    <a:pt x="3988" y="1621"/>
                  </a:cubicBezTo>
                  <a:cubicBezTo>
                    <a:pt x="3845" y="1050"/>
                    <a:pt x="3524" y="470"/>
                    <a:pt x="2953" y="194"/>
                  </a:cubicBezTo>
                  <a:cubicBezTo>
                    <a:pt x="2685" y="57"/>
                    <a:pt x="2382" y="0"/>
                    <a:pt x="2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0" name="Google Shape;10180;p27"/>
            <p:cNvSpPr/>
            <p:nvPr/>
          </p:nvSpPr>
          <p:spPr>
            <a:xfrm>
              <a:off x="4012150" y="4559500"/>
              <a:ext cx="107100" cy="77175"/>
            </a:xfrm>
            <a:custGeom>
              <a:avLst/>
              <a:gdLst/>
              <a:ahLst/>
              <a:cxnLst/>
              <a:rect l="l" t="t" r="r" b="b"/>
              <a:pathLst>
                <a:path w="4284" h="3087" extrusionOk="0">
                  <a:moveTo>
                    <a:pt x="706" y="0"/>
                  </a:moveTo>
                  <a:cubicBezTo>
                    <a:pt x="697" y="9"/>
                    <a:pt x="697" y="18"/>
                    <a:pt x="688" y="27"/>
                  </a:cubicBezTo>
                  <a:cubicBezTo>
                    <a:pt x="1" y="2837"/>
                    <a:pt x="4033" y="3069"/>
                    <a:pt x="4283" y="3087"/>
                  </a:cubicBezTo>
                  <a:cubicBezTo>
                    <a:pt x="3409" y="2667"/>
                    <a:pt x="1312" y="607"/>
                    <a:pt x="70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1" name="Google Shape;10181;p27"/>
            <p:cNvSpPr/>
            <p:nvPr/>
          </p:nvSpPr>
          <p:spPr>
            <a:xfrm>
              <a:off x="3857825" y="4493200"/>
              <a:ext cx="204325" cy="55950"/>
            </a:xfrm>
            <a:custGeom>
              <a:avLst/>
              <a:gdLst/>
              <a:ahLst/>
              <a:cxnLst/>
              <a:rect l="l" t="t" r="r" b="b"/>
              <a:pathLst>
                <a:path w="8173" h="2238" extrusionOk="0">
                  <a:moveTo>
                    <a:pt x="5877" y="1"/>
                  </a:moveTo>
                  <a:cubicBezTo>
                    <a:pt x="5269" y="1"/>
                    <a:pt x="4657" y="32"/>
                    <a:pt x="4051" y="119"/>
                  </a:cubicBezTo>
                  <a:cubicBezTo>
                    <a:pt x="3703" y="172"/>
                    <a:pt x="3364" y="234"/>
                    <a:pt x="3025" y="342"/>
                  </a:cubicBezTo>
                  <a:cubicBezTo>
                    <a:pt x="2855" y="395"/>
                    <a:pt x="2686" y="458"/>
                    <a:pt x="2516" y="520"/>
                  </a:cubicBezTo>
                  <a:cubicBezTo>
                    <a:pt x="2365" y="591"/>
                    <a:pt x="2204" y="663"/>
                    <a:pt x="2043" y="734"/>
                  </a:cubicBezTo>
                  <a:cubicBezTo>
                    <a:pt x="1419" y="1028"/>
                    <a:pt x="803" y="1332"/>
                    <a:pt x="188" y="1680"/>
                  </a:cubicBezTo>
                  <a:cubicBezTo>
                    <a:pt x="188" y="1680"/>
                    <a:pt x="179" y="1689"/>
                    <a:pt x="170" y="1689"/>
                  </a:cubicBezTo>
                  <a:cubicBezTo>
                    <a:pt x="36" y="1787"/>
                    <a:pt x="1" y="1965"/>
                    <a:pt x="90" y="2108"/>
                  </a:cubicBezTo>
                  <a:cubicBezTo>
                    <a:pt x="146" y="2192"/>
                    <a:pt x="241" y="2237"/>
                    <a:pt x="336" y="2237"/>
                  </a:cubicBezTo>
                  <a:cubicBezTo>
                    <a:pt x="393" y="2237"/>
                    <a:pt x="450" y="2221"/>
                    <a:pt x="500" y="2188"/>
                  </a:cubicBezTo>
                  <a:lnTo>
                    <a:pt x="509" y="2179"/>
                  </a:lnTo>
                  <a:cubicBezTo>
                    <a:pt x="1062" y="1805"/>
                    <a:pt x="1651" y="1457"/>
                    <a:pt x="2240" y="1127"/>
                  </a:cubicBezTo>
                  <a:cubicBezTo>
                    <a:pt x="2391" y="1037"/>
                    <a:pt x="2543" y="957"/>
                    <a:pt x="2686" y="877"/>
                  </a:cubicBezTo>
                  <a:cubicBezTo>
                    <a:pt x="2837" y="805"/>
                    <a:pt x="2980" y="734"/>
                    <a:pt x="3141" y="681"/>
                  </a:cubicBezTo>
                  <a:cubicBezTo>
                    <a:pt x="3444" y="565"/>
                    <a:pt x="3774" y="475"/>
                    <a:pt x="4104" y="404"/>
                  </a:cubicBezTo>
                  <a:cubicBezTo>
                    <a:pt x="4764" y="261"/>
                    <a:pt x="5442" y="181"/>
                    <a:pt x="6120" y="145"/>
                  </a:cubicBezTo>
                  <a:cubicBezTo>
                    <a:pt x="6459" y="127"/>
                    <a:pt x="6807" y="127"/>
                    <a:pt x="7146" y="127"/>
                  </a:cubicBezTo>
                  <a:cubicBezTo>
                    <a:pt x="7485" y="136"/>
                    <a:pt x="7833" y="145"/>
                    <a:pt x="8172" y="199"/>
                  </a:cubicBezTo>
                  <a:cubicBezTo>
                    <a:pt x="7833" y="119"/>
                    <a:pt x="7494" y="92"/>
                    <a:pt x="7155" y="56"/>
                  </a:cubicBezTo>
                  <a:cubicBezTo>
                    <a:pt x="6807" y="29"/>
                    <a:pt x="6468" y="11"/>
                    <a:pt x="6120" y="3"/>
                  </a:cubicBezTo>
                  <a:cubicBezTo>
                    <a:pt x="6039" y="1"/>
                    <a:pt x="5958" y="1"/>
                    <a:pt x="5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2" name="Google Shape;10182;p27"/>
            <p:cNvSpPr/>
            <p:nvPr/>
          </p:nvSpPr>
          <p:spPr>
            <a:xfrm>
              <a:off x="3918500" y="4503650"/>
              <a:ext cx="129825" cy="74825"/>
            </a:xfrm>
            <a:custGeom>
              <a:avLst/>
              <a:gdLst/>
              <a:ahLst/>
              <a:cxnLst/>
              <a:rect l="l" t="t" r="r" b="b"/>
              <a:pathLst>
                <a:path w="5193" h="2993" extrusionOk="0">
                  <a:moveTo>
                    <a:pt x="788" y="0"/>
                  </a:moveTo>
                  <a:cubicBezTo>
                    <a:pt x="554" y="0"/>
                    <a:pt x="313" y="48"/>
                    <a:pt x="98" y="155"/>
                  </a:cubicBezTo>
                  <a:cubicBezTo>
                    <a:pt x="98" y="155"/>
                    <a:pt x="89" y="164"/>
                    <a:pt x="89" y="164"/>
                  </a:cubicBezTo>
                  <a:cubicBezTo>
                    <a:pt x="18" y="200"/>
                    <a:pt x="0" y="289"/>
                    <a:pt x="36" y="361"/>
                  </a:cubicBezTo>
                  <a:cubicBezTo>
                    <a:pt x="66" y="408"/>
                    <a:pt x="115" y="436"/>
                    <a:pt x="166" y="436"/>
                  </a:cubicBezTo>
                  <a:cubicBezTo>
                    <a:pt x="191" y="436"/>
                    <a:pt x="217" y="429"/>
                    <a:pt x="241" y="414"/>
                  </a:cubicBezTo>
                  <a:cubicBezTo>
                    <a:pt x="433" y="305"/>
                    <a:pt x="652" y="260"/>
                    <a:pt x="879" y="260"/>
                  </a:cubicBezTo>
                  <a:cubicBezTo>
                    <a:pt x="1117" y="260"/>
                    <a:pt x="1364" y="310"/>
                    <a:pt x="1597" y="387"/>
                  </a:cubicBezTo>
                  <a:cubicBezTo>
                    <a:pt x="2061" y="539"/>
                    <a:pt x="2498" y="771"/>
                    <a:pt x="2917" y="1048"/>
                  </a:cubicBezTo>
                  <a:cubicBezTo>
                    <a:pt x="3337" y="1315"/>
                    <a:pt x="3729" y="1627"/>
                    <a:pt x="4113" y="1949"/>
                  </a:cubicBezTo>
                  <a:cubicBezTo>
                    <a:pt x="4487" y="2279"/>
                    <a:pt x="4862" y="2618"/>
                    <a:pt x="5192" y="2992"/>
                  </a:cubicBezTo>
                  <a:cubicBezTo>
                    <a:pt x="4880" y="2600"/>
                    <a:pt x="4523" y="2243"/>
                    <a:pt x="4157" y="1895"/>
                  </a:cubicBezTo>
                  <a:cubicBezTo>
                    <a:pt x="3792" y="1547"/>
                    <a:pt x="3408" y="1217"/>
                    <a:pt x="2998" y="923"/>
                  </a:cubicBezTo>
                  <a:cubicBezTo>
                    <a:pt x="2587" y="628"/>
                    <a:pt x="2150" y="361"/>
                    <a:pt x="1668" y="173"/>
                  </a:cubicBezTo>
                  <a:cubicBezTo>
                    <a:pt x="1427" y="84"/>
                    <a:pt x="1169" y="13"/>
                    <a:pt x="901" y="4"/>
                  </a:cubicBezTo>
                  <a:cubicBezTo>
                    <a:pt x="864" y="1"/>
                    <a:pt x="826" y="0"/>
                    <a:pt x="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3" name="Google Shape;10183;p27"/>
            <p:cNvSpPr/>
            <p:nvPr/>
          </p:nvSpPr>
          <p:spPr>
            <a:xfrm>
              <a:off x="3938775" y="4432800"/>
              <a:ext cx="108200" cy="72600"/>
            </a:xfrm>
            <a:custGeom>
              <a:avLst/>
              <a:gdLst/>
              <a:ahLst/>
              <a:cxnLst/>
              <a:rect l="l" t="t" r="r" b="b"/>
              <a:pathLst>
                <a:path w="4328" h="2904" extrusionOk="0">
                  <a:moveTo>
                    <a:pt x="4328" y="1"/>
                  </a:moveTo>
                  <a:cubicBezTo>
                    <a:pt x="3908" y="72"/>
                    <a:pt x="3516" y="233"/>
                    <a:pt x="3132" y="411"/>
                  </a:cubicBezTo>
                  <a:cubicBezTo>
                    <a:pt x="2749" y="599"/>
                    <a:pt x="2392" y="822"/>
                    <a:pt x="2044" y="1054"/>
                  </a:cubicBezTo>
                  <a:cubicBezTo>
                    <a:pt x="1687" y="1295"/>
                    <a:pt x="1348" y="1544"/>
                    <a:pt x="1027" y="1812"/>
                  </a:cubicBezTo>
                  <a:cubicBezTo>
                    <a:pt x="697" y="2080"/>
                    <a:pt x="376" y="2356"/>
                    <a:pt x="63" y="2650"/>
                  </a:cubicBezTo>
                  <a:lnTo>
                    <a:pt x="54" y="2650"/>
                  </a:lnTo>
                  <a:cubicBezTo>
                    <a:pt x="1" y="2713"/>
                    <a:pt x="1" y="2811"/>
                    <a:pt x="63" y="2865"/>
                  </a:cubicBezTo>
                  <a:cubicBezTo>
                    <a:pt x="93" y="2890"/>
                    <a:pt x="130" y="2904"/>
                    <a:pt x="166" y="2904"/>
                  </a:cubicBezTo>
                  <a:cubicBezTo>
                    <a:pt x="205" y="2904"/>
                    <a:pt x="245" y="2888"/>
                    <a:pt x="277" y="2856"/>
                  </a:cubicBezTo>
                  <a:cubicBezTo>
                    <a:pt x="554" y="2552"/>
                    <a:pt x="857" y="2258"/>
                    <a:pt x="1170" y="1981"/>
                  </a:cubicBezTo>
                  <a:cubicBezTo>
                    <a:pt x="1473" y="1696"/>
                    <a:pt x="1794" y="1428"/>
                    <a:pt x="2124" y="1179"/>
                  </a:cubicBezTo>
                  <a:cubicBezTo>
                    <a:pt x="2463" y="920"/>
                    <a:pt x="2802" y="679"/>
                    <a:pt x="3168" y="483"/>
                  </a:cubicBezTo>
                  <a:cubicBezTo>
                    <a:pt x="3534" y="278"/>
                    <a:pt x="3917" y="99"/>
                    <a:pt x="4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184" name="Google Shape;10184;p27"/>
          <p:cNvGrpSpPr/>
          <p:nvPr/>
        </p:nvGrpSpPr>
        <p:grpSpPr>
          <a:xfrm>
            <a:off x="40721" y="131731"/>
            <a:ext cx="2031649" cy="1420232"/>
            <a:chOff x="551250" y="1010950"/>
            <a:chExt cx="438700" cy="306675"/>
          </a:xfrm>
        </p:grpSpPr>
        <p:sp>
          <p:nvSpPr>
            <p:cNvPr id="10185" name="Google Shape;10185;p27"/>
            <p:cNvSpPr/>
            <p:nvPr/>
          </p:nvSpPr>
          <p:spPr>
            <a:xfrm>
              <a:off x="551250" y="1010950"/>
              <a:ext cx="438700" cy="306675"/>
            </a:xfrm>
            <a:custGeom>
              <a:avLst/>
              <a:gdLst/>
              <a:ahLst/>
              <a:cxnLst/>
              <a:rect l="l" t="t" r="r" b="b"/>
              <a:pathLst>
                <a:path w="17548" h="12267" extrusionOk="0">
                  <a:moveTo>
                    <a:pt x="15416" y="0"/>
                  </a:moveTo>
                  <a:cubicBezTo>
                    <a:pt x="15130" y="0"/>
                    <a:pt x="14791" y="18"/>
                    <a:pt x="14515" y="143"/>
                  </a:cubicBezTo>
                  <a:cubicBezTo>
                    <a:pt x="14372" y="205"/>
                    <a:pt x="14229" y="277"/>
                    <a:pt x="14086" y="348"/>
                  </a:cubicBezTo>
                  <a:lnTo>
                    <a:pt x="14033" y="384"/>
                  </a:lnTo>
                  <a:cubicBezTo>
                    <a:pt x="13444" y="678"/>
                    <a:pt x="12855" y="999"/>
                    <a:pt x="12293" y="1303"/>
                  </a:cubicBezTo>
                  <a:lnTo>
                    <a:pt x="12276" y="1312"/>
                  </a:lnTo>
                  <a:cubicBezTo>
                    <a:pt x="11027" y="1990"/>
                    <a:pt x="9706" y="2712"/>
                    <a:pt x="8234" y="3533"/>
                  </a:cubicBezTo>
                  <a:lnTo>
                    <a:pt x="7753" y="3800"/>
                  </a:lnTo>
                  <a:cubicBezTo>
                    <a:pt x="7271" y="4077"/>
                    <a:pt x="6789" y="4345"/>
                    <a:pt x="6307" y="4612"/>
                  </a:cubicBezTo>
                  <a:cubicBezTo>
                    <a:pt x="5826" y="4889"/>
                    <a:pt x="5335" y="5156"/>
                    <a:pt x="4853" y="5424"/>
                  </a:cubicBezTo>
                  <a:cubicBezTo>
                    <a:pt x="4505" y="5620"/>
                    <a:pt x="4166" y="5817"/>
                    <a:pt x="3818" y="6004"/>
                  </a:cubicBezTo>
                  <a:cubicBezTo>
                    <a:pt x="3551" y="6156"/>
                    <a:pt x="3274" y="6307"/>
                    <a:pt x="3007" y="6459"/>
                  </a:cubicBezTo>
                  <a:lnTo>
                    <a:pt x="2123" y="6950"/>
                  </a:lnTo>
                  <a:cubicBezTo>
                    <a:pt x="1945" y="7048"/>
                    <a:pt x="1410" y="7351"/>
                    <a:pt x="1410" y="7351"/>
                  </a:cubicBezTo>
                  <a:cubicBezTo>
                    <a:pt x="1124" y="7512"/>
                    <a:pt x="821" y="7681"/>
                    <a:pt x="544" y="7904"/>
                  </a:cubicBezTo>
                  <a:cubicBezTo>
                    <a:pt x="393" y="8020"/>
                    <a:pt x="250" y="8154"/>
                    <a:pt x="125" y="8288"/>
                  </a:cubicBezTo>
                  <a:lnTo>
                    <a:pt x="107" y="8306"/>
                  </a:lnTo>
                  <a:cubicBezTo>
                    <a:pt x="63" y="8350"/>
                    <a:pt x="9" y="8413"/>
                    <a:pt x="0" y="8466"/>
                  </a:cubicBezTo>
                  <a:cubicBezTo>
                    <a:pt x="205" y="8520"/>
                    <a:pt x="402" y="8573"/>
                    <a:pt x="598" y="8627"/>
                  </a:cubicBezTo>
                  <a:lnTo>
                    <a:pt x="678" y="8653"/>
                  </a:lnTo>
                  <a:lnTo>
                    <a:pt x="651" y="8716"/>
                  </a:lnTo>
                  <a:cubicBezTo>
                    <a:pt x="625" y="8769"/>
                    <a:pt x="607" y="8832"/>
                    <a:pt x="580" y="8885"/>
                  </a:cubicBezTo>
                  <a:cubicBezTo>
                    <a:pt x="535" y="9010"/>
                    <a:pt x="482" y="9126"/>
                    <a:pt x="419" y="9251"/>
                  </a:cubicBezTo>
                  <a:cubicBezTo>
                    <a:pt x="518" y="9269"/>
                    <a:pt x="634" y="9278"/>
                    <a:pt x="741" y="9287"/>
                  </a:cubicBezTo>
                  <a:cubicBezTo>
                    <a:pt x="857" y="9305"/>
                    <a:pt x="981" y="9314"/>
                    <a:pt x="1106" y="9340"/>
                  </a:cubicBezTo>
                  <a:lnTo>
                    <a:pt x="1178" y="9358"/>
                  </a:lnTo>
                  <a:lnTo>
                    <a:pt x="1151" y="9421"/>
                  </a:lnTo>
                  <a:cubicBezTo>
                    <a:pt x="1133" y="9483"/>
                    <a:pt x="1115" y="9537"/>
                    <a:pt x="1097" y="9590"/>
                  </a:cubicBezTo>
                  <a:cubicBezTo>
                    <a:pt x="1053" y="9724"/>
                    <a:pt x="1017" y="9849"/>
                    <a:pt x="964" y="9983"/>
                  </a:cubicBezTo>
                  <a:cubicBezTo>
                    <a:pt x="1044" y="10009"/>
                    <a:pt x="1133" y="10045"/>
                    <a:pt x="1222" y="10072"/>
                  </a:cubicBezTo>
                  <a:cubicBezTo>
                    <a:pt x="1356" y="10117"/>
                    <a:pt x="1490" y="10170"/>
                    <a:pt x="1624" y="10224"/>
                  </a:cubicBezTo>
                  <a:lnTo>
                    <a:pt x="1686" y="10241"/>
                  </a:lnTo>
                  <a:lnTo>
                    <a:pt x="1659" y="10304"/>
                  </a:lnTo>
                  <a:cubicBezTo>
                    <a:pt x="1615" y="10402"/>
                    <a:pt x="1561" y="10491"/>
                    <a:pt x="1499" y="10580"/>
                  </a:cubicBezTo>
                  <a:cubicBezTo>
                    <a:pt x="1463" y="10643"/>
                    <a:pt x="1419" y="10705"/>
                    <a:pt x="1383" y="10768"/>
                  </a:cubicBezTo>
                  <a:cubicBezTo>
                    <a:pt x="1526" y="10812"/>
                    <a:pt x="1668" y="10830"/>
                    <a:pt x="1811" y="10839"/>
                  </a:cubicBezTo>
                  <a:cubicBezTo>
                    <a:pt x="1882" y="10848"/>
                    <a:pt x="1963" y="10857"/>
                    <a:pt x="2034" y="10866"/>
                  </a:cubicBezTo>
                  <a:lnTo>
                    <a:pt x="2106" y="10884"/>
                  </a:lnTo>
                  <a:lnTo>
                    <a:pt x="2088" y="10955"/>
                  </a:lnTo>
                  <a:cubicBezTo>
                    <a:pt x="2061" y="11018"/>
                    <a:pt x="2034" y="11089"/>
                    <a:pt x="2016" y="11169"/>
                  </a:cubicBezTo>
                  <a:cubicBezTo>
                    <a:pt x="1981" y="11267"/>
                    <a:pt x="1945" y="11374"/>
                    <a:pt x="1909" y="11481"/>
                  </a:cubicBezTo>
                  <a:cubicBezTo>
                    <a:pt x="2088" y="11508"/>
                    <a:pt x="2275" y="11544"/>
                    <a:pt x="2445" y="11606"/>
                  </a:cubicBezTo>
                  <a:lnTo>
                    <a:pt x="2507" y="11633"/>
                  </a:lnTo>
                  <a:lnTo>
                    <a:pt x="2480" y="11687"/>
                  </a:lnTo>
                  <a:cubicBezTo>
                    <a:pt x="2418" y="11856"/>
                    <a:pt x="2293" y="11999"/>
                    <a:pt x="2177" y="12124"/>
                  </a:cubicBezTo>
                  <a:lnTo>
                    <a:pt x="2132" y="12186"/>
                  </a:lnTo>
                  <a:cubicBezTo>
                    <a:pt x="2267" y="12239"/>
                    <a:pt x="2392" y="12266"/>
                    <a:pt x="2521" y="12266"/>
                  </a:cubicBezTo>
                  <a:cubicBezTo>
                    <a:pt x="2674" y="12266"/>
                    <a:pt x="2831" y="12228"/>
                    <a:pt x="3015" y="12151"/>
                  </a:cubicBezTo>
                  <a:cubicBezTo>
                    <a:pt x="3265" y="12052"/>
                    <a:pt x="3533" y="11919"/>
                    <a:pt x="3845" y="11740"/>
                  </a:cubicBezTo>
                  <a:cubicBezTo>
                    <a:pt x="4032" y="11642"/>
                    <a:pt x="4220" y="11526"/>
                    <a:pt x="4398" y="11428"/>
                  </a:cubicBezTo>
                  <a:lnTo>
                    <a:pt x="4407" y="11419"/>
                  </a:lnTo>
                  <a:cubicBezTo>
                    <a:pt x="4577" y="11321"/>
                    <a:pt x="4773" y="11205"/>
                    <a:pt x="4969" y="11098"/>
                  </a:cubicBezTo>
                  <a:cubicBezTo>
                    <a:pt x="5049" y="11044"/>
                    <a:pt x="5130" y="11000"/>
                    <a:pt x="5219" y="10955"/>
                  </a:cubicBezTo>
                  <a:cubicBezTo>
                    <a:pt x="5433" y="10848"/>
                    <a:pt x="5656" y="10723"/>
                    <a:pt x="5915" y="10580"/>
                  </a:cubicBezTo>
                  <a:cubicBezTo>
                    <a:pt x="6182" y="10429"/>
                    <a:pt x="6450" y="10277"/>
                    <a:pt x="6718" y="10125"/>
                  </a:cubicBezTo>
                  <a:lnTo>
                    <a:pt x="6736" y="10117"/>
                  </a:lnTo>
                  <a:cubicBezTo>
                    <a:pt x="7003" y="9956"/>
                    <a:pt x="7280" y="9804"/>
                    <a:pt x="7547" y="9653"/>
                  </a:cubicBezTo>
                  <a:cubicBezTo>
                    <a:pt x="7663" y="9590"/>
                    <a:pt x="7779" y="9528"/>
                    <a:pt x="7886" y="9465"/>
                  </a:cubicBezTo>
                  <a:cubicBezTo>
                    <a:pt x="8422" y="9171"/>
                    <a:pt x="8993" y="8859"/>
                    <a:pt x="9635" y="8502"/>
                  </a:cubicBezTo>
                  <a:cubicBezTo>
                    <a:pt x="10036" y="8270"/>
                    <a:pt x="10447" y="8047"/>
                    <a:pt x="10848" y="7815"/>
                  </a:cubicBezTo>
                  <a:cubicBezTo>
                    <a:pt x="11151" y="7645"/>
                    <a:pt x="11446" y="7476"/>
                    <a:pt x="11749" y="7306"/>
                  </a:cubicBezTo>
                  <a:cubicBezTo>
                    <a:pt x="12329" y="6976"/>
                    <a:pt x="12909" y="6646"/>
                    <a:pt x="13489" y="6325"/>
                  </a:cubicBezTo>
                  <a:cubicBezTo>
                    <a:pt x="13953" y="6066"/>
                    <a:pt x="14363" y="5843"/>
                    <a:pt x="14747" y="5629"/>
                  </a:cubicBezTo>
                  <a:lnTo>
                    <a:pt x="14800" y="5603"/>
                  </a:lnTo>
                  <a:cubicBezTo>
                    <a:pt x="15032" y="5478"/>
                    <a:pt x="15264" y="5353"/>
                    <a:pt x="15487" y="5219"/>
                  </a:cubicBezTo>
                  <a:cubicBezTo>
                    <a:pt x="15960" y="4960"/>
                    <a:pt x="16326" y="4746"/>
                    <a:pt x="16656" y="4532"/>
                  </a:cubicBezTo>
                  <a:lnTo>
                    <a:pt x="16754" y="4470"/>
                  </a:lnTo>
                  <a:cubicBezTo>
                    <a:pt x="17048" y="4273"/>
                    <a:pt x="17423" y="4032"/>
                    <a:pt x="17548" y="3720"/>
                  </a:cubicBezTo>
                  <a:cubicBezTo>
                    <a:pt x="17343" y="3676"/>
                    <a:pt x="17137" y="3613"/>
                    <a:pt x="16941" y="3560"/>
                  </a:cubicBezTo>
                  <a:lnTo>
                    <a:pt x="16861" y="3542"/>
                  </a:lnTo>
                  <a:lnTo>
                    <a:pt x="16888" y="3470"/>
                  </a:lnTo>
                  <a:cubicBezTo>
                    <a:pt x="16914" y="3417"/>
                    <a:pt x="16941" y="3363"/>
                    <a:pt x="16959" y="3301"/>
                  </a:cubicBezTo>
                  <a:cubicBezTo>
                    <a:pt x="17013" y="3185"/>
                    <a:pt x="17057" y="3060"/>
                    <a:pt x="17129" y="2935"/>
                  </a:cubicBezTo>
                  <a:cubicBezTo>
                    <a:pt x="17048" y="2917"/>
                    <a:pt x="16968" y="2908"/>
                    <a:pt x="16888" y="2891"/>
                  </a:cubicBezTo>
                  <a:cubicBezTo>
                    <a:pt x="16763" y="2864"/>
                    <a:pt x="16629" y="2846"/>
                    <a:pt x="16504" y="2810"/>
                  </a:cubicBezTo>
                  <a:lnTo>
                    <a:pt x="16442" y="2792"/>
                  </a:lnTo>
                  <a:lnTo>
                    <a:pt x="16468" y="2730"/>
                  </a:lnTo>
                  <a:cubicBezTo>
                    <a:pt x="16486" y="2667"/>
                    <a:pt x="16504" y="2614"/>
                    <a:pt x="16522" y="2552"/>
                  </a:cubicBezTo>
                  <a:cubicBezTo>
                    <a:pt x="16567" y="2427"/>
                    <a:pt x="16602" y="2302"/>
                    <a:pt x="16656" y="2168"/>
                  </a:cubicBezTo>
                  <a:cubicBezTo>
                    <a:pt x="16531" y="2114"/>
                    <a:pt x="16406" y="2052"/>
                    <a:pt x="16299" y="1990"/>
                  </a:cubicBezTo>
                  <a:cubicBezTo>
                    <a:pt x="16228" y="1945"/>
                    <a:pt x="16156" y="1909"/>
                    <a:pt x="16085" y="1874"/>
                  </a:cubicBezTo>
                  <a:lnTo>
                    <a:pt x="16031" y="1847"/>
                  </a:lnTo>
                  <a:lnTo>
                    <a:pt x="16049" y="1793"/>
                  </a:lnTo>
                  <a:cubicBezTo>
                    <a:pt x="16076" y="1731"/>
                    <a:pt x="16103" y="1668"/>
                    <a:pt x="16129" y="1606"/>
                  </a:cubicBezTo>
                  <a:cubicBezTo>
                    <a:pt x="16156" y="1535"/>
                    <a:pt x="16183" y="1463"/>
                    <a:pt x="16210" y="1392"/>
                  </a:cubicBezTo>
                  <a:cubicBezTo>
                    <a:pt x="16040" y="1303"/>
                    <a:pt x="15871" y="1267"/>
                    <a:pt x="15674" y="1222"/>
                  </a:cubicBezTo>
                  <a:lnTo>
                    <a:pt x="15612" y="1213"/>
                  </a:lnTo>
                  <a:lnTo>
                    <a:pt x="15630" y="1142"/>
                  </a:lnTo>
                  <a:cubicBezTo>
                    <a:pt x="15666" y="1008"/>
                    <a:pt x="15701" y="874"/>
                    <a:pt x="15728" y="732"/>
                  </a:cubicBezTo>
                  <a:lnTo>
                    <a:pt x="15737" y="723"/>
                  </a:lnTo>
                  <a:lnTo>
                    <a:pt x="15746" y="642"/>
                  </a:lnTo>
                  <a:cubicBezTo>
                    <a:pt x="15666" y="625"/>
                    <a:pt x="15585" y="625"/>
                    <a:pt x="15496" y="625"/>
                  </a:cubicBezTo>
                  <a:cubicBezTo>
                    <a:pt x="15371" y="616"/>
                    <a:pt x="15228" y="616"/>
                    <a:pt x="15103" y="580"/>
                  </a:cubicBezTo>
                  <a:lnTo>
                    <a:pt x="15032" y="562"/>
                  </a:lnTo>
                  <a:lnTo>
                    <a:pt x="15059" y="500"/>
                  </a:lnTo>
                  <a:cubicBezTo>
                    <a:pt x="15130" y="339"/>
                    <a:pt x="15255" y="187"/>
                    <a:pt x="15362" y="63"/>
                  </a:cubicBezTo>
                  <a:lnTo>
                    <a:pt x="15416" y="0"/>
                  </a:lnTo>
                  <a:close/>
                </a:path>
              </a:pathLst>
            </a:custGeom>
            <a:solidFill>
              <a:schemeClr val="accent5">
                <a:alpha val="65580"/>
              </a:schemeClr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6" name="Google Shape;10186;p27"/>
            <p:cNvSpPr/>
            <p:nvPr/>
          </p:nvSpPr>
          <p:spPr>
            <a:xfrm>
              <a:off x="606325" y="1296850"/>
              <a:ext cx="25450" cy="20775"/>
            </a:xfrm>
            <a:custGeom>
              <a:avLst/>
              <a:gdLst/>
              <a:ahLst/>
              <a:cxnLst/>
              <a:rect l="l" t="t" r="r" b="b"/>
              <a:pathLst>
                <a:path w="1018" h="831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89" y="19"/>
                    <a:pt x="518" y="45"/>
                    <a:pt x="456" y="90"/>
                  </a:cubicBezTo>
                  <a:cubicBezTo>
                    <a:pt x="509" y="117"/>
                    <a:pt x="554" y="170"/>
                    <a:pt x="563" y="224"/>
                  </a:cubicBezTo>
                  <a:cubicBezTo>
                    <a:pt x="589" y="304"/>
                    <a:pt x="572" y="393"/>
                    <a:pt x="518" y="465"/>
                  </a:cubicBezTo>
                  <a:cubicBezTo>
                    <a:pt x="465" y="544"/>
                    <a:pt x="374" y="586"/>
                    <a:pt x="284" y="586"/>
                  </a:cubicBezTo>
                  <a:cubicBezTo>
                    <a:pt x="224" y="586"/>
                    <a:pt x="164" y="567"/>
                    <a:pt x="117" y="527"/>
                  </a:cubicBezTo>
                  <a:cubicBezTo>
                    <a:pt x="81" y="563"/>
                    <a:pt x="54" y="607"/>
                    <a:pt x="18" y="643"/>
                  </a:cubicBezTo>
                  <a:cubicBezTo>
                    <a:pt x="10" y="661"/>
                    <a:pt x="10" y="679"/>
                    <a:pt x="1" y="697"/>
                  </a:cubicBezTo>
                  <a:cubicBezTo>
                    <a:pt x="81" y="777"/>
                    <a:pt x="170" y="822"/>
                    <a:pt x="250" y="830"/>
                  </a:cubicBezTo>
                  <a:lnTo>
                    <a:pt x="331" y="830"/>
                  </a:lnTo>
                  <a:cubicBezTo>
                    <a:pt x="696" y="804"/>
                    <a:pt x="1018" y="260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7" name="Google Shape;10187;p27"/>
            <p:cNvSpPr/>
            <p:nvPr/>
          </p:nvSpPr>
          <p:spPr>
            <a:xfrm>
              <a:off x="634425" y="1297075"/>
              <a:ext cx="3375" cy="14075"/>
            </a:xfrm>
            <a:custGeom>
              <a:avLst/>
              <a:gdLst/>
              <a:ahLst/>
              <a:cxnLst/>
              <a:rect l="l" t="t" r="r" b="b"/>
              <a:pathLst>
                <a:path w="135" h="563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2"/>
                    <a:pt x="45" y="152"/>
                    <a:pt x="54" y="215"/>
                  </a:cubicBezTo>
                  <a:cubicBezTo>
                    <a:pt x="72" y="331"/>
                    <a:pt x="63" y="465"/>
                    <a:pt x="10" y="563"/>
                  </a:cubicBezTo>
                  <a:cubicBezTo>
                    <a:pt x="36" y="554"/>
                    <a:pt x="72" y="536"/>
                    <a:pt x="99" y="518"/>
                  </a:cubicBezTo>
                  <a:cubicBezTo>
                    <a:pt x="135" y="358"/>
                    <a:pt x="126" y="179"/>
                    <a:pt x="54" y="19"/>
                  </a:cubicBez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8" name="Google Shape;10188;p27"/>
            <p:cNvSpPr/>
            <p:nvPr/>
          </p:nvSpPr>
          <p:spPr>
            <a:xfrm>
              <a:off x="623725" y="1295975"/>
              <a:ext cx="11400" cy="19875"/>
            </a:xfrm>
            <a:custGeom>
              <a:avLst/>
              <a:gdLst/>
              <a:ahLst/>
              <a:cxnLst/>
              <a:rect l="l" t="t" r="r" b="b"/>
              <a:pathLst>
                <a:path w="456" h="795" extrusionOk="0">
                  <a:moveTo>
                    <a:pt x="206" y="0"/>
                  </a:moveTo>
                  <a:cubicBezTo>
                    <a:pt x="161" y="0"/>
                    <a:pt x="125" y="0"/>
                    <a:pt x="81" y="9"/>
                  </a:cubicBezTo>
                  <a:cubicBezTo>
                    <a:pt x="313" y="241"/>
                    <a:pt x="224" y="589"/>
                    <a:pt x="0" y="794"/>
                  </a:cubicBezTo>
                  <a:cubicBezTo>
                    <a:pt x="36" y="785"/>
                    <a:pt x="81" y="767"/>
                    <a:pt x="116" y="750"/>
                  </a:cubicBezTo>
                  <a:cubicBezTo>
                    <a:pt x="215" y="714"/>
                    <a:pt x="322" y="669"/>
                    <a:pt x="429" y="616"/>
                  </a:cubicBezTo>
                  <a:cubicBezTo>
                    <a:pt x="438" y="491"/>
                    <a:pt x="455" y="366"/>
                    <a:pt x="420" y="241"/>
                  </a:cubicBezTo>
                  <a:cubicBezTo>
                    <a:pt x="402" y="179"/>
                    <a:pt x="384" y="116"/>
                    <a:pt x="357" y="63"/>
                  </a:cubicBezTo>
                  <a:cubicBezTo>
                    <a:pt x="339" y="45"/>
                    <a:pt x="331" y="27"/>
                    <a:pt x="322" y="18"/>
                  </a:cubicBezTo>
                  <a:cubicBezTo>
                    <a:pt x="313" y="9"/>
                    <a:pt x="304" y="9"/>
                    <a:pt x="304" y="9"/>
                  </a:cubicBezTo>
                  <a:lnTo>
                    <a:pt x="304" y="9"/>
                  </a:lnTo>
                  <a:cubicBezTo>
                    <a:pt x="322" y="45"/>
                    <a:pt x="339" y="89"/>
                    <a:pt x="348" y="125"/>
                  </a:cubicBezTo>
                  <a:cubicBezTo>
                    <a:pt x="384" y="223"/>
                    <a:pt x="420" y="339"/>
                    <a:pt x="384" y="446"/>
                  </a:cubicBezTo>
                  <a:cubicBezTo>
                    <a:pt x="366" y="330"/>
                    <a:pt x="348" y="241"/>
                    <a:pt x="304" y="143"/>
                  </a:cubicBezTo>
                  <a:cubicBezTo>
                    <a:pt x="277" y="89"/>
                    <a:pt x="241" y="45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9" name="Google Shape;10189;p27"/>
            <p:cNvSpPr/>
            <p:nvPr/>
          </p:nvSpPr>
          <p:spPr>
            <a:xfrm>
              <a:off x="609225" y="1293375"/>
              <a:ext cx="31025" cy="24250"/>
            </a:xfrm>
            <a:custGeom>
              <a:avLst/>
              <a:gdLst/>
              <a:ahLst/>
              <a:cxnLst/>
              <a:rect l="l" t="t" r="r" b="b"/>
              <a:pathLst>
                <a:path w="1241" h="970" extrusionOk="0">
                  <a:moveTo>
                    <a:pt x="763" y="0"/>
                  </a:moveTo>
                  <a:cubicBezTo>
                    <a:pt x="508" y="0"/>
                    <a:pt x="268" y="117"/>
                    <a:pt x="90" y="300"/>
                  </a:cubicBezTo>
                  <a:cubicBezTo>
                    <a:pt x="99" y="300"/>
                    <a:pt x="117" y="309"/>
                    <a:pt x="126" y="309"/>
                  </a:cubicBezTo>
                  <a:lnTo>
                    <a:pt x="188" y="336"/>
                  </a:lnTo>
                  <a:lnTo>
                    <a:pt x="161" y="390"/>
                  </a:lnTo>
                  <a:cubicBezTo>
                    <a:pt x="126" y="488"/>
                    <a:pt x="63" y="586"/>
                    <a:pt x="1" y="666"/>
                  </a:cubicBezTo>
                  <a:cubicBezTo>
                    <a:pt x="48" y="706"/>
                    <a:pt x="108" y="725"/>
                    <a:pt x="168" y="725"/>
                  </a:cubicBezTo>
                  <a:cubicBezTo>
                    <a:pt x="258" y="725"/>
                    <a:pt x="349" y="683"/>
                    <a:pt x="402" y="604"/>
                  </a:cubicBezTo>
                  <a:cubicBezTo>
                    <a:pt x="456" y="532"/>
                    <a:pt x="473" y="443"/>
                    <a:pt x="447" y="363"/>
                  </a:cubicBezTo>
                  <a:cubicBezTo>
                    <a:pt x="438" y="309"/>
                    <a:pt x="393" y="256"/>
                    <a:pt x="340" y="229"/>
                  </a:cubicBezTo>
                  <a:cubicBezTo>
                    <a:pt x="402" y="184"/>
                    <a:pt x="473" y="158"/>
                    <a:pt x="536" y="140"/>
                  </a:cubicBezTo>
                  <a:lnTo>
                    <a:pt x="536" y="140"/>
                  </a:lnTo>
                  <a:cubicBezTo>
                    <a:pt x="902" y="399"/>
                    <a:pt x="580" y="943"/>
                    <a:pt x="215" y="969"/>
                  </a:cubicBezTo>
                  <a:cubicBezTo>
                    <a:pt x="331" y="969"/>
                    <a:pt x="456" y="943"/>
                    <a:pt x="580" y="898"/>
                  </a:cubicBezTo>
                  <a:cubicBezTo>
                    <a:pt x="804" y="693"/>
                    <a:pt x="893" y="345"/>
                    <a:pt x="661" y="113"/>
                  </a:cubicBezTo>
                  <a:cubicBezTo>
                    <a:pt x="705" y="104"/>
                    <a:pt x="741" y="104"/>
                    <a:pt x="786" y="104"/>
                  </a:cubicBezTo>
                  <a:cubicBezTo>
                    <a:pt x="821" y="149"/>
                    <a:pt x="857" y="193"/>
                    <a:pt x="884" y="247"/>
                  </a:cubicBezTo>
                  <a:cubicBezTo>
                    <a:pt x="928" y="345"/>
                    <a:pt x="946" y="434"/>
                    <a:pt x="964" y="550"/>
                  </a:cubicBezTo>
                  <a:cubicBezTo>
                    <a:pt x="1000" y="443"/>
                    <a:pt x="964" y="327"/>
                    <a:pt x="928" y="229"/>
                  </a:cubicBezTo>
                  <a:cubicBezTo>
                    <a:pt x="919" y="193"/>
                    <a:pt x="902" y="149"/>
                    <a:pt x="884" y="113"/>
                  </a:cubicBezTo>
                  <a:lnTo>
                    <a:pt x="884" y="113"/>
                  </a:lnTo>
                  <a:cubicBezTo>
                    <a:pt x="884" y="113"/>
                    <a:pt x="893" y="113"/>
                    <a:pt x="902" y="122"/>
                  </a:cubicBezTo>
                  <a:cubicBezTo>
                    <a:pt x="911" y="131"/>
                    <a:pt x="919" y="149"/>
                    <a:pt x="937" y="167"/>
                  </a:cubicBezTo>
                  <a:cubicBezTo>
                    <a:pt x="964" y="220"/>
                    <a:pt x="982" y="283"/>
                    <a:pt x="1000" y="345"/>
                  </a:cubicBezTo>
                  <a:cubicBezTo>
                    <a:pt x="1035" y="470"/>
                    <a:pt x="1018" y="595"/>
                    <a:pt x="1000" y="720"/>
                  </a:cubicBezTo>
                  <a:lnTo>
                    <a:pt x="1018" y="711"/>
                  </a:lnTo>
                  <a:cubicBezTo>
                    <a:pt x="1071" y="613"/>
                    <a:pt x="1080" y="479"/>
                    <a:pt x="1062" y="363"/>
                  </a:cubicBezTo>
                  <a:cubicBezTo>
                    <a:pt x="1053" y="300"/>
                    <a:pt x="1035" y="220"/>
                    <a:pt x="1009" y="149"/>
                  </a:cubicBezTo>
                  <a:lnTo>
                    <a:pt x="1009" y="149"/>
                  </a:lnTo>
                  <a:cubicBezTo>
                    <a:pt x="1027" y="158"/>
                    <a:pt x="1044" y="158"/>
                    <a:pt x="1062" y="167"/>
                  </a:cubicBezTo>
                  <a:cubicBezTo>
                    <a:pt x="1134" y="327"/>
                    <a:pt x="1143" y="506"/>
                    <a:pt x="1107" y="666"/>
                  </a:cubicBezTo>
                  <a:cubicBezTo>
                    <a:pt x="1143" y="648"/>
                    <a:pt x="1187" y="630"/>
                    <a:pt x="1223" y="613"/>
                  </a:cubicBezTo>
                  <a:cubicBezTo>
                    <a:pt x="1241" y="443"/>
                    <a:pt x="1223" y="274"/>
                    <a:pt x="1151" y="113"/>
                  </a:cubicBezTo>
                  <a:cubicBezTo>
                    <a:pt x="1143" y="104"/>
                    <a:pt x="1143" y="95"/>
                    <a:pt x="1134" y="95"/>
                  </a:cubicBezTo>
                  <a:cubicBezTo>
                    <a:pt x="1125" y="86"/>
                    <a:pt x="1125" y="86"/>
                    <a:pt x="1116" y="77"/>
                  </a:cubicBezTo>
                  <a:cubicBezTo>
                    <a:pt x="998" y="24"/>
                    <a:pt x="879" y="0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0" name="Google Shape;10190;p27"/>
            <p:cNvSpPr/>
            <p:nvPr/>
          </p:nvSpPr>
          <p:spPr>
            <a:xfrm>
              <a:off x="604550" y="1312925"/>
              <a:ext cx="8050" cy="4700"/>
            </a:xfrm>
            <a:custGeom>
              <a:avLst/>
              <a:gdLst/>
              <a:ahLst/>
              <a:cxnLst/>
              <a:rect l="l" t="t" r="r" b="b"/>
              <a:pathLst>
                <a:path w="322" h="188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8"/>
                    <a:pt x="63" y="36"/>
                    <a:pt x="45" y="45"/>
                  </a:cubicBezTo>
                  <a:lnTo>
                    <a:pt x="0" y="107"/>
                  </a:lnTo>
                  <a:cubicBezTo>
                    <a:pt x="107" y="152"/>
                    <a:pt x="214" y="179"/>
                    <a:pt x="321" y="187"/>
                  </a:cubicBezTo>
                  <a:cubicBezTo>
                    <a:pt x="241" y="179"/>
                    <a:pt x="152" y="134"/>
                    <a:pt x="72" y="54"/>
                  </a:cubicBezTo>
                  <a:cubicBezTo>
                    <a:pt x="81" y="36"/>
                    <a:pt x="81" y="18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1" name="Google Shape;10191;p27"/>
            <p:cNvSpPr/>
            <p:nvPr/>
          </p:nvSpPr>
          <p:spPr>
            <a:xfrm>
              <a:off x="610100" y="1288725"/>
              <a:ext cx="5575" cy="6175"/>
            </a:xfrm>
            <a:custGeom>
              <a:avLst/>
              <a:gdLst/>
              <a:ahLst/>
              <a:cxnLst/>
              <a:rect l="l" t="t" r="r" b="b"/>
              <a:pathLst>
                <a:path w="223" h="247" extrusionOk="0">
                  <a:moveTo>
                    <a:pt x="73" y="0"/>
                  </a:moveTo>
                  <a:cubicBezTo>
                    <a:pt x="39" y="0"/>
                    <a:pt x="0" y="38"/>
                    <a:pt x="19" y="76"/>
                  </a:cubicBezTo>
                  <a:cubicBezTo>
                    <a:pt x="46" y="130"/>
                    <a:pt x="82" y="174"/>
                    <a:pt x="108" y="219"/>
                  </a:cubicBezTo>
                  <a:cubicBezTo>
                    <a:pt x="120" y="238"/>
                    <a:pt x="136" y="247"/>
                    <a:pt x="152" y="247"/>
                  </a:cubicBezTo>
                  <a:cubicBezTo>
                    <a:pt x="188" y="247"/>
                    <a:pt x="222" y="208"/>
                    <a:pt x="198" y="165"/>
                  </a:cubicBezTo>
                  <a:cubicBezTo>
                    <a:pt x="171" y="121"/>
                    <a:pt x="135" y="76"/>
                    <a:pt x="108" y="23"/>
                  </a:cubicBezTo>
                  <a:cubicBezTo>
                    <a:pt x="101" y="7"/>
                    <a:pt x="87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2" name="Google Shape;10192;p27"/>
            <p:cNvSpPr/>
            <p:nvPr/>
          </p:nvSpPr>
          <p:spPr>
            <a:xfrm>
              <a:off x="621725" y="1283875"/>
              <a:ext cx="3375" cy="6775"/>
            </a:xfrm>
            <a:custGeom>
              <a:avLst/>
              <a:gdLst/>
              <a:ahLst/>
              <a:cxnLst/>
              <a:rect l="l" t="t" r="r" b="b"/>
              <a:pathLst>
                <a:path w="135" h="271" extrusionOk="0">
                  <a:moveTo>
                    <a:pt x="59" y="0"/>
                  </a:moveTo>
                  <a:cubicBezTo>
                    <a:pt x="54" y="0"/>
                    <a:pt x="50" y="1"/>
                    <a:pt x="45" y="2"/>
                  </a:cubicBezTo>
                  <a:cubicBezTo>
                    <a:pt x="9" y="11"/>
                    <a:pt x="0" y="38"/>
                    <a:pt x="9" y="65"/>
                  </a:cubicBezTo>
                  <a:cubicBezTo>
                    <a:pt x="18" y="118"/>
                    <a:pt x="18" y="163"/>
                    <a:pt x="27" y="217"/>
                  </a:cubicBezTo>
                  <a:cubicBezTo>
                    <a:pt x="27" y="243"/>
                    <a:pt x="45" y="270"/>
                    <a:pt x="72" y="270"/>
                  </a:cubicBezTo>
                  <a:cubicBezTo>
                    <a:pt x="98" y="270"/>
                    <a:pt x="134" y="243"/>
                    <a:pt x="125" y="217"/>
                  </a:cubicBezTo>
                  <a:cubicBezTo>
                    <a:pt x="116" y="154"/>
                    <a:pt x="116" y="92"/>
                    <a:pt x="107" y="38"/>
                  </a:cubicBezTo>
                  <a:cubicBezTo>
                    <a:pt x="100" y="16"/>
                    <a:pt x="80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3" name="Google Shape;10193;p27"/>
            <p:cNvSpPr/>
            <p:nvPr/>
          </p:nvSpPr>
          <p:spPr>
            <a:xfrm>
              <a:off x="632875" y="1284600"/>
              <a:ext cx="3175" cy="6300"/>
            </a:xfrm>
            <a:custGeom>
              <a:avLst/>
              <a:gdLst/>
              <a:ahLst/>
              <a:cxnLst/>
              <a:rect l="l" t="t" r="r" b="b"/>
              <a:pathLst>
                <a:path w="127" h="252" extrusionOk="0">
                  <a:moveTo>
                    <a:pt x="61" y="0"/>
                  </a:moveTo>
                  <a:cubicBezTo>
                    <a:pt x="41" y="0"/>
                    <a:pt x="22" y="11"/>
                    <a:pt x="18" y="36"/>
                  </a:cubicBezTo>
                  <a:cubicBezTo>
                    <a:pt x="9" y="89"/>
                    <a:pt x="0" y="143"/>
                    <a:pt x="0" y="205"/>
                  </a:cubicBezTo>
                  <a:cubicBezTo>
                    <a:pt x="0" y="236"/>
                    <a:pt x="23" y="251"/>
                    <a:pt x="48" y="251"/>
                  </a:cubicBezTo>
                  <a:cubicBezTo>
                    <a:pt x="74" y="251"/>
                    <a:pt x="103" y="233"/>
                    <a:pt x="107" y="196"/>
                  </a:cubicBezTo>
                  <a:cubicBezTo>
                    <a:pt x="107" y="152"/>
                    <a:pt x="107" y="107"/>
                    <a:pt x="116" y="63"/>
                  </a:cubicBezTo>
                  <a:cubicBezTo>
                    <a:pt x="127" y="25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4" name="Google Shape;10194;p27"/>
            <p:cNvSpPr/>
            <p:nvPr/>
          </p:nvSpPr>
          <p:spPr>
            <a:xfrm>
              <a:off x="601500" y="1296050"/>
              <a:ext cx="6425" cy="3725"/>
            </a:xfrm>
            <a:custGeom>
              <a:avLst/>
              <a:gdLst/>
              <a:ahLst/>
              <a:cxnLst/>
              <a:rect l="l" t="t" r="r" b="b"/>
              <a:pathLst>
                <a:path w="257" h="149" extrusionOk="0">
                  <a:moveTo>
                    <a:pt x="77" y="1"/>
                  </a:moveTo>
                  <a:cubicBezTo>
                    <a:pt x="34" y="1"/>
                    <a:pt x="0" y="54"/>
                    <a:pt x="42" y="95"/>
                  </a:cubicBezTo>
                  <a:cubicBezTo>
                    <a:pt x="42" y="95"/>
                    <a:pt x="51" y="104"/>
                    <a:pt x="51" y="104"/>
                  </a:cubicBezTo>
                  <a:cubicBezTo>
                    <a:pt x="122" y="122"/>
                    <a:pt x="185" y="131"/>
                    <a:pt x="256" y="149"/>
                  </a:cubicBezTo>
                  <a:cubicBezTo>
                    <a:pt x="247" y="140"/>
                    <a:pt x="247" y="140"/>
                    <a:pt x="238" y="131"/>
                  </a:cubicBezTo>
                  <a:cubicBezTo>
                    <a:pt x="194" y="95"/>
                    <a:pt x="149" y="60"/>
                    <a:pt x="113" y="15"/>
                  </a:cubicBezTo>
                  <a:cubicBezTo>
                    <a:pt x="102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5" name="Google Shape;10195;p27"/>
            <p:cNvSpPr/>
            <p:nvPr/>
          </p:nvSpPr>
          <p:spPr>
            <a:xfrm>
              <a:off x="655175" y="1189350"/>
              <a:ext cx="25700" cy="20725"/>
            </a:xfrm>
            <a:custGeom>
              <a:avLst/>
              <a:gdLst/>
              <a:ahLst/>
              <a:cxnLst/>
              <a:rect l="l" t="t" r="r" b="b"/>
              <a:pathLst>
                <a:path w="1028" h="829" extrusionOk="0">
                  <a:moveTo>
                    <a:pt x="661" y="1"/>
                  </a:moveTo>
                  <a:cubicBezTo>
                    <a:pt x="589" y="19"/>
                    <a:pt x="527" y="46"/>
                    <a:pt x="464" y="81"/>
                  </a:cubicBezTo>
                  <a:cubicBezTo>
                    <a:pt x="509" y="117"/>
                    <a:pt x="553" y="170"/>
                    <a:pt x="571" y="224"/>
                  </a:cubicBezTo>
                  <a:cubicBezTo>
                    <a:pt x="589" y="304"/>
                    <a:pt x="571" y="393"/>
                    <a:pt x="527" y="465"/>
                  </a:cubicBezTo>
                  <a:cubicBezTo>
                    <a:pt x="469" y="542"/>
                    <a:pt x="375" y="583"/>
                    <a:pt x="283" y="583"/>
                  </a:cubicBezTo>
                  <a:cubicBezTo>
                    <a:pt x="206" y="583"/>
                    <a:pt x="130" y="553"/>
                    <a:pt x="81" y="492"/>
                  </a:cubicBezTo>
                  <a:cubicBezTo>
                    <a:pt x="45" y="563"/>
                    <a:pt x="18" y="625"/>
                    <a:pt x="0" y="697"/>
                  </a:cubicBezTo>
                  <a:cubicBezTo>
                    <a:pt x="95" y="790"/>
                    <a:pt x="199" y="828"/>
                    <a:pt x="300" y="828"/>
                  </a:cubicBezTo>
                  <a:cubicBezTo>
                    <a:pt x="685" y="828"/>
                    <a:pt x="1028" y="269"/>
                    <a:pt x="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6" name="Google Shape;10196;p27"/>
            <p:cNvSpPr/>
            <p:nvPr/>
          </p:nvSpPr>
          <p:spPr>
            <a:xfrm>
              <a:off x="654500" y="1188475"/>
              <a:ext cx="36425" cy="33625"/>
            </a:xfrm>
            <a:custGeom>
              <a:avLst/>
              <a:gdLst/>
              <a:ahLst/>
              <a:cxnLst/>
              <a:rect l="l" t="t" r="r" b="b"/>
              <a:pathLst>
                <a:path w="1457" h="1345" extrusionOk="0">
                  <a:moveTo>
                    <a:pt x="928" y="0"/>
                  </a:moveTo>
                  <a:cubicBezTo>
                    <a:pt x="893" y="0"/>
                    <a:pt x="848" y="0"/>
                    <a:pt x="803" y="9"/>
                  </a:cubicBezTo>
                  <a:cubicBezTo>
                    <a:pt x="1156" y="369"/>
                    <a:pt x="760" y="972"/>
                    <a:pt x="322" y="972"/>
                  </a:cubicBezTo>
                  <a:cubicBezTo>
                    <a:pt x="217" y="972"/>
                    <a:pt x="110" y="938"/>
                    <a:pt x="10" y="857"/>
                  </a:cubicBezTo>
                  <a:cubicBezTo>
                    <a:pt x="1" y="919"/>
                    <a:pt x="1" y="990"/>
                    <a:pt x="1" y="1053"/>
                  </a:cubicBezTo>
                  <a:cubicBezTo>
                    <a:pt x="72" y="1089"/>
                    <a:pt x="134" y="1124"/>
                    <a:pt x="206" y="1142"/>
                  </a:cubicBezTo>
                  <a:cubicBezTo>
                    <a:pt x="295" y="1160"/>
                    <a:pt x="375" y="1178"/>
                    <a:pt x="464" y="1178"/>
                  </a:cubicBezTo>
                  <a:cubicBezTo>
                    <a:pt x="473" y="1178"/>
                    <a:pt x="473" y="1187"/>
                    <a:pt x="473" y="1187"/>
                  </a:cubicBezTo>
                  <a:cubicBezTo>
                    <a:pt x="446" y="1195"/>
                    <a:pt x="418" y="1198"/>
                    <a:pt x="390" y="1198"/>
                  </a:cubicBezTo>
                  <a:cubicBezTo>
                    <a:pt x="325" y="1198"/>
                    <a:pt x="259" y="1181"/>
                    <a:pt x="197" y="1169"/>
                  </a:cubicBezTo>
                  <a:cubicBezTo>
                    <a:pt x="143" y="1160"/>
                    <a:pt x="81" y="1142"/>
                    <a:pt x="18" y="1124"/>
                  </a:cubicBezTo>
                  <a:lnTo>
                    <a:pt x="18" y="1124"/>
                  </a:lnTo>
                  <a:cubicBezTo>
                    <a:pt x="18" y="1142"/>
                    <a:pt x="18" y="1151"/>
                    <a:pt x="27" y="1169"/>
                  </a:cubicBezTo>
                  <a:cubicBezTo>
                    <a:pt x="117" y="1196"/>
                    <a:pt x="206" y="1231"/>
                    <a:pt x="295" y="1240"/>
                  </a:cubicBezTo>
                  <a:cubicBezTo>
                    <a:pt x="336" y="1247"/>
                    <a:pt x="375" y="1250"/>
                    <a:pt x="415" y="1250"/>
                  </a:cubicBezTo>
                  <a:cubicBezTo>
                    <a:pt x="478" y="1250"/>
                    <a:pt x="541" y="1242"/>
                    <a:pt x="607" y="1231"/>
                  </a:cubicBezTo>
                  <a:lnTo>
                    <a:pt x="607" y="1231"/>
                  </a:lnTo>
                  <a:cubicBezTo>
                    <a:pt x="553" y="1276"/>
                    <a:pt x="474" y="1287"/>
                    <a:pt x="396" y="1287"/>
                  </a:cubicBezTo>
                  <a:cubicBezTo>
                    <a:pt x="333" y="1287"/>
                    <a:pt x="271" y="1280"/>
                    <a:pt x="224" y="1276"/>
                  </a:cubicBezTo>
                  <a:cubicBezTo>
                    <a:pt x="206" y="1276"/>
                    <a:pt x="125" y="1258"/>
                    <a:pt x="54" y="1240"/>
                  </a:cubicBezTo>
                  <a:lnTo>
                    <a:pt x="54" y="1240"/>
                  </a:lnTo>
                  <a:cubicBezTo>
                    <a:pt x="54" y="1258"/>
                    <a:pt x="63" y="1267"/>
                    <a:pt x="63" y="1276"/>
                  </a:cubicBezTo>
                  <a:cubicBezTo>
                    <a:pt x="167" y="1323"/>
                    <a:pt x="271" y="1345"/>
                    <a:pt x="372" y="1345"/>
                  </a:cubicBezTo>
                  <a:cubicBezTo>
                    <a:pt x="961" y="1345"/>
                    <a:pt x="1456" y="626"/>
                    <a:pt x="1205" y="63"/>
                  </a:cubicBezTo>
                  <a:cubicBezTo>
                    <a:pt x="1187" y="54"/>
                    <a:pt x="1169" y="45"/>
                    <a:pt x="1151" y="45"/>
                  </a:cubicBezTo>
                  <a:cubicBezTo>
                    <a:pt x="1187" y="107"/>
                    <a:pt x="1205" y="196"/>
                    <a:pt x="1214" y="259"/>
                  </a:cubicBezTo>
                  <a:cubicBezTo>
                    <a:pt x="1232" y="375"/>
                    <a:pt x="1214" y="518"/>
                    <a:pt x="1151" y="625"/>
                  </a:cubicBezTo>
                  <a:cubicBezTo>
                    <a:pt x="1169" y="491"/>
                    <a:pt x="1178" y="366"/>
                    <a:pt x="1142" y="241"/>
                  </a:cubicBezTo>
                  <a:cubicBezTo>
                    <a:pt x="1134" y="179"/>
                    <a:pt x="1116" y="116"/>
                    <a:pt x="1080" y="63"/>
                  </a:cubicBezTo>
                  <a:cubicBezTo>
                    <a:pt x="1071" y="45"/>
                    <a:pt x="1053" y="27"/>
                    <a:pt x="1044" y="9"/>
                  </a:cubicBezTo>
                  <a:lnTo>
                    <a:pt x="1027" y="9"/>
                  </a:lnTo>
                  <a:cubicBezTo>
                    <a:pt x="1044" y="45"/>
                    <a:pt x="1062" y="89"/>
                    <a:pt x="1071" y="125"/>
                  </a:cubicBezTo>
                  <a:cubicBezTo>
                    <a:pt x="1107" y="223"/>
                    <a:pt x="1142" y="339"/>
                    <a:pt x="1107" y="446"/>
                  </a:cubicBezTo>
                  <a:cubicBezTo>
                    <a:pt x="1107" y="446"/>
                    <a:pt x="1107" y="446"/>
                    <a:pt x="1107" y="437"/>
                  </a:cubicBezTo>
                  <a:cubicBezTo>
                    <a:pt x="1098" y="330"/>
                    <a:pt x="1071" y="241"/>
                    <a:pt x="1027" y="143"/>
                  </a:cubicBezTo>
                  <a:cubicBezTo>
                    <a:pt x="1000" y="89"/>
                    <a:pt x="964" y="45"/>
                    <a:pt x="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7" name="Google Shape;10197;p27"/>
            <p:cNvSpPr/>
            <p:nvPr/>
          </p:nvSpPr>
          <p:spPr>
            <a:xfrm>
              <a:off x="646625" y="1185800"/>
              <a:ext cx="47625" cy="38875"/>
            </a:xfrm>
            <a:custGeom>
              <a:avLst/>
              <a:gdLst/>
              <a:ahLst/>
              <a:cxnLst/>
              <a:rect l="l" t="t" r="r" b="b"/>
              <a:pathLst>
                <a:path w="1905" h="1555" extrusionOk="0">
                  <a:moveTo>
                    <a:pt x="1003" y="143"/>
                  </a:moveTo>
                  <a:lnTo>
                    <a:pt x="1003" y="143"/>
                  </a:lnTo>
                  <a:cubicBezTo>
                    <a:pt x="1370" y="411"/>
                    <a:pt x="1027" y="970"/>
                    <a:pt x="642" y="970"/>
                  </a:cubicBezTo>
                  <a:cubicBezTo>
                    <a:pt x="541" y="970"/>
                    <a:pt x="437" y="932"/>
                    <a:pt x="342" y="839"/>
                  </a:cubicBezTo>
                  <a:cubicBezTo>
                    <a:pt x="360" y="767"/>
                    <a:pt x="387" y="705"/>
                    <a:pt x="423" y="634"/>
                  </a:cubicBezTo>
                  <a:cubicBezTo>
                    <a:pt x="472" y="695"/>
                    <a:pt x="548" y="725"/>
                    <a:pt x="625" y="725"/>
                  </a:cubicBezTo>
                  <a:cubicBezTo>
                    <a:pt x="717" y="725"/>
                    <a:pt x="811" y="684"/>
                    <a:pt x="869" y="607"/>
                  </a:cubicBezTo>
                  <a:cubicBezTo>
                    <a:pt x="913" y="535"/>
                    <a:pt x="931" y="446"/>
                    <a:pt x="913" y="366"/>
                  </a:cubicBezTo>
                  <a:cubicBezTo>
                    <a:pt x="895" y="312"/>
                    <a:pt x="851" y="259"/>
                    <a:pt x="806" y="223"/>
                  </a:cubicBezTo>
                  <a:cubicBezTo>
                    <a:pt x="869" y="188"/>
                    <a:pt x="931" y="161"/>
                    <a:pt x="1003" y="143"/>
                  </a:cubicBezTo>
                  <a:close/>
                  <a:moveTo>
                    <a:pt x="1243" y="107"/>
                  </a:moveTo>
                  <a:cubicBezTo>
                    <a:pt x="1279" y="152"/>
                    <a:pt x="1315" y="196"/>
                    <a:pt x="1342" y="250"/>
                  </a:cubicBezTo>
                  <a:cubicBezTo>
                    <a:pt x="1386" y="348"/>
                    <a:pt x="1413" y="437"/>
                    <a:pt x="1422" y="544"/>
                  </a:cubicBezTo>
                  <a:cubicBezTo>
                    <a:pt x="1422" y="553"/>
                    <a:pt x="1422" y="553"/>
                    <a:pt x="1422" y="553"/>
                  </a:cubicBezTo>
                  <a:cubicBezTo>
                    <a:pt x="1457" y="446"/>
                    <a:pt x="1422" y="330"/>
                    <a:pt x="1386" y="232"/>
                  </a:cubicBezTo>
                  <a:cubicBezTo>
                    <a:pt x="1377" y="196"/>
                    <a:pt x="1359" y="152"/>
                    <a:pt x="1342" y="116"/>
                  </a:cubicBezTo>
                  <a:lnTo>
                    <a:pt x="1359" y="116"/>
                  </a:lnTo>
                  <a:cubicBezTo>
                    <a:pt x="1368" y="134"/>
                    <a:pt x="1386" y="152"/>
                    <a:pt x="1395" y="170"/>
                  </a:cubicBezTo>
                  <a:cubicBezTo>
                    <a:pt x="1431" y="223"/>
                    <a:pt x="1449" y="286"/>
                    <a:pt x="1457" y="348"/>
                  </a:cubicBezTo>
                  <a:cubicBezTo>
                    <a:pt x="1493" y="473"/>
                    <a:pt x="1484" y="598"/>
                    <a:pt x="1466" y="732"/>
                  </a:cubicBezTo>
                  <a:cubicBezTo>
                    <a:pt x="1529" y="625"/>
                    <a:pt x="1547" y="482"/>
                    <a:pt x="1529" y="366"/>
                  </a:cubicBezTo>
                  <a:cubicBezTo>
                    <a:pt x="1520" y="303"/>
                    <a:pt x="1502" y="214"/>
                    <a:pt x="1466" y="152"/>
                  </a:cubicBezTo>
                  <a:cubicBezTo>
                    <a:pt x="1484" y="152"/>
                    <a:pt x="1502" y="161"/>
                    <a:pt x="1520" y="170"/>
                  </a:cubicBezTo>
                  <a:cubicBezTo>
                    <a:pt x="1771" y="733"/>
                    <a:pt x="1276" y="1452"/>
                    <a:pt x="687" y="1452"/>
                  </a:cubicBezTo>
                  <a:cubicBezTo>
                    <a:pt x="586" y="1452"/>
                    <a:pt x="482" y="1430"/>
                    <a:pt x="378" y="1383"/>
                  </a:cubicBezTo>
                  <a:cubicBezTo>
                    <a:pt x="378" y="1374"/>
                    <a:pt x="369" y="1365"/>
                    <a:pt x="369" y="1347"/>
                  </a:cubicBezTo>
                  <a:lnTo>
                    <a:pt x="369" y="1347"/>
                  </a:lnTo>
                  <a:cubicBezTo>
                    <a:pt x="440" y="1365"/>
                    <a:pt x="521" y="1383"/>
                    <a:pt x="539" y="1383"/>
                  </a:cubicBezTo>
                  <a:cubicBezTo>
                    <a:pt x="586" y="1387"/>
                    <a:pt x="648" y="1394"/>
                    <a:pt x="711" y="1394"/>
                  </a:cubicBezTo>
                  <a:cubicBezTo>
                    <a:pt x="789" y="1394"/>
                    <a:pt x="868" y="1383"/>
                    <a:pt x="922" y="1338"/>
                  </a:cubicBezTo>
                  <a:lnTo>
                    <a:pt x="922" y="1338"/>
                  </a:lnTo>
                  <a:cubicBezTo>
                    <a:pt x="856" y="1349"/>
                    <a:pt x="793" y="1357"/>
                    <a:pt x="730" y="1357"/>
                  </a:cubicBezTo>
                  <a:cubicBezTo>
                    <a:pt x="690" y="1357"/>
                    <a:pt x="651" y="1354"/>
                    <a:pt x="610" y="1347"/>
                  </a:cubicBezTo>
                  <a:cubicBezTo>
                    <a:pt x="521" y="1338"/>
                    <a:pt x="432" y="1303"/>
                    <a:pt x="342" y="1276"/>
                  </a:cubicBezTo>
                  <a:cubicBezTo>
                    <a:pt x="333" y="1258"/>
                    <a:pt x="333" y="1249"/>
                    <a:pt x="333" y="1231"/>
                  </a:cubicBezTo>
                  <a:lnTo>
                    <a:pt x="333" y="1231"/>
                  </a:lnTo>
                  <a:cubicBezTo>
                    <a:pt x="396" y="1249"/>
                    <a:pt x="458" y="1267"/>
                    <a:pt x="512" y="1276"/>
                  </a:cubicBezTo>
                  <a:cubicBezTo>
                    <a:pt x="574" y="1288"/>
                    <a:pt x="640" y="1305"/>
                    <a:pt x="705" y="1305"/>
                  </a:cubicBezTo>
                  <a:cubicBezTo>
                    <a:pt x="733" y="1305"/>
                    <a:pt x="761" y="1302"/>
                    <a:pt x="788" y="1294"/>
                  </a:cubicBezTo>
                  <a:cubicBezTo>
                    <a:pt x="788" y="1294"/>
                    <a:pt x="788" y="1285"/>
                    <a:pt x="779" y="1285"/>
                  </a:cubicBezTo>
                  <a:cubicBezTo>
                    <a:pt x="690" y="1285"/>
                    <a:pt x="610" y="1267"/>
                    <a:pt x="521" y="1249"/>
                  </a:cubicBezTo>
                  <a:cubicBezTo>
                    <a:pt x="449" y="1231"/>
                    <a:pt x="387" y="1196"/>
                    <a:pt x="316" y="1160"/>
                  </a:cubicBezTo>
                  <a:cubicBezTo>
                    <a:pt x="316" y="1097"/>
                    <a:pt x="316" y="1026"/>
                    <a:pt x="325" y="964"/>
                  </a:cubicBezTo>
                  <a:cubicBezTo>
                    <a:pt x="425" y="1045"/>
                    <a:pt x="532" y="1079"/>
                    <a:pt x="637" y="1079"/>
                  </a:cubicBezTo>
                  <a:cubicBezTo>
                    <a:pt x="1075" y="1079"/>
                    <a:pt x="1471" y="476"/>
                    <a:pt x="1118" y="116"/>
                  </a:cubicBezTo>
                  <a:cubicBezTo>
                    <a:pt x="1163" y="107"/>
                    <a:pt x="1208" y="107"/>
                    <a:pt x="1243" y="107"/>
                  </a:cubicBezTo>
                  <a:close/>
                  <a:moveTo>
                    <a:pt x="1219" y="1"/>
                  </a:moveTo>
                  <a:cubicBezTo>
                    <a:pt x="557" y="1"/>
                    <a:pt x="1" y="801"/>
                    <a:pt x="289" y="1445"/>
                  </a:cubicBezTo>
                  <a:cubicBezTo>
                    <a:pt x="298" y="1454"/>
                    <a:pt x="307" y="1463"/>
                    <a:pt x="307" y="1463"/>
                  </a:cubicBezTo>
                  <a:cubicBezTo>
                    <a:pt x="316" y="1472"/>
                    <a:pt x="316" y="1472"/>
                    <a:pt x="325" y="1472"/>
                  </a:cubicBezTo>
                  <a:cubicBezTo>
                    <a:pt x="446" y="1529"/>
                    <a:pt x="569" y="1555"/>
                    <a:pt x="687" y="1555"/>
                  </a:cubicBezTo>
                  <a:cubicBezTo>
                    <a:pt x="1352" y="1555"/>
                    <a:pt x="1904" y="752"/>
                    <a:pt x="1609" y="116"/>
                  </a:cubicBezTo>
                  <a:cubicBezTo>
                    <a:pt x="1609" y="107"/>
                    <a:pt x="1600" y="98"/>
                    <a:pt x="1591" y="98"/>
                  </a:cubicBezTo>
                  <a:cubicBezTo>
                    <a:pt x="1591" y="89"/>
                    <a:pt x="1582" y="89"/>
                    <a:pt x="1573" y="80"/>
                  </a:cubicBezTo>
                  <a:cubicBezTo>
                    <a:pt x="1455" y="26"/>
                    <a:pt x="1335" y="1"/>
                    <a:pt x="1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8" name="Google Shape;10198;p27"/>
            <p:cNvSpPr/>
            <p:nvPr/>
          </p:nvSpPr>
          <p:spPr>
            <a:xfrm>
              <a:off x="643575" y="1217825"/>
              <a:ext cx="6275" cy="3025"/>
            </a:xfrm>
            <a:custGeom>
              <a:avLst/>
              <a:gdLst/>
              <a:ahLst/>
              <a:cxnLst/>
              <a:rect l="l" t="t" r="r" b="b"/>
              <a:pathLst>
                <a:path w="251" h="121" extrusionOk="0">
                  <a:moveTo>
                    <a:pt x="203" y="1"/>
                  </a:moveTo>
                  <a:cubicBezTo>
                    <a:pt x="195" y="1"/>
                    <a:pt x="187" y="2"/>
                    <a:pt x="179" y="4"/>
                  </a:cubicBezTo>
                  <a:cubicBezTo>
                    <a:pt x="143" y="4"/>
                    <a:pt x="108" y="13"/>
                    <a:pt x="63" y="22"/>
                  </a:cubicBezTo>
                  <a:cubicBezTo>
                    <a:pt x="3" y="22"/>
                    <a:pt x="1" y="120"/>
                    <a:pt x="64" y="120"/>
                  </a:cubicBezTo>
                  <a:cubicBezTo>
                    <a:pt x="66" y="120"/>
                    <a:pt x="69" y="120"/>
                    <a:pt x="72" y="120"/>
                  </a:cubicBezTo>
                  <a:cubicBezTo>
                    <a:pt x="116" y="120"/>
                    <a:pt x="161" y="111"/>
                    <a:pt x="215" y="102"/>
                  </a:cubicBezTo>
                  <a:cubicBezTo>
                    <a:pt x="241" y="93"/>
                    <a:pt x="250" y="57"/>
                    <a:pt x="250" y="39"/>
                  </a:cubicBezTo>
                  <a:cubicBezTo>
                    <a:pt x="243" y="12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9" name="Google Shape;10199;p27"/>
            <p:cNvSpPr/>
            <p:nvPr/>
          </p:nvSpPr>
          <p:spPr>
            <a:xfrm>
              <a:off x="642900" y="1208100"/>
              <a:ext cx="7050" cy="2975"/>
            </a:xfrm>
            <a:custGeom>
              <a:avLst/>
              <a:gdLst/>
              <a:ahLst/>
              <a:cxnLst/>
              <a:rect l="l" t="t" r="r" b="b"/>
              <a:pathLst>
                <a:path w="282" h="119" extrusionOk="0">
                  <a:moveTo>
                    <a:pt x="54" y="0"/>
                  </a:moveTo>
                  <a:cubicBezTo>
                    <a:pt x="19" y="0"/>
                    <a:pt x="1" y="27"/>
                    <a:pt x="1" y="54"/>
                  </a:cubicBezTo>
                  <a:cubicBezTo>
                    <a:pt x="1" y="81"/>
                    <a:pt x="27" y="98"/>
                    <a:pt x="54" y="98"/>
                  </a:cubicBezTo>
                  <a:cubicBezTo>
                    <a:pt x="99" y="107"/>
                    <a:pt x="143" y="107"/>
                    <a:pt x="197" y="116"/>
                  </a:cubicBezTo>
                  <a:cubicBezTo>
                    <a:pt x="202" y="118"/>
                    <a:pt x="206" y="118"/>
                    <a:pt x="211" y="118"/>
                  </a:cubicBezTo>
                  <a:cubicBezTo>
                    <a:pt x="263" y="118"/>
                    <a:pt x="281" y="26"/>
                    <a:pt x="224" y="18"/>
                  </a:cubicBezTo>
                  <a:cubicBezTo>
                    <a:pt x="161" y="9"/>
                    <a:pt x="108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0" name="Google Shape;10200;p27"/>
            <p:cNvSpPr/>
            <p:nvPr/>
          </p:nvSpPr>
          <p:spPr>
            <a:xfrm>
              <a:off x="644475" y="1198500"/>
              <a:ext cx="7250" cy="4325"/>
            </a:xfrm>
            <a:custGeom>
              <a:avLst/>
              <a:gdLst/>
              <a:ahLst/>
              <a:cxnLst/>
              <a:rect l="l" t="t" r="r" b="b"/>
              <a:pathLst>
                <a:path w="290" h="173" extrusionOk="0">
                  <a:moveTo>
                    <a:pt x="59" y="0"/>
                  </a:moveTo>
                  <a:cubicBezTo>
                    <a:pt x="41" y="0"/>
                    <a:pt x="24" y="10"/>
                    <a:pt x="18" y="27"/>
                  </a:cubicBezTo>
                  <a:cubicBezTo>
                    <a:pt x="0" y="54"/>
                    <a:pt x="9" y="90"/>
                    <a:pt x="36" y="99"/>
                  </a:cubicBezTo>
                  <a:cubicBezTo>
                    <a:pt x="89" y="126"/>
                    <a:pt x="152" y="152"/>
                    <a:pt x="205" y="170"/>
                  </a:cubicBezTo>
                  <a:cubicBezTo>
                    <a:pt x="210" y="172"/>
                    <a:pt x="215" y="172"/>
                    <a:pt x="220" y="172"/>
                  </a:cubicBezTo>
                  <a:cubicBezTo>
                    <a:pt x="272" y="172"/>
                    <a:pt x="289" y="88"/>
                    <a:pt x="232" y="63"/>
                  </a:cubicBezTo>
                  <a:cubicBezTo>
                    <a:pt x="179" y="54"/>
                    <a:pt x="134" y="27"/>
                    <a:pt x="89" y="10"/>
                  </a:cubicBezTo>
                  <a:cubicBezTo>
                    <a:pt x="80" y="3"/>
                    <a:pt x="69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1" name="Google Shape;10201;p27"/>
            <p:cNvSpPr/>
            <p:nvPr/>
          </p:nvSpPr>
          <p:spPr>
            <a:xfrm>
              <a:off x="659025" y="1181075"/>
              <a:ext cx="5550" cy="6325"/>
            </a:xfrm>
            <a:custGeom>
              <a:avLst/>
              <a:gdLst/>
              <a:ahLst/>
              <a:cxnLst/>
              <a:rect l="l" t="t" r="r" b="b"/>
              <a:pathLst>
                <a:path w="222" h="253" extrusionOk="0">
                  <a:moveTo>
                    <a:pt x="70" y="1"/>
                  </a:moveTo>
                  <a:cubicBezTo>
                    <a:pt x="34" y="1"/>
                    <a:pt x="0" y="39"/>
                    <a:pt x="25" y="82"/>
                  </a:cubicBezTo>
                  <a:cubicBezTo>
                    <a:pt x="43" y="136"/>
                    <a:pt x="78" y="180"/>
                    <a:pt x="105" y="225"/>
                  </a:cubicBezTo>
                  <a:cubicBezTo>
                    <a:pt x="116" y="245"/>
                    <a:pt x="133" y="253"/>
                    <a:pt x="149" y="253"/>
                  </a:cubicBezTo>
                  <a:cubicBezTo>
                    <a:pt x="185" y="253"/>
                    <a:pt x="222" y="214"/>
                    <a:pt x="203" y="171"/>
                  </a:cubicBezTo>
                  <a:cubicBezTo>
                    <a:pt x="168" y="127"/>
                    <a:pt x="141" y="82"/>
                    <a:pt x="114" y="29"/>
                  </a:cubicBezTo>
                  <a:cubicBezTo>
                    <a:pt x="103" y="9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2" name="Google Shape;10202;p27"/>
            <p:cNvSpPr/>
            <p:nvPr/>
          </p:nvSpPr>
          <p:spPr>
            <a:xfrm>
              <a:off x="670550" y="1176375"/>
              <a:ext cx="3375" cy="6775"/>
            </a:xfrm>
            <a:custGeom>
              <a:avLst/>
              <a:gdLst/>
              <a:ahLst/>
              <a:cxnLst/>
              <a:rect l="l" t="t" r="r" b="b"/>
              <a:pathLst>
                <a:path w="135" h="271" extrusionOk="0">
                  <a:moveTo>
                    <a:pt x="60" y="0"/>
                  </a:moveTo>
                  <a:cubicBezTo>
                    <a:pt x="55" y="0"/>
                    <a:pt x="50" y="1"/>
                    <a:pt x="46" y="2"/>
                  </a:cubicBezTo>
                  <a:cubicBezTo>
                    <a:pt x="19" y="11"/>
                    <a:pt x="1" y="38"/>
                    <a:pt x="10" y="65"/>
                  </a:cubicBezTo>
                  <a:cubicBezTo>
                    <a:pt x="19" y="110"/>
                    <a:pt x="19" y="163"/>
                    <a:pt x="28" y="217"/>
                  </a:cubicBezTo>
                  <a:cubicBezTo>
                    <a:pt x="28" y="243"/>
                    <a:pt x="46" y="270"/>
                    <a:pt x="81" y="270"/>
                  </a:cubicBezTo>
                  <a:cubicBezTo>
                    <a:pt x="108" y="270"/>
                    <a:pt x="135" y="243"/>
                    <a:pt x="126" y="217"/>
                  </a:cubicBezTo>
                  <a:cubicBezTo>
                    <a:pt x="126" y="154"/>
                    <a:pt x="117" y="92"/>
                    <a:pt x="108" y="38"/>
                  </a:cubicBezTo>
                  <a:cubicBezTo>
                    <a:pt x="108" y="16"/>
                    <a:pt x="84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3" name="Google Shape;10203;p27"/>
            <p:cNvSpPr/>
            <p:nvPr/>
          </p:nvSpPr>
          <p:spPr>
            <a:xfrm>
              <a:off x="681700" y="1177100"/>
              <a:ext cx="3300" cy="6275"/>
            </a:xfrm>
            <a:custGeom>
              <a:avLst/>
              <a:gdLst/>
              <a:ahLst/>
              <a:cxnLst/>
              <a:rect l="l" t="t" r="r" b="b"/>
              <a:pathLst>
                <a:path w="132" h="251" extrusionOk="0">
                  <a:moveTo>
                    <a:pt x="66" y="0"/>
                  </a:moveTo>
                  <a:cubicBezTo>
                    <a:pt x="46" y="0"/>
                    <a:pt x="26" y="11"/>
                    <a:pt x="19" y="36"/>
                  </a:cubicBezTo>
                  <a:cubicBezTo>
                    <a:pt x="10" y="89"/>
                    <a:pt x="10" y="143"/>
                    <a:pt x="1" y="197"/>
                  </a:cubicBezTo>
                  <a:cubicBezTo>
                    <a:pt x="1" y="232"/>
                    <a:pt x="28" y="250"/>
                    <a:pt x="54" y="250"/>
                  </a:cubicBezTo>
                  <a:cubicBezTo>
                    <a:pt x="81" y="250"/>
                    <a:pt x="108" y="232"/>
                    <a:pt x="108" y="197"/>
                  </a:cubicBezTo>
                  <a:cubicBezTo>
                    <a:pt x="108" y="152"/>
                    <a:pt x="117" y="107"/>
                    <a:pt x="126" y="63"/>
                  </a:cubicBezTo>
                  <a:cubicBezTo>
                    <a:pt x="131" y="25"/>
                    <a:pt x="98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4" name="Google Shape;10204;p27"/>
            <p:cNvSpPr/>
            <p:nvPr/>
          </p:nvSpPr>
          <p:spPr>
            <a:xfrm>
              <a:off x="650350" y="1188550"/>
              <a:ext cx="7025" cy="5625"/>
            </a:xfrm>
            <a:custGeom>
              <a:avLst/>
              <a:gdLst/>
              <a:ahLst/>
              <a:cxnLst/>
              <a:rect l="l" t="t" r="r" b="b"/>
              <a:pathLst>
                <a:path w="281" h="225" extrusionOk="0">
                  <a:moveTo>
                    <a:pt x="80" y="1"/>
                  </a:moveTo>
                  <a:cubicBezTo>
                    <a:pt x="39" y="1"/>
                    <a:pt x="0" y="52"/>
                    <a:pt x="42" y="86"/>
                  </a:cubicBezTo>
                  <a:cubicBezTo>
                    <a:pt x="86" y="131"/>
                    <a:pt x="122" y="167"/>
                    <a:pt x="167" y="211"/>
                  </a:cubicBezTo>
                  <a:cubicBezTo>
                    <a:pt x="178" y="221"/>
                    <a:pt x="189" y="224"/>
                    <a:pt x="201" y="224"/>
                  </a:cubicBezTo>
                  <a:cubicBezTo>
                    <a:pt x="244" y="224"/>
                    <a:pt x="280" y="166"/>
                    <a:pt x="238" y="131"/>
                  </a:cubicBezTo>
                  <a:cubicBezTo>
                    <a:pt x="202" y="95"/>
                    <a:pt x="158" y="51"/>
                    <a:pt x="113" y="15"/>
                  </a:cubicBezTo>
                  <a:cubicBezTo>
                    <a:pt x="103" y="5"/>
                    <a:pt x="91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5" name="Google Shape;10205;p27"/>
            <p:cNvSpPr/>
            <p:nvPr/>
          </p:nvSpPr>
          <p:spPr>
            <a:xfrm>
              <a:off x="607450" y="1183775"/>
              <a:ext cx="18750" cy="24150"/>
            </a:xfrm>
            <a:custGeom>
              <a:avLst/>
              <a:gdLst/>
              <a:ahLst/>
              <a:cxnLst/>
              <a:rect l="l" t="t" r="r" b="b"/>
              <a:pathLst>
                <a:path w="750" h="966" extrusionOk="0">
                  <a:moveTo>
                    <a:pt x="152" y="1"/>
                  </a:moveTo>
                  <a:cubicBezTo>
                    <a:pt x="116" y="63"/>
                    <a:pt x="81" y="135"/>
                    <a:pt x="54" y="197"/>
                  </a:cubicBezTo>
                  <a:cubicBezTo>
                    <a:pt x="223" y="197"/>
                    <a:pt x="366" y="376"/>
                    <a:pt x="321" y="545"/>
                  </a:cubicBezTo>
                  <a:cubicBezTo>
                    <a:pt x="304" y="634"/>
                    <a:pt x="250" y="706"/>
                    <a:pt x="170" y="741"/>
                  </a:cubicBezTo>
                  <a:cubicBezTo>
                    <a:pt x="140" y="756"/>
                    <a:pt x="108" y="763"/>
                    <a:pt x="76" y="763"/>
                  </a:cubicBezTo>
                  <a:cubicBezTo>
                    <a:pt x="50" y="763"/>
                    <a:pt x="24" y="758"/>
                    <a:pt x="0" y="750"/>
                  </a:cubicBezTo>
                  <a:lnTo>
                    <a:pt x="0" y="750"/>
                  </a:lnTo>
                  <a:cubicBezTo>
                    <a:pt x="9" y="822"/>
                    <a:pt x="27" y="893"/>
                    <a:pt x="63" y="955"/>
                  </a:cubicBezTo>
                  <a:cubicBezTo>
                    <a:pt x="95" y="963"/>
                    <a:pt x="125" y="966"/>
                    <a:pt x="155" y="966"/>
                  </a:cubicBezTo>
                  <a:cubicBezTo>
                    <a:pt x="640" y="966"/>
                    <a:pt x="749" y="43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6" name="Google Shape;10206;p27"/>
            <p:cNvSpPr/>
            <p:nvPr/>
          </p:nvSpPr>
          <p:spPr>
            <a:xfrm>
              <a:off x="610575" y="1175525"/>
              <a:ext cx="29000" cy="41525"/>
            </a:xfrm>
            <a:custGeom>
              <a:avLst/>
              <a:gdLst/>
              <a:ahLst/>
              <a:cxnLst/>
              <a:rect l="l" t="t" r="r" b="b"/>
              <a:pathLst>
                <a:path w="1160" h="1661" extrusionOk="0">
                  <a:moveTo>
                    <a:pt x="464" y="1"/>
                  </a:moveTo>
                  <a:cubicBezTo>
                    <a:pt x="446" y="1"/>
                    <a:pt x="437" y="10"/>
                    <a:pt x="419" y="10"/>
                  </a:cubicBezTo>
                  <a:cubicBezTo>
                    <a:pt x="482" y="54"/>
                    <a:pt x="544" y="108"/>
                    <a:pt x="562" y="117"/>
                  </a:cubicBezTo>
                  <a:cubicBezTo>
                    <a:pt x="642" y="197"/>
                    <a:pt x="776" y="313"/>
                    <a:pt x="785" y="438"/>
                  </a:cubicBezTo>
                  <a:cubicBezTo>
                    <a:pt x="723" y="340"/>
                    <a:pt x="669" y="268"/>
                    <a:pt x="589" y="197"/>
                  </a:cubicBezTo>
                  <a:cubicBezTo>
                    <a:pt x="518" y="135"/>
                    <a:pt x="428" y="90"/>
                    <a:pt x="357" y="45"/>
                  </a:cubicBezTo>
                  <a:cubicBezTo>
                    <a:pt x="339" y="54"/>
                    <a:pt x="321" y="54"/>
                    <a:pt x="312" y="63"/>
                  </a:cubicBezTo>
                  <a:cubicBezTo>
                    <a:pt x="366" y="99"/>
                    <a:pt x="419" y="135"/>
                    <a:pt x="473" y="170"/>
                  </a:cubicBezTo>
                  <a:cubicBezTo>
                    <a:pt x="544" y="224"/>
                    <a:pt x="616" y="277"/>
                    <a:pt x="660" y="367"/>
                  </a:cubicBezTo>
                  <a:lnTo>
                    <a:pt x="651" y="367"/>
                  </a:lnTo>
                  <a:cubicBezTo>
                    <a:pt x="589" y="304"/>
                    <a:pt x="526" y="251"/>
                    <a:pt x="455" y="197"/>
                  </a:cubicBezTo>
                  <a:cubicBezTo>
                    <a:pt x="393" y="152"/>
                    <a:pt x="321" y="135"/>
                    <a:pt x="250" y="108"/>
                  </a:cubicBezTo>
                  <a:cubicBezTo>
                    <a:pt x="196" y="144"/>
                    <a:pt x="143" y="188"/>
                    <a:pt x="98" y="242"/>
                  </a:cubicBezTo>
                  <a:cubicBezTo>
                    <a:pt x="759" y="347"/>
                    <a:pt x="619" y="1402"/>
                    <a:pt x="23" y="1402"/>
                  </a:cubicBezTo>
                  <a:cubicBezTo>
                    <a:pt x="15" y="1402"/>
                    <a:pt x="8" y="1402"/>
                    <a:pt x="0" y="1401"/>
                  </a:cubicBezTo>
                  <a:lnTo>
                    <a:pt x="0" y="1401"/>
                  </a:lnTo>
                  <a:cubicBezTo>
                    <a:pt x="18" y="1437"/>
                    <a:pt x="45" y="1464"/>
                    <a:pt x="72" y="1500"/>
                  </a:cubicBezTo>
                  <a:cubicBezTo>
                    <a:pt x="134" y="1491"/>
                    <a:pt x="187" y="1491"/>
                    <a:pt x="241" y="1473"/>
                  </a:cubicBezTo>
                  <a:cubicBezTo>
                    <a:pt x="348" y="1446"/>
                    <a:pt x="428" y="1401"/>
                    <a:pt x="526" y="1330"/>
                  </a:cubicBezTo>
                  <a:cubicBezTo>
                    <a:pt x="526" y="1330"/>
                    <a:pt x="526" y="1339"/>
                    <a:pt x="526" y="1339"/>
                  </a:cubicBezTo>
                  <a:cubicBezTo>
                    <a:pt x="464" y="1428"/>
                    <a:pt x="357" y="1482"/>
                    <a:pt x="259" y="1517"/>
                  </a:cubicBezTo>
                  <a:cubicBezTo>
                    <a:pt x="232" y="1535"/>
                    <a:pt x="187" y="1553"/>
                    <a:pt x="143" y="1562"/>
                  </a:cubicBezTo>
                  <a:cubicBezTo>
                    <a:pt x="152" y="1562"/>
                    <a:pt x="152" y="1571"/>
                    <a:pt x="161" y="1571"/>
                  </a:cubicBezTo>
                  <a:cubicBezTo>
                    <a:pt x="179" y="1571"/>
                    <a:pt x="196" y="1571"/>
                    <a:pt x="223" y="1562"/>
                  </a:cubicBezTo>
                  <a:cubicBezTo>
                    <a:pt x="286" y="1553"/>
                    <a:pt x="339" y="1526"/>
                    <a:pt x="393" y="1500"/>
                  </a:cubicBezTo>
                  <a:cubicBezTo>
                    <a:pt x="518" y="1437"/>
                    <a:pt x="598" y="1348"/>
                    <a:pt x="687" y="1241"/>
                  </a:cubicBezTo>
                  <a:cubicBezTo>
                    <a:pt x="687" y="1241"/>
                    <a:pt x="687" y="1241"/>
                    <a:pt x="687" y="1250"/>
                  </a:cubicBezTo>
                  <a:cubicBezTo>
                    <a:pt x="651" y="1366"/>
                    <a:pt x="553" y="1473"/>
                    <a:pt x="455" y="1535"/>
                  </a:cubicBezTo>
                  <a:cubicBezTo>
                    <a:pt x="402" y="1571"/>
                    <a:pt x="330" y="1616"/>
                    <a:pt x="250" y="1633"/>
                  </a:cubicBezTo>
                  <a:cubicBezTo>
                    <a:pt x="268" y="1642"/>
                    <a:pt x="286" y="1651"/>
                    <a:pt x="303" y="1660"/>
                  </a:cubicBezTo>
                  <a:cubicBezTo>
                    <a:pt x="990" y="1446"/>
                    <a:pt x="1160" y="313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7" name="Google Shape;10207;p27"/>
            <p:cNvSpPr/>
            <p:nvPr/>
          </p:nvSpPr>
          <p:spPr>
            <a:xfrm>
              <a:off x="601200" y="1173525"/>
              <a:ext cx="41500" cy="46200"/>
            </a:xfrm>
            <a:custGeom>
              <a:avLst/>
              <a:gdLst/>
              <a:ahLst/>
              <a:cxnLst/>
              <a:rect l="l" t="t" r="r" b="b"/>
              <a:pathLst>
                <a:path w="1660" h="1848" extrusionOk="0">
                  <a:moveTo>
                    <a:pt x="402" y="411"/>
                  </a:moveTo>
                  <a:cubicBezTo>
                    <a:pt x="999" y="453"/>
                    <a:pt x="890" y="1376"/>
                    <a:pt x="405" y="1376"/>
                  </a:cubicBezTo>
                  <a:cubicBezTo>
                    <a:pt x="375" y="1376"/>
                    <a:pt x="345" y="1373"/>
                    <a:pt x="313" y="1365"/>
                  </a:cubicBezTo>
                  <a:cubicBezTo>
                    <a:pt x="277" y="1303"/>
                    <a:pt x="259" y="1232"/>
                    <a:pt x="250" y="1160"/>
                  </a:cubicBezTo>
                  <a:lnTo>
                    <a:pt x="250" y="1160"/>
                  </a:lnTo>
                  <a:cubicBezTo>
                    <a:pt x="274" y="1168"/>
                    <a:pt x="300" y="1173"/>
                    <a:pt x="326" y="1173"/>
                  </a:cubicBezTo>
                  <a:cubicBezTo>
                    <a:pt x="358" y="1173"/>
                    <a:pt x="390" y="1166"/>
                    <a:pt x="420" y="1151"/>
                  </a:cubicBezTo>
                  <a:cubicBezTo>
                    <a:pt x="500" y="1116"/>
                    <a:pt x="554" y="1044"/>
                    <a:pt x="571" y="955"/>
                  </a:cubicBezTo>
                  <a:cubicBezTo>
                    <a:pt x="616" y="786"/>
                    <a:pt x="473" y="607"/>
                    <a:pt x="304" y="607"/>
                  </a:cubicBezTo>
                  <a:cubicBezTo>
                    <a:pt x="331" y="545"/>
                    <a:pt x="366" y="473"/>
                    <a:pt x="402" y="411"/>
                  </a:cubicBezTo>
                  <a:close/>
                  <a:moveTo>
                    <a:pt x="839" y="81"/>
                  </a:moveTo>
                  <a:cubicBezTo>
                    <a:pt x="1535" y="393"/>
                    <a:pt x="1365" y="1526"/>
                    <a:pt x="678" y="1740"/>
                  </a:cubicBezTo>
                  <a:cubicBezTo>
                    <a:pt x="661" y="1731"/>
                    <a:pt x="643" y="1722"/>
                    <a:pt x="625" y="1713"/>
                  </a:cubicBezTo>
                  <a:cubicBezTo>
                    <a:pt x="705" y="1696"/>
                    <a:pt x="777" y="1651"/>
                    <a:pt x="830" y="1615"/>
                  </a:cubicBezTo>
                  <a:cubicBezTo>
                    <a:pt x="928" y="1553"/>
                    <a:pt x="1026" y="1446"/>
                    <a:pt x="1062" y="1330"/>
                  </a:cubicBezTo>
                  <a:cubicBezTo>
                    <a:pt x="1062" y="1321"/>
                    <a:pt x="1062" y="1321"/>
                    <a:pt x="1062" y="1321"/>
                  </a:cubicBezTo>
                  <a:cubicBezTo>
                    <a:pt x="973" y="1428"/>
                    <a:pt x="893" y="1517"/>
                    <a:pt x="768" y="1580"/>
                  </a:cubicBezTo>
                  <a:cubicBezTo>
                    <a:pt x="714" y="1606"/>
                    <a:pt x="661" y="1633"/>
                    <a:pt x="598" y="1642"/>
                  </a:cubicBezTo>
                  <a:cubicBezTo>
                    <a:pt x="571" y="1651"/>
                    <a:pt x="554" y="1651"/>
                    <a:pt x="536" y="1651"/>
                  </a:cubicBezTo>
                  <a:cubicBezTo>
                    <a:pt x="527" y="1651"/>
                    <a:pt x="527" y="1642"/>
                    <a:pt x="518" y="1642"/>
                  </a:cubicBezTo>
                  <a:cubicBezTo>
                    <a:pt x="562" y="1633"/>
                    <a:pt x="607" y="1615"/>
                    <a:pt x="634" y="1597"/>
                  </a:cubicBezTo>
                  <a:cubicBezTo>
                    <a:pt x="732" y="1562"/>
                    <a:pt x="848" y="1508"/>
                    <a:pt x="901" y="1419"/>
                  </a:cubicBezTo>
                  <a:cubicBezTo>
                    <a:pt x="901" y="1419"/>
                    <a:pt x="901" y="1410"/>
                    <a:pt x="901" y="1410"/>
                  </a:cubicBezTo>
                  <a:cubicBezTo>
                    <a:pt x="803" y="1481"/>
                    <a:pt x="723" y="1526"/>
                    <a:pt x="616" y="1553"/>
                  </a:cubicBezTo>
                  <a:cubicBezTo>
                    <a:pt x="562" y="1571"/>
                    <a:pt x="509" y="1571"/>
                    <a:pt x="447" y="1580"/>
                  </a:cubicBezTo>
                  <a:cubicBezTo>
                    <a:pt x="420" y="1544"/>
                    <a:pt x="393" y="1517"/>
                    <a:pt x="375" y="1481"/>
                  </a:cubicBezTo>
                  <a:lnTo>
                    <a:pt x="375" y="1481"/>
                  </a:lnTo>
                  <a:cubicBezTo>
                    <a:pt x="383" y="1482"/>
                    <a:pt x="390" y="1482"/>
                    <a:pt x="398" y="1482"/>
                  </a:cubicBezTo>
                  <a:cubicBezTo>
                    <a:pt x="994" y="1482"/>
                    <a:pt x="1134" y="427"/>
                    <a:pt x="473" y="322"/>
                  </a:cubicBezTo>
                  <a:cubicBezTo>
                    <a:pt x="518" y="268"/>
                    <a:pt x="571" y="224"/>
                    <a:pt x="625" y="188"/>
                  </a:cubicBezTo>
                  <a:cubicBezTo>
                    <a:pt x="696" y="215"/>
                    <a:pt x="768" y="232"/>
                    <a:pt x="830" y="277"/>
                  </a:cubicBezTo>
                  <a:cubicBezTo>
                    <a:pt x="901" y="331"/>
                    <a:pt x="964" y="384"/>
                    <a:pt x="1026" y="447"/>
                  </a:cubicBezTo>
                  <a:lnTo>
                    <a:pt x="1035" y="447"/>
                  </a:lnTo>
                  <a:cubicBezTo>
                    <a:pt x="991" y="357"/>
                    <a:pt x="919" y="304"/>
                    <a:pt x="848" y="250"/>
                  </a:cubicBezTo>
                  <a:cubicBezTo>
                    <a:pt x="794" y="215"/>
                    <a:pt x="741" y="179"/>
                    <a:pt x="687" y="143"/>
                  </a:cubicBezTo>
                  <a:cubicBezTo>
                    <a:pt x="696" y="134"/>
                    <a:pt x="714" y="134"/>
                    <a:pt x="732" y="125"/>
                  </a:cubicBezTo>
                  <a:cubicBezTo>
                    <a:pt x="812" y="170"/>
                    <a:pt x="893" y="215"/>
                    <a:pt x="964" y="277"/>
                  </a:cubicBezTo>
                  <a:cubicBezTo>
                    <a:pt x="1044" y="348"/>
                    <a:pt x="1098" y="420"/>
                    <a:pt x="1160" y="518"/>
                  </a:cubicBezTo>
                  <a:cubicBezTo>
                    <a:pt x="1151" y="393"/>
                    <a:pt x="1017" y="277"/>
                    <a:pt x="937" y="197"/>
                  </a:cubicBezTo>
                  <a:cubicBezTo>
                    <a:pt x="919" y="188"/>
                    <a:pt x="857" y="134"/>
                    <a:pt x="794" y="90"/>
                  </a:cubicBezTo>
                  <a:cubicBezTo>
                    <a:pt x="812" y="90"/>
                    <a:pt x="821" y="81"/>
                    <a:pt x="839" y="81"/>
                  </a:cubicBezTo>
                  <a:close/>
                  <a:moveTo>
                    <a:pt x="919" y="1"/>
                  </a:moveTo>
                  <a:lnTo>
                    <a:pt x="339" y="331"/>
                  </a:lnTo>
                  <a:cubicBezTo>
                    <a:pt x="0" y="803"/>
                    <a:pt x="54" y="1580"/>
                    <a:pt x="652" y="1838"/>
                  </a:cubicBezTo>
                  <a:cubicBezTo>
                    <a:pt x="661" y="1847"/>
                    <a:pt x="661" y="1847"/>
                    <a:pt x="670" y="1847"/>
                  </a:cubicBezTo>
                  <a:lnTo>
                    <a:pt x="696" y="1847"/>
                  </a:lnTo>
                  <a:cubicBezTo>
                    <a:pt x="1472" y="1606"/>
                    <a:pt x="1660" y="393"/>
                    <a:pt x="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8" name="Google Shape;10208;p27"/>
            <p:cNvSpPr/>
            <p:nvPr/>
          </p:nvSpPr>
          <p:spPr>
            <a:xfrm>
              <a:off x="594850" y="1202050"/>
              <a:ext cx="7850" cy="3450"/>
            </a:xfrm>
            <a:custGeom>
              <a:avLst/>
              <a:gdLst/>
              <a:ahLst/>
              <a:cxnLst/>
              <a:rect l="l" t="t" r="r" b="b"/>
              <a:pathLst>
                <a:path w="314" h="138" extrusionOk="0">
                  <a:moveTo>
                    <a:pt x="237" y="1"/>
                  </a:moveTo>
                  <a:cubicBezTo>
                    <a:pt x="234" y="1"/>
                    <a:pt x="231" y="1"/>
                    <a:pt x="228" y="1"/>
                  </a:cubicBezTo>
                  <a:cubicBezTo>
                    <a:pt x="174" y="10"/>
                    <a:pt x="121" y="19"/>
                    <a:pt x="58" y="28"/>
                  </a:cubicBezTo>
                  <a:cubicBezTo>
                    <a:pt x="1" y="45"/>
                    <a:pt x="11" y="137"/>
                    <a:pt x="70" y="137"/>
                  </a:cubicBezTo>
                  <a:cubicBezTo>
                    <a:pt x="74" y="137"/>
                    <a:pt x="80" y="137"/>
                    <a:pt x="85" y="135"/>
                  </a:cubicBezTo>
                  <a:cubicBezTo>
                    <a:pt x="138" y="117"/>
                    <a:pt x="192" y="117"/>
                    <a:pt x="246" y="100"/>
                  </a:cubicBezTo>
                  <a:cubicBezTo>
                    <a:pt x="314" y="91"/>
                    <a:pt x="300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9" name="Google Shape;10209;p27"/>
            <p:cNvSpPr/>
            <p:nvPr/>
          </p:nvSpPr>
          <p:spPr>
            <a:xfrm>
              <a:off x="598975" y="1212175"/>
              <a:ext cx="6475" cy="5050"/>
            </a:xfrm>
            <a:custGeom>
              <a:avLst/>
              <a:gdLst/>
              <a:ahLst/>
              <a:cxnLst/>
              <a:rect l="l" t="t" r="r" b="b"/>
              <a:pathLst>
                <a:path w="259" h="202" extrusionOk="0">
                  <a:moveTo>
                    <a:pt x="194" y="1"/>
                  </a:moveTo>
                  <a:cubicBezTo>
                    <a:pt x="183" y="1"/>
                    <a:pt x="172" y="3"/>
                    <a:pt x="161" y="7"/>
                  </a:cubicBezTo>
                  <a:cubicBezTo>
                    <a:pt x="125" y="42"/>
                    <a:pt x="81" y="69"/>
                    <a:pt x="36" y="96"/>
                  </a:cubicBezTo>
                  <a:cubicBezTo>
                    <a:pt x="18" y="114"/>
                    <a:pt x="0" y="141"/>
                    <a:pt x="18" y="167"/>
                  </a:cubicBezTo>
                  <a:cubicBezTo>
                    <a:pt x="25" y="187"/>
                    <a:pt x="45" y="201"/>
                    <a:pt x="66" y="201"/>
                  </a:cubicBezTo>
                  <a:cubicBezTo>
                    <a:pt x="74" y="201"/>
                    <a:pt x="82" y="199"/>
                    <a:pt x="89" y="194"/>
                  </a:cubicBezTo>
                  <a:cubicBezTo>
                    <a:pt x="134" y="158"/>
                    <a:pt x="179" y="123"/>
                    <a:pt x="232" y="87"/>
                  </a:cubicBezTo>
                  <a:cubicBezTo>
                    <a:pt x="259" y="78"/>
                    <a:pt x="250" y="34"/>
                    <a:pt x="241" y="16"/>
                  </a:cubicBezTo>
                  <a:cubicBezTo>
                    <a:pt x="225" y="5"/>
                    <a:pt x="210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0" name="Google Shape;10210;p27"/>
            <p:cNvSpPr/>
            <p:nvPr/>
          </p:nvSpPr>
          <p:spPr>
            <a:xfrm>
              <a:off x="606850" y="1219800"/>
              <a:ext cx="6200" cy="5325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70" y="1"/>
                  </a:moveTo>
                  <a:cubicBezTo>
                    <a:pt x="160" y="1"/>
                    <a:pt x="149" y="5"/>
                    <a:pt x="140" y="14"/>
                  </a:cubicBezTo>
                  <a:cubicBezTo>
                    <a:pt x="105" y="50"/>
                    <a:pt x="60" y="94"/>
                    <a:pt x="33" y="130"/>
                  </a:cubicBezTo>
                  <a:cubicBezTo>
                    <a:pt x="1" y="169"/>
                    <a:pt x="39" y="213"/>
                    <a:pt x="77" y="213"/>
                  </a:cubicBezTo>
                  <a:cubicBezTo>
                    <a:pt x="90" y="213"/>
                    <a:pt x="104" y="207"/>
                    <a:pt x="113" y="192"/>
                  </a:cubicBezTo>
                  <a:cubicBezTo>
                    <a:pt x="140" y="157"/>
                    <a:pt x="176" y="130"/>
                    <a:pt x="212" y="94"/>
                  </a:cubicBezTo>
                  <a:cubicBezTo>
                    <a:pt x="247" y="59"/>
                    <a:pt x="209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1" name="Google Shape;10211;p27"/>
            <p:cNvSpPr/>
            <p:nvPr/>
          </p:nvSpPr>
          <p:spPr>
            <a:xfrm>
              <a:off x="594800" y="1191575"/>
              <a:ext cx="7925" cy="3175"/>
            </a:xfrm>
            <a:custGeom>
              <a:avLst/>
              <a:gdLst/>
              <a:ahLst/>
              <a:cxnLst/>
              <a:rect l="l" t="t" r="r" b="b"/>
              <a:pathLst>
                <a:path w="317" h="127" extrusionOk="0">
                  <a:moveTo>
                    <a:pt x="70" y="1"/>
                  </a:moveTo>
                  <a:cubicBezTo>
                    <a:pt x="6" y="1"/>
                    <a:pt x="1" y="100"/>
                    <a:pt x="69" y="108"/>
                  </a:cubicBezTo>
                  <a:cubicBezTo>
                    <a:pt x="123" y="108"/>
                    <a:pt x="185" y="117"/>
                    <a:pt x="239" y="126"/>
                  </a:cubicBezTo>
                  <a:cubicBezTo>
                    <a:pt x="241" y="126"/>
                    <a:pt x="244" y="127"/>
                    <a:pt x="247" y="127"/>
                  </a:cubicBezTo>
                  <a:cubicBezTo>
                    <a:pt x="311" y="127"/>
                    <a:pt x="316" y="28"/>
                    <a:pt x="248" y="19"/>
                  </a:cubicBezTo>
                  <a:cubicBezTo>
                    <a:pt x="194" y="10"/>
                    <a:pt x="132" y="10"/>
                    <a:pt x="78" y="1"/>
                  </a:cubicBezTo>
                  <a:cubicBezTo>
                    <a:pt x="75" y="1"/>
                    <a:pt x="72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2" name="Google Shape;10212;p27"/>
            <p:cNvSpPr/>
            <p:nvPr/>
          </p:nvSpPr>
          <p:spPr>
            <a:xfrm>
              <a:off x="687050" y="1230925"/>
              <a:ext cx="20325" cy="24025"/>
            </a:xfrm>
            <a:custGeom>
              <a:avLst/>
              <a:gdLst/>
              <a:ahLst/>
              <a:cxnLst/>
              <a:rect l="l" t="t" r="r" b="b"/>
              <a:pathLst>
                <a:path w="813" h="961" extrusionOk="0">
                  <a:moveTo>
                    <a:pt x="636" y="1"/>
                  </a:moveTo>
                  <a:cubicBezTo>
                    <a:pt x="184" y="1"/>
                    <a:pt x="0" y="855"/>
                    <a:pt x="572" y="961"/>
                  </a:cubicBezTo>
                  <a:cubicBezTo>
                    <a:pt x="626" y="907"/>
                    <a:pt x="661" y="845"/>
                    <a:pt x="697" y="773"/>
                  </a:cubicBezTo>
                  <a:cubicBezTo>
                    <a:pt x="527" y="764"/>
                    <a:pt x="403" y="568"/>
                    <a:pt x="465" y="399"/>
                  </a:cubicBezTo>
                  <a:cubicBezTo>
                    <a:pt x="492" y="318"/>
                    <a:pt x="554" y="247"/>
                    <a:pt x="634" y="220"/>
                  </a:cubicBezTo>
                  <a:cubicBezTo>
                    <a:pt x="655" y="213"/>
                    <a:pt x="678" y="211"/>
                    <a:pt x="702" y="211"/>
                  </a:cubicBezTo>
                  <a:cubicBezTo>
                    <a:pt x="740" y="211"/>
                    <a:pt x="780" y="218"/>
                    <a:pt x="813" y="229"/>
                  </a:cubicBezTo>
                  <a:cubicBezTo>
                    <a:pt x="804" y="158"/>
                    <a:pt x="795" y="86"/>
                    <a:pt x="768" y="24"/>
                  </a:cubicBezTo>
                  <a:cubicBezTo>
                    <a:pt x="722" y="8"/>
                    <a:pt x="678" y="1"/>
                    <a:pt x="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3" name="Google Shape;10213;p27"/>
            <p:cNvSpPr/>
            <p:nvPr/>
          </p:nvSpPr>
          <p:spPr>
            <a:xfrm>
              <a:off x="673225" y="1221250"/>
              <a:ext cx="31925" cy="40850"/>
            </a:xfrm>
            <a:custGeom>
              <a:avLst/>
              <a:gdLst/>
              <a:ahLst/>
              <a:cxnLst/>
              <a:rect l="l" t="t" r="r" b="b"/>
              <a:pathLst>
                <a:path w="1277" h="1634" extrusionOk="0">
                  <a:moveTo>
                    <a:pt x="991" y="1"/>
                  </a:moveTo>
                  <a:cubicBezTo>
                    <a:pt x="286" y="134"/>
                    <a:pt x="1" y="1241"/>
                    <a:pt x="661" y="1633"/>
                  </a:cubicBezTo>
                  <a:cubicBezTo>
                    <a:pt x="679" y="1633"/>
                    <a:pt x="688" y="1624"/>
                    <a:pt x="706" y="1624"/>
                  </a:cubicBezTo>
                  <a:cubicBezTo>
                    <a:pt x="643" y="1580"/>
                    <a:pt x="590" y="1517"/>
                    <a:pt x="581" y="1508"/>
                  </a:cubicBezTo>
                  <a:cubicBezTo>
                    <a:pt x="501" y="1419"/>
                    <a:pt x="385" y="1285"/>
                    <a:pt x="385" y="1160"/>
                  </a:cubicBezTo>
                  <a:lnTo>
                    <a:pt x="385" y="1160"/>
                  </a:lnTo>
                  <a:cubicBezTo>
                    <a:pt x="438" y="1258"/>
                    <a:pt x="483" y="1339"/>
                    <a:pt x="563" y="1428"/>
                  </a:cubicBezTo>
                  <a:cubicBezTo>
                    <a:pt x="625" y="1490"/>
                    <a:pt x="697" y="1544"/>
                    <a:pt x="777" y="1597"/>
                  </a:cubicBezTo>
                  <a:cubicBezTo>
                    <a:pt x="786" y="1597"/>
                    <a:pt x="804" y="1589"/>
                    <a:pt x="822" y="1580"/>
                  </a:cubicBezTo>
                  <a:cubicBezTo>
                    <a:pt x="768" y="1544"/>
                    <a:pt x="715" y="1499"/>
                    <a:pt x="670" y="1464"/>
                  </a:cubicBezTo>
                  <a:cubicBezTo>
                    <a:pt x="608" y="1401"/>
                    <a:pt x="536" y="1339"/>
                    <a:pt x="509" y="1250"/>
                  </a:cubicBezTo>
                  <a:lnTo>
                    <a:pt x="509" y="1250"/>
                  </a:lnTo>
                  <a:cubicBezTo>
                    <a:pt x="563" y="1321"/>
                    <a:pt x="625" y="1374"/>
                    <a:pt x="697" y="1437"/>
                  </a:cubicBezTo>
                  <a:cubicBezTo>
                    <a:pt x="750" y="1482"/>
                    <a:pt x="813" y="1517"/>
                    <a:pt x="884" y="1553"/>
                  </a:cubicBezTo>
                  <a:cubicBezTo>
                    <a:pt x="938" y="1517"/>
                    <a:pt x="991" y="1482"/>
                    <a:pt x="1045" y="1437"/>
                  </a:cubicBezTo>
                  <a:cubicBezTo>
                    <a:pt x="422" y="1258"/>
                    <a:pt x="639" y="289"/>
                    <a:pt x="1197" y="289"/>
                  </a:cubicBezTo>
                  <a:cubicBezTo>
                    <a:pt x="1223" y="289"/>
                    <a:pt x="1249" y="291"/>
                    <a:pt x="1277" y="295"/>
                  </a:cubicBezTo>
                  <a:cubicBezTo>
                    <a:pt x="1259" y="250"/>
                    <a:pt x="1232" y="224"/>
                    <a:pt x="1205" y="188"/>
                  </a:cubicBezTo>
                  <a:cubicBezTo>
                    <a:pt x="1170" y="188"/>
                    <a:pt x="1130" y="184"/>
                    <a:pt x="1092" y="184"/>
                  </a:cubicBezTo>
                  <a:cubicBezTo>
                    <a:pt x="1072" y="184"/>
                    <a:pt x="1054" y="185"/>
                    <a:pt x="1036" y="188"/>
                  </a:cubicBezTo>
                  <a:cubicBezTo>
                    <a:pt x="929" y="206"/>
                    <a:pt x="840" y="241"/>
                    <a:pt x="741" y="295"/>
                  </a:cubicBezTo>
                  <a:cubicBezTo>
                    <a:pt x="813" y="206"/>
                    <a:pt x="920" y="170"/>
                    <a:pt x="1027" y="143"/>
                  </a:cubicBezTo>
                  <a:cubicBezTo>
                    <a:pt x="1054" y="134"/>
                    <a:pt x="1098" y="117"/>
                    <a:pt x="1143" y="117"/>
                  </a:cubicBezTo>
                  <a:cubicBezTo>
                    <a:pt x="1143" y="108"/>
                    <a:pt x="1134" y="108"/>
                    <a:pt x="1134" y="99"/>
                  </a:cubicBezTo>
                  <a:lnTo>
                    <a:pt x="1071" y="99"/>
                  </a:lnTo>
                  <a:cubicBezTo>
                    <a:pt x="1009" y="108"/>
                    <a:pt x="947" y="126"/>
                    <a:pt x="884" y="152"/>
                  </a:cubicBezTo>
                  <a:cubicBezTo>
                    <a:pt x="768" y="197"/>
                    <a:pt x="670" y="277"/>
                    <a:pt x="572" y="366"/>
                  </a:cubicBezTo>
                  <a:cubicBezTo>
                    <a:pt x="625" y="259"/>
                    <a:pt x="724" y="161"/>
                    <a:pt x="840" y="108"/>
                  </a:cubicBezTo>
                  <a:cubicBezTo>
                    <a:pt x="884" y="81"/>
                    <a:pt x="964" y="45"/>
                    <a:pt x="1045" y="36"/>
                  </a:cubicBezTo>
                  <a:cubicBezTo>
                    <a:pt x="1027" y="18"/>
                    <a:pt x="1009" y="10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4" name="Google Shape;10214;p27"/>
            <p:cNvSpPr/>
            <p:nvPr/>
          </p:nvSpPr>
          <p:spPr>
            <a:xfrm>
              <a:off x="669675" y="1218575"/>
              <a:ext cx="48425" cy="46200"/>
            </a:xfrm>
            <a:custGeom>
              <a:avLst/>
              <a:gdLst/>
              <a:ahLst/>
              <a:cxnLst/>
              <a:rect l="l" t="t" r="r" b="b"/>
              <a:pathLst>
                <a:path w="1937" h="1848" extrusionOk="0">
                  <a:moveTo>
                    <a:pt x="1331" y="495"/>
                  </a:moveTo>
                  <a:cubicBezTo>
                    <a:pt x="1373" y="495"/>
                    <a:pt x="1417" y="502"/>
                    <a:pt x="1463" y="518"/>
                  </a:cubicBezTo>
                  <a:cubicBezTo>
                    <a:pt x="1490" y="580"/>
                    <a:pt x="1499" y="652"/>
                    <a:pt x="1508" y="723"/>
                  </a:cubicBezTo>
                  <a:cubicBezTo>
                    <a:pt x="1475" y="712"/>
                    <a:pt x="1435" y="705"/>
                    <a:pt x="1397" y="705"/>
                  </a:cubicBezTo>
                  <a:cubicBezTo>
                    <a:pt x="1373" y="705"/>
                    <a:pt x="1350" y="707"/>
                    <a:pt x="1329" y="714"/>
                  </a:cubicBezTo>
                  <a:cubicBezTo>
                    <a:pt x="1249" y="741"/>
                    <a:pt x="1187" y="812"/>
                    <a:pt x="1160" y="893"/>
                  </a:cubicBezTo>
                  <a:cubicBezTo>
                    <a:pt x="1098" y="1062"/>
                    <a:pt x="1222" y="1258"/>
                    <a:pt x="1392" y="1267"/>
                  </a:cubicBezTo>
                  <a:cubicBezTo>
                    <a:pt x="1356" y="1339"/>
                    <a:pt x="1321" y="1401"/>
                    <a:pt x="1267" y="1455"/>
                  </a:cubicBezTo>
                  <a:cubicBezTo>
                    <a:pt x="695" y="1349"/>
                    <a:pt x="879" y="495"/>
                    <a:pt x="1331" y="495"/>
                  </a:cubicBezTo>
                  <a:close/>
                  <a:moveTo>
                    <a:pt x="1133" y="108"/>
                  </a:moveTo>
                  <a:cubicBezTo>
                    <a:pt x="1151" y="117"/>
                    <a:pt x="1169" y="125"/>
                    <a:pt x="1187" y="143"/>
                  </a:cubicBezTo>
                  <a:cubicBezTo>
                    <a:pt x="1106" y="152"/>
                    <a:pt x="1026" y="188"/>
                    <a:pt x="982" y="215"/>
                  </a:cubicBezTo>
                  <a:cubicBezTo>
                    <a:pt x="866" y="268"/>
                    <a:pt x="767" y="366"/>
                    <a:pt x="714" y="473"/>
                  </a:cubicBezTo>
                  <a:cubicBezTo>
                    <a:pt x="812" y="384"/>
                    <a:pt x="910" y="304"/>
                    <a:pt x="1026" y="259"/>
                  </a:cubicBezTo>
                  <a:cubicBezTo>
                    <a:pt x="1089" y="233"/>
                    <a:pt x="1151" y="215"/>
                    <a:pt x="1213" y="206"/>
                  </a:cubicBezTo>
                  <a:lnTo>
                    <a:pt x="1276" y="206"/>
                  </a:lnTo>
                  <a:cubicBezTo>
                    <a:pt x="1276" y="215"/>
                    <a:pt x="1285" y="215"/>
                    <a:pt x="1285" y="224"/>
                  </a:cubicBezTo>
                  <a:cubicBezTo>
                    <a:pt x="1240" y="224"/>
                    <a:pt x="1196" y="241"/>
                    <a:pt x="1169" y="250"/>
                  </a:cubicBezTo>
                  <a:cubicBezTo>
                    <a:pt x="1062" y="277"/>
                    <a:pt x="955" y="313"/>
                    <a:pt x="883" y="402"/>
                  </a:cubicBezTo>
                  <a:cubicBezTo>
                    <a:pt x="982" y="348"/>
                    <a:pt x="1071" y="313"/>
                    <a:pt x="1178" y="295"/>
                  </a:cubicBezTo>
                  <a:cubicBezTo>
                    <a:pt x="1196" y="292"/>
                    <a:pt x="1214" y="291"/>
                    <a:pt x="1234" y="291"/>
                  </a:cubicBezTo>
                  <a:cubicBezTo>
                    <a:pt x="1272" y="291"/>
                    <a:pt x="1312" y="295"/>
                    <a:pt x="1347" y="295"/>
                  </a:cubicBezTo>
                  <a:cubicBezTo>
                    <a:pt x="1374" y="331"/>
                    <a:pt x="1401" y="357"/>
                    <a:pt x="1419" y="402"/>
                  </a:cubicBezTo>
                  <a:cubicBezTo>
                    <a:pt x="1391" y="398"/>
                    <a:pt x="1365" y="396"/>
                    <a:pt x="1339" y="396"/>
                  </a:cubicBezTo>
                  <a:cubicBezTo>
                    <a:pt x="781" y="396"/>
                    <a:pt x="564" y="1365"/>
                    <a:pt x="1187" y="1544"/>
                  </a:cubicBezTo>
                  <a:cubicBezTo>
                    <a:pt x="1133" y="1589"/>
                    <a:pt x="1080" y="1624"/>
                    <a:pt x="1026" y="1660"/>
                  </a:cubicBezTo>
                  <a:cubicBezTo>
                    <a:pt x="955" y="1624"/>
                    <a:pt x="892" y="1589"/>
                    <a:pt x="839" y="1544"/>
                  </a:cubicBezTo>
                  <a:cubicBezTo>
                    <a:pt x="767" y="1481"/>
                    <a:pt x="705" y="1428"/>
                    <a:pt x="651" y="1357"/>
                  </a:cubicBezTo>
                  <a:lnTo>
                    <a:pt x="651" y="1357"/>
                  </a:lnTo>
                  <a:cubicBezTo>
                    <a:pt x="678" y="1446"/>
                    <a:pt x="750" y="1508"/>
                    <a:pt x="812" y="1571"/>
                  </a:cubicBezTo>
                  <a:cubicBezTo>
                    <a:pt x="857" y="1606"/>
                    <a:pt x="910" y="1651"/>
                    <a:pt x="964" y="1687"/>
                  </a:cubicBezTo>
                  <a:cubicBezTo>
                    <a:pt x="946" y="1696"/>
                    <a:pt x="928" y="1704"/>
                    <a:pt x="919" y="1704"/>
                  </a:cubicBezTo>
                  <a:cubicBezTo>
                    <a:pt x="839" y="1651"/>
                    <a:pt x="767" y="1597"/>
                    <a:pt x="705" y="1535"/>
                  </a:cubicBezTo>
                  <a:cubicBezTo>
                    <a:pt x="625" y="1446"/>
                    <a:pt x="580" y="1365"/>
                    <a:pt x="527" y="1267"/>
                  </a:cubicBezTo>
                  <a:lnTo>
                    <a:pt x="527" y="1267"/>
                  </a:lnTo>
                  <a:cubicBezTo>
                    <a:pt x="527" y="1392"/>
                    <a:pt x="643" y="1526"/>
                    <a:pt x="723" y="1615"/>
                  </a:cubicBezTo>
                  <a:cubicBezTo>
                    <a:pt x="732" y="1624"/>
                    <a:pt x="785" y="1687"/>
                    <a:pt x="848" y="1731"/>
                  </a:cubicBezTo>
                  <a:cubicBezTo>
                    <a:pt x="830" y="1731"/>
                    <a:pt x="821" y="1740"/>
                    <a:pt x="803" y="1740"/>
                  </a:cubicBezTo>
                  <a:cubicBezTo>
                    <a:pt x="143" y="1348"/>
                    <a:pt x="428" y="241"/>
                    <a:pt x="1133" y="108"/>
                  </a:cubicBezTo>
                  <a:close/>
                  <a:moveTo>
                    <a:pt x="1133" y="1"/>
                  </a:moveTo>
                  <a:cubicBezTo>
                    <a:pt x="312" y="152"/>
                    <a:pt x="0" y="1392"/>
                    <a:pt x="767" y="1838"/>
                  </a:cubicBezTo>
                  <a:lnTo>
                    <a:pt x="785" y="1838"/>
                  </a:lnTo>
                  <a:cubicBezTo>
                    <a:pt x="785" y="1847"/>
                    <a:pt x="794" y="1847"/>
                    <a:pt x="803" y="1847"/>
                  </a:cubicBezTo>
                  <a:cubicBezTo>
                    <a:pt x="1624" y="1696"/>
                    <a:pt x="1936" y="447"/>
                    <a:pt x="1178" y="9"/>
                  </a:cubicBezTo>
                  <a:cubicBezTo>
                    <a:pt x="1169" y="9"/>
                    <a:pt x="1169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5" name="Google Shape;10215;p27"/>
            <p:cNvSpPr/>
            <p:nvPr/>
          </p:nvSpPr>
          <p:spPr>
            <a:xfrm>
              <a:off x="693750" y="1266225"/>
              <a:ext cx="4700" cy="5525"/>
            </a:xfrm>
            <a:custGeom>
              <a:avLst/>
              <a:gdLst/>
              <a:ahLst/>
              <a:cxnLst/>
              <a:rect l="l" t="t" r="r" b="b"/>
              <a:pathLst>
                <a:path w="188" h="221" extrusionOk="0">
                  <a:moveTo>
                    <a:pt x="65" y="0"/>
                  </a:moveTo>
                  <a:cubicBezTo>
                    <a:pt x="59" y="0"/>
                    <a:pt x="52" y="1"/>
                    <a:pt x="45" y="4"/>
                  </a:cubicBezTo>
                  <a:cubicBezTo>
                    <a:pt x="19" y="13"/>
                    <a:pt x="1" y="39"/>
                    <a:pt x="19" y="66"/>
                  </a:cubicBezTo>
                  <a:cubicBezTo>
                    <a:pt x="36" y="111"/>
                    <a:pt x="54" y="155"/>
                    <a:pt x="81" y="200"/>
                  </a:cubicBezTo>
                  <a:cubicBezTo>
                    <a:pt x="91" y="214"/>
                    <a:pt x="104" y="220"/>
                    <a:pt x="116" y="220"/>
                  </a:cubicBezTo>
                  <a:cubicBezTo>
                    <a:pt x="152" y="220"/>
                    <a:pt x="187" y="177"/>
                    <a:pt x="161" y="137"/>
                  </a:cubicBezTo>
                  <a:cubicBezTo>
                    <a:pt x="143" y="102"/>
                    <a:pt x="126" y="66"/>
                    <a:pt x="117" y="30"/>
                  </a:cubicBezTo>
                  <a:cubicBezTo>
                    <a:pt x="103" y="10"/>
                    <a:pt x="8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6" name="Google Shape;10216;p27"/>
            <p:cNvSpPr/>
            <p:nvPr/>
          </p:nvSpPr>
          <p:spPr>
            <a:xfrm>
              <a:off x="701350" y="1261075"/>
              <a:ext cx="6025" cy="5700"/>
            </a:xfrm>
            <a:custGeom>
              <a:avLst/>
              <a:gdLst/>
              <a:ahLst/>
              <a:cxnLst/>
              <a:rect l="l" t="t" r="r" b="b"/>
              <a:pathLst>
                <a:path w="241" h="228" extrusionOk="0">
                  <a:moveTo>
                    <a:pt x="74" y="0"/>
                  </a:moveTo>
                  <a:cubicBezTo>
                    <a:pt x="32" y="0"/>
                    <a:pt x="0" y="58"/>
                    <a:pt x="36" y="94"/>
                  </a:cubicBezTo>
                  <a:cubicBezTo>
                    <a:pt x="71" y="129"/>
                    <a:pt x="98" y="165"/>
                    <a:pt x="134" y="201"/>
                  </a:cubicBezTo>
                  <a:cubicBezTo>
                    <a:pt x="145" y="218"/>
                    <a:pt x="161" y="228"/>
                    <a:pt x="177" y="228"/>
                  </a:cubicBezTo>
                  <a:cubicBezTo>
                    <a:pt x="186" y="228"/>
                    <a:pt x="196" y="225"/>
                    <a:pt x="205" y="219"/>
                  </a:cubicBezTo>
                  <a:cubicBezTo>
                    <a:pt x="232" y="201"/>
                    <a:pt x="241" y="165"/>
                    <a:pt x="223" y="147"/>
                  </a:cubicBezTo>
                  <a:cubicBezTo>
                    <a:pt x="187" y="94"/>
                    <a:pt x="143" y="58"/>
                    <a:pt x="107" y="13"/>
                  </a:cubicBezTo>
                  <a:cubicBezTo>
                    <a:pt x="96" y="4"/>
                    <a:pt x="85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7" name="Google Shape;10217;p27"/>
            <p:cNvSpPr/>
            <p:nvPr/>
          </p:nvSpPr>
          <p:spPr>
            <a:xfrm>
              <a:off x="706975" y="1254825"/>
              <a:ext cx="7100" cy="4900"/>
            </a:xfrm>
            <a:custGeom>
              <a:avLst/>
              <a:gdLst/>
              <a:ahLst/>
              <a:cxnLst/>
              <a:rect l="l" t="t" r="r" b="b"/>
              <a:pathLst>
                <a:path w="284" h="196" extrusionOk="0">
                  <a:moveTo>
                    <a:pt x="80" y="1"/>
                  </a:moveTo>
                  <a:cubicBezTo>
                    <a:pt x="36" y="1"/>
                    <a:pt x="0" y="58"/>
                    <a:pt x="43" y="94"/>
                  </a:cubicBezTo>
                  <a:cubicBezTo>
                    <a:pt x="96" y="130"/>
                    <a:pt x="150" y="156"/>
                    <a:pt x="194" y="192"/>
                  </a:cubicBezTo>
                  <a:cubicBezTo>
                    <a:pt x="201" y="194"/>
                    <a:pt x="208" y="195"/>
                    <a:pt x="215" y="195"/>
                  </a:cubicBezTo>
                  <a:cubicBezTo>
                    <a:pt x="237" y="195"/>
                    <a:pt x="259" y="185"/>
                    <a:pt x="266" y="165"/>
                  </a:cubicBezTo>
                  <a:cubicBezTo>
                    <a:pt x="284" y="139"/>
                    <a:pt x="266" y="112"/>
                    <a:pt x="248" y="94"/>
                  </a:cubicBezTo>
                  <a:cubicBezTo>
                    <a:pt x="203" y="67"/>
                    <a:pt x="150" y="40"/>
                    <a:pt x="114" y="14"/>
                  </a:cubicBezTo>
                  <a:cubicBezTo>
                    <a:pt x="103" y="4"/>
                    <a:pt x="91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8" name="Google Shape;10218;p27"/>
            <p:cNvSpPr/>
            <p:nvPr/>
          </p:nvSpPr>
          <p:spPr>
            <a:xfrm>
              <a:off x="712050" y="1235075"/>
              <a:ext cx="7750" cy="2925"/>
            </a:xfrm>
            <a:custGeom>
              <a:avLst/>
              <a:gdLst/>
              <a:ahLst/>
              <a:cxnLst/>
              <a:rect l="l" t="t" r="r" b="b"/>
              <a:pathLst>
                <a:path w="310" h="117" extrusionOk="0">
                  <a:moveTo>
                    <a:pt x="248" y="0"/>
                  </a:moveTo>
                  <a:cubicBezTo>
                    <a:pt x="246" y="0"/>
                    <a:pt x="244" y="0"/>
                    <a:pt x="241" y="1"/>
                  </a:cubicBezTo>
                  <a:cubicBezTo>
                    <a:pt x="188" y="10"/>
                    <a:pt x="125" y="10"/>
                    <a:pt x="72" y="10"/>
                  </a:cubicBezTo>
                  <a:cubicBezTo>
                    <a:pt x="0" y="19"/>
                    <a:pt x="9" y="117"/>
                    <a:pt x="81" y="117"/>
                  </a:cubicBezTo>
                  <a:cubicBezTo>
                    <a:pt x="107" y="112"/>
                    <a:pt x="136" y="112"/>
                    <a:pt x="165" y="112"/>
                  </a:cubicBezTo>
                  <a:cubicBezTo>
                    <a:pt x="194" y="112"/>
                    <a:pt x="223" y="112"/>
                    <a:pt x="250" y="108"/>
                  </a:cubicBezTo>
                  <a:cubicBezTo>
                    <a:pt x="310" y="99"/>
                    <a:pt x="304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9" name="Google Shape;10219;p27"/>
            <p:cNvSpPr/>
            <p:nvPr/>
          </p:nvSpPr>
          <p:spPr>
            <a:xfrm>
              <a:off x="710475" y="1222975"/>
              <a:ext cx="6500" cy="4675"/>
            </a:xfrm>
            <a:custGeom>
              <a:avLst/>
              <a:gdLst/>
              <a:ahLst/>
              <a:cxnLst/>
              <a:rect l="l" t="t" r="r" b="b"/>
              <a:pathLst>
                <a:path w="260" h="187" extrusionOk="0">
                  <a:moveTo>
                    <a:pt x="202" y="1"/>
                  </a:moveTo>
                  <a:cubicBezTo>
                    <a:pt x="198" y="1"/>
                    <a:pt x="193" y="1"/>
                    <a:pt x="188" y="3"/>
                  </a:cubicBezTo>
                  <a:cubicBezTo>
                    <a:pt x="135" y="30"/>
                    <a:pt x="81" y="65"/>
                    <a:pt x="28" y="92"/>
                  </a:cubicBezTo>
                  <a:cubicBezTo>
                    <a:pt x="1" y="101"/>
                    <a:pt x="1" y="146"/>
                    <a:pt x="19" y="164"/>
                  </a:cubicBezTo>
                  <a:cubicBezTo>
                    <a:pt x="30" y="181"/>
                    <a:pt x="45" y="187"/>
                    <a:pt x="61" y="187"/>
                  </a:cubicBezTo>
                  <a:cubicBezTo>
                    <a:pt x="70" y="187"/>
                    <a:pt x="80" y="185"/>
                    <a:pt x="90" y="181"/>
                  </a:cubicBezTo>
                  <a:cubicBezTo>
                    <a:pt x="135" y="155"/>
                    <a:pt x="170" y="128"/>
                    <a:pt x="224" y="101"/>
                  </a:cubicBezTo>
                  <a:cubicBezTo>
                    <a:pt x="242" y="92"/>
                    <a:pt x="259" y="65"/>
                    <a:pt x="251" y="39"/>
                  </a:cubicBezTo>
                  <a:cubicBezTo>
                    <a:pt x="243" y="17"/>
                    <a:pt x="22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0" name="Google Shape;10220;p27"/>
            <p:cNvSpPr/>
            <p:nvPr/>
          </p:nvSpPr>
          <p:spPr>
            <a:xfrm>
              <a:off x="703575" y="1214175"/>
              <a:ext cx="6675" cy="5100"/>
            </a:xfrm>
            <a:custGeom>
              <a:avLst/>
              <a:gdLst/>
              <a:ahLst/>
              <a:cxnLst/>
              <a:rect l="l" t="t" r="r" b="b"/>
              <a:pathLst>
                <a:path w="267" h="204" extrusionOk="0">
                  <a:moveTo>
                    <a:pt x="188" y="1"/>
                  </a:moveTo>
                  <a:cubicBezTo>
                    <a:pt x="175" y="1"/>
                    <a:pt x="163" y="5"/>
                    <a:pt x="152" y="16"/>
                  </a:cubicBezTo>
                  <a:cubicBezTo>
                    <a:pt x="116" y="52"/>
                    <a:pt x="89" y="78"/>
                    <a:pt x="45" y="105"/>
                  </a:cubicBezTo>
                  <a:cubicBezTo>
                    <a:pt x="1" y="142"/>
                    <a:pt x="36" y="203"/>
                    <a:pt x="79" y="203"/>
                  </a:cubicBezTo>
                  <a:cubicBezTo>
                    <a:pt x="88" y="203"/>
                    <a:pt x="98" y="201"/>
                    <a:pt x="107" y="194"/>
                  </a:cubicBezTo>
                  <a:cubicBezTo>
                    <a:pt x="152" y="159"/>
                    <a:pt x="188" y="123"/>
                    <a:pt x="232" y="87"/>
                  </a:cubicBezTo>
                  <a:cubicBezTo>
                    <a:pt x="266" y="47"/>
                    <a:pt x="228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1" name="Google Shape;10221;p27"/>
            <p:cNvSpPr/>
            <p:nvPr/>
          </p:nvSpPr>
          <p:spPr>
            <a:xfrm>
              <a:off x="711050" y="1245300"/>
              <a:ext cx="7800" cy="3450"/>
            </a:xfrm>
            <a:custGeom>
              <a:avLst/>
              <a:gdLst/>
              <a:ahLst/>
              <a:cxnLst/>
              <a:rect l="l" t="t" r="r" b="b"/>
              <a:pathLst>
                <a:path w="312" h="138" extrusionOk="0">
                  <a:moveTo>
                    <a:pt x="62" y="0"/>
                  </a:moveTo>
                  <a:cubicBezTo>
                    <a:pt x="11" y="0"/>
                    <a:pt x="0" y="92"/>
                    <a:pt x="58" y="100"/>
                  </a:cubicBezTo>
                  <a:cubicBezTo>
                    <a:pt x="112" y="118"/>
                    <a:pt x="174" y="127"/>
                    <a:pt x="228" y="136"/>
                  </a:cubicBezTo>
                  <a:cubicBezTo>
                    <a:pt x="232" y="137"/>
                    <a:pt x="237" y="138"/>
                    <a:pt x="241" y="138"/>
                  </a:cubicBezTo>
                  <a:cubicBezTo>
                    <a:pt x="294" y="138"/>
                    <a:pt x="311" y="46"/>
                    <a:pt x="245" y="38"/>
                  </a:cubicBezTo>
                  <a:cubicBezTo>
                    <a:pt x="192" y="29"/>
                    <a:pt x="138" y="11"/>
                    <a:pt x="76" y="2"/>
                  </a:cubicBezTo>
                  <a:cubicBezTo>
                    <a:pt x="71" y="1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2" name="Google Shape;10222;p27"/>
            <p:cNvSpPr/>
            <p:nvPr/>
          </p:nvSpPr>
          <p:spPr>
            <a:xfrm>
              <a:off x="627525" y="1247800"/>
              <a:ext cx="25450" cy="14750"/>
            </a:xfrm>
            <a:custGeom>
              <a:avLst/>
              <a:gdLst/>
              <a:ahLst/>
              <a:cxnLst/>
              <a:rect l="l" t="t" r="r" b="b"/>
              <a:pathLst>
                <a:path w="1018" h="590" extrusionOk="0">
                  <a:moveTo>
                    <a:pt x="723" y="0"/>
                  </a:moveTo>
                  <a:cubicBezTo>
                    <a:pt x="776" y="161"/>
                    <a:pt x="642" y="348"/>
                    <a:pt x="464" y="357"/>
                  </a:cubicBezTo>
                  <a:cubicBezTo>
                    <a:pt x="454" y="358"/>
                    <a:pt x="444" y="359"/>
                    <a:pt x="434" y="359"/>
                  </a:cubicBezTo>
                  <a:cubicBezTo>
                    <a:pt x="362" y="359"/>
                    <a:pt x="287" y="330"/>
                    <a:pt x="232" y="268"/>
                  </a:cubicBezTo>
                  <a:cubicBezTo>
                    <a:pt x="196" y="232"/>
                    <a:pt x="179" y="170"/>
                    <a:pt x="179" y="107"/>
                  </a:cubicBezTo>
                  <a:cubicBezTo>
                    <a:pt x="116" y="143"/>
                    <a:pt x="54" y="179"/>
                    <a:pt x="0" y="223"/>
                  </a:cubicBezTo>
                  <a:cubicBezTo>
                    <a:pt x="19" y="474"/>
                    <a:pt x="224" y="590"/>
                    <a:pt x="438" y="590"/>
                  </a:cubicBezTo>
                  <a:cubicBezTo>
                    <a:pt x="720" y="590"/>
                    <a:pt x="1018" y="390"/>
                    <a:pt x="937" y="36"/>
                  </a:cubicBezTo>
                  <a:cubicBezTo>
                    <a:pt x="865" y="18"/>
                    <a:pt x="794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3" name="Google Shape;10223;p27"/>
            <p:cNvSpPr/>
            <p:nvPr/>
          </p:nvSpPr>
          <p:spPr>
            <a:xfrm>
              <a:off x="621275" y="1249800"/>
              <a:ext cx="40825" cy="24200"/>
            </a:xfrm>
            <a:custGeom>
              <a:avLst/>
              <a:gdLst/>
              <a:ahLst/>
              <a:cxnLst/>
              <a:rect l="l" t="t" r="r" b="b"/>
              <a:pathLst>
                <a:path w="1633" h="968" extrusionOk="0">
                  <a:moveTo>
                    <a:pt x="1303" y="1"/>
                  </a:moveTo>
                  <a:lnTo>
                    <a:pt x="1303" y="1"/>
                  </a:lnTo>
                  <a:cubicBezTo>
                    <a:pt x="1355" y="388"/>
                    <a:pt x="1014" y="608"/>
                    <a:pt x="688" y="608"/>
                  </a:cubicBezTo>
                  <a:cubicBezTo>
                    <a:pt x="452" y="608"/>
                    <a:pt x="225" y="493"/>
                    <a:pt x="161" y="241"/>
                  </a:cubicBezTo>
                  <a:cubicBezTo>
                    <a:pt x="134" y="268"/>
                    <a:pt x="107" y="304"/>
                    <a:pt x="90" y="340"/>
                  </a:cubicBezTo>
                  <a:cubicBezTo>
                    <a:pt x="116" y="393"/>
                    <a:pt x="134" y="447"/>
                    <a:pt x="161" y="500"/>
                  </a:cubicBezTo>
                  <a:cubicBezTo>
                    <a:pt x="223" y="589"/>
                    <a:pt x="286" y="652"/>
                    <a:pt x="375" y="723"/>
                  </a:cubicBezTo>
                  <a:cubicBezTo>
                    <a:pt x="268" y="696"/>
                    <a:pt x="188" y="607"/>
                    <a:pt x="125" y="527"/>
                  </a:cubicBezTo>
                  <a:cubicBezTo>
                    <a:pt x="98" y="500"/>
                    <a:pt x="72" y="464"/>
                    <a:pt x="54" y="429"/>
                  </a:cubicBezTo>
                  <a:cubicBezTo>
                    <a:pt x="45" y="429"/>
                    <a:pt x="45" y="438"/>
                    <a:pt x="45" y="447"/>
                  </a:cubicBezTo>
                  <a:cubicBezTo>
                    <a:pt x="54" y="464"/>
                    <a:pt x="54" y="482"/>
                    <a:pt x="63" y="500"/>
                  </a:cubicBezTo>
                  <a:cubicBezTo>
                    <a:pt x="98" y="554"/>
                    <a:pt x="134" y="607"/>
                    <a:pt x="179" y="652"/>
                  </a:cubicBezTo>
                  <a:cubicBezTo>
                    <a:pt x="277" y="741"/>
                    <a:pt x="393" y="803"/>
                    <a:pt x="509" y="857"/>
                  </a:cubicBezTo>
                  <a:cubicBezTo>
                    <a:pt x="384" y="848"/>
                    <a:pt x="259" y="794"/>
                    <a:pt x="161" y="714"/>
                  </a:cubicBezTo>
                  <a:cubicBezTo>
                    <a:pt x="116" y="679"/>
                    <a:pt x="54" y="616"/>
                    <a:pt x="9" y="554"/>
                  </a:cubicBezTo>
                  <a:cubicBezTo>
                    <a:pt x="9" y="571"/>
                    <a:pt x="9" y="589"/>
                    <a:pt x="0" y="607"/>
                  </a:cubicBezTo>
                  <a:cubicBezTo>
                    <a:pt x="168" y="852"/>
                    <a:pt x="455" y="968"/>
                    <a:pt x="743" y="968"/>
                  </a:cubicBezTo>
                  <a:cubicBezTo>
                    <a:pt x="1159" y="968"/>
                    <a:pt x="1575" y="725"/>
                    <a:pt x="1633" y="277"/>
                  </a:cubicBezTo>
                  <a:cubicBezTo>
                    <a:pt x="1624" y="268"/>
                    <a:pt x="1615" y="250"/>
                    <a:pt x="1615" y="241"/>
                  </a:cubicBezTo>
                  <a:cubicBezTo>
                    <a:pt x="1588" y="313"/>
                    <a:pt x="1553" y="393"/>
                    <a:pt x="1553" y="402"/>
                  </a:cubicBezTo>
                  <a:cubicBezTo>
                    <a:pt x="1499" y="509"/>
                    <a:pt x="1428" y="670"/>
                    <a:pt x="1312" y="714"/>
                  </a:cubicBezTo>
                  <a:cubicBezTo>
                    <a:pt x="1383" y="625"/>
                    <a:pt x="1437" y="554"/>
                    <a:pt x="1481" y="455"/>
                  </a:cubicBezTo>
                  <a:cubicBezTo>
                    <a:pt x="1526" y="366"/>
                    <a:pt x="1544" y="277"/>
                    <a:pt x="1562" y="188"/>
                  </a:cubicBezTo>
                  <a:cubicBezTo>
                    <a:pt x="1553" y="170"/>
                    <a:pt x="1544" y="161"/>
                    <a:pt x="1526" y="152"/>
                  </a:cubicBezTo>
                  <a:cubicBezTo>
                    <a:pt x="1517" y="215"/>
                    <a:pt x="1490" y="277"/>
                    <a:pt x="1472" y="331"/>
                  </a:cubicBezTo>
                  <a:cubicBezTo>
                    <a:pt x="1446" y="420"/>
                    <a:pt x="1410" y="509"/>
                    <a:pt x="1339" y="571"/>
                  </a:cubicBezTo>
                  <a:cubicBezTo>
                    <a:pt x="1339" y="571"/>
                    <a:pt x="1339" y="571"/>
                    <a:pt x="1339" y="563"/>
                  </a:cubicBezTo>
                  <a:cubicBezTo>
                    <a:pt x="1383" y="491"/>
                    <a:pt x="1419" y="411"/>
                    <a:pt x="1446" y="322"/>
                  </a:cubicBezTo>
                  <a:cubicBezTo>
                    <a:pt x="1463" y="250"/>
                    <a:pt x="1472" y="179"/>
                    <a:pt x="1472" y="108"/>
                  </a:cubicBezTo>
                  <a:cubicBezTo>
                    <a:pt x="1419" y="63"/>
                    <a:pt x="1365" y="27"/>
                    <a:pt x="1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4" name="Google Shape;10224;p27"/>
            <p:cNvSpPr/>
            <p:nvPr/>
          </p:nvSpPr>
          <p:spPr>
            <a:xfrm>
              <a:off x="618600" y="1245075"/>
              <a:ext cx="46175" cy="31550"/>
            </a:xfrm>
            <a:custGeom>
              <a:avLst/>
              <a:gdLst/>
              <a:ahLst/>
              <a:cxnLst/>
              <a:rect l="l" t="t" r="r" b="b"/>
              <a:pathLst>
                <a:path w="1847" h="1262" extrusionOk="0">
                  <a:moveTo>
                    <a:pt x="1080" y="109"/>
                  </a:moveTo>
                  <a:cubicBezTo>
                    <a:pt x="1151" y="109"/>
                    <a:pt x="1222" y="127"/>
                    <a:pt x="1294" y="145"/>
                  </a:cubicBezTo>
                  <a:cubicBezTo>
                    <a:pt x="1375" y="499"/>
                    <a:pt x="1077" y="699"/>
                    <a:pt x="795" y="699"/>
                  </a:cubicBezTo>
                  <a:cubicBezTo>
                    <a:pt x="581" y="699"/>
                    <a:pt x="376" y="583"/>
                    <a:pt x="357" y="332"/>
                  </a:cubicBezTo>
                  <a:cubicBezTo>
                    <a:pt x="411" y="288"/>
                    <a:pt x="473" y="252"/>
                    <a:pt x="536" y="216"/>
                  </a:cubicBezTo>
                  <a:cubicBezTo>
                    <a:pt x="536" y="279"/>
                    <a:pt x="553" y="341"/>
                    <a:pt x="589" y="377"/>
                  </a:cubicBezTo>
                  <a:cubicBezTo>
                    <a:pt x="644" y="439"/>
                    <a:pt x="719" y="468"/>
                    <a:pt x="791" y="468"/>
                  </a:cubicBezTo>
                  <a:cubicBezTo>
                    <a:pt x="801" y="468"/>
                    <a:pt x="811" y="467"/>
                    <a:pt x="821" y="466"/>
                  </a:cubicBezTo>
                  <a:cubicBezTo>
                    <a:pt x="999" y="457"/>
                    <a:pt x="1133" y="270"/>
                    <a:pt x="1080" y="109"/>
                  </a:cubicBezTo>
                  <a:close/>
                  <a:moveTo>
                    <a:pt x="1410" y="190"/>
                  </a:moveTo>
                  <a:lnTo>
                    <a:pt x="1410" y="190"/>
                  </a:lnTo>
                  <a:cubicBezTo>
                    <a:pt x="1472" y="216"/>
                    <a:pt x="1526" y="252"/>
                    <a:pt x="1579" y="297"/>
                  </a:cubicBezTo>
                  <a:cubicBezTo>
                    <a:pt x="1579" y="368"/>
                    <a:pt x="1570" y="439"/>
                    <a:pt x="1553" y="511"/>
                  </a:cubicBezTo>
                  <a:cubicBezTo>
                    <a:pt x="1526" y="600"/>
                    <a:pt x="1490" y="680"/>
                    <a:pt x="1446" y="752"/>
                  </a:cubicBezTo>
                  <a:cubicBezTo>
                    <a:pt x="1446" y="760"/>
                    <a:pt x="1446" y="760"/>
                    <a:pt x="1446" y="760"/>
                  </a:cubicBezTo>
                  <a:cubicBezTo>
                    <a:pt x="1517" y="698"/>
                    <a:pt x="1553" y="609"/>
                    <a:pt x="1579" y="520"/>
                  </a:cubicBezTo>
                  <a:cubicBezTo>
                    <a:pt x="1597" y="466"/>
                    <a:pt x="1624" y="404"/>
                    <a:pt x="1633" y="341"/>
                  </a:cubicBezTo>
                  <a:cubicBezTo>
                    <a:pt x="1651" y="350"/>
                    <a:pt x="1660" y="359"/>
                    <a:pt x="1669" y="377"/>
                  </a:cubicBezTo>
                  <a:cubicBezTo>
                    <a:pt x="1651" y="466"/>
                    <a:pt x="1633" y="555"/>
                    <a:pt x="1588" y="644"/>
                  </a:cubicBezTo>
                  <a:cubicBezTo>
                    <a:pt x="1544" y="743"/>
                    <a:pt x="1490" y="814"/>
                    <a:pt x="1419" y="903"/>
                  </a:cubicBezTo>
                  <a:cubicBezTo>
                    <a:pt x="1535" y="859"/>
                    <a:pt x="1606" y="698"/>
                    <a:pt x="1660" y="591"/>
                  </a:cubicBezTo>
                  <a:cubicBezTo>
                    <a:pt x="1660" y="582"/>
                    <a:pt x="1695" y="502"/>
                    <a:pt x="1722" y="430"/>
                  </a:cubicBezTo>
                  <a:cubicBezTo>
                    <a:pt x="1731" y="439"/>
                    <a:pt x="1731" y="457"/>
                    <a:pt x="1740" y="466"/>
                  </a:cubicBezTo>
                  <a:cubicBezTo>
                    <a:pt x="1682" y="914"/>
                    <a:pt x="1266" y="1157"/>
                    <a:pt x="850" y="1157"/>
                  </a:cubicBezTo>
                  <a:cubicBezTo>
                    <a:pt x="562" y="1157"/>
                    <a:pt x="275" y="1041"/>
                    <a:pt x="107" y="796"/>
                  </a:cubicBezTo>
                  <a:cubicBezTo>
                    <a:pt x="116" y="778"/>
                    <a:pt x="116" y="760"/>
                    <a:pt x="116" y="743"/>
                  </a:cubicBezTo>
                  <a:cubicBezTo>
                    <a:pt x="161" y="805"/>
                    <a:pt x="223" y="868"/>
                    <a:pt x="268" y="903"/>
                  </a:cubicBezTo>
                  <a:cubicBezTo>
                    <a:pt x="366" y="983"/>
                    <a:pt x="491" y="1037"/>
                    <a:pt x="616" y="1046"/>
                  </a:cubicBezTo>
                  <a:cubicBezTo>
                    <a:pt x="500" y="992"/>
                    <a:pt x="384" y="930"/>
                    <a:pt x="286" y="841"/>
                  </a:cubicBezTo>
                  <a:cubicBezTo>
                    <a:pt x="241" y="796"/>
                    <a:pt x="205" y="743"/>
                    <a:pt x="179" y="689"/>
                  </a:cubicBezTo>
                  <a:cubicBezTo>
                    <a:pt x="161" y="671"/>
                    <a:pt x="161" y="653"/>
                    <a:pt x="152" y="636"/>
                  </a:cubicBezTo>
                  <a:cubicBezTo>
                    <a:pt x="152" y="627"/>
                    <a:pt x="152" y="618"/>
                    <a:pt x="161" y="618"/>
                  </a:cubicBezTo>
                  <a:cubicBezTo>
                    <a:pt x="179" y="653"/>
                    <a:pt x="205" y="689"/>
                    <a:pt x="232" y="716"/>
                  </a:cubicBezTo>
                  <a:cubicBezTo>
                    <a:pt x="295" y="796"/>
                    <a:pt x="375" y="885"/>
                    <a:pt x="482" y="912"/>
                  </a:cubicBezTo>
                  <a:cubicBezTo>
                    <a:pt x="393" y="841"/>
                    <a:pt x="330" y="778"/>
                    <a:pt x="268" y="689"/>
                  </a:cubicBezTo>
                  <a:cubicBezTo>
                    <a:pt x="241" y="636"/>
                    <a:pt x="223" y="582"/>
                    <a:pt x="197" y="529"/>
                  </a:cubicBezTo>
                  <a:cubicBezTo>
                    <a:pt x="223" y="493"/>
                    <a:pt x="241" y="457"/>
                    <a:pt x="268" y="430"/>
                  </a:cubicBezTo>
                  <a:cubicBezTo>
                    <a:pt x="332" y="682"/>
                    <a:pt x="559" y="797"/>
                    <a:pt x="795" y="797"/>
                  </a:cubicBezTo>
                  <a:cubicBezTo>
                    <a:pt x="1121" y="797"/>
                    <a:pt x="1462" y="577"/>
                    <a:pt x="1410" y="190"/>
                  </a:cubicBezTo>
                  <a:close/>
                  <a:moveTo>
                    <a:pt x="997" y="1"/>
                  </a:moveTo>
                  <a:cubicBezTo>
                    <a:pt x="530" y="1"/>
                    <a:pt x="63" y="280"/>
                    <a:pt x="0" y="796"/>
                  </a:cubicBezTo>
                  <a:cubicBezTo>
                    <a:pt x="0" y="805"/>
                    <a:pt x="0" y="814"/>
                    <a:pt x="9" y="814"/>
                  </a:cubicBezTo>
                  <a:cubicBezTo>
                    <a:pt x="9" y="823"/>
                    <a:pt x="9" y="832"/>
                    <a:pt x="18" y="841"/>
                  </a:cubicBezTo>
                  <a:cubicBezTo>
                    <a:pt x="205" y="1126"/>
                    <a:pt x="528" y="1261"/>
                    <a:pt x="852" y="1261"/>
                  </a:cubicBezTo>
                  <a:cubicBezTo>
                    <a:pt x="1317" y="1261"/>
                    <a:pt x="1784" y="982"/>
                    <a:pt x="1847" y="466"/>
                  </a:cubicBezTo>
                  <a:cubicBezTo>
                    <a:pt x="1847" y="457"/>
                    <a:pt x="1847" y="448"/>
                    <a:pt x="1847" y="448"/>
                  </a:cubicBezTo>
                  <a:cubicBezTo>
                    <a:pt x="1847" y="439"/>
                    <a:pt x="1847" y="430"/>
                    <a:pt x="1838" y="421"/>
                  </a:cubicBezTo>
                  <a:cubicBezTo>
                    <a:pt x="1648" y="136"/>
                    <a:pt x="1322" y="1"/>
                    <a:pt x="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5" name="Google Shape;10225;p27"/>
            <p:cNvSpPr/>
            <p:nvPr/>
          </p:nvSpPr>
          <p:spPr>
            <a:xfrm>
              <a:off x="663425" y="1245675"/>
              <a:ext cx="5500" cy="5050"/>
            </a:xfrm>
            <a:custGeom>
              <a:avLst/>
              <a:gdLst/>
              <a:ahLst/>
              <a:cxnLst/>
              <a:rect l="l" t="t" r="r" b="b"/>
              <a:pathLst>
                <a:path w="220" h="202" extrusionOk="0">
                  <a:moveTo>
                    <a:pt x="148" y="1"/>
                  </a:moveTo>
                  <a:cubicBezTo>
                    <a:pt x="133" y="1"/>
                    <a:pt x="118" y="7"/>
                    <a:pt x="107" y="23"/>
                  </a:cubicBezTo>
                  <a:cubicBezTo>
                    <a:pt x="81" y="58"/>
                    <a:pt x="54" y="85"/>
                    <a:pt x="27" y="112"/>
                  </a:cubicBezTo>
                  <a:cubicBezTo>
                    <a:pt x="9" y="130"/>
                    <a:pt x="0" y="166"/>
                    <a:pt x="27" y="183"/>
                  </a:cubicBezTo>
                  <a:cubicBezTo>
                    <a:pt x="38" y="194"/>
                    <a:pt x="56" y="202"/>
                    <a:pt x="72" y="202"/>
                  </a:cubicBezTo>
                  <a:cubicBezTo>
                    <a:pt x="82" y="202"/>
                    <a:pt x="92" y="199"/>
                    <a:pt x="99" y="192"/>
                  </a:cubicBezTo>
                  <a:cubicBezTo>
                    <a:pt x="125" y="157"/>
                    <a:pt x="161" y="121"/>
                    <a:pt x="188" y="76"/>
                  </a:cubicBezTo>
                  <a:cubicBezTo>
                    <a:pt x="219" y="38"/>
                    <a:pt x="184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6" name="Google Shape;10226;p27"/>
            <p:cNvSpPr/>
            <p:nvPr/>
          </p:nvSpPr>
          <p:spPr>
            <a:xfrm>
              <a:off x="655650" y="1239300"/>
              <a:ext cx="4675" cy="6200"/>
            </a:xfrm>
            <a:custGeom>
              <a:avLst/>
              <a:gdLst/>
              <a:ahLst/>
              <a:cxnLst/>
              <a:rect l="l" t="t" r="r" b="b"/>
              <a:pathLst>
                <a:path w="187" h="248" extrusionOk="0">
                  <a:moveTo>
                    <a:pt x="134" y="1"/>
                  </a:moveTo>
                  <a:cubicBezTo>
                    <a:pt x="115" y="1"/>
                    <a:pt x="94" y="11"/>
                    <a:pt x="88" y="28"/>
                  </a:cubicBezTo>
                  <a:cubicBezTo>
                    <a:pt x="62" y="82"/>
                    <a:pt x="35" y="126"/>
                    <a:pt x="17" y="180"/>
                  </a:cubicBezTo>
                  <a:cubicBezTo>
                    <a:pt x="0" y="219"/>
                    <a:pt x="33" y="248"/>
                    <a:pt x="67" y="248"/>
                  </a:cubicBezTo>
                  <a:cubicBezTo>
                    <a:pt x="86" y="248"/>
                    <a:pt x="105" y="238"/>
                    <a:pt x="115" y="215"/>
                  </a:cubicBezTo>
                  <a:cubicBezTo>
                    <a:pt x="133" y="171"/>
                    <a:pt x="151" y="126"/>
                    <a:pt x="178" y="82"/>
                  </a:cubicBezTo>
                  <a:cubicBezTo>
                    <a:pt x="187" y="55"/>
                    <a:pt x="187" y="28"/>
                    <a:pt x="160" y="10"/>
                  </a:cubicBezTo>
                  <a:cubicBezTo>
                    <a:pt x="153" y="4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7" name="Google Shape;10227;p27"/>
            <p:cNvSpPr/>
            <p:nvPr/>
          </p:nvSpPr>
          <p:spPr>
            <a:xfrm>
              <a:off x="647750" y="1235925"/>
              <a:ext cx="3650" cy="6750"/>
            </a:xfrm>
            <a:custGeom>
              <a:avLst/>
              <a:gdLst/>
              <a:ahLst/>
              <a:cxnLst/>
              <a:rect l="l" t="t" r="r" b="b"/>
              <a:pathLst>
                <a:path w="146" h="270" extrusionOk="0">
                  <a:moveTo>
                    <a:pt x="79" y="1"/>
                  </a:moveTo>
                  <a:cubicBezTo>
                    <a:pt x="52" y="1"/>
                    <a:pt x="37" y="24"/>
                    <a:pt x="30" y="47"/>
                  </a:cubicBezTo>
                  <a:cubicBezTo>
                    <a:pt x="21" y="101"/>
                    <a:pt x="21" y="154"/>
                    <a:pt x="12" y="199"/>
                  </a:cubicBezTo>
                  <a:cubicBezTo>
                    <a:pt x="1" y="242"/>
                    <a:pt x="34" y="269"/>
                    <a:pt x="65" y="269"/>
                  </a:cubicBezTo>
                  <a:cubicBezTo>
                    <a:pt x="84" y="269"/>
                    <a:pt x="103" y="259"/>
                    <a:pt x="110" y="234"/>
                  </a:cubicBezTo>
                  <a:cubicBezTo>
                    <a:pt x="119" y="172"/>
                    <a:pt x="128" y="118"/>
                    <a:pt x="137" y="56"/>
                  </a:cubicBezTo>
                  <a:cubicBezTo>
                    <a:pt x="146" y="29"/>
                    <a:pt x="110" y="2"/>
                    <a:pt x="92" y="2"/>
                  </a:cubicBezTo>
                  <a:cubicBezTo>
                    <a:pt x="87" y="1"/>
                    <a:pt x="8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8" name="Google Shape;10228;p27"/>
            <p:cNvSpPr/>
            <p:nvPr/>
          </p:nvSpPr>
          <p:spPr>
            <a:xfrm>
              <a:off x="625575" y="1239400"/>
              <a:ext cx="5450" cy="6275"/>
            </a:xfrm>
            <a:custGeom>
              <a:avLst/>
              <a:gdLst/>
              <a:ahLst/>
              <a:cxnLst/>
              <a:rect l="l" t="t" r="r" b="b"/>
              <a:pathLst>
                <a:path w="218" h="251" extrusionOk="0">
                  <a:moveTo>
                    <a:pt x="77" y="0"/>
                  </a:moveTo>
                  <a:cubicBezTo>
                    <a:pt x="39" y="0"/>
                    <a:pt x="0" y="35"/>
                    <a:pt x="25" y="78"/>
                  </a:cubicBezTo>
                  <a:cubicBezTo>
                    <a:pt x="60" y="122"/>
                    <a:pt x="78" y="176"/>
                    <a:pt x="105" y="220"/>
                  </a:cubicBezTo>
                  <a:cubicBezTo>
                    <a:pt x="114" y="241"/>
                    <a:pt x="131" y="250"/>
                    <a:pt x="149" y="250"/>
                  </a:cubicBezTo>
                  <a:cubicBezTo>
                    <a:pt x="183" y="250"/>
                    <a:pt x="218" y="217"/>
                    <a:pt x="194" y="176"/>
                  </a:cubicBezTo>
                  <a:cubicBezTo>
                    <a:pt x="167" y="122"/>
                    <a:pt x="150" y="78"/>
                    <a:pt x="123" y="24"/>
                  </a:cubicBezTo>
                  <a:cubicBezTo>
                    <a:pt x="112" y="7"/>
                    <a:pt x="94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9" name="Google Shape;10229;p27"/>
            <p:cNvSpPr/>
            <p:nvPr/>
          </p:nvSpPr>
          <p:spPr>
            <a:xfrm>
              <a:off x="615925" y="1246475"/>
              <a:ext cx="6275" cy="5150"/>
            </a:xfrm>
            <a:custGeom>
              <a:avLst/>
              <a:gdLst/>
              <a:ahLst/>
              <a:cxnLst/>
              <a:rect l="l" t="t" r="r" b="b"/>
              <a:pathLst>
                <a:path w="251" h="206" extrusionOk="0">
                  <a:moveTo>
                    <a:pt x="54" y="1"/>
                  </a:moveTo>
                  <a:cubicBezTo>
                    <a:pt x="42" y="1"/>
                    <a:pt x="30" y="5"/>
                    <a:pt x="18" y="18"/>
                  </a:cubicBezTo>
                  <a:cubicBezTo>
                    <a:pt x="0" y="35"/>
                    <a:pt x="0" y="71"/>
                    <a:pt x="18" y="89"/>
                  </a:cubicBezTo>
                  <a:cubicBezTo>
                    <a:pt x="63" y="125"/>
                    <a:pt x="116" y="160"/>
                    <a:pt x="161" y="196"/>
                  </a:cubicBezTo>
                  <a:cubicBezTo>
                    <a:pt x="167" y="202"/>
                    <a:pt x="176" y="205"/>
                    <a:pt x="185" y="205"/>
                  </a:cubicBezTo>
                  <a:cubicBezTo>
                    <a:pt x="202" y="205"/>
                    <a:pt x="221" y="195"/>
                    <a:pt x="232" y="178"/>
                  </a:cubicBezTo>
                  <a:cubicBezTo>
                    <a:pt x="250" y="151"/>
                    <a:pt x="241" y="125"/>
                    <a:pt x="214" y="107"/>
                  </a:cubicBezTo>
                  <a:cubicBezTo>
                    <a:pt x="179" y="80"/>
                    <a:pt x="134" y="53"/>
                    <a:pt x="98" y="18"/>
                  </a:cubicBezTo>
                  <a:cubicBezTo>
                    <a:pt x="84" y="8"/>
                    <a:pt x="69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0" name="Google Shape;10230;p27"/>
            <p:cNvSpPr/>
            <p:nvPr/>
          </p:nvSpPr>
          <p:spPr>
            <a:xfrm>
              <a:off x="610075" y="1256600"/>
              <a:ext cx="7175" cy="4150"/>
            </a:xfrm>
            <a:custGeom>
              <a:avLst/>
              <a:gdLst/>
              <a:ahLst/>
              <a:cxnLst/>
              <a:rect l="l" t="t" r="r" b="b"/>
              <a:pathLst>
                <a:path w="287" h="166" extrusionOk="0">
                  <a:moveTo>
                    <a:pt x="71" y="0"/>
                  </a:moveTo>
                  <a:cubicBezTo>
                    <a:pt x="22" y="0"/>
                    <a:pt x="1" y="80"/>
                    <a:pt x="56" y="103"/>
                  </a:cubicBezTo>
                  <a:cubicBezTo>
                    <a:pt x="100" y="121"/>
                    <a:pt x="145" y="139"/>
                    <a:pt x="181" y="157"/>
                  </a:cubicBezTo>
                  <a:cubicBezTo>
                    <a:pt x="191" y="163"/>
                    <a:pt x="201" y="165"/>
                    <a:pt x="210" y="165"/>
                  </a:cubicBezTo>
                  <a:cubicBezTo>
                    <a:pt x="258" y="165"/>
                    <a:pt x="287" y="99"/>
                    <a:pt x="234" y="76"/>
                  </a:cubicBezTo>
                  <a:cubicBezTo>
                    <a:pt x="190" y="50"/>
                    <a:pt x="145" y="23"/>
                    <a:pt x="92" y="5"/>
                  </a:cubicBezTo>
                  <a:cubicBezTo>
                    <a:pt x="84" y="2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1" name="Google Shape;10231;p27"/>
            <p:cNvSpPr/>
            <p:nvPr/>
          </p:nvSpPr>
          <p:spPr>
            <a:xfrm>
              <a:off x="636625" y="1236025"/>
              <a:ext cx="3750" cy="6825"/>
            </a:xfrm>
            <a:custGeom>
              <a:avLst/>
              <a:gdLst/>
              <a:ahLst/>
              <a:cxnLst/>
              <a:rect l="l" t="t" r="r" b="b"/>
              <a:pathLst>
                <a:path w="150" h="273" extrusionOk="0">
                  <a:moveTo>
                    <a:pt x="62" y="0"/>
                  </a:moveTo>
                  <a:cubicBezTo>
                    <a:pt x="32" y="0"/>
                    <a:pt x="0" y="25"/>
                    <a:pt x="11" y="61"/>
                  </a:cubicBezTo>
                  <a:cubicBezTo>
                    <a:pt x="20" y="123"/>
                    <a:pt x="29" y="177"/>
                    <a:pt x="38" y="230"/>
                  </a:cubicBezTo>
                  <a:cubicBezTo>
                    <a:pt x="45" y="260"/>
                    <a:pt x="67" y="273"/>
                    <a:pt x="89" y="273"/>
                  </a:cubicBezTo>
                  <a:cubicBezTo>
                    <a:pt x="119" y="273"/>
                    <a:pt x="150" y="249"/>
                    <a:pt x="145" y="213"/>
                  </a:cubicBezTo>
                  <a:cubicBezTo>
                    <a:pt x="136" y="159"/>
                    <a:pt x="127" y="97"/>
                    <a:pt x="109" y="43"/>
                  </a:cubicBezTo>
                  <a:cubicBezTo>
                    <a:pt x="105" y="13"/>
                    <a:pt x="84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2" name="Google Shape;10232;p27"/>
            <p:cNvSpPr/>
            <p:nvPr/>
          </p:nvSpPr>
          <p:spPr>
            <a:xfrm>
              <a:off x="567300" y="1234475"/>
              <a:ext cx="10500" cy="9775"/>
            </a:xfrm>
            <a:custGeom>
              <a:avLst/>
              <a:gdLst/>
              <a:ahLst/>
              <a:cxnLst/>
              <a:rect l="l" t="t" r="r" b="b"/>
              <a:pathLst>
                <a:path w="420" h="391" extrusionOk="0">
                  <a:moveTo>
                    <a:pt x="170" y="0"/>
                  </a:moveTo>
                  <a:cubicBezTo>
                    <a:pt x="134" y="0"/>
                    <a:pt x="99" y="2"/>
                    <a:pt x="63" y="7"/>
                  </a:cubicBezTo>
                  <a:cubicBezTo>
                    <a:pt x="0" y="132"/>
                    <a:pt x="9" y="248"/>
                    <a:pt x="54" y="346"/>
                  </a:cubicBezTo>
                  <a:lnTo>
                    <a:pt x="99" y="346"/>
                  </a:lnTo>
                  <a:cubicBezTo>
                    <a:pt x="204" y="355"/>
                    <a:pt x="309" y="372"/>
                    <a:pt x="415" y="390"/>
                  </a:cubicBezTo>
                  <a:lnTo>
                    <a:pt x="415" y="390"/>
                  </a:lnTo>
                  <a:cubicBezTo>
                    <a:pt x="407" y="387"/>
                    <a:pt x="399" y="380"/>
                    <a:pt x="384" y="373"/>
                  </a:cubicBezTo>
                  <a:cubicBezTo>
                    <a:pt x="313" y="328"/>
                    <a:pt x="259" y="257"/>
                    <a:pt x="241" y="176"/>
                  </a:cubicBezTo>
                  <a:cubicBezTo>
                    <a:pt x="232" y="123"/>
                    <a:pt x="250" y="51"/>
                    <a:pt x="277" y="7"/>
                  </a:cubicBezTo>
                  <a:cubicBezTo>
                    <a:pt x="241" y="2"/>
                    <a:pt x="206" y="0"/>
                    <a:pt x="170" y="0"/>
                  </a:cubicBezTo>
                  <a:close/>
                  <a:moveTo>
                    <a:pt x="415" y="390"/>
                  </a:moveTo>
                  <a:cubicBezTo>
                    <a:pt x="417" y="390"/>
                    <a:pt x="418" y="390"/>
                    <a:pt x="420" y="390"/>
                  </a:cubicBezTo>
                  <a:cubicBezTo>
                    <a:pt x="418" y="390"/>
                    <a:pt x="417" y="390"/>
                    <a:pt x="415" y="3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3" name="Google Shape;10233;p27"/>
            <p:cNvSpPr/>
            <p:nvPr/>
          </p:nvSpPr>
          <p:spPr>
            <a:xfrm>
              <a:off x="578675" y="1239775"/>
              <a:ext cx="12525" cy="10925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39" y="0"/>
                  </a:moveTo>
                  <a:cubicBezTo>
                    <a:pt x="314" y="119"/>
                    <a:pt x="192" y="197"/>
                    <a:pt x="73" y="197"/>
                  </a:cubicBezTo>
                  <a:cubicBezTo>
                    <a:pt x="67" y="197"/>
                    <a:pt x="60" y="197"/>
                    <a:pt x="54" y="196"/>
                  </a:cubicBezTo>
                  <a:lnTo>
                    <a:pt x="54" y="196"/>
                  </a:lnTo>
                  <a:lnTo>
                    <a:pt x="81" y="205"/>
                  </a:lnTo>
                  <a:lnTo>
                    <a:pt x="54" y="268"/>
                  </a:lnTo>
                  <a:cubicBezTo>
                    <a:pt x="36" y="321"/>
                    <a:pt x="18" y="375"/>
                    <a:pt x="0" y="428"/>
                  </a:cubicBezTo>
                  <a:cubicBezTo>
                    <a:pt x="33" y="434"/>
                    <a:pt x="66" y="437"/>
                    <a:pt x="98" y="437"/>
                  </a:cubicBezTo>
                  <a:cubicBezTo>
                    <a:pt x="268" y="437"/>
                    <a:pt x="425" y="354"/>
                    <a:pt x="500" y="152"/>
                  </a:cubicBezTo>
                  <a:cubicBezTo>
                    <a:pt x="455" y="98"/>
                    <a:pt x="402" y="45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4" name="Google Shape;10234;p27"/>
            <p:cNvSpPr/>
            <p:nvPr/>
          </p:nvSpPr>
          <p:spPr>
            <a:xfrm>
              <a:off x="575325" y="1246000"/>
              <a:ext cx="21000" cy="16750"/>
            </a:xfrm>
            <a:custGeom>
              <a:avLst/>
              <a:gdLst/>
              <a:ahLst/>
              <a:cxnLst/>
              <a:rect l="l" t="t" r="r" b="b"/>
              <a:pathLst>
                <a:path w="840" h="670" extrusionOk="0">
                  <a:moveTo>
                    <a:pt x="705" y="1"/>
                  </a:moveTo>
                  <a:cubicBezTo>
                    <a:pt x="613" y="207"/>
                    <a:pt x="436" y="294"/>
                    <a:pt x="250" y="294"/>
                  </a:cubicBezTo>
                  <a:cubicBezTo>
                    <a:pt x="203" y="294"/>
                    <a:pt x="155" y="288"/>
                    <a:pt x="108" y="277"/>
                  </a:cubicBezTo>
                  <a:cubicBezTo>
                    <a:pt x="72" y="376"/>
                    <a:pt x="36" y="474"/>
                    <a:pt x="1" y="581"/>
                  </a:cubicBezTo>
                  <a:cubicBezTo>
                    <a:pt x="81" y="607"/>
                    <a:pt x="170" y="643"/>
                    <a:pt x="259" y="670"/>
                  </a:cubicBezTo>
                  <a:lnTo>
                    <a:pt x="268" y="670"/>
                  </a:lnTo>
                  <a:cubicBezTo>
                    <a:pt x="473" y="670"/>
                    <a:pt x="688" y="590"/>
                    <a:pt x="839" y="411"/>
                  </a:cubicBezTo>
                  <a:cubicBezTo>
                    <a:pt x="839" y="393"/>
                    <a:pt x="839" y="384"/>
                    <a:pt x="839" y="367"/>
                  </a:cubicBezTo>
                  <a:cubicBezTo>
                    <a:pt x="777" y="420"/>
                    <a:pt x="714" y="465"/>
                    <a:pt x="696" y="474"/>
                  </a:cubicBezTo>
                  <a:cubicBezTo>
                    <a:pt x="607" y="531"/>
                    <a:pt x="473" y="610"/>
                    <a:pt x="362" y="610"/>
                  </a:cubicBezTo>
                  <a:cubicBezTo>
                    <a:pt x="351" y="610"/>
                    <a:pt x="341" y="609"/>
                    <a:pt x="331" y="607"/>
                  </a:cubicBezTo>
                  <a:cubicBezTo>
                    <a:pt x="331" y="599"/>
                    <a:pt x="331" y="599"/>
                    <a:pt x="331" y="599"/>
                  </a:cubicBezTo>
                  <a:cubicBezTo>
                    <a:pt x="438" y="572"/>
                    <a:pt x="518" y="536"/>
                    <a:pt x="616" y="474"/>
                  </a:cubicBezTo>
                  <a:cubicBezTo>
                    <a:pt x="696" y="429"/>
                    <a:pt x="759" y="358"/>
                    <a:pt x="830" y="295"/>
                  </a:cubicBezTo>
                  <a:cubicBezTo>
                    <a:pt x="821" y="277"/>
                    <a:pt x="821" y="260"/>
                    <a:pt x="812" y="251"/>
                  </a:cubicBezTo>
                  <a:cubicBezTo>
                    <a:pt x="768" y="295"/>
                    <a:pt x="714" y="340"/>
                    <a:pt x="670" y="376"/>
                  </a:cubicBezTo>
                  <a:cubicBezTo>
                    <a:pt x="598" y="429"/>
                    <a:pt x="527" y="483"/>
                    <a:pt x="429" y="500"/>
                  </a:cubicBezTo>
                  <a:cubicBezTo>
                    <a:pt x="429" y="500"/>
                    <a:pt x="429" y="492"/>
                    <a:pt x="429" y="492"/>
                  </a:cubicBezTo>
                  <a:cubicBezTo>
                    <a:pt x="509" y="456"/>
                    <a:pt x="580" y="402"/>
                    <a:pt x="652" y="349"/>
                  </a:cubicBezTo>
                  <a:cubicBezTo>
                    <a:pt x="705" y="295"/>
                    <a:pt x="750" y="242"/>
                    <a:pt x="795" y="179"/>
                  </a:cubicBezTo>
                  <a:cubicBezTo>
                    <a:pt x="777" y="117"/>
                    <a:pt x="750" y="54"/>
                    <a:pt x="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5" name="Google Shape;10235;p27"/>
            <p:cNvSpPr/>
            <p:nvPr/>
          </p:nvSpPr>
          <p:spPr>
            <a:xfrm>
              <a:off x="564625" y="1231825"/>
              <a:ext cx="34375" cy="32950"/>
            </a:xfrm>
            <a:custGeom>
              <a:avLst/>
              <a:gdLst/>
              <a:ahLst/>
              <a:cxnLst/>
              <a:rect l="l" t="t" r="r" b="b"/>
              <a:pathLst>
                <a:path w="1375" h="1318" extrusionOk="0">
                  <a:moveTo>
                    <a:pt x="295" y="1"/>
                  </a:moveTo>
                  <a:cubicBezTo>
                    <a:pt x="213" y="1"/>
                    <a:pt x="132" y="11"/>
                    <a:pt x="54" y="33"/>
                  </a:cubicBezTo>
                  <a:cubicBezTo>
                    <a:pt x="54" y="42"/>
                    <a:pt x="45" y="50"/>
                    <a:pt x="45" y="50"/>
                  </a:cubicBezTo>
                  <a:cubicBezTo>
                    <a:pt x="27" y="86"/>
                    <a:pt x="18" y="122"/>
                    <a:pt x="0" y="166"/>
                  </a:cubicBezTo>
                  <a:cubicBezTo>
                    <a:pt x="18" y="157"/>
                    <a:pt x="36" y="149"/>
                    <a:pt x="54" y="149"/>
                  </a:cubicBezTo>
                  <a:cubicBezTo>
                    <a:pt x="18" y="247"/>
                    <a:pt x="18" y="354"/>
                    <a:pt x="45" y="443"/>
                  </a:cubicBezTo>
                  <a:cubicBezTo>
                    <a:pt x="81" y="443"/>
                    <a:pt x="125" y="452"/>
                    <a:pt x="161" y="452"/>
                  </a:cubicBezTo>
                  <a:cubicBezTo>
                    <a:pt x="116" y="354"/>
                    <a:pt x="107" y="238"/>
                    <a:pt x="170" y="113"/>
                  </a:cubicBezTo>
                  <a:cubicBezTo>
                    <a:pt x="206" y="108"/>
                    <a:pt x="241" y="106"/>
                    <a:pt x="277" y="106"/>
                  </a:cubicBezTo>
                  <a:cubicBezTo>
                    <a:pt x="313" y="106"/>
                    <a:pt x="348" y="108"/>
                    <a:pt x="384" y="113"/>
                  </a:cubicBezTo>
                  <a:cubicBezTo>
                    <a:pt x="357" y="157"/>
                    <a:pt x="339" y="229"/>
                    <a:pt x="348" y="282"/>
                  </a:cubicBezTo>
                  <a:cubicBezTo>
                    <a:pt x="366" y="363"/>
                    <a:pt x="420" y="434"/>
                    <a:pt x="491" y="479"/>
                  </a:cubicBezTo>
                  <a:cubicBezTo>
                    <a:pt x="509" y="488"/>
                    <a:pt x="518" y="496"/>
                    <a:pt x="527" y="496"/>
                  </a:cubicBezTo>
                  <a:cubicBezTo>
                    <a:pt x="545" y="496"/>
                    <a:pt x="554" y="505"/>
                    <a:pt x="571" y="505"/>
                  </a:cubicBezTo>
                  <a:lnTo>
                    <a:pt x="616" y="514"/>
                  </a:lnTo>
                  <a:cubicBezTo>
                    <a:pt x="622" y="515"/>
                    <a:pt x="629" y="515"/>
                    <a:pt x="635" y="515"/>
                  </a:cubicBezTo>
                  <a:cubicBezTo>
                    <a:pt x="754" y="515"/>
                    <a:pt x="876" y="437"/>
                    <a:pt x="901" y="318"/>
                  </a:cubicBezTo>
                  <a:cubicBezTo>
                    <a:pt x="964" y="363"/>
                    <a:pt x="1017" y="416"/>
                    <a:pt x="1062" y="470"/>
                  </a:cubicBezTo>
                  <a:cubicBezTo>
                    <a:pt x="987" y="672"/>
                    <a:pt x="830" y="755"/>
                    <a:pt x="660" y="755"/>
                  </a:cubicBezTo>
                  <a:cubicBezTo>
                    <a:pt x="628" y="755"/>
                    <a:pt x="595" y="752"/>
                    <a:pt x="562" y="746"/>
                  </a:cubicBezTo>
                  <a:cubicBezTo>
                    <a:pt x="562" y="755"/>
                    <a:pt x="562" y="755"/>
                    <a:pt x="562" y="755"/>
                  </a:cubicBezTo>
                  <a:cubicBezTo>
                    <a:pt x="554" y="791"/>
                    <a:pt x="545" y="818"/>
                    <a:pt x="536" y="844"/>
                  </a:cubicBezTo>
                  <a:cubicBezTo>
                    <a:pt x="583" y="855"/>
                    <a:pt x="631" y="861"/>
                    <a:pt x="678" y="861"/>
                  </a:cubicBezTo>
                  <a:cubicBezTo>
                    <a:pt x="864" y="861"/>
                    <a:pt x="1041" y="774"/>
                    <a:pt x="1133" y="568"/>
                  </a:cubicBezTo>
                  <a:cubicBezTo>
                    <a:pt x="1169" y="621"/>
                    <a:pt x="1205" y="684"/>
                    <a:pt x="1223" y="746"/>
                  </a:cubicBezTo>
                  <a:cubicBezTo>
                    <a:pt x="1178" y="809"/>
                    <a:pt x="1133" y="862"/>
                    <a:pt x="1080" y="916"/>
                  </a:cubicBezTo>
                  <a:cubicBezTo>
                    <a:pt x="1008" y="969"/>
                    <a:pt x="937" y="1023"/>
                    <a:pt x="857" y="1059"/>
                  </a:cubicBezTo>
                  <a:cubicBezTo>
                    <a:pt x="857" y="1059"/>
                    <a:pt x="857" y="1067"/>
                    <a:pt x="857" y="1067"/>
                  </a:cubicBezTo>
                  <a:cubicBezTo>
                    <a:pt x="955" y="1050"/>
                    <a:pt x="1026" y="996"/>
                    <a:pt x="1098" y="943"/>
                  </a:cubicBezTo>
                  <a:cubicBezTo>
                    <a:pt x="1142" y="907"/>
                    <a:pt x="1196" y="862"/>
                    <a:pt x="1240" y="818"/>
                  </a:cubicBezTo>
                  <a:cubicBezTo>
                    <a:pt x="1249" y="827"/>
                    <a:pt x="1249" y="844"/>
                    <a:pt x="1258" y="862"/>
                  </a:cubicBezTo>
                  <a:cubicBezTo>
                    <a:pt x="1187" y="925"/>
                    <a:pt x="1124" y="996"/>
                    <a:pt x="1044" y="1041"/>
                  </a:cubicBezTo>
                  <a:cubicBezTo>
                    <a:pt x="946" y="1103"/>
                    <a:pt x="866" y="1139"/>
                    <a:pt x="759" y="1166"/>
                  </a:cubicBezTo>
                  <a:cubicBezTo>
                    <a:pt x="759" y="1166"/>
                    <a:pt x="759" y="1166"/>
                    <a:pt x="759" y="1174"/>
                  </a:cubicBezTo>
                  <a:cubicBezTo>
                    <a:pt x="769" y="1176"/>
                    <a:pt x="779" y="1177"/>
                    <a:pt x="790" y="1177"/>
                  </a:cubicBezTo>
                  <a:cubicBezTo>
                    <a:pt x="901" y="1177"/>
                    <a:pt x="1035" y="1098"/>
                    <a:pt x="1124" y="1041"/>
                  </a:cubicBezTo>
                  <a:cubicBezTo>
                    <a:pt x="1142" y="1032"/>
                    <a:pt x="1205" y="987"/>
                    <a:pt x="1267" y="934"/>
                  </a:cubicBezTo>
                  <a:cubicBezTo>
                    <a:pt x="1267" y="951"/>
                    <a:pt x="1267" y="960"/>
                    <a:pt x="1267" y="978"/>
                  </a:cubicBezTo>
                  <a:cubicBezTo>
                    <a:pt x="1116" y="1157"/>
                    <a:pt x="901" y="1237"/>
                    <a:pt x="696" y="1237"/>
                  </a:cubicBezTo>
                  <a:cubicBezTo>
                    <a:pt x="759" y="1264"/>
                    <a:pt x="839" y="1290"/>
                    <a:pt x="910" y="1317"/>
                  </a:cubicBezTo>
                  <a:cubicBezTo>
                    <a:pt x="1071" y="1273"/>
                    <a:pt x="1232" y="1183"/>
                    <a:pt x="1356" y="1032"/>
                  </a:cubicBezTo>
                  <a:cubicBezTo>
                    <a:pt x="1356" y="1032"/>
                    <a:pt x="1365" y="1023"/>
                    <a:pt x="1365" y="1014"/>
                  </a:cubicBezTo>
                  <a:cubicBezTo>
                    <a:pt x="1365" y="1014"/>
                    <a:pt x="1374" y="1005"/>
                    <a:pt x="1374" y="996"/>
                  </a:cubicBezTo>
                  <a:cubicBezTo>
                    <a:pt x="1367" y="425"/>
                    <a:pt x="818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6" name="Google Shape;10236;p27"/>
            <p:cNvSpPr/>
            <p:nvPr/>
          </p:nvSpPr>
          <p:spPr>
            <a:xfrm>
              <a:off x="601200" y="1249475"/>
              <a:ext cx="6525" cy="3525"/>
            </a:xfrm>
            <a:custGeom>
              <a:avLst/>
              <a:gdLst/>
              <a:ahLst/>
              <a:cxnLst/>
              <a:rect l="l" t="t" r="r" b="b"/>
              <a:pathLst>
                <a:path w="261" h="141" extrusionOk="0">
                  <a:moveTo>
                    <a:pt x="182" y="0"/>
                  </a:moveTo>
                  <a:cubicBezTo>
                    <a:pt x="176" y="0"/>
                    <a:pt x="168" y="1"/>
                    <a:pt x="161" y="5"/>
                  </a:cubicBezTo>
                  <a:cubicBezTo>
                    <a:pt x="125" y="22"/>
                    <a:pt x="81" y="31"/>
                    <a:pt x="45" y="40"/>
                  </a:cubicBezTo>
                  <a:cubicBezTo>
                    <a:pt x="18" y="49"/>
                    <a:pt x="0" y="67"/>
                    <a:pt x="0" y="103"/>
                  </a:cubicBezTo>
                  <a:cubicBezTo>
                    <a:pt x="8" y="118"/>
                    <a:pt x="29" y="140"/>
                    <a:pt x="52" y="140"/>
                  </a:cubicBezTo>
                  <a:cubicBezTo>
                    <a:pt x="56" y="140"/>
                    <a:pt x="59" y="140"/>
                    <a:pt x="63" y="138"/>
                  </a:cubicBezTo>
                  <a:cubicBezTo>
                    <a:pt x="108" y="129"/>
                    <a:pt x="161" y="121"/>
                    <a:pt x="206" y="103"/>
                  </a:cubicBezTo>
                  <a:cubicBezTo>
                    <a:pt x="261" y="79"/>
                    <a:pt x="233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7" name="Google Shape;10237;p27"/>
            <p:cNvSpPr/>
            <p:nvPr/>
          </p:nvSpPr>
          <p:spPr>
            <a:xfrm>
              <a:off x="596975" y="1239800"/>
              <a:ext cx="6925" cy="4675"/>
            </a:xfrm>
            <a:custGeom>
              <a:avLst/>
              <a:gdLst/>
              <a:ahLst/>
              <a:cxnLst/>
              <a:rect l="l" t="t" r="r" b="b"/>
              <a:pathLst>
                <a:path w="277" h="187" extrusionOk="0">
                  <a:moveTo>
                    <a:pt x="214" y="1"/>
                  </a:moveTo>
                  <a:cubicBezTo>
                    <a:pt x="208" y="1"/>
                    <a:pt x="201" y="3"/>
                    <a:pt x="196" y="8"/>
                  </a:cubicBezTo>
                  <a:cubicBezTo>
                    <a:pt x="143" y="35"/>
                    <a:pt x="89" y="62"/>
                    <a:pt x="45" y="97"/>
                  </a:cubicBezTo>
                  <a:cubicBezTo>
                    <a:pt x="0" y="127"/>
                    <a:pt x="35" y="186"/>
                    <a:pt x="84" y="186"/>
                  </a:cubicBezTo>
                  <a:cubicBezTo>
                    <a:pt x="94" y="186"/>
                    <a:pt x="105" y="184"/>
                    <a:pt x="116" y="177"/>
                  </a:cubicBezTo>
                  <a:cubicBezTo>
                    <a:pt x="152" y="151"/>
                    <a:pt x="187" y="124"/>
                    <a:pt x="232" y="97"/>
                  </a:cubicBezTo>
                  <a:cubicBezTo>
                    <a:pt x="259" y="88"/>
                    <a:pt x="277" y="62"/>
                    <a:pt x="259" y="35"/>
                  </a:cubicBezTo>
                  <a:cubicBezTo>
                    <a:pt x="252" y="15"/>
                    <a:pt x="232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8" name="Google Shape;10238;p27"/>
            <p:cNvSpPr/>
            <p:nvPr/>
          </p:nvSpPr>
          <p:spPr>
            <a:xfrm>
              <a:off x="591900" y="1231950"/>
              <a:ext cx="6200" cy="5800"/>
            </a:xfrm>
            <a:custGeom>
              <a:avLst/>
              <a:gdLst/>
              <a:ahLst/>
              <a:cxnLst/>
              <a:rect l="l" t="t" r="r" b="b"/>
              <a:pathLst>
                <a:path w="248" h="232" extrusionOk="0">
                  <a:moveTo>
                    <a:pt x="191" y="0"/>
                  </a:moveTo>
                  <a:cubicBezTo>
                    <a:pt x="175" y="0"/>
                    <a:pt x="160" y="8"/>
                    <a:pt x="149" y="19"/>
                  </a:cubicBezTo>
                  <a:cubicBezTo>
                    <a:pt x="114" y="63"/>
                    <a:pt x="78" y="99"/>
                    <a:pt x="42" y="135"/>
                  </a:cubicBezTo>
                  <a:cubicBezTo>
                    <a:pt x="1" y="169"/>
                    <a:pt x="35" y="232"/>
                    <a:pt x="73" y="232"/>
                  </a:cubicBezTo>
                  <a:cubicBezTo>
                    <a:pt x="84" y="232"/>
                    <a:pt x="95" y="227"/>
                    <a:pt x="105" y="215"/>
                  </a:cubicBezTo>
                  <a:cubicBezTo>
                    <a:pt x="149" y="179"/>
                    <a:pt x="185" y="126"/>
                    <a:pt x="230" y="81"/>
                  </a:cubicBezTo>
                  <a:cubicBezTo>
                    <a:pt x="248" y="63"/>
                    <a:pt x="239" y="28"/>
                    <a:pt x="221" y="10"/>
                  </a:cubicBezTo>
                  <a:cubicBezTo>
                    <a:pt x="211" y="3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9" name="Google Shape;10239;p27"/>
            <p:cNvSpPr/>
            <p:nvPr/>
          </p:nvSpPr>
          <p:spPr>
            <a:xfrm>
              <a:off x="574100" y="1222650"/>
              <a:ext cx="3150" cy="6775"/>
            </a:xfrm>
            <a:custGeom>
              <a:avLst/>
              <a:gdLst/>
              <a:ahLst/>
              <a:cxnLst/>
              <a:rect l="l" t="t" r="r" b="b"/>
              <a:pathLst>
                <a:path w="126" h="271" extrusionOk="0">
                  <a:moveTo>
                    <a:pt x="70" y="0"/>
                  </a:moveTo>
                  <a:cubicBezTo>
                    <a:pt x="46" y="0"/>
                    <a:pt x="23" y="14"/>
                    <a:pt x="23" y="43"/>
                  </a:cubicBezTo>
                  <a:cubicBezTo>
                    <a:pt x="23" y="105"/>
                    <a:pt x="5" y="159"/>
                    <a:pt x="5" y="212"/>
                  </a:cubicBezTo>
                  <a:cubicBezTo>
                    <a:pt x="0" y="250"/>
                    <a:pt x="28" y="270"/>
                    <a:pt x="56" y="270"/>
                  </a:cubicBezTo>
                  <a:cubicBezTo>
                    <a:pt x="80" y="270"/>
                    <a:pt x="103" y="255"/>
                    <a:pt x="103" y="221"/>
                  </a:cubicBezTo>
                  <a:cubicBezTo>
                    <a:pt x="112" y="168"/>
                    <a:pt x="121" y="114"/>
                    <a:pt x="121" y="52"/>
                  </a:cubicBezTo>
                  <a:cubicBezTo>
                    <a:pt x="126" y="18"/>
                    <a:pt x="9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0" name="Google Shape;10240;p27"/>
            <p:cNvSpPr/>
            <p:nvPr/>
          </p:nvSpPr>
          <p:spPr>
            <a:xfrm>
              <a:off x="583350" y="1225700"/>
              <a:ext cx="4925" cy="6600"/>
            </a:xfrm>
            <a:custGeom>
              <a:avLst/>
              <a:gdLst/>
              <a:ahLst/>
              <a:cxnLst/>
              <a:rect l="l" t="t" r="r" b="b"/>
              <a:pathLst>
                <a:path w="197" h="264" extrusionOk="0">
                  <a:moveTo>
                    <a:pt x="129" y="0"/>
                  </a:moveTo>
                  <a:cubicBezTo>
                    <a:pt x="110" y="0"/>
                    <a:pt x="91" y="11"/>
                    <a:pt x="81" y="37"/>
                  </a:cubicBezTo>
                  <a:cubicBezTo>
                    <a:pt x="63" y="90"/>
                    <a:pt x="36" y="135"/>
                    <a:pt x="19" y="188"/>
                  </a:cubicBezTo>
                  <a:cubicBezTo>
                    <a:pt x="1" y="230"/>
                    <a:pt x="38" y="263"/>
                    <a:pt x="72" y="263"/>
                  </a:cubicBezTo>
                  <a:cubicBezTo>
                    <a:pt x="90" y="263"/>
                    <a:pt x="108" y="254"/>
                    <a:pt x="117" y="233"/>
                  </a:cubicBezTo>
                  <a:cubicBezTo>
                    <a:pt x="135" y="179"/>
                    <a:pt x="161" y="126"/>
                    <a:pt x="179" y="72"/>
                  </a:cubicBezTo>
                  <a:cubicBezTo>
                    <a:pt x="196" y="33"/>
                    <a:pt x="163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1" name="Google Shape;10241;p27"/>
            <p:cNvSpPr/>
            <p:nvPr/>
          </p:nvSpPr>
          <p:spPr>
            <a:xfrm>
              <a:off x="741475" y="1221250"/>
              <a:ext cx="25675" cy="20925"/>
            </a:xfrm>
            <a:custGeom>
              <a:avLst/>
              <a:gdLst/>
              <a:ahLst/>
              <a:cxnLst/>
              <a:rect l="l" t="t" r="r" b="b"/>
              <a:pathLst>
                <a:path w="1027" h="837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90" y="18"/>
                    <a:pt x="518" y="54"/>
                    <a:pt x="456" y="90"/>
                  </a:cubicBezTo>
                  <a:cubicBezTo>
                    <a:pt x="509" y="126"/>
                    <a:pt x="554" y="170"/>
                    <a:pt x="563" y="224"/>
                  </a:cubicBezTo>
                  <a:cubicBezTo>
                    <a:pt x="590" y="313"/>
                    <a:pt x="572" y="402"/>
                    <a:pt x="518" y="473"/>
                  </a:cubicBezTo>
                  <a:cubicBezTo>
                    <a:pt x="465" y="551"/>
                    <a:pt x="373" y="591"/>
                    <a:pt x="283" y="591"/>
                  </a:cubicBezTo>
                  <a:cubicBezTo>
                    <a:pt x="206" y="591"/>
                    <a:pt x="130" y="562"/>
                    <a:pt x="81" y="500"/>
                  </a:cubicBezTo>
                  <a:cubicBezTo>
                    <a:pt x="45" y="563"/>
                    <a:pt x="19" y="634"/>
                    <a:pt x="1" y="705"/>
                  </a:cubicBezTo>
                  <a:cubicBezTo>
                    <a:pt x="95" y="798"/>
                    <a:pt x="199" y="837"/>
                    <a:pt x="300" y="837"/>
                  </a:cubicBezTo>
                  <a:cubicBezTo>
                    <a:pt x="685" y="837"/>
                    <a:pt x="1026" y="276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2" name="Google Shape;10242;p27"/>
            <p:cNvSpPr/>
            <p:nvPr/>
          </p:nvSpPr>
          <p:spPr>
            <a:xfrm>
              <a:off x="741025" y="1248450"/>
              <a:ext cx="3825" cy="2050"/>
            </a:xfrm>
            <a:custGeom>
              <a:avLst/>
              <a:gdLst/>
              <a:ahLst/>
              <a:cxnLst/>
              <a:rect l="l" t="t" r="r" b="b"/>
              <a:pathLst>
                <a:path w="153" h="8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9"/>
                    <a:pt x="10" y="37"/>
                    <a:pt x="19" y="55"/>
                  </a:cubicBezTo>
                  <a:cubicBezTo>
                    <a:pt x="37" y="63"/>
                    <a:pt x="63" y="72"/>
                    <a:pt x="90" y="81"/>
                  </a:cubicBezTo>
                  <a:cubicBezTo>
                    <a:pt x="108" y="63"/>
                    <a:pt x="126" y="55"/>
                    <a:pt x="153" y="46"/>
                  </a:cubicBezTo>
                  <a:cubicBezTo>
                    <a:pt x="99" y="37"/>
                    <a:pt x="54" y="1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3" name="Google Shape;10243;p27"/>
            <p:cNvSpPr/>
            <p:nvPr/>
          </p:nvSpPr>
          <p:spPr>
            <a:xfrm>
              <a:off x="740600" y="1220350"/>
              <a:ext cx="29675" cy="28575"/>
            </a:xfrm>
            <a:custGeom>
              <a:avLst/>
              <a:gdLst/>
              <a:ahLst/>
              <a:cxnLst/>
              <a:rect l="l" t="t" r="r" b="b"/>
              <a:pathLst>
                <a:path w="1187" h="1143" extrusionOk="0">
                  <a:moveTo>
                    <a:pt x="937" y="1"/>
                  </a:moveTo>
                  <a:cubicBezTo>
                    <a:pt x="892" y="1"/>
                    <a:pt x="857" y="1"/>
                    <a:pt x="812" y="10"/>
                  </a:cubicBezTo>
                  <a:cubicBezTo>
                    <a:pt x="1164" y="369"/>
                    <a:pt x="770" y="977"/>
                    <a:pt x="328" y="977"/>
                  </a:cubicBezTo>
                  <a:cubicBezTo>
                    <a:pt x="221" y="977"/>
                    <a:pt x="112" y="941"/>
                    <a:pt x="9" y="857"/>
                  </a:cubicBezTo>
                  <a:cubicBezTo>
                    <a:pt x="0" y="929"/>
                    <a:pt x="0" y="991"/>
                    <a:pt x="9" y="1063"/>
                  </a:cubicBezTo>
                  <a:cubicBezTo>
                    <a:pt x="71" y="1089"/>
                    <a:pt x="134" y="1125"/>
                    <a:pt x="205" y="1143"/>
                  </a:cubicBezTo>
                  <a:cubicBezTo>
                    <a:pt x="241" y="1125"/>
                    <a:pt x="277" y="1107"/>
                    <a:pt x="312" y="1089"/>
                  </a:cubicBezTo>
                  <a:cubicBezTo>
                    <a:pt x="589" y="938"/>
                    <a:pt x="865" y="786"/>
                    <a:pt x="1151" y="625"/>
                  </a:cubicBezTo>
                  <a:cubicBezTo>
                    <a:pt x="1169" y="501"/>
                    <a:pt x="1187" y="367"/>
                    <a:pt x="1151" y="242"/>
                  </a:cubicBezTo>
                  <a:cubicBezTo>
                    <a:pt x="1133" y="179"/>
                    <a:pt x="1115" y="117"/>
                    <a:pt x="1088" y="63"/>
                  </a:cubicBezTo>
                  <a:cubicBezTo>
                    <a:pt x="1071" y="54"/>
                    <a:pt x="1062" y="37"/>
                    <a:pt x="1053" y="19"/>
                  </a:cubicBezTo>
                  <a:lnTo>
                    <a:pt x="1035" y="19"/>
                  </a:lnTo>
                  <a:cubicBezTo>
                    <a:pt x="1053" y="54"/>
                    <a:pt x="1071" y="99"/>
                    <a:pt x="1080" y="126"/>
                  </a:cubicBezTo>
                  <a:cubicBezTo>
                    <a:pt x="1115" y="224"/>
                    <a:pt x="1151" y="340"/>
                    <a:pt x="1115" y="447"/>
                  </a:cubicBezTo>
                  <a:cubicBezTo>
                    <a:pt x="1097" y="340"/>
                    <a:pt x="1080" y="251"/>
                    <a:pt x="1035" y="144"/>
                  </a:cubicBezTo>
                  <a:cubicBezTo>
                    <a:pt x="1008" y="99"/>
                    <a:pt x="964" y="54"/>
                    <a:pt x="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4" name="Google Shape;10244;p27"/>
            <p:cNvSpPr/>
            <p:nvPr/>
          </p:nvSpPr>
          <p:spPr>
            <a:xfrm>
              <a:off x="769575" y="1221475"/>
              <a:ext cx="3375" cy="14525"/>
            </a:xfrm>
            <a:custGeom>
              <a:avLst/>
              <a:gdLst/>
              <a:ahLst/>
              <a:cxnLst/>
              <a:rect l="l" t="t" r="r" b="b"/>
              <a:pathLst>
                <a:path w="135" h="581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72"/>
                    <a:pt x="45" y="161"/>
                    <a:pt x="54" y="215"/>
                  </a:cubicBezTo>
                  <a:cubicBezTo>
                    <a:pt x="72" y="331"/>
                    <a:pt x="63" y="473"/>
                    <a:pt x="1" y="580"/>
                  </a:cubicBezTo>
                  <a:cubicBezTo>
                    <a:pt x="37" y="563"/>
                    <a:pt x="72" y="536"/>
                    <a:pt x="99" y="518"/>
                  </a:cubicBezTo>
                  <a:cubicBezTo>
                    <a:pt x="135" y="357"/>
                    <a:pt x="126" y="188"/>
                    <a:pt x="54" y="27"/>
                  </a:cubicBezTo>
                  <a:cubicBezTo>
                    <a:pt x="37" y="18"/>
                    <a:pt x="19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5" name="Google Shape;10245;p27"/>
            <p:cNvSpPr/>
            <p:nvPr/>
          </p:nvSpPr>
          <p:spPr>
            <a:xfrm>
              <a:off x="733625" y="1217925"/>
              <a:ext cx="41775" cy="34575"/>
            </a:xfrm>
            <a:custGeom>
              <a:avLst/>
              <a:gdLst/>
              <a:ahLst/>
              <a:cxnLst/>
              <a:rect l="l" t="t" r="r" b="b"/>
              <a:pathLst>
                <a:path w="1671" h="1383" extrusionOk="0">
                  <a:moveTo>
                    <a:pt x="966" y="134"/>
                  </a:moveTo>
                  <a:lnTo>
                    <a:pt x="966" y="134"/>
                  </a:lnTo>
                  <a:cubicBezTo>
                    <a:pt x="1340" y="409"/>
                    <a:pt x="999" y="970"/>
                    <a:pt x="614" y="970"/>
                  </a:cubicBezTo>
                  <a:cubicBezTo>
                    <a:pt x="513" y="970"/>
                    <a:pt x="409" y="931"/>
                    <a:pt x="315" y="838"/>
                  </a:cubicBezTo>
                  <a:cubicBezTo>
                    <a:pt x="333" y="767"/>
                    <a:pt x="359" y="696"/>
                    <a:pt x="395" y="633"/>
                  </a:cubicBezTo>
                  <a:cubicBezTo>
                    <a:pt x="444" y="695"/>
                    <a:pt x="520" y="724"/>
                    <a:pt x="597" y="724"/>
                  </a:cubicBezTo>
                  <a:cubicBezTo>
                    <a:pt x="687" y="724"/>
                    <a:pt x="779" y="684"/>
                    <a:pt x="832" y="606"/>
                  </a:cubicBezTo>
                  <a:cubicBezTo>
                    <a:pt x="886" y="535"/>
                    <a:pt x="904" y="446"/>
                    <a:pt x="877" y="357"/>
                  </a:cubicBezTo>
                  <a:cubicBezTo>
                    <a:pt x="868" y="303"/>
                    <a:pt x="823" y="259"/>
                    <a:pt x="770" y="223"/>
                  </a:cubicBezTo>
                  <a:cubicBezTo>
                    <a:pt x="832" y="187"/>
                    <a:pt x="904" y="151"/>
                    <a:pt x="966" y="134"/>
                  </a:cubicBezTo>
                  <a:close/>
                  <a:moveTo>
                    <a:pt x="1188" y="0"/>
                  </a:moveTo>
                  <a:cubicBezTo>
                    <a:pt x="545" y="0"/>
                    <a:pt x="1" y="749"/>
                    <a:pt x="235" y="1383"/>
                  </a:cubicBezTo>
                  <a:cubicBezTo>
                    <a:pt x="243" y="1374"/>
                    <a:pt x="252" y="1374"/>
                    <a:pt x="252" y="1374"/>
                  </a:cubicBezTo>
                  <a:cubicBezTo>
                    <a:pt x="297" y="1347"/>
                    <a:pt x="342" y="1320"/>
                    <a:pt x="386" y="1302"/>
                  </a:cubicBezTo>
                  <a:cubicBezTo>
                    <a:pt x="359" y="1293"/>
                    <a:pt x="333" y="1284"/>
                    <a:pt x="315" y="1276"/>
                  </a:cubicBezTo>
                  <a:cubicBezTo>
                    <a:pt x="306" y="1258"/>
                    <a:pt x="306" y="1240"/>
                    <a:pt x="297" y="1222"/>
                  </a:cubicBezTo>
                  <a:lnTo>
                    <a:pt x="297" y="1222"/>
                  </a:lnTo>
                  <a:cubicBezTo>
                    <a:pt x="350" y="1240"/>
                    <a:pt x="395" y="1258"/>
                    <a:pt x="449" y="1267"/>
                  </a:cubicBezTo>
                  <a:cubicBezTo>
                    <a:pt x="458" y="1258"/>
                    <a:pt x="475" y="1249"/>
                    <a:pt x="484" y="1240"/>
                  </a:cubicBezTo>
                  <a:cubicBezTo>
                    <a:pt x="413" y="1222"/>
                    <a:pt x="350" y="1186"/>
                    <a:pt x="288" y="1160"/>
                  </a:cubicBezTo>
                  <a:cubicBezTo>
                    <a:pt x="279" y="1088"/>
                    <a:pt x="279" y="1026"/>
                    <a:pt x="288" y="954"/>
                  </a:cubicBezTo>
                  <a:cubicBezTo>
                    <a:pt x="391" y="1038"/>
                    <a:pt x="500" y="1074"/>
                    <a:pt x="607" y="1074"/>
                  </a:cubicBezTo>
                  <a:cubicBezTo>
                    <a:pt x="1049" y="1074"/>
                    <a:pt x="1443" y="466"/>
                    <a:pt x="1091" y="107"/>
                  </a:cubicBezTo>
                  <a:cubicBezTo>
                    <a:pt x="1136" y="98"/>
                    <a:pt x="1171" y="98"/>
                    <a:pt x="1216" y="98"/>
                  </a:cubicBezTo>
                  <a:cubicBezTo>
                    <a:pt x="1252" y="151"/>
                    <a:pt x="1287" y="196"/>
                    <a:pt x="1314" y="241"/>
                  </a:cubicBezTo>
                  <a:cubicBezTo>
                    <a:pt x="1359" y="348"/>
                    <a:pt x="1376" y="437"/>
                    <a:pt x="1394" y="544"/>
                  </a:cubicBezTo>
                  <a:cubicBezTo>
                    <a:pt x="1430" y="437"/>
                    <a:pt x="1394" y="321"/>
                    <a:pt x="1359" y="223"/>
                  </a:cubicBezTo>
                  <a:cubicBezTo>
                    <a:pt x="1350" y="196"/>
                    <a:pt x="1332" y="151"/>
                    <a:pt x="1314" y="116"/>
                  </a:cubicBezTo>
                  <a:lnTo>
                    <a:pt x="1332" y="116"/>
                  </a:lnTo>
                  <a:cubicBezTo>
                    <a:pt x="1341" y="134"/>
                    <a:pt x="1350" y="151"/>
                    <a:pt x="1367" y="169"/>
                  </a:cubicBezTo>
                  <a:cubicBezTo>
                    <a:pt x="1394" y="214"/>
                    <a:pt x="1412" y="276"/>
                    <a:pt x="1430" y="339"/>
                  </a:cubicBezTo>
                  <a:cubicBezTo>
                    <a:pt x="1466" y="464"/>
                    <a:pt x="1448" y="598"/>
                    <a:pt x="1430" y="722"/>
                  </a:cubicBezTo>
                  <a:lnTo>
                    <a:pt x="1439" y="722"/>
                  </a:lnTo>
                  <a:cubicBezTo>
                    <a:pt x="1501" y="615"/>
                    <a:pt x="1510" y="473"/>
                    <a:pt x="1492" y="357"/>
                  </a:cubicBezTo>
                  <a:cubicBezTo>
                    <a:pt x="1483" y="303"/>
                    <a:pt x="1466" y="214"/>
                    <a:pt x="1439" y="143"/>
                  </a:cubicBezTo>
                  <a:lnTo>
                    <a:pt x="1439" y="143"/>
                  </a:lnTo>
                  <a:cubicBezTo>
                    <a:pt x="1457" y="151"/>
                    <a:pt x="1475" y="160"/>
                    <a:pt x="1492" y="169"/>
                  </a:cubicBezTo>
                  <a:cubicBezTo>
                    <a:pt x="1564" y="330"/>
                    <a:pt x="1573" y="499"/>
                    <a:pt x="1537" y="660"/>
                  </a:cubicBezTo>
                  <a:cubicBezTo>
                    <a:pt x="1573" y="642"/>
                    <a:pt x="1617" y="624"/>
                    <a:pt x="1653" y="598"/>
                  </a:cubicBezTo>
                  <a:cubicBezTo>
                    <a:pt x="1671" y="437"/>
                    <a:pt x="1653" y="267"/>
                    <a:pt x="1582" y="107"/>
                  </a:cubicBezTo>
                  <a:cubicBezTo>
                    <a:pt x="1573" y="98"/>
                    <a:pt x="1573" y="98"/>
                    <a:pt x="1564" y="89"/>
                  </a:cubicBezTo>
                  <a:cubicBezTo>
                    <a:pt x="1555" y="89"/>
                    <a:pt x="1555" y="80"/>
                    <a:pt x="1546" y="80"/>
                  </a:cubicBezTo>
                  <a:cubicBezTo>
                    <a:pt x="1426" y="25"/>
                    <a:pt x="1306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6" name="Google Shape;10246;p27"/>
            <p:cNvSpPr/>
            <p:nvPr/>
          </p:nvSpPr>
          <p:spPr>
            <a:xfrm>
              <a:off x="729875" y="1249750"/>
              <a:ext cx="6275" cy="3200"/>
            </a:xfrm>
            <a:custGeom>
              <a:avLst/>
              <a:gdLst/>
              <a:ahLst/>
              <a:cxnLst/>
              <a:rect l="l" t="t" r="r" b="b"/>
              <a:pathLst>
                <a:path w="251" h="128" extrusionOk="0">
                  <a:moveTo>
                    <a:pt x="193" y="0"/>
                  </a:moveTo>
                  <a:cubicBezTo>
                    <a:pt x="189" y="0"/>
                    <a:pt x="184" y="1"/>
                    <a:pt x="179" y="3"/>
                  </a:cubicBezTo>
                  <a:cubicBezTo>
                    <a:pt x="144" y="11"/>
                    <a:pt x="108" y="20"/>
                    <a:pt x="63" y="20"/>
                  </a:cubicBezTo>
                  <a:cubicBezTo>
                    <a:pt x="1" y="20"/>
                    <a:pt x="1" y="127"/>
                    <a:pt x="63" y="127"/>
                  </a:cubicBezTo>
                  <a:cubicBezTo>
                    <a:pt x="117" y="127"/>
                    <a:pt x="161" y="110"/>
                    <a:pt x="206" y="101"/>
                  </a:cubicBezTo>
                  <a:cubicBezTo>
                    <a:pt x="242" y="101"/>
                    <a:pt x="251" y="65"/>
                    <a:pt x="242" y="38"/>
                  </a:cubicBezTo>
                  <a:cubicBezTo>
                    <a:pt x="234" y="1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7" name="Google Shape;10247;p27"/>
            <p:cNvSpPr/>
            <p:nvPr/>
          </p:nvSpPr>
          <p:spPr>
            <a:xfrm>
              <a:off x="729000" y="1239975"/>
              <a:ext cx="7300" cy="3175"/>
            </a:xfrm>
            <a:custGeom>
              <a:avLst/>
              <a:gdLst/>
              <a:ahLst/>
              <a:cxnLst/>
              <a:rect l="l" t="t" r="r" b="b"/>
              <a:pathLst>
                <a:path w="292" h="127" extrusionOk="0">
                  <a:moveTo>
                    <a:pt x="54" y="1"/>
                  </a:moveTo>
                  <a:cubicBezTo>
                    <a:pt x="27" y="1"/>
                    <a:pt x="0" y="28"/>
                    <a:pt x="9" y="55"/>
                  </a:cubicBezTo>
                  <a:cubicBezTo>
                    <a:pt x="9" y="90"/>
                    <a:pt x="27" y="108"/>
                    <a:pt x="63" y="108"/>
                  </a:cubicBezTo>
                  <a:cubicBezTo>
                    <a:pt x="107" y="108"/>
                    <a:pt x="152" y="117"/>
                    <a:pt x="205" y="126"/>
                  </a:cubicBezTo>
                  <a:cubicBezTo>
                    <a:pt x="208" y="126"/>
                    <a:pt x="211" y="126"/>
                    <a:pt x="213" y="126"/>
                  </a:cubicBezTo>
                  <a:cubicBezTo>
                    <a:pt x="270" y="126"/>
                    <a:pt x="292" y="36"/>
                    <a:pt x="223" y="19"/>
                  </a:cubicBezTo>
                  <a:cubicBezTo>
                    <a:pt x="170" y="10"/>
                    <a:pt x="116" y="10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8" name="Google Shape;10248;p27"/>
            <p:cNvSpPr/>
            <p:nvPr/>
          </p:nvSpPr>
          <p:spPr>
            <a:xfrm>
              <a:off x="730775" y="1230525"/>
              <a:ext cx="7200" cy="4250"/>
            </a:xfrm>
            <a:custGeom>
              <a:avLst/>
              <a:gdLst/>
              <a:ahLst/>
              <a:cxnLst/>
              <a:rect l="l" t="t" r="r" b="b"/>
              <a:pathLst>
                <a:path w="288" h="170" extrusionOk="0">
                  <a:moveTo>
                    <a:pt x="61" y="1"/>
                  </a:moveTo>
                  <a:cubicBezTo>
                    <a:pt x="41" y="1"/>
                    <a:pt x="23" y="11"/>
                    <a:pt x="10" y="31"/>
                  </a:cubicBezTo>
                  <a:cubicBezTo>
                    <a:pt x="1" y="49"/>
                    <a:pt x="10" y="85"/>
                    <a:pt x="36" y="94"/>
                  </a:cubicBezTo>
                  <a:cubicBezTo>
                    <a:pt x="90" y="120"/>
                    <a:pt x="143" y="147"/>
                    <a:pt x="206" y="165"/>
                  </a:cubicBezTo>
                  <a:cubicBezTo>
                    <a:pt x="213" y="168"/>
                    <a:pt x="219" y="169"/>
                    <a:pt x="225" y="169"/>
                  </a:cubicBezTo>
                  <a:cubicBezTo>
                    <a:pt x="273" y="169"/>
                    <a:pt x="287" y="83"/>
                    <a:pt x="224" y="67"/>
                  </a:cubicBezTo>
                  <a:cubicBezTo>
                    <a:pt x="179" y="49"/>
                    <a:pt x="134" y="22"/>
                    <a:pt x="81" y="4"/>
                  </a:cubicBezTo>
                  <a:cubicBezTo>
                    <a:pt x="74" y="2"/>
                    <a:pt x="67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9" name="Google Shape;10249;p27"/>
            <p:cNvSpPr/>
            <p:nvPr/>
          </p:nvSpPr>
          <p:spPr>
            <a:xfrm>
              <a:off x="745250" y="1213200"/>
              <a:ext cx="5575" cy="6175"/>
            </a:xfrm>
            <a:custGeom>
              <a:avLst/>
              <a:gdLst/>
              <a:ahLst/>
              <a:cxnLst/>
              <a:rect l="l" t="t" r="r" b="b"/>
              <a:pathLst>
                <a:path w="223" h="247" extrusionOk="0">
                  <a:moveTo>
                    <a:pt x="70" y="0"/>
                  </a:moveTo>
                  <a:cubicBezTo>
                    <a:pt x="37" y="0"/>
                    <a:pt x="1" y="39"/>
                    <a:pt x="19" y="82"/>
                  </a:cubicBezTo>
                  <a:cubicBezTo>
                    <a:pt x="46" y="126"/>
                    <a:pt x="82" y="171"/>
                    <a:pt x="109" y="224"/>
                  </a:cubicBezTo>
                  <a:cubicBezTo>
                    <a:pt x="119" y="240"/>
                    <a:pt x="134" y="247"/>
                    <a:pt x="149" y="247"/>
                  </a:cubicBezTo>
                  <a:cubicBezTo>
                    <a:pt x="186" y="247"/>
                    <a:pt x="223" y="209"/>
                    <a:pt x="198" y="171"/>
                  </a:cubicBezTo>
                  <a:cubicBezTo>
                    <a:pt x="171" y="117"/>
                    <a:pt x="135" y="73"/>
                    <a:pt x="109" y="28"/>
                  </a:cubicBezTo>
                  <a:cubicBezTo>
                    <a:pt x="100" y="9"/>
                    <a:pt x="8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0" name="Google Shape;10250;p27"/>
            <p:cNvSpPr/>
            <p:nvPr/>
          </p:nvSpPr>
          <p:spPr>
            <a:xfrm>
              <a:off x="756875" y="1208250"/>
              <a:ext cx="3375" cy="6775"/>
            </a:xfrm>
            <a:custGeom>
              <a:avLst/>
              <a:gdLst/>
              <a:ahLst/>
              <a:cxnLst/>
              <a:rect l="l" t="t" r="r" b="b"/>
              <a:pathLst>
                <a:path w="135" h="271" extrusionOk="0">
                  <a:moveTo>
                    <a:pt x="59" y="1"/>
                  </a:moveTo>
                  <a:cubicBezTo>
                    <a:pt x="54" y="1"/>
                    <a:pt x="50" y="2"/>
                    <a:pt x="45" y="3"/>
                  </a:cubicBezTo>
                  <a:cubicBezTo>
                    <a:pt x="9" y="12"/>
                    <a:pt x="0" y="39"/>
                    <a:pt x="9" y="66"/>
                  </a:cubicBezTo>
                  <a:cubicBezTo>
                    <a:pt x="18" y="119"/>
                    <a:pt x="18" y="173"/>
                    <a:pt x="18" y="217"/>
                  </a:cubicBezTo>
                  <a:cubicBezTo>
                    <a:pt x="27" y="253"/>
                    <a:pt x="45" y="271"/>
                    <a:pt x="72" y="271"/>
                  </a:cubicBezTo>
                  <a:cubicBezTo>
                    <a:pt x="98" y="271"/>
                    <a:pt x="134" y="244"/>
                    <a:pt x="125" y="217"/>
                  </a:cubicBezTo>
                  <a:cubicBezTo>
                    <a:pt x="116" y="164"/>
                    <a:pt x="116" y="101"/>
                    <a:pt x="107" y="39"/>
                  </a:cubicBezTo>
                  <a:cubicBezTo>
                    <a:pt x="100" y="17"/>
                    <a:pt x="81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1" name="Google Shape;10251;p27"/>
            <p:cNvSpPr/>
            <p:nvPr/>
          </p:nvSpPr>
          <p:spPr>
            <a:xfrm>
              <a:off x="768025" y="1209050"/>
              <a:ext cx="3175" cy="6250"/>
            </a:xfrm>
            <a:custGeom>
              <a:avLst/>
              <a:gdLst/>
              <a:ahLst/>
              <a:cxnLst/>
              <a:rect l="l" t="t" r="r" b="b"/>
              <a:pathLst>
                <a:path w="127" h="250" extrusionOk="0">
                  <a:moveTo>
                    <a:pt x="63" y="1"/>
                  </a:moveTo>
                  <a:cubicBezTo>
                    <a:pt x="42" y="1"/>
                    <a:pt x="22" y="13"/>
                    <a:pt x="18" y="43"/>
                  </a:cubicBezTo>
                  <a:cubicBezTo>
                    <a:pt x="9" y="96"/>
                    <a:pt x="0" y="150"/>
                    <a:pt x="0" y="203"/>
                  </a:cubicBezTo>
                  <a:cubicBezTo>
                    <a:pt x="0" y="234"/>
                    <a:pt x="25" y="250"/>
                    <a:pt x="51" y="250"/>
                  </a:cubicBezTo>
                  <a:cubicBezTo>
                    <a:pt x="76" y="250"/>
                    <a:pt x="103" y="234"/>
                    <a:pt x="107" y="203"/>
                  </a:cubicBezTo>
                  <a:cubicBezTo>
                    <a:pt x="107" y="159"/>
                    <a:pt x="107" y="114"/>
                    <a:pt x="116" y="69"/>
                  </a:cubicBezTo>
                  <a:cubicBezTo>
                    <a:pt x="127" y="27"/>
                    <a:pt x="9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2" name="Google Shape;10252;p27"/>
            <p:cNvSpPr/>
            <p:nvPr/>
          </p:nvSpPr>
          <p:spPr>
            <a:xfrm>
              <a:off x="736625" y="1220475"/>
              <a:ext cx="7025" cy="5625"/>
            </a:xfrm>
            <a:custGeom>
              <a:avLst/>
              <a:gdLst/>
              <a:ahLst/>
              <a:cxnLst/>
              <a:rect l="l" t="t" r="r" b="b"/>
              <a:pathLst>
                <a:path w="281" h="225" extrusionOk="0">
                  <a:moveTo>
                    <a:pt x="80" y="1"/>
                  </a:moveTo>
                  <a:cubicBezTo>
                    <a:pt x="37" y="1"/>
                    <a:pt x="1" y="59"/>
                    <a:pt x="43" y="94"/>
                  </a:cubicBezTo>
                  <a:cubicBezTo>
                    <a:pt x="79" y="130"/>
                    <a:pt x="123" y="174"/>
                    <a:pt x="168" y="210"/>
                  </a:cubicBezTo>
                  <a:cubicBezTo>
                    <a:pt x="180" y="220"/>
                    <a:pt x="193" y="224"/>
                    <a:pt x="205" y="224"/>
                  </a:cubicBezTo>
                  <a:cubicBezTo>
                    <a:pt x="247" y="224"/>
                    <a:pt x="281" y="173"/>
                    <a:pt x="239" y="139"/>
                  </a:cubicBezTo>
                  <a:cubicBezTo>
                    <a:pt x="195" y="94"/>
                    <a:pt x="150" y="58"/>
                    <a:pt x="115" y="14"/>
                  </a:cubicBezTo>
                  <a:cubicBezTo>
                    <a:pt x="103" y="5"/>
                    <a:pt x="92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3" name="Google Shape;10253;p27"/>
            <p:cNvSpPr/>
            <p:nvPr/>
          </p:nvSpPr>
          <p:spPr>
            <a:xfrm>
              <a:off x="790325" y="1113750"/>
              <a:ext cx="25675" cy="20925"/>
            </a:xfrm>
            <a:custGeom>
              <a:avLst/>
              <a:gdLst/>
              <a:ahLst/>
              <a:cxnLst/>
              <a:rect l="l" t="t" r="r" b="b"/>
              <a:pathLst>
                <a:path w="1027" h="837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89" y="19"/>
                    <a:pt x="527" y="54"/>
                    <a:pt x="464" y="90"/>
                  </a:cubicBezTo>
                  <a:cubicBezTo>
                    <a:pt x="509" y="117"/>
                    <a:pt x="554" y="170"/>
                    <a:pt x="571" y="224"/>
                  </a:cubicBezTo>
                  <a:cubicBezTo>
                    <a:pt x="589" y="304"/>
                    <a:pt x="571" y="393"/>
                    <a:pt x="518" y="465"/>
                  </a:cubicBezTo>
                  <a:cubicBezTo>
                    <a:pt x="465" y="547"/>
                    <a:pt x="373" y="587"/>
                    <a:pt x="282" y="587"/>
                  </a:cubicBezTo>
                  <a:cubicBezTo>
                    <a:pt x="206" y="587"/>
                    <a:pt x="130" y="558"/>
                    <a:pt x="81" y="500"/>
                  </a:cubicBezTo>
                  <a:cubicBezTo>
                    <a:pt x="45" y="563"/>
                    <a:pt x="18" y="634"/>
                    <a:pt x="1" y="705"/>
                  </a:cubicBezTo>
                  <a:cubicBezTo>
                    <a:pt x="95" y="798"/>
                    <a:pt x="198" y="836"/>
                    <a:pt x="298" y="836"/>
                  </a:cubicBezTo>
                  <a:cubicBezTo>
                    <a:pt x="683" y="836"/>
                    <a:pt x="1027" y="270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4" name="Google Shape;10254;p27"/>
            <p:cNvSpPr/>
            <p:nvPr/>
          </p:nvSpPr>
          <p:spPr>
            <a:xfrm>
              <a:off x="789650" y="1112875"/>
              <a:ext cx="36450" cy="33750"/>
            </a:xfrm>
            <a:custGeom>
              <a:avLst/>
              <a:gdLst/>
              <a:ahLst/>
              <a:cxnLst/>
              <a:rect l="l" t="t" r="r" b="b"/>
              <a:pathLst>
                <a:path w="1458" h="1350" extrusionOk="0">
                  <a:moveTo>
                    <a:pt x="929" y="0"/>
                  </a:moveTo>
                  <a:cubicBezTo>
                    <a:pt x="893" y="0"/>
                    <a:pt x="848" y="0"/>
                    <a:pt x="804" y="9"/>
                  </a:cubicBezTo>
                  <a:cubicBezTo>
                    <a:pt x="1156" y="368"/>
                    <a:pt x="762" y="976"/>
                    <a:pt x="325" y="976"/>
                  </a:cubicBezTo>
                  <a:cubicBezTo>
                    <a:pt x="219" y="976"/>
                    <a:pt x="111" y="940"/>
                    <a:pt x="10" y="856"/>
                  </a:cubicBezTo>
                  <a:cubicBezTo>
                    <a:pt x="1" y="919"/>
                    <a:pt x="1" y="990"/>
                    <a:pt x="1" y="1053"/>
                  </a:cubicBezTo>
                  <a:cubicBezTo>
                    <a:pt x="72" y="1088"/>
                    <a:pt x="135" y="1124"/>
                    <a:pt x="206" y="1142"/>
                  </a:cubicBezTo>
                  <a:cubicBezTo>
                    <a:pt x="295" y="1169"/>
                    <a:pt x="375" y="1187"/>
                    <a:pt x="465" y="1187"/>
                  </a:cubicBezTo>
                  <a:lnTo>
                    <a:pt x="474" y="1187"/>
                  </a:lnTo>
                  <a:cubicBezTo>
                    <a:pt x="441" y="1196"/>
                    <a:pt x="407" y="1200"/>
                    <a:pt x="372" y="1200"/>
                  </a:cubicBezTo>
                  <a:cubicBezTo>
                    <a:pt x="313" y="1200"/>
                    <a:pt x="253" y="1189"/>
                    <a:pt x="197" y="1178"/>
                  </a:cubicBezTo>
                  <a:cubicBezTo>
                    <a:pt x="143" y="1160"/>
                    <a:pt x="72" y="1151"/>
                    <a:pt x="19" y="1124"/>
                  </a:cubicBezTo>
                  <a:lnTo>
                    <a:pt x="19" y="1124"/>
                  </a:lnTo>
                  <a:cubicBezTo>
                    <a:pt x="19" y="1142"/>
                    <a:pt x="19" y="1160"/>
                    <a:pt x="28" y="1178"/>
                  </a:cubicBezTo>
                  <a:cubicBezTo>
                    <a:pt x="117" y="1204"/>
                    <a:pt x="206" y="1240"/>
                    <a:pt x="295" y="1249"/>
                  </a:cubicBezTo>
                  <a:cubicBezTo>
                    <a:pt x="326" y="1252"/>
                    <a:pt x="357" y="1253"/>
                    <a:pt x="387" y="1253"/>
                  </a:cubicBezTo>
                  <a:cubicBezTo>
                    <a:pt x="460" y="1253"/>
                    <a:pt x="532" y="1246"/>
                    <a:pt x="607" y="1240"/>
                  </a:cubicBezTo>
                  <a:lnTo>
                    <a:pt x="607" y="1240"/>
                  </a:lnTo>
                  <a:cubicBezTo>
                    <a:pt x="553" y="1279"/>
                    <a:pt x="474" y="1292"/>
                    <a:pt x="395" y="1292"/>
                  </a:cubicBezTo>
                  <a:cubicBezTo>
                    <a:pt x="331" y="1292"/>
                    <a:pt x="267" y="1284"/>
                    <a:pt x="215" y="1276"/>
                  </a:cubicBezTo>
                  <a:cubicBezTo>
                    <a:pt x="206" y="1276"/>
                    <a:pt x="126" y="1267"/>
                    <a:pt x="54" y="1249"/>
                  </a:cubicBezTo>
                  <a:lnTo>
                    <a:pt x="54" y="1249"/>
                  </a:lnTo>
                  <a:cubicBezTo>
                    <a:pt x="54" y="1258"/>
                    <a:pt x="63" y="1267"/>
                    <a:pt x="63" y="1285"/>
                  </a:cubicBezTo>
                  <a:cubicBezTo>
                    <a:pt x="165" y="1330"/>
                    <a:pt x="267" y="1350"/>
                    <a:pt x="366" y="1350"/>
                  </a:cubicBezTo>
                  <a:cubicBezTo>
                    <a:pt x="957" y="1350"/>
                    <a:pt x="1457" y="629"/>
                    <a:pt x="1205" y="71"/>
                  </a:cubicBezTo>
                  <a:cubicBezTo>
                    <a:pt x="1187" y="62"/>
                    <a:pt x="1169" y="54"/>
                    <a:pt x="1152" y="45"/>
                  </a:cubicBezTo>
                  <a:lnTo>
                    <a:pt x="1152" y="45"/>
                  </a:lnTo>
                  <a:cubicBezTo>
                    <a:pt x="1187" y="116"/>
                    <a:pt x="1205" y="205"/>
                    <a:pt x="1214" y="259"/>
                  </a:cubicBezTo>
                  <a:cubicBezTo>
                    <a:pt x="1232" y="384"/>
                    <a:pt x="1214" y="517"/>
                    <a:pt x="1152" y="624"/>
                  </a:cubicBezTo>
                  <a:cubicBezTo>
                    <a:pt x="1169" y="500"/>
                    <a:pt x="1178" y="366"/>
                    <a:pt x="1143" y="241"/>
                  </a:cubicBezTo>
                  <a:cubicBezTo>
                    <a:pt x="1134" y="178"/>
                    <a:pt x="1116" y="116"/>
                    <a:pt x="1080" y="62"/>
                  </a:cubicBezTo>
                  <a:cubicBezTo>
                    <a:pt x="1071" y="45"/>
                    <a:pt x="1053" y="36"/>
                    <a:pt x="1045" y="18"/>
                  </a:cubicBezTo>
                  <a:cubicBezTo>
                    <a:pt x="1036" y="18"/>
                    <a:pt x="1036" y="18"/>
                    <a:pt x="1027" y="9"/>
                  </a:cubicBezTo>
                  <a:lnTo>
                    <a:pt x="1027" y="9"/>
                  </a:lnTo>
                  <a:cubicBezTo>
                    <a:pt x="1045" y="54"/>
                    <a:pt x="1062" y="89"/>
                    <a:pt x="1071" y="125"/>
                  </a:cubicBezTo>
                  <a:cubicBezTo>
                    <a:pt x="1107" y="223"/>
                    <a:pt x="1143" y="339"/>
                    <a:pt x="1107" y="446"/>
                  </a:cubicBezTo>
                  <a:cubicBezTo>
                    <a:pt x="1098" y="339"/>
                    <a:pt x="1071" y="241"/>
                    <a:pt x="1027" y="143"/>
                  </a:cubicBezTo>
                  <a:cubicBezTo>
                    <a:pt x="1000" y="98"/>
                    <a:pt x="964" y="54"/>
                    <a:pt x="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5" name="Google Shape;10255;p27"/>
            <p:cNvSpPr/>
            <p:nvPr/>
          </p:nvSpPr>
          <p:spPr>
            <a:xfrm>
              <a:off x="781800" y="1110350"/>
              <a:ext cx="47625" cy="38875"/>
            </a:xfrm>
            <a:custGeom>
              <a:avLst/>
              <a:gdLst/>
              <a:ahLst/>
              <a:cxnLst/>
              <a:rect l="l" t="t" r="r" b="b"/>
              <a:pathLst>
                <a:path w="1905" h="1555" extrusionOk="0">
                  <a:moveTo>
                    <a:pt x="993" y="137"/>
                  </a:moveTo>
                  <a:cubicBezTo>
                    <a:pt x="1368" y="406"/>
                    <a:pt x="1024" y="972"/>
                    <a:pt x="639" y="972"/>
                  </a:cubicBezTo>
                  <a:cubicBezTo>
                    <a:pt x="539" y="972"/>
                    <a:pt x="436" y="934"/>
                    <a:pt x="342" y="841"/>
                  </a:cubicBezTo>
                  <a:cubicBezTo>
                    <a:pt x="359" y="770"/>
                    <a:pt x="386" y="699"/>
                    <a:pt x="422" y="636"/>
                  </a:cubicBezTo>
                  <a:cubicBezTo>
                    <a:pt x="471" y="694"/>
                    <a:pt x="547" y="723"/>
                    <a:pt x="623" y="723"/>
                  </a:cubicBezTo>
                  <a:cubicBezTo>
                    <a:pt x="714" y="723"/>
                    <a:pt x="806" y="683"/>
                    <a:pt x="859" y="601"/>
                  </a:cubicBezTo>
                  <a:cubicBezTo>
                    <a:pt x="912" y="529"/>
                    <a:pt x="930" y="440"/>
                    <a:pt x="912" y="360"/>
                  </a:cubicBezTo>
                  <a:cubicBezTo>
                    <a:pt x="895" y="306"/>
                    <a:pt x="850" y="253"/>
                    <a:pt x="805" y="226"/>
                  </a:cubicBezTo>
                  <a:cubicBezTo>
                    <a:pt x="868" y="190"/>
                    <a:pt x="930" y="155"/>
                    <a:pt x="993" y="137"/>
                  </a:cubicBezTo>
                  <a:close/>
                  <a:moveTo>
                    <a:pt x="1243" y="101"/>
                  </a:moveTo>
                  <a:cubicBezTo>
                    <a:pt x="1278" y="155"/>
                    <a:pt x="1314" y="199"/>
                    <a:pt x="1341" y="244"/>
                  </a:cubicBezTo>
                  <a:cubicBezTo>
                    <a:pt x="1385" y="342"/>
                    <a:pt x="1412" y="440"/>
                    <a:pt x="1421" y="547"/>
                  </a:cubicBezTo>
                  <a:cubicBezTo>
                    <a:pt x="1457" y="440"/>
                    <a:pt x="1421" y="324"/>
                    <a:pt x="1385" y="226"/>
                  </a:cubicBezTo>
                  <a:cubicBezTo>
                    <a:pt x="1376" y="190"/>
                    <a:pt x="1359" y="155"/>
                    <a:pt x="1341" y="110"/>
                  </a:cubicBezTo>
                  <a:lnTo>
                    <a:pt x="1341" y="110"/>
                  </a:lnTo>
                  <a:cubicBezTo>
                    <a:pt x="1350" y="119"/>
                    <a:pt x="1350" y="119"/>
                    <a:pt x="1359" y="119"/>
                  </a:cubicBezTo>
                  <a:cubicBezTo>
                    <a:pt x="1367" y="137"/>
                    <a:pt x="1385" y="146"/>
                    <a:pt x="1394" y="163"/>
                  </a:cubicBezTo>
                  <a:cubicBezTo>
                    <a:pt x="1430" y="217"/>
                    <a:pt x="1448" y="279"/>
                    <a:pt x="1457" y="342"/>
                  </a:cubicBezTo>
                  <a:cubicBezTo>
                    <a:pt x="1492" y="467"/>
                    <a:pt x="1483" y="601"/>
                    <a:pt x="1466" y="725"/>
                  </a:cubicBezTo>
                  <a:cubicBezTo>
                    <a:pt x="1528" y="618"/>
                    <a:pt x="1546" y="485"/>
                    <a:pt x="1528" y="360"/>
                  </a:cubicBezTo>
                  <a:cubicBezTo>
                    <a:pt x="1519" y="306"/>
                    <a:pt x="1501" y="217"/>
                    <a:pt x="1466" y="146"/>
                  </a:cubicBezTo>
                  <a:lnTo>
                    <a:pt x="1466" y="146"/>
                  </a:lnTo>
                  <a:cubicBezTo>
                    <a:pt x="1483" y="155"/>
                    <a:pt x="1501" y="163"/>
                    <a:pt x="1519" y="172"/>
                  </a:cubicBezTo>
                  <a:cubicBezTo>
                    <a:pt x="1771" y="730"/>
                    <a:pt x="1271" y="1451"/>
                    <a:pt x="680" y="1451"/>
                  </a:cubicBezTo>
                  <a:cubicBezTo>
                    <a:pt x="581" y="1451"/>
                    <a:pt x="479" y="1431"/>
                    <a:pt x="377" y="1386"/>
                  </a:cubicBezTo>
                  <a:cubicBezTo>
                    <a:pt x="377" y="1368"/>
                    <a:pt x="368" y="1359"/>
                    <a:pt x="368" y="1350"/>
                  </a:cubicBezTo>
                  <a:lnTo>
                    <a:pt x="368" y="1350"/>
                  </a:lnTo>
                  <a:cubicBezTo>
                    <a:pt x="440" y="1368"/>
                    <a:pt x="520" y="1377"/>
                    <a:pt x="529" y="1377"/>
                  </a:cubicBezTo>
                  <a:cubicBezTo>
                    <a:pt x="581" y="1385"/>
                    <a:pt x="645" y="1393"/>
                    <a:pt x="709" y="1393"/>
                  </a:cubicBezTo>
                  <a:cubicBezTo>
                    <a:pt x="788" y="1393"/>
                    <a:pt x="867" y="1380"/>
                    <a:pt x="921" y="1341"/>
                  </a:cubicBezTo>
                  <a:lnTo>
                    <a:pt x="921" y="1341"/>
                  </a:lnTo>
                  <a:cubicBezTo>
                    <a:pt x="846" y="1347"/>
                    <a:pt x="774" y="1354"/>
                    <a:pt x="701" y="1354"/>
                  </a:cubicBezTo>
                  <a:cubicBezTo>
                    <a:pt x="671" y="1354"/>
                    <a:pt x="640" y="1353"/>
                    <a:pt x="609" y="1350"/>
                  </a:cubicBezTo>
                  <a:cubicBezTo>
                    <a:pt x="520" y="1341"/>
                    <a:pt x="431" y="1305"/>
                    <a:pt x="342" y="1279"/>
                  </a:cubicBezTo>
                  <a:cubicBezTo>
                    <a:pt x="333" y="1261"/>
                    <a:pt x="333" y="1243"/>
                    <a:pt x="333" y="1225"/>
                  </a:cubicBezTo>
                  <a:lnTo>
                    <a:pt x="333" y="1225"/>
                  </a:lnTo>
                  <a:cubicBezTo>
                    <a:pt x="386" y="1252"/>
                    <a:pt x="457" y="1261"/>
                    <a:pt x="511" y="1279"/>
                  </a:cubicBezTo>
                  <a:cubicBezTo>
                    <a:pt x="567" y="1290"/>
                    <a:pt x="627" y="1301"/>
                    <a:pt x="686" y="1301"/>
                  </a:cubicBezTo>
                  <a:cubicBezTo>
                    <a:pt x="721" y="1301"/>
                    <a:pt x="755" y="1297"/>
                    <a:pt x="788" y="1288"/>
                  </a:cubicBezTo>
                  <a:lnTo>
                    <a:pt x="779" y="1288"/>
                  </a:lnTo>
                  <a:cubicBezTo>
                    <a:pt x="689" y="1288"/>
                    <a:pt x="609" y="1270"/>
                    <a:pt x="520" y="1243"/>
                  </a:cubicBezTo>
                  <a:cubicBezTo>
                    <a:pt x="449" y="1225"/>
                    <a:pt x="386" y="1189"/>
                    <a:pt x="315" y="1154"/>
                  </a:cubicBezTo>
                  <a:cubicBezTo>
                    <a:pt x="306" y="1091"/>
                    <a:pt x="315" y="1020"/>
                    <a:pt x="324" y="957"/>
                  </a:cubicBezTo>
                  <a:cubicBezTo>
                    <a:pt x="425" y="1041"/>
                    <a:pt x="533" y="1077"/>
                    <a:pt x="639" y="1077"/>
                  </a:cubicBezTo>
                  <a:cubicBezTo>
                    <a:pt x="1076" y="1077"/>
                    <a:pt x="1470" y="469"/>
                    <a:pt x="1118" y="110"/>
                  </a:cubicBezTo>
                  <a:cubicBezTo>
                    <a:pt x="1162" y="101"/>
                    <a:pt x="1207" y="101"/>
                    <a:pt x="1243" y="101"/>
                  </a:cubicBezTo>
                  <a:close/>
                  <a:moveTo>
                    <a:pt x="1213" y="1"/>
                  </a:moveTo>
                  <a:cubicBezTo>
                    <a:pt x="554" y="1"/>
                    <a:pt x="0" y="803"/>
                    <a:pt x="288" y="1439"/>
                  </a:cubicBezTo>
                  <a:cubicBezTo>
                    <a:pt x="297" y="1448"/>
                    <a:pt x="306" y="1457"/>
                    <a:pt x="306" y="1466"/>
                  </a:cubicBezTo>
                  <a:cubicBezTo>
                    <a:pt x="315" y="1466"/>
                    <a:pt x="315" y="1475"/>
                    <a:pt x="324" y="1475"/>
                  </a:cubicBezTo>
                  <a:cubicBezTo>
                    <a:pt x="444" y="1530"/>
                    <a:pt x="565" y="1554"/>
                    <a:pt x="682" y="1554"/>
                  </a:cubicBezTo>
                  <a:cubicBezTo>
                    <a:pt x="1349" y="1554"/>
                    <a:pt x="1904" y="755"/>
                    <a:pt x="1608" y="110"/>
                  </a:cubicBezTo>
                  <a:cubicBezTo>
                    <a:pt x="1599" y="101"/>
                    <a:pt x="1599" y="92"/>
                    <a:pt x="1590" y="92"/>
                  </a:cubicBezTo>
                  <a:cubicBezTo>
                    <a:pt x="1590" y="83"/>
                    <a:pt x="1582" y="83"/>
                    <a:pt x="1573" y="83"/>
                  </a:cubicBezTo>
                  <a:cubicBezTo>
                    <a:pt x="1452" y="26"/>
                    <a:pt x="133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6" name="Google Shape;10256;p27"/>
            <p:cNvSpPr/>
            <p:nvPr/>
          </p:nvSpPr>
          <p:spPr>
            <a:xfrm>
              <a:off x="778725" y="1142250"/>
              <a:ext cx="6275" cy="3200"/>
            </a:xfrm>
            <a:custGeom>
              <a:avLst/>
              <a:gdLst/>
              <a:ahLst/>
              <a:cxnLst/>
              <a:rect l="l" t="t" r="r" b="b"/>
              <a:pathLst>
                <a:path w="251" h="128" extrusionOk="0">
                  <a:moveTo>
                    <a:pt x="197" y="0"/>
                  </a:moveTo>
                  <a:cubicBezTo>
                    <a:pt x="191" y="0"/>
                    <a:pt x="185" y="1"/>
                    <a:pt x="179" y="3"/>
                  </a:cubicBezTo>
                  <a:cubicBezTo>
                    <a:pt x="143" y="12"/>
                    <a:pt x="108" y="20"/>
                    <a:pt x="63" y="20"/>
                  </a:cubicBezTo>
                  <a:cubicBezTo>
                    <a:pt x="1" y="20"/>
                    <a:pt x="1" y="127"/>
                    <a:pt x="72" y="127"/>
                  </a:cubicBezTo>
                  <a:cubicBezTo>
                    <a:pt x="117" y="127"/>
                    <a:pt x="161" y="110"/>
                    <a:pt x="215" y="101"/>
                  </a:cubicBezTo>
                  <a:cubicBezTo>
                    <a:pt x="241" y="101"/>
                    <a:pt x="250" y="65"/>
                    <a:pt x="250" y="38"/>
                  </a:cubicBezTo>
                  <a:cubicBezTo>
                    <a:pt x="243" y="16"/>
                    <a:pt x="224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7" name="Google Shape;10257;p27"/>
            <p:cNvSpPr/>
            <p:nvPr/>
          </p:nvSpPr>
          <p:spPr>
            <a:xfrm>
              <a:off x="778050" y="1132500"/>
              <a:ext cx="7100" cy="3150"/>
            </a:xfrm>
            <a:custGeom>
              <a:avLst/>
              <a:gdLst/>
              <a:ahLst/>
              <a:cxnLst/>
              <a:rect l="l" t="t" r="r" b="b"/>
              <a:pathLst>
                <a:path w="284" h="126" extrusionOk="0">
                  <a:moveTo>
                    <a:pt x="54" y="0"/>
                  </a:moveTo>
                  <a:cubicBezTo>
                    <a:pt x="19" y="0"/>
                    <a:pt x="1" y="27"/>
                    <a:pt x="1" y="54"/>
                  </a:cubicBezTo>
                  <a:cubicBezTo>
                    <a:pt x="1" y="80"/>
                    <a:pt x="28" y="107"/>
                    <a:pt x="54" y="107"/>
                  </a:cubicBezTo>
                  <a:cubicBezTo>
                    <a:pt x="99" y="107"/>
                    <a:pt x="144" y="116"/>
                    <a:pt x="197" y="125"/>
                  </a:cubicBezTo>
                  <a:cubicBezTo>
                    <a:pt x="200" y="125"/>
                    <a:pt x="202" y="126"/>
                    <a:pt x="205" y="126"/>
                  </a:cubicBezTo>
                  <a:cubicBezTo>
                    <a:pt x="262" y="126"/>
                    <a:pt x="284" y="35"/>
                    <a:pt x="224" y="18"/>
                  </a:cubicBezTo>
                  <a:cubicBezTo>
                    <a:pt x="161" y="9"/>
                    <a:pt x="108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8" name="Google Shape;10258;p27"/>
            <p:cNvSpPr/>
            <p:nvPr/>
          </p:nvSpPr>
          <p:spPr>
            <a:xfrm>
              <a:off x="779625" y="1123000"/>
              <a:ext cx="7250" cy="4225"/>
            </a:xfrm>
            <a:custGeom>
              <a:avLst/>
              <a:gdLst/>
              <a:ahLst/>
              <a:cxnLst/>
              <a:rect l="l" t="t" r="r" b="b"/>
              <a:pathLst>
                <a:path w="290" h="169" extrusionOk="0">
                  <a:moveTo>
                    <a:pt x="58" y="0"/>
                  </a:moveTo>
                  <a:cubicBezTo>
                    <a:pt x="40" y="0"/>
                    <a:pt x="24" y="6"/>
                    <a:pt x="18" y="23"/>
                  </a:cubicBezTo>
                  <a:cubicBezTo>
                    <a:pt x="0" y="50"/>
                    <a:pt x="9" y="86"/>
                    <a:pt x="36" y="95"/>
                  </a:cubicBezTo>
                  <a:cubicBezTo>
                    <a:pt x="90" y="121"/>
                    <a:pt x="143" y="148"/>
                    <a:pt x="205" y="166"/>
                  </a:cubicBezTo>
                  <a:cubicBezTo>
                    <a:pt x="211" y="167"/>
                    <a:pt x="216" y="168"/>
                    <a:pt x="220" y="168"/>
                  </a:cubicBezTo>
                  <a:cubicBezTo>
                    <a:pt x="272" y="168"/>
                    <a:pt x="290" y="84"/>
                    <a:pt x="232" y="68"/>
                  </a:cubicBezTo>
                  <a:cubicBezTo>
                    <a:pt x="179" y="50"/>
                    <a:pt x="134" y="23"/>
                    <a:pt x="90" y="5"/>
                  </a:cubicBezTo>
                  <a:cubicBezTo>
                    <a:pt x="80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9" name="Google Shape;10259;p27"/>
            <p:cNvSpPr/>
            <p:nvPr/>
          </p:nvSpPr>
          <p:spPr>
            <a:xfrm>
              <a:off x="794175" y="1105700"/>
              <a:ext cx="5575" cy="6175"/>
            </a:xfrm>
            <a:custGeom>
              <a:avLst/>
              <a:gdLst/>
              <a:ahLst/>
              <a:cxnLst/>
              <a:rect l="l" t="t" r="r" b="b"/>
              <a:pathLst>
                <a:path w="223" h="247" extrusionOk="0">
                  <a:moveTo>
                    <a:pt x="70" y="0"/>
                  </a:moveTo>
                  <a:cubicBezTo>
                    <a:pt x="35" y="0"/>
                    <a:pt x="0" y="39"/>
                    <a:pt x="25" y="82"/>
                  </a:cubicBezTo>
                  <a:cubicBezTo>
                    <a:pt x="43" y="126"/>
                    <a:pt x="78" y="171"/>
                    <a:pt x="105" y="225"/>
                  </a:cubicBezTo>
                  <a:cubicBezTo>
                    <a:pt x="116" y="240"/>
                    <a:pt x="131" y="247"/>
                    <a:pt x="146" y="247"/>
                  </a:cubicBezTo>
                  <a:cubicBezTo>
                    <a:pt x="183" y="247"/>
                    <a:pt x="222" y="209"/>
                    <a:pt x="203" y="171"/>
                  </a:cubicBezTo>
                  <a:cubicBezTo>
                    <a:pt x="168" y="118"/>
                    <a:pt x="132" y="73"/>
                    <a:pt x="114" y="28"/>
                  </a:cubicBezTo>
                  <a:cubicBezTo>
                    <a:pt x="103" y="9"/>
                    <a:pt x="86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0" name="Google Shape;10260;p27"/>
            <p:cNvSpPr/>
            <p:nvPr/>
          </p:nvSpPr>
          <p:spPr>
            <a:xfrm>
              <a:off x="805725" y="1100750"/>
              <a:ext cx="3350" cy="6775"/>
            </a:xfrm>
            <a:custGeom>
              <a:avLst/>
              <a:gdLst/>
              <a:ahLst/>
              <a:cxnLst/>
              <a:rect l="l" t="t" r="r" b="b"/>
              <a:pathLst>
                <a:path w="134" h="271" extrusionOk="0">
                  <a:moveTo>
                    <a:pt x="59" y="1"/>
                  </a:moveTo>
                  <a:cubicBezTo>
                    <a:pt x="54" y="1"/>
                    <a:pt x="49" y="2"/>
                    <a:pt x="45" y="3"/>
                  </a:cubicBezTo>
                  <a:cubicBezTo>
                    <a:pt x="18" y="12"/>
                    <a:pt x="0" y="39"/>
                    <a:pt x="9" y="66"/>
                  </a:cubicBezTo>
                  <a:cubicBezTo>
                    <a:pt x="18" y="119"/>
                    <a:pt x="18" y="173"/>
                    <a:pt x="27" y="217"/>
                  </a:cubicBezTo>
                  <a:cubicBezTo>
                    <a:pt x="27" y="244"/>
                    <a:pt x="45" y="271"/>
                    <a:pt x="80" y="271"/>
                  </a:cubicBezTo>
                  <a:cubicBezTo>
                    <a:pt x="107" y="271"/>
                    <a:pt x="134" y="244"/>
                    <a:pt x="125" y="217"/>
                  </a:cubicBezTo>
                  <a:cubicBezTo>
                    <a:pt x="125" y="155"/>
                    <a:pt x="116" y="101"/>
                    <a:pt x="107" y="39"/>
                  </a:cubicBezTo>
                  <a:cubicBezTo>
                    <a:pt x="107" y="17"/>
                    <a:pt x="83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1" name="Google Shape;10261;p27"/>
            <p:cNvSpPr/>
            <p:nvPr/>
          </p:nvSpPr>
          <p:spPr>
            <a:xfrm>
              <a:off x="816875" y="1101550"/>
              <a:ext cx="3275" cy="6275"/>
            </a:xfrm>
            <a:custGeom>
              <a:avLst/>
              <a:gdLst/>
              <a:ahLst/>
              <a:cxnLst/>
              <a:rect l="l" t="t" r="r" b="b"/>
              <a:pathLst>
                <a:path w="131" h="251" extrusionOk="0">
                  <a:moveTo>
                    <a:pt x="65" y="0"/>
                  </a:moveTo>
                  <a:cubicBezTo>
                    <a:pt x="43" y="0"/>
                    <a:pt x="22" y="13"/>
                    <a:pt x="18" y="43"/>
                  </a:cubicBezTo>
                  <a:cubicBezTo>
                    <a:pt x="9" y="96"/>
                    <a:pt x="0" y="150"/>
                    <a:pt x="0" y="203"/>
                  </a:cubicBezTo>
                  <a:cubicBezTo>
                    <a:pt x="0" y="234"/>
                    <a:pt x="27" y="250"/>
                    <a:pt x="54" y="250"/>
                  </a:cubicBezTo>
                  <a:cubicBezTo>
                    <a:pt x="80" y="250"/>
                    <a:pt x="107" y="234"/>
                    <a:pt x="107" y="203"/>
                  </a:cubicBezTo>
                  <a:cubicBezTo>
                    <a:pt x="107" y="150"/>
                    <a:pt x="116" y="105"/>
                    <a:pt x="125" y="60"/>
                  </a:cubicBezTo>
                  <a:cubicBezTo>
                    <a:pt x="130" y="24"/>
                    <a:pt x="9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2" name="Google Shape;10262;p27"/>
            <p:cNvSpPr/>
            <p:nvPr/>
          </p:nvSpPr>
          <p:spPr>
            <a:xfrm>
              <a:off x="785475" y="1112975"/>
              <a:ext cx="7025" cy="5625"/>
            </a:xfrm>
            <a:custGeom>
              <a:avLst/>
              <a:gdLst/>
              <a:ahLst/>
              <a:cxnLst/>
              <a:rect l="l" t="t" r="r" b="b"/>
              <a:pathLst>
                <a:path w="281" h="225" extrusionOk="0">
                  <a:moveTo>
                    <a:pt x="84" y="1"/>
                  </a:moveTo>
                  <a:cubicBezTo>
                    <a:pt x="42" y="1"/>
                    <a:pt x="0" y="59"/>
                    <a:pt x="43" y="94"/>
                  </a:cubicBezTo>
                  <a:cubicBezTo>
                    <a:pt x="87" y="130"/>
                    <a:pt x="123" y="174"/>
                    <a:pt x="168" y="210"/>
                  </a:cubicBezTo>
                  <a:cubicBezTo>
                    <a:pt x="180" y="220"/>
                    <a:pt x="192" y="224"/>
                    <a:pt x="204" y="224"/>
                  </a:cubicBezTo>
                  <a:cubicBezTo>
                    <a:pt x="247" y="224"/>
                    <a:pt x="281" y="172"/>
                    <a:pt x="239" y="130"/>
                  </a:cubicBezTo>
                  <a:cubicBezTo>
                    <a:pt x="203" y="94"/>
                    <a:pt x="159" y="58"/>
                    <a:pt x="114" y="14"/>
                  </a:cubicBezTo>
                  <a:cubicBezTo>
                    <a:pt x="105" y="5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3" name="Google Shape;10263;p27"/>
            <p:cNvSpPr/>
            <p:nvPr/>
          </p:nvSpPr>
          <p:spPr>
            <a:xfrm>
              <a:off x="742600" y="1108400"/>
              <a:ext cx="18750" cy="24150"/>
            </a:xfrm>
            <a:custGeom>
              <a:avLst/>
              <a:gdLst/>
              <a:ahLst/>
              <a:cxnLst/>
              <a:rect l="l" t="t" r="r" b="b"/>
              <a:pathLst>
                <a:path w="750" h="966" extrusionOk="0">
                  <a:moveTo>
                    <a:pt x="152" y="1"/>
                  </a:moveTo>
                  <a:cubicBezTo>
                    <a:pt x="116" y="63"/>
                    <a:pt x="81" y="125"/>
                    <a:pt x="54" y="197"/>
                  </a:cubicBezTo>
                  <a:cubicBezTo>
                    <a:pt x="58" y="197"/>
                    <a:pt x="62" y="197"/>
                    <a:pt x="66" y="197"/>
                  </a:cubicBezTo>
                  <a:cubicBezTo>
                    <a:pt x="230" y="197"/>
                    <a:pt x="365" y="379"/>
                    <a:pt x="322" y="545"/>
                  </a:cubicBezTo>
                  <a:cubicBezTo>
                    <a:pt x="304" y="625"/>
                    <a:pt x="250" y="705"/>
                    <a:pt x="170" y="741"/>
                  </a:cubicBezTo>
                  <a:cubicBezTo>
                    <a:pt x="137" y="752"/>
                    <a:pt x="100" y="760"/>
                    <a:pt x="65" y="760"/>
                  </a:cubicBezTo>
                  <a:cubicBezTo>
                    <a:pt x="43" y="760"/>
                    <a:pt x="21" y="757"/>
                    <a:pt x="0" y="750"/>
                  </a:cubicBezTo>
                  <a:lnTo>
                    <a:pt x="0" y="750"/>
                  </a:lnTo>
                  <a:cubicBezTo>
                    <a:pt x="9" y="821"/>
                    <a:pt x="27" y="893"/>
                    <a:pt x="63" y="955"/>
                  </a:cubicBezTo>
                  <a:cubicBezTo>
                    <a:pt x="95" y="962"/>
                    <a:pt x="125" y="966"/>
                    <a:pt x="155" y="966"/>
                  </a:cubicBezTo>
                  <a:cubicBezTo>
                    <a:pt x="641" y="966"/>
                    <a:pt x="749" y="43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4" name="Google Shape;10264;p27"/>
            <p:cNvSpPr/>
            <p:nvPr/>
          </p:nvSpPr>
          <p:spPr>
            <a:xfrm>
              <a:off x="745725" y="1099925"/>
              <a:ext cx="29025" cy="41500"/>
            </a:xfrm>
            <a:custGeom>
              <a:avLst/>
              <a:gdLst/>
              <a:ahLst/>
              <a:cxnLst/>
              <a:rect l="l" t="t" r="r" b="b"/>
              <a:pathLst>
                <a:path w="1161" h="1660" extrusionOk="0">
                  <a:moveTo>
                    <a:pt x="464" y="1"/>
                  </a:moveTo>
                  <a:cubicBezTo>
                    <a:pt x="446" y="10"/>
                    <a:pt x="437" y="10"/>
                    <a:pt x="420" y="18"/>
                  </a:cubicBezTo>
                  <a:cubicBezTo>
                    <a:pt x="482" y="54"/>
                    <a:pt x="544" y="108"/>
                    <a:pt x="562" y="125"/>
                  </a:cubicBezTo>
                  <a:cubicBezTo>
                    <a:pt x="643" y="197"/>
                    <a:pt x="776" y="313"/>
                    <a:pt x="785" y="438"/>
                  </a:cubicBezTo>
                  <a:cubicBezTo>
                    <a:pt x="723" y="349"/>
                    <a:pt x="669" y="268"/>
                    <a:pt x="589" y="197"/>
                  </a:cubicBezTo>
                  <a:cubicBezTo>
                    <a:pt x="518" y="134"/>
                    <a:pt x="429" y="90"/>
                    <a:pt x="348" y="45"/>
                  </a:cubicBezTo>
                  <a:cubicBezTo>
                    <a:pt x="339" y="54"/>
                    <a:pt x="321" y="63"/>
                    <a:pt x="313" y="72"/>
                  </a:cubicBezTo>
                  <a:cubicBezTo>
                    <a:pt x="366" y="99"/>
                    <a:pt x="420" y="143"/>
                    <a:pt x="473" y="179"/>
                  </a:cubicBezTo>
                  <a:cubicBezTo>
                    <a:pt x="544" y="233"/>
                    <a:pt x="616" y="286"/>
                    <a:pt x="660" y="366"/>
                  </a:cubicBezTo>
                  <a:cubicBezTo>
                    <a:pt x="660" y="366"/>
                    <a:pt x="656" y="370"/>
                    <a:pt x="654" y="370"/>
                  </a:cubicBezTo>
                  <a:cubicBezTo>
                    <a:pt x="653" y="370"/>
                    <a:pt x="652" y="369"/>
                    <a:pt x="652" y="366"/>
                  </a:cubicBezTo>
                  <a:cubicBezTo>
                    <a:pt x="589" y="304"/>
                    <a:pt x="527" y="250"/>
                    <a:pt x="455" y="206"/>
                  </a:cubicBezTo>
                  <a:cubicBezTo>
                    <a:pt x="393" y="161"/>
                    <a:pt x="321" y="134"/>
                    <a:pt x="250" y="108"/>
                  </a:cubicBezTo>
                  <a:cubicBezTo>
                    <a:pt x="197" y="143"/>
                    <a:pt x="143" y="188"/>
                    <a:pt x="98" y="241"/>
                  </a:cubicBezTo>
                  <a:cubicBezTo>
                    <a:pt x="759" y="347"/>
                    <a:pt x="619" y="1402"/>
                    <a:pt x="23" y="1402"/>
                  </a:cubicBezTo>
                  <a:cubicBezTo>
                    <a:pt x="15" y="1402"/>
                    <a:pt x="8" y="1402"/>
                    <a:pt x="0" y="1401"/>
                  </a:cubicBezTo>
                  <a:lnTo>
                    <a:pt x="0" y="1401"/>
                  </a:lnTo>
                  <a:cubicBezTo>
                    <a:pt x="18" y="1437"/>
                    <a:pt x="45" y="1473"/>
                    <a:pt x="72" y="1499"/>
                  </a:cubicBezTo>
                  <a:cubicBezTo>
                    <a:pt x="134" y="1490"/>
                    <a:pt x="188" y="1490"/>
                    <a:pt x="241" y="1473"/>
                  </a:cubicBezTo>
                  <a:cubicBezTo>
                    <a:pt x="348" y="1446"/>
                    <a:pt x="429" y="1401"/>
                    <a:pt x="518" y="1339"/>
                  </a:cubicBezTo>
                  <a:lnTo>
                    <a:pt x="527" y="1339"/>
                  </a:lnTo>
                  <a:cubicBezTo>
                    <a:pt x="464" y="1437"/>
                    <a:pt x="357" y="1481"/>
                    <a:pt x="259" y="1526"/>
                  </a:cubicBezTo>
                  <a:cubicBezTo>
                    <a:pt x="232" y="1535"/>
                    <a:pt x="188" y="1553"/>
                    <a:pt x="143" y="1562"/>
                  </a:cubicBezTo>
                  <a:cubicBezTo>
                    <a:pt x="152" y="1571"/>
                    <a:pt x="152" y="1571"/>
                    <a:pt x="161" y="1571"/>
                  </a:cubicBezTo>
                  <a:lnTo>
                    <a:pt x="223" y="1571"/>
                  </a:lnTo>
                  <a:cubicBezTo>
                    <a:pt x="286" y="1562"/>
                    <a:pt x="339" y="1535"/>
                    <a:pt x="393" y="1499"/>
                  </a:cubicBezTo>
                  <a:cubicBezTo>
                    <a:pt x="518" y="1446"/>
                    <a:pt x="598" y="1348"/>
                    <a:pt x="687" y="1250"/>
                  </a:cubicBezTo>
                  <a:lnTo>
                    <a:pt x="687" y="1250"/>
                  </a:lnTo>
                  <a:cubicBezTo>
                    <a:pt x="652" y="1366"/>
                    <a:pt x="553" y="1473"/>
                    <a:pt x="455" y="1544"/>
                  </a:cubicBezTo>
                  <a:cubicBezTo>
                    <a:pt x="402" y="1571"/>
                    <a:pt x="330" y="1615"/>
                    <a:pt x="250" y="1633"/>
                  </a:cubicBezTo>
                  <a:cubicBezTo>
                    <a:pt x="268" y="1642"/>
                    <a:pt x="286" y="1651"/>
                    <a:pt x="304" y="1660"/>
                  </a:cubicBezTo>
                  <a:cubicBezTo>
                    <a:pt x="991" y="1446"/>
                    <a:pt x="1160" y="322"/>
                    <a:pt x="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5" name="Google Shape;10265;p27"/>
            <p:cNvSpPr/>
            <p:nvPr/>
          </p:nvSpPr>
          <p:spPr>
            <a:xfrm>
              <a:off x="736350" y="1098150"/>
              <a:ext cx="41500" cy="45950"/>
            </a:xfrm>
            <a:custGeom>
              <a:avLst/>
              <a:gdLst/>
              <a:ahLst/>
              <a:cxnLst/>
              <a:rect l="l" t="t" r="r" b="b"/>
              <a:pathLst>
                <a:path w="1660" h="1838" extrusionOk="0">
                  <a:moveTo>
                    <a:pt x="402" y="411"/>
                  </a:moveTo>
                  <a:cubicBezTo>
                    <a:pt x="999" y="453"/>
                    <a:pt x="891" y="1376"/>
                    <a:pt x="405" y="1376"/>
                  </a:cubicBezTo>
                  <a:cubicBezTo>
                    <a:pt x="375" y="1376"/>
                    <a:pt x="345" y="1372"/>
                    <a:pt x="313" y="1365"/>
                  </a:cubicBezTo>
                  <a:cubicBezTo>
                    <a:pt x="277" y="1303"/>
                    <a:pt x="259" y="1231"/>
                    <a:pt x="250" y="1160"/>
                  </a:cubicBezTo>
                  <a:lnTo>
                    <a:pt x="250" y="1160"/>
                  </a:lnTo>
                  <a:cubicBezTo>
                    <a:pt x="271" y="1167"/>
                    <a:pt x="293" y="1170"/>
                    <a:pt x="315" y="1170"/>
                  </a:cubicBezTo>
                  <a:cubicBezTo>
                    <a:pt x="350" y="1170"/>
                    <a:pt x="387" y="1162"/>
                    <a:pt x="420" y="1151"/>
                  </a:cubicBezTo>
                  <a:cubicBezTo>
                    <a:pt x="500" y="1115"/>
                    <a:pt x="554" y="1035"/>
                    <a:pt x="572" y="955"/>
                  </a:cubicBezTo>
                  <a:cubicBezTo>
                    <a:pt x="615" y="789"/>
                    <a:pt x="480" y="607"/>
                    <a:pt x="316" y="607"/>
                  </a:cubicBezTo>
                  <a:cubicBezTo>
                    <a:pt x="312" y="607"/>
                    <a:pt x="308" y="607"/>
                    <a:pt x="304" y="607"/>
                  </a:cubicBezTo>
                  <a:cubicBezTo>
                    <a:pt x="331" y="535"/>
                    <a:pt x="366" y="473"/>
                    <a:pt x="402" y="411"/>
                  </a:cubicBezTo>
                  <a:close/>
                  <a:moveTo>
                    <a:pt x="839" y="72"/>
                  </a:moveTo>
                  <a:lnTo>
                    <a:pt x="839" y="72"/>
                  </a:lnTo>
                  <a:cubicBezTo>
                    <a:pt x="1535" y="393"/>
                    <a:pt x="1366" y="1517"/>
                    <a:pt x="679" y="1731"/>
                  </a:cubicBezTo>
                  <a:cubicBezTo>
                    <a:pt x="661" y="1722"/>
                    <a:pt x="643" y="1713"/>
                    <a:pt x="625" y="1704"/>
                  </a:cubicBezTo>
                  <a:cubicBezTo>
                    <a:pt x="705" y="1686"/>
                    <a:pt x="777" y="1642"/>
                    <a:pt x="830" y="1615"/>
                  </a:cubicBezTo>
                  <a:cubicBezTo>
                    <a:pt x="928" y="1544"/>
                    <a:pt x="1027" y="1437"/>
                    <a:pt x="1062" y="1321"/>
                  </a:cubicBezTo>
                  <a:lnTo>
                    <a:pt x="1062" y="1321"/>
                  </a:lnTo>
                  <a:cubicBezTo>
                    <a:pt x="973" y="1419"/>
                    <a:pt x="893" y="1517"/>
                    <a:pt x="768" y="1570"/>
                  </a:cubicBezTo>
                  <a:cubicBezTo>
                    <a:pt x="714" y="1606"/>
                    <a:pt x="661" y="1633"/>
                    <a:pt x="598" y="1642"/>
                  </a:cubicBezTo>
                  <a:lnTo>
                    <a:pt x="536" y="1642"/>
                  </a:lnTo>
                  <a:cubicBezTo>
                    <a:pt x="527" y="1642"/>
                    <a:pt x="527" y="1642"/>
                    <a:pt x="518" y="1633"/>
                  </a:cubicBezTo>
                  <a:cubicBezTo>
                    <a:pt x="563" y="1624"/>
                    <a:pt x="607" y="1606"/>
                    <a:pt x="634" y="1597"/>
                  </a:cubicBezTo>
                  <a:cubicBezTo>
                    <a:pt x="732" y="1552"/>
                    <a:pt x="839" y="1508"/>
                    <a:pt x="902" y="1410"/>
                  </a:cubicBezTo>
                  <a:lnTo>
                    <a:pt x="893" y="1410"/>
                  </a:lnTo>
                  <a:cubicBezTo>
                    <a:pt x="804" y="1472"/>
                    <a:pt x="723" y="1517"/>
                    <a:pt x="616" y="1544"/>
                  </a:cubicBezTo>
                  <a:cubicBezTo>
                    <a:pt x="563" y="1561"/>
                    <a:pt x="509" y="1561"/>
                    <a:pt x="447" y="1570"/>
                  </a:cubicBezTo>
                  <a:cubicBezTo>
                    <a:pt x="420" y="1544"/>
                    <a:pt x="393" y="1508"/>
                    <a:pt x="375" y="1472"/>
                  </a:cubicBezTo>
                  <a:lnTo>
                    <a:pt x="375" y="1472"/>
                  </a:lnTo>
                  <a:cubicBezTo>
                    <a:pt x="383" y="1473"/>
                    <a:pt x="390" y="1473"/>
                    <a:pt x="398" y="1473"/>
                  </a:cubicBezTo>
                  <a:cubicBezTo>
                    <a:pt x="994" y="1473"/>
                    <a:pt x="1134" y="418"/>
                    <a:pt x="473" y="312"/>
                  </a:cubicBezTo>
                  <a:cubicBezTo>
                    <a:pt x="518" y="259"/>
                    <a:pt x="572" y="214"/>
                    <a:pt x="625" y="179"/>
                  </a:cubicBezTo>
                  <a:cubicBezTo>
                    <a:pt x="696" y="205"/>
                    <a:pt x="768" y="232"/>
                    <a:pt x="830" y="277"/>
                  </a:cubicBezTo>
                  <a:cubicBezTo>
                    <a:pt x="902" y="321"/>
                    <a:pt x="964" y="375"/>
                    <a:pt x="1027" y="437"/>
                  </a:cubicBezTo>
                  <a:cubicBezTo>
                    <a:pt x="1027" y="440"/>
                    <a:pt x="1028" y="441"/>
                    <a:pt x="1029" y="441"/>
                  </a:cubicBezTo>
                  <a:cubicBezTo>
                    <a:pt x="1031" y="441"/>
                    <a:pt x="1035" y="437"/>
                    <a:pt x="1035" y="437"/>
                  </a:cubicBezTo>
                  <a:cubicBezTo>
                    <a:pt x="991" y="357"/>
                    <a:pt x="919" y="304"/>
                    <a:pt x="848" y="250"/>
                  </a:cubicBezTo>
                  <a:cubicBezTo>
                    <a:pt x="795" y="214"/>
                    <a:pt x="741" y="170"/>
                    <a:pt x="688" y="143"/>
                  </a:cubicBezTo>
                  <a:cubicBezTo>
                    <a:pt x="696" y="134"/>
                    <a:pt x="714" y="125"/>
                    <a:pt x="723" y="116"/>
                  </a:cubicBezTo>
                  <a:cubicBezTo>
                    <a:pt x="804" y="161"/>
                    <a:pt x="893" y="205"/>
                    <a:pt x="964" y="268"/>
                  </a:cubicBezTo>
                  <a:cubicBezTo>
                    <a:pt x="1044" y="339"/>
                    <a:pt x="1098" y="420"/>
                    <a:pt x="1160" y="509"/>
                  </a:cubicBezTo>
                  <a:cubicBezTo>
                    <a:pt x="1151" y="384"/>
                    <a:pt x="1018" y="268"/>
                    <a:pt x="937" y="196"/>
                  </a:cubicBezTo>
                  <a:cubicBezTo>
                    <a:pt x="919" y="179"/>
                    <a:pt x="857" y="125"/>
                    <a:pt x="795" y="89"/>
                  </a:cubicBezTo>
                  <a:cubicBezTo>
                    <a:pt x="812" y="81"/>
                    <a:pt x="821" y="81"/>
                    <a:pt x="839" y="72"/>
                  </a:cubicBezTo>
                  <a:close/>
                  <a:moveTo>
                    <a:pt x="919" y="0"/>
                  </a:moveTo>
                  <a:lnTo>
                    <a:pt x="919" y="0"/>
                  </a:lnTo>
                  <a:cubicBezTo>
                    <a:pt x="893" y="18"/>
                    <a:pt x="857" y="27"/>
                    <a:pt x="830" y="45"/>
                  </a:cubicBezTo>
                  <a:lnTo>
                    <a:pt x="349" y="312"/>
                  </a:lnTo>
                  <a:cubicBezTo>
                    <a:pt x="349" y="321"/>
                    <a:pt x="340" y="321"/>
                    <a:pt x="340" y="321"/>
                  </a:cubicBezTo>
                  <a:cubicBezTo>
                    <a:pt x="1" y="794"/>
                    <a:pt x="54" y="1570"/>
                    <a:pt x="652" y="1838"/>
                  </a:cubicBezTo>
                  <a:lnTo>
                    <a:pt x="696" y="1838"/>
                  </a:lnTo>
                  <a:cubicBezTo>
                    <a:pt x="1473" y="1606"/>
                    <a:pt x="1660" y="384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6" name="Google Shape;10266;p27"/>
            <p:cNvSpPr/>
            <p:nvPr/>
          </p:nvSpPr>
          <p:spPr>
            <a:xfrm>
              <a:off x="730025" y="1126450"/>
              <a:ext cx="7850" cy="3450"/>
            </a:xfrm>
            <a:custGeom>
              <a:avLst/>
              <a:gdLst/>
              <a:ahLst/>
              <a:cxnLst/>
              <a:rect l="l" t="t" r="r" b="b"/>
              <a:pathLst>
                <a:path w="314" h="138" extrusionOk="0">
                  <a:moveTo>
                    <a:pt x="234" y="1"/>
                  </a:moveTo>
                  <a:cubicBezTo>
                    <a:pt x="232" y="1"/>
                    <a:pt x="229" y="1"/>
                    <a:pt x="227" y="1"/>
                  </a:cubicBezTo>
                  <a:cubicBezTo>
                    <a:pt x="173" y="19"/>
                    <a:pt x="120" y="19"/>
                    <a:pt x="57" y="37"/>
                  </a:cubicBezTo>
                  <a:cubicBezTo>
                    <a:pt x="0" y="53"/>
                    <a:pt x="10" y="137"/>
                    <a:pt x="68" y="137"/>
                  </a:cubicBezTo>
                  <a:cubicBezTo>
                    <a:pt x="73" y="137"/>
                    <a:pt x="78" y="136"/>
                    <a:pt x="84" y="135"/>
                  </a:cubicBezTo>
                  <a:cubicBezTo>
                    <a:pt x="138" y="126"/>
                    <a:pt x="191" y="117"/>
                    <a:pt x="245" y="108"/>
                  </a:cubicBezTo>
                  <a:cubicBezTo>
                    <a:pt x="313" y="100"/>
                    <a:pt x="291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7" name="Google Shape;10267;p27"/>
            <p:cNvSpPr/>
            <p:nvPr/>
          </p:nvSpPr>
          <p:spPr>
            <a:xfrm>
              <a:off x="734125" y="1136650"/>
              <a:ext cx="6500" cy="4975"/>
            </a:xfrm>
            <a:custGeom>
              <a:avLst/>
              <a:gdLst/>
              <a:ahLst/>
              <a:cxnLst/>
              <a:rect l="l" t="t" r="r" b="b"/>
              <a:pathLst>
                <a:path w="260" h="199" extrusionOk="0">
                  <a:moveTo>
                    <a:pt x="197" y="0"/>
                  </a:moveTo>
                  <a:cubicBezTo>
                    <a:pt x="185" y="0"/>
                    <a:pt x="173" y="4"/>
                    <a:pt x="161" y="12"/>
                  </a:cubicBezTo>
                  <a:cubicBezTo>
                    <a:pt x="125" y="39"/>
                    <a:pt x="81" y="75"/>
                    <a:pt x="36" y="102"/>
                  </a:cubicBezTo>
                  <a:cubicBezTo>
                    <a:pt x="18" y="111"/>
                    <a:pt x="0" y="137"/>
                    <a:pt x="18" y="173"/>
                  </a:cubicBezTo>
                  <a:cubicBezTo>
                    <a:pt x="25" y="186"/>
                    <a:pt x="44" y="198"/>
                    <a:pt x="65" y="198"/>
                  </a:cubicBezTo>
                  <a:cubicBezTo>
                    <a:pt x="73" y="198"/>
                    <a:pt x="82" y="196"/>
                    <a:pt x="90" y="191"/>
                  </a:cubicBezTo>
                  <a:cubicBezTo>
                    <a:pt x="134" y="164"/>
                    <a:pt x="179" y="128"/>
                    <a:pt x="232" y="93"/>
                  </a:cubicBezTo>
                  <a:cubicBezTo>
                    <a:pt x="259" y="75"/>
                    <a:pt x="250" y="39"/>
                    <a:pt x="241" y="21"/>
                  </a:cubicBezTo>
                  <a:cubicBezTo>
                    <a:pt x="227" y="7"/>
                    <a:pt x="212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8" name="Google Shape;10268;p27"/>
            <p:cNvSpPr/>
            <p:nvPr/>
          </p:nvSpPr>
          <p:spPr>
            <a:xfrm>
              <a:off x="742000" y="1144200"/>
              <a:ext cx="6200" cy="5450"/>
            </a:xfrm>
            <a:custGeom>
              <a:avLst/>
              <a:gdLst/>
              <a:ahLst/>
              <a:cxnLst/>
              <a:rect l="l" t="t" r="r" b="b"/>
              <a:pathLst>
                <a:path w="248" h="218" extrusionOk="0">
                  <a:moveTo>
                    <a:pt x="170" y="1"/>
                  </a:moveTo>
                  <a:cubicBezTo>
                    <a:pt x="160" y="1"/>
                    <a:pt x="150" y="5"/>
                    <a:pt x="140" y="14"/>
                  </a:cubicBezTo>
                  <a:cubicBezTo>
                    <a:pt x="105" y="58"/>
                    <a:pt x="60" y="94"/>
                    <a:pt x="33" y="139"/>
                  </a:cubicBezTo>
                  <a:cubicBezTo>
                    <a:pt x="0" y="178"/>
                    <a:pt x="40" y="218"/>
                    <a:pt x="78" y="218"/>
                  </a:cubicBezTo>
                  <a:cubicBezTo>
                    <a:pt x="91" y="218"/>
                    <a:pt x="104" y="213"/>
                    <a:pt x="114" y="201"/>
                  </a:cubicBezTo>
                  <a:cubicBezTo>
                    <a:pt x="140" y="165"/>
                    <a:pt x="176" y="130"/>
                    <a:pt x="212" y="94"/>
                  </a:cubicBezTo>
                  <a:cubicBezTo>
                    <a:pt x="247" y="59"/>
                    <a:pt x="209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9" name="Google Shape;10269;p27"/>
            <p:cNvSpPr/>
            <p:nvPr/>
          </p:nvSpPr>
          <p:spPr>
            <a:xfrm>
              <a:off x="729875" y="1115975"/>
              <a:ext cx="8000" cy="3175"/>
            </a:xfrm>
            <a:custGeom>
              <a:avLst/>
              <a:gdLst/>
              <a:ahLst/>
              <a:cxnLst/>
              <a:rect l="l" t="t" r="r" b="b"/>
              <a:pathLst>
                <a:path w="320" h="127" extrusionOk="0">
                  <a:moveTo>
                    <a:pt x="81" y="1"/>
                  </a:moveTo>
                  <a:cubicBezTo>
                    <a:pt x="10" y="1"/>
                    <a:pt x="1" y="108"/>
                    <a:pt x="72" y="108"/>
                  </a:cubicBezTo>
                  <a:cubicBezTo>
                    <a:pt x="126" y="117"/>
                    <a:pt x="188" y="117"/>
                    <a:pt x="242" y="126"/>
                  </a:cubicBezTo>
                  <a:cubicBezTo>
                    <a:pt x="245" y="126"/>
                    <a:pt x="247" y="126"/>
                    <a:pt x="250" y="126"/>
                  </a:cubicBezTo>
                  <a:cubicBezTo>
                    <a:pt x="314" y="126"/>
                    <a:pt x="319" y="28"/>
                    <a:pt x="251" y="28"/>
                  </a:cubicBezTo>
                  <a:cubicBezTo>
                    <a:pt x="197" y="19"/>
                    <a:pt x="135" y="10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0" name="Google Shape;10270;p27"/>
            <p:cNvSpPr/>
            <p:nvPr/>
          </p:nvSpPr>
          <p:spPr>
            <a:xfrm>
              <a:off x="822200" y="1155325"/>
              <a:ext cx="20350" cy="24025"/>
            </a:xfrm>
            <a:custGeom>
              <a:avLst/>
              <a:gdLst/>
              <a:ahLst/>
              <a:cxnLst/>
              <a:rect l="l" t="t" r="r" b="b"/>
              <a:pathLst>
                <a:path w="814" h="961" extrusionOk="0">
                  <a:moveTo>
                    <a:pt x="635" y="1"/>
                  </a:moveTo>
                  <a:cubicBezTo>
                    <a:pt x="177" y="1"/>
                    <a:pt x="0" y="862"/>
                    <a:pt x="572" y="960"/>
                  </a:cubicBezTo>
                  <a:cubicBezTo>
                    <a:pt x="626" y="907"/>
                    <a:pt x="661" y="844"/>
                    <a:pt x="697" y="782"/>
                  </a:cubicBezTo>
                  <a:cubicBezTo>
                    <a:pt x="528" y="764"/>
                    <a:pt x="403" y="568"/>
                    <a:pt x="465" y="407"/>
                  </a:cubicBezTo>
                  <a:cubicBezTo>
                    <a:pt x="492" y="318"/>
                    <a:pt x="554" y="256"/>
                    <a:pt x="635" y="229"/>
                  </a:cubicBezTo>
                  <a:cubicBezTo>
                    <a:pt x="659" y="221"/>
                    <a:pt x="686" y="217"/>
                    <a:pt x="714" y="217"/>
                  </a:cubicBezTo>
                  <a:cubicBezTo>
                    <a:pt x="749" y="217"/>
                    <a:pt x="784" y="223"/>
                    <a:pt x="813" y="238"/>
                  </a:cubicBezTo>
                  <a:cubicBezTo>
                    <a:pt x="804" y="158"/>
                    <a:pt x="795" y="95"/>
                    <a:pt x="768" y="24"/>
                  </a:cubicBezTo>
                  <a:cubicBezTo>
                    <a:pt x="722" y="8"/>
                    <a:pt x="678" y="1"/>
                    <a:pt x="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1" name="Google Shape;10271;p27"/>
            <p:cNvSpPr/>
            <p:nvPr/>
          </p:nvSpPr>
          <p:spPr>
            <a:xfrm>
              <a:off x="808400" y="1145650"/>
              <a:ext cx="31900" cy="40825"/>
            </a:xfrm>
            <a:custGeom>
              <a:avLst/>
              <a:gdLst/>
              <a:ahLst/>
              <a:cxnLst/>
              <a:rect l="l" t="t" r="r" b="b"/>
              <a:pathLst>
                <a:path w="1276" h="1633" extrusionOk="0">
                  <a:moveTo>
                    <a:pt x="990" y="0"/>
                  </a:moveTo>
                  <a:cubicBezTo>
                    <a:pt x="286" y="143"/>
                    <a:pt x="0" y="1249"/>
                    <a:pt x="660" y="1633"/>
                  </a:cubicBezTo>
                  <a:cubicBezTo>
                    <a:pt x="678" y="1633"/>
                    <a:pt x="687" y="1633"/>
                    <a:pt x="696" y="1624"/>
                  </a:cubicBezTo>
                  <a:cubicBezTo>
                    <a:pt x="642" y="1579"/>
                    <a:pt x="589" y="1517"/>
                    <a:pt x="580" y="1508"/>
                  </a:cubicBezTo>
                  <a:cubicBezTo>
                    <a:pt x="500" y="1419"/>
                    <a:pt x="384" y="1294"/>
                    <a:pt x="384" y="1169"/>
                  </a:cubicBezTo>
                  <a:lnTo>
                    <a:pt x="384" y="1169"/>
                  </a:lnTo>
                  <a:cubicBezTo>
                    <a:pt x="437" y="1267"/>
                    <a:pt x="482" y="1347"/>
                    <a:pt x="562" y="1428"/>
                  </a:cubicBezTo>
                  <a:cubicBezTo>
                    <a:pt x="625" y="1499"/>
                    <a:pt x="696" y="1553"/>
                    <a:pt x="776" y="1606"/>
                  </a:cubicBezTo>
                  <a:cubicBezTo>
                    <a:pt x="785" y="1597"/>
                    <a:pt x="803" y="1588"/>
                    <a:pt x="821" y="1588"/>
                  </a:cubicBezTo>
                  <a:cubicBezTo>
                    <a:pt x="767" y="1553"/>
                    <a:pt x="714" y="1499"/>
                    <a:pt x="669" y="1463"/>
                  </a:cubicBezTo>
                  <a:cubicBezTo>
                    <a:pt x="607" y="1401"/>
                    <a:pt x="535" y="1339"/>
                    <a:pt x="509" y="1249"/>
                  </a:cubicBezTo>
                  <a:lnTo>
                    <a:pt x="509" y="1249"/>
                  </a:lnTo>
                  <a:cubicBezTo>
                    <a:pt x="562" y="1321"/>
                    <a:pt x="625" y="1383"/>
                    <a:pt x="687" y="1437"/>
                  </a:cubicBezTo>
                  <a:cubicBezTo>
                    <a:pt x="749" y="1490"/>
                    <a:pt x="812" y="1517"/>
                    <a:pt x="883" y="1553"/>
                  </a:cubicBezTo>
                  <a:cubicBezTo>
                    <a:pt x="937" y="1526"/>
                    <a:pt x="990" y="1481"/>
                    <a:pt x="1044" y="1437"/>
                  </a:cubicBezTo>
                  <a:cubicBezTo>
                    <a:pt x="421" y="1266"/>
                    <a:pt x="638" y="288"/>
                    <a:pt x="1197" y="288"/>
                  </a:cubicBezTo>
                  <a:cubicBezTo>
                    <a:pt x="1222" y="288"/>
                    <a:pt x="1249" y="290"/>
                    <a:pt x="1276" y="295"/>
                  </a:cubicBezTo>
                  <a:cubicBezTo>
                    <a:pt x="1249" y="259"/>
                    <a:pt x="1231" y="223"/>
                    <a:pt x="1204" y="188"/>
                  </a:cubicBezTo>
                  <a:cubicBezTo>
                    <a:pt x="1151" y="188"/>
                    <a:pt x="1088" y="188"/>
                    <a:pt x="1035" y="197"/>
                  </a:cubicBezTo>
                  <a:cubicBezTo>
                    <a:pt x="928" y="215"/>
                    <a:pt x="839" y="250"/>
                    <a:pt x="741" y="304"/>
                  </a:cubicBezTo>
                  <a:cubicBezTo>
                    <a:pt x="803" y="215"/>
                    <a:pt x="919" y="170"/>
                    <a:pt x="1026" y="143"/>
                  </a:cubicBezTo>
                  <a:cubicBezTo>
                    <a:pt x="1053" y="134"/>
                    <a:pt x="1097" y="125"/>
                    <a:pt x="1142" y="116"/>
                  </a:cubicBezTo>
                  <a:cubicBezTo>
                    <a:pt x="1142" y="116"/>
                    <a:pt x="1133" y="107"/>
                    <a:pt x="1133" y="107"/>
                  </a:cubicBezTo>
                  <a:lnTo>
                    <a:pt x="1071" y="107"/>
                  </a:lnTo>
                  <a:cubicBezTo>
                    <a:pt x="1008" y="107"/>
                    <a:pt x="946" y="125"/>
                    <a:pt x="883" y="152"/>
                  </a:cubicBezTo>
                  <a:cubicBezTo>
                    <a:pt x="767" y="197"/>
                    <a:pt x="669" y="286"/>
                    <a:pt x="571" y="375"/>
                  </a:cubicBezTo>
                  <a:cubicBezTo>
                    <a:pt x="625" y="259"/>
                    <a:pt x="723" y="161"/>
                    <a:pt x="839" y="107"/>
                  </a:cubicBezTo>
                  <a:cubicBezTo>
                    <a:pt x="883" y="81"/>
                    <a:pt x="964" y="45"/>
                    <a:pt x="1044" y="36"/>
                  </a:cubicBezTo>
                  <a:cubicBezTo>
                    <a:pt x="1026" y="27"/>
                    <a:pt x="1008" y="9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2" name="Google Shape;10272;p27"/>
            <p:cNvSpPr/>
            <p:nvPr/>
          </p:nvSpPr>
          <p:spPr>
            <a:xfrm>
              <a:off x="804825" y="1142975"/>
              <a:ext cx="48425" cy="46175"/>
            </a:xfrm>
            <a:custGeom>
              <a:avLst/>
              <a:gdLst/>
              <a:ahLst/>
              <a:cxnLst/>
              <a:rect l="l" t="t" r="r" b="b"/>
              <a:pathLst>
                <a:path w="1937" h="1847" extrusionOk="0">
                  <a:moveTo>
                    <a:pt x="1330" y="495"/>
                  </a:moveTo>
                  <a:cubicBezTo>
                    <a:pt x="1373" y="495"/>
                    <a:pt x="1417" y="502"/>
                    <a:pt x="1463" y="518"/>
                  </a:cubicBezTo>
                  <a:cubicBezTo>
                    <a:pt x="1490" y="589"/>
                    <a:pt x="1499" y="652"/>
                    <a:pt x="1508" y="732"/>
                  </a:cubicBezTo>
                  <a:cubicBezTo>
                    <a:pt x="1473" y="715"/>
                    <a:pt x="1431" y="705"/>
                    <a:pt x="1392" y="705"/>
                  </a:cubicBezTo>
                  <a:cubicBezTo>
                    <a:pt x="1370" y="705"/>
                    <a:pt x="1349" y="708"/>
                    <a:pt x="1330" y="714"/>
                  </a:cubicBezTo>
                  <a:cubicBezTo>
                    <a:pt x="1249" y="750"/>
                    <a:pt x="1187" y="812"/>
                    <a:pt x="1160" y="901"/>
                  </a:cubicBezTo>
                  <a:cubicBezTo>
                    <a:pt x="1098" y="1062"/>
                    <a:pt x="1223" y="1258"/>
                    <a:pt x="1392" y="1276"/>
                  </a:cubicBezTo>
                  <a:cubicBezTo>
                    <a:pt x="1356" y="1338"/>
                    <a:pt x="1321" y="1401"/>
                    <a:pt x="1267" y="1454"/>
                  </a:cubicBezTo>
                  <a:cubicBezTo>
                    <a:pt x="695" y="1356"/>
                    <a:pt x="872" y="495"/>
                    <a:pt x="1330" y="495"/>
                  </a:cubicBezTo>
                  <a:close/>
                  <a:moveTo>
                    <a:pt x="1133" y="107"/>
                  </a:moveTo>
                  <a:cubicBezTo>
                    <a:pt x="1151" y="116"/>
                    <a:pt x="1169" y="134"/>
                    <a:pt x="1187" y="143"/>
                  </a:cubicBezTo>
                  <a:cubicBezTo>
                    <a:pt x="1107" y="152"/>
                    <a:pt x="1026" y="188"/>
                    <a:pt x="982" y="214"/>
                  </a:cubicBezTo>
                  <a:cubicBezTo>
                    <a:pt x="866" y="268"/>
                    <a:pt x="768" y="366"/>
                    <a:pt x="714" y="482"/>
                  </a:cubicBezTo>
                  <a:cubicBezTo>
                    <a:pt x="812" y="393"/>
                    <a:pt x="910" y="304"/>
                    <a:pt x="1026" y="259"/>
                  </a:cubicBezTo>
                  <a:cubicBezTo>
                    <a:pt x="1089" y="232"/>
                    <a:pt x="1151" y="214"/>
                    <a:pt x="1214" y="214"/>
                  </a:cubicBezTo>
                  <a:lnTo>
                    <a:pt x="1276" y="214"/>
                  </a:lnTo>
                  <a:cubicBezTo>
                    <a:pt x="1276" y="214"/>
                    <a:pt x="1285" y="223"/>
                    <a:pt x="1285" y="223"/>
                  </a:cubicBezTo>
                  <a:cubicBezTo>
                    <a:pt x="1240" y="232"/>
                    <a:pt x="1196" y="241"/>
                    <a:pt x="1169" y="250"/>
                  </a:cubicBezTo>
                  <a:cubicBezTo>
                    <a:pt x="1062" y="277"/>
                    <a:pt x="946" y="322"/>
                    <a:pt x="884" y="411"/>
                  </a:cubicBezTo>
                  <a:cubicBezTo>
                    <a:pt x="982" y="357"/>
                    <a:pt x="1071" y="322"/>
                    <a:pt x="1178" y="304"/>
                  </a:cubicBezTo>
                  <a:cubicBezTo>
                    <a:pt x="1231" y="295"/>
                    <a:pt x="1294" y="295"/>
                    <a:pt x="1347" y="295"/>
                  </a:cubicBezTo>
                  <a:cubicBezTo>
                    <a:pt x="1374" y="330"/>
                    <a:pt x="1392" y="366"/>
                    <a:pt x="1419" y="402"/>
                  </a:cubicBezTo>
                  <a:cubicBezTo>
                    <a:pt x="1392" y="397"/>
                    <a:pt x="1365" y="395"/>
                    <a:pt x="1340" y="395"/>
                  </a:cubicBezTo>
                  <a:cubicBezTo>
                    <a:pt x="781" y="395"/>
                    <a:pt x="564" y="1373"/>
                    <a:pt x="1187" y="1544"/>
                  </a:cubicBezTo>
                  <a:cubicBezTo>
                    <a:pt x="1133" y="1588"/>
                    <a:pt x="1080" y="1633"/>
                    <a:pt x="1026" y="1660"/>
                  </a:cubicBezTo>
                  <a:cubicBezTo>
                    <a:pt x="955" y="1624"/>
                    <a:pt x="892" y="1597"/>
                    <a:pt x="830" y="1544"/>
                  </a:cubicBezTo>
                  <a:cubicBezTo>
                    <a:pt x="768" y="1490"/>
                    <a:pt x="705" y="1428"/>
                    <a:pt x="652" y="1356"/>
                  </a:cubicBezTo>
                  <a:lnTo>
                    <a:pt x="652" y="1356"/>
                  </a:lnTo>
                  <a:cubicBezTo>
                    <a:pt x="678" y="1446"/>
                    <a:pt x="750" y="1508"/>
                    <a:pt x="812" y="1570"/>
                  </a:cubicBezTo>
                  <a:cubicBezTo>
                    <a:pt x="857" y="1606"/>
                    <a:pt x="910" y="1660"/>
                    <a:pt x="964" y="1695"/>
                  </a:cubicBezTo>
                  <a:cubicBezTo>
                    <a:pt x="946" y="1695"/>
                    <a:pt x="928" y="1704"/>
                    <a:pt x="919" y="1713"/>
                  </a:cubicBezTo>
                  <a:cubicBezTo>
                    <a:pt x="839" y="1660"/>
                    <a:pt x="768" y="1606"/>
                    <a:pt x="705" y="1535"/>
                  </a:cubicBezTo>
                  <a:cubicBezTo>
                    <a:pt x="625" y="1454"/>
                    <a:pt x="580" y="1374"/>
                    <a:pt x="527" y="1276"/>
                  </a:cubicBezTo>
                  <a:lnTo>
                    <a:pt x="527" y="1276"/>
                  </a:lnTo>
                  <a:cubicBezTo>
                    <a:pt x="527" y="1401"/>
                    <a:pt x="643" y="1526"/>
                    <a:pt x="723" y="1615"/>
                  </a:cubicBezTo>
                  <a:cubicBezTo>
                    <a:pt x="732" y="1624"/>
                    <a:pt x="785" y="1686"/>
                    <a:pt x="839" y="1731"/>
                  </a:cubicBezTo>
                  <a:cubicBezTo>
                    <a:pt x="830" y="1740"/>
                    <a:pt x="821" y="1740"/>
                    <a:pt x="803" y="1740"/>
                  </a:cubicBezTo>
                  <a:cubicBezTo>
                    <a:pt x="143" y="1356"/>
                    <a:pt x="429" y="250"/>
                    <a:pt x="1133" y="107"/>
                  </a:cubicBezTo>
                  <a:close/>
                  <a:moveTo>
                    <a:pt x="1133" y="0"/>
                  </a:moveTo>
                  <a:cubicBezTo>
                    <a:pt x="313" y="161"/>
                    <a:pt x="0" y="1401"/>
                    <a:pt x="759" y="1838"/>
                  </a:cubicBezTo>
                  <a:cubicBezTo>
                    <a:pt x="768" y="1847"/>
                    <a:pt x="777" y="1847"/>
                    <a:pt x="785" y="1847"/>
                  </a:cubicBezTo>
                  <a:lnTo>
                    <a:pt x="803" y="1847"/>
                  </a:lnTo>
                  <a:cubicBezTo>
                    <a:pt x="1624" y="1695"/>
                    <a:pt x="1936" y="455"/>
                    <a:pt x="1178" y="9"/>
                  </a:cubicBezTo>
                  <a:lnTo>
                    <a:pt x="1160" y="9"/>
                  </a:lnTo>
                  <a:cubicBezTo>
                    <a:pt x="1151" y="0"/>
                    <a:pt x="1142" y="0"/>
                    <a:pt x="1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3" name="Google Shape;10273;p27"/>
            <p:cNvSpPr/>
            <p:nvPr/>
          </p:nvSpPr>
          <p:spPr>
            <a:xfrm>
              <a:off x="828900" y="1190650"/>
              <a:ext cx="4675" cy="5525"/>
            </a:xfrm>
            <a:custGeom>
              <a:avLst/>
              <a:gdLst/>
              <a:ahLst/>
              <a:cxnLst/>
              <a:rect l="l" t="t" r="r" b="b"/>
              <a:pathLst>
                <a:path w="187" h="221" extrusionOk="0">
                  <a:moveTo>
                    <a:pt x="60" y="0"/>
                  </a:moveTo>
                  <a:cubicBezTo>
                    <a:pt x="55" y="0"/>
                    <a:pt x="50" y="1"/>
                    <a:pt x="45" y="2"/>
                  </a:cubicBezTo>
                  <a:cubicBezTo>
                    <a:pt x="19" y="11"/>
                    <a:pt x="1" y="47"/>
                    <a:pt x="10" y="74"/>
                  </a:cubicBezTo>
                  <a:cubicBezTo>
                    <a:pt x="37" y="109"/>
                    <a:pt x="54" y="163"/>
                    <a:pt x="81" y="199"/>
                  </a:cubicBezTo>
                  <a:cubicBezTo>
                    <a:pt x="91" y="214"/>
                    <a:pt x="105" y="221"/>
                    <a:pt x="119" y="221"/>
                  </a:cubicBezTo>
                  <a:cubicBezTo>
                    <a:pt x="153" y="221"/>
                    <a:pt x="187" y="181"/>
                    <a:pt x="161" y="136"/>
                  </a:cubicBezTo>
                  <a:cubicBezTo>
                    <a:pt x="144" y="109"/>
                    <a:pt x="126" y="74"/>
                    <a:pt x="117" y="38"/>
                  </a:cubicBezTo>
                  <a:cubicBezTo>
                    <a:pt x="102" y="16"/>
                    <a:pt x="8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4" name="Google Shape;10274;p27"/>
            <p:cNvSpPr/>
            <p:nvPr/>
          </p:nvSpPr>
          <p:spPr>
            <a:xfrm>
              <a:off x="836525" y="1185575"/>
              <a:ext cx="6025" cy="5600"/>
            </a:xfrm>
            <a:custGeom>
              <a:avLst/>
              <a:gdLst/>
              <a:ahLst/>
              <a:cxnLst/>
              <a:rect l="l" t="t" r="r" b="b"/>
              <a:pathLst>
                <a:path w="241" h="224" extrusionOk="0">
                  <a:moveTo>
                    <a:pt x="69" y="0"/>
                  </a:moveTo>
                  <a:cubicBezTo>
                    <a:pt x="29" y="0"/>
                    <a:pt x="1" y="55"/>
                    <a:pt x="35" y="89"/>
                  </a:cubicBezTo>
                  <a:cubicBezTo>
                    <a:pt x="71" y="125"/>
                    <a:pt x="97" y="161"/>
                    <a:pt x="133" y="197"/>
                  </a:cubicBezTo>
                  <a:cubicBezTo>
                    <a:pt x="145" y="214"/>
                    <a:pt x="160" y="224"/>
                    <a:pt x="176" y="224"/>
                  </a:cubicBezTo>
                  <a:cubicBezTo>
                    <a:pt x="185" y="224"/>
                    <a:pt x="195" y="221"/>
                    <a:pt x="204" y="214"/>
                  </a:cubicBezTo>
                  <a:cubicBezTo>
                    <a:pt x="231" y="197"/>
                    <a:pt x="240" y="161"/>
                    <a:pt x="222" y="143"/>
                  </a:cubicBezTo>
                  <a:cubicBezTo>
                    <a:pt x="187" y="98"/>
                    <a:pt x="142" y="54"/>
                    <a:pt x="106" y="18"/>
                  </a:cubicBezTo>
                  <a:cubicBezTo>
                    <a:pt x="94" y="6"/>
                    <a:pt x="81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5" name="Google Shape;10275;p27"/>
            <p:cNvSpPr/>
            <p:nvPr/>
          </p:nvSpPr>
          <p:spPr>
            <a:xfrm>
              <a:off x="842075" y="1179325"/>
              <a:ext cx="7150" cy="4875"/>
            </a:xfrm>
            <a:custGeom>
              <a:avLst/>
              <a:gdLst/>
              <a:ahLst/>
              <a:cxnLst/>
              <a:rect l="l" t="t" r="r" b="b"/>
              <a:pathLst>
                <a:path w="286" h="195" extrusionOk="0">
                  <a:moveTo>
                    <a:pt x="87" y="0"/>
                  </a:moveTo>
                  <a:cubicBezTo>
                    <a:pt x="41" y="0"/>
                    <a:pt x="1" y="60"/>
                    <a:pt x="45" y="90"/>
                  </a:cubicBezTo>
                  <a:cubicBezTo>
                    <a:pt x="98" y="125"/>
                    <a:pt x="152" y="152"/>
                    <a:pt x="196" y="188"/>
                  </a:cubicBezTo>
                  <a:cubicBezTo>
                    <a:pt x="204" y="193"/>
                    <a:pt x="212" y="195"/>
                    <a:pt x="220" y="195"/>
                  </a:cubicBezTo>
                  <a:cubicBezTo>
                    <a:pt x="241" y="195"/>
                    <a:pt x="261" y="180"/>
                    <a:pt x="268" y="161"/>
                  </a:cubicBezTo>
                  <a:cubicBezTo>
                    <a:pt x="286" y="134"/>
                    <a:pt x="268" y="108"/>
                    <a:pt x="250" y="99"/>
                  </a:cubicBezTo>
                  <a:cubicBezTo>
                    <a:pt x="205" y="63"/>
                    <a:pt x="152" y="45"/>
                    <a:pt x="116" y="9"/>
                  </a:cubicBezTo>
                  <a:cubicBezTo>
                    <a:pt x="107" y="3"/>
                    <a:pt x="97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Google Shape;10276;p27"/>
            <p:cNvSpPr/>
            <p:nvPr/>
          </p:nvSpPr>
          <p:spPr>
            <a:xfrm>
              <a:off x="847275" y="1159450"/>
              <a:ext cx="7700" cy="2950"/>
            </a:xfrm>
            <a:custGeom>
              <a:avLst/>
              <a:gdLst/>
              <a:ahLst/>
              <a:cxnLst/>
              <a:rect l="l" t="t" r="r" b="b"/>
              <a:pathLst>
                <a:path w="308" h="118" extrusionOk="0">
                  <a:moveTo>
                    <a:pt x="245" y="1"/>
                  </a:moveTo>
                  <a:cubicBezTo>
                    <a:pt x="243" y="1"/>
                    <a:pt x="241" y="1"/>
                    <a:pt x="238" y="2"/>
                  </a:cubicBezTo>
                  <a:cubicBezTo>
                    <a:pt x="185" y="10"/>
                    <a:pt x="122" y="10"/>
                    <a:pt x="69" y="19"/>
                  </a:cubicBezTo>
                  <a:cubicBezTo>
                    <a:pt x="0" y="19"/>
                    <a:pt x="6" y="118"/>
                    <a:pt x="69" y="118"/>
                  </a:cubicBezTo>
                  <a:cubicBezTo>
                    <a:pt x="72" y="118"/>
                    <a:pt x="75" y="118"/>
                    <a:pt x="78" y="117"/>
                  </a:cubicBezTo>
                  <a:cubicBezTo>
                    <a:pt x="131" y="117"/>
                    <a:pt x="185" y="117"/>
                    <a:pt x="247" y="109"/>
                  </a:cubicBezTo>
                  <a:cubicBezTo>
                    <a:pt x="307" y="100"/>
                    <a:pt x="301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7" name="Google Shape;10277;p27"/>
            <p:cNvSpPr/>
            <p:nvPr/>
          </p:nvSpPr>
          <p:spPr>
            <a:xfrm>
              <a:off x="845625" y="1147375"/>
              <a:ext cx="6500" cy="4675"/>
            </a:xfrm>
            <a:custGeom>
              <a:avLst/>
              <a:gdLst/>
              <a:ahLst/>
              <a:cxnLst/>
              <a:rect l="l" t="t" r="r" b="b"/>
              <a:pathLst>
                <a:path w="260" h="187" extrusionOk="0">
                  <a:moveTo>
                    <a:pt x="202" y="0"/>
                  </a:moveTo>
                  <a:cubicBezTo>
                    <a:pt x="198" y="0"/>
                    <a:pt x="193" y="1"/>
                    <a:pt x="188" y="3"/>
                  </a:cubicBezTo>
                  <a:cubicBezTo>
                    <a:pt x="135" y="30"/>
                    <a:pt x="81" y="65"/>
                    <a:pt x="28" y="92"/>
                  </a:cubicBezTo>
                  <a:cubicBezTo>
                    <a:pt x="1" y="110"/>
                    <a:pt x="1" y="146"/>
                    <a:pt x="19" y="163"/>
                  </a:cubicBezTo>
                  <a:cubicBezTo>
                    <a:pt x="30" y="180"/>
                    <a:pt x="45" y="187"/>
                    <a:pt x="61" y="187"/>
                  </a:cubicBezTo>
                  <a:cubicBezTo>
                    <a:pt x="71" y="187"/>
                    <a:pt x="80" y="184"/>
                    <a:pt x="90" y="181"/>
                  </a:cubicBezTo>
                  <a:cubicBezTo>
                    <a:pt x="135" y="154"/>
                    <a:pt x="170" y="128"/>
                    <a:pt x="224" y="110"/>
                  </a:cubicBezTo>
                  <a:cubicBezTo>
                    <a:pt x="242" y="92"/>
                    <a:pt x="260" y="65"/>
                    <a:pt x="251" y="38"/>
                  </a:cubicBezTo>
                  <a:cubicBezTo>
                    <a:pt x="243" y="16"/>
                    <a:pt x="224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Google Shape;10278;p27"/>
            <p:cNvSpPr/>
            <p:nvPr/>
          </p:nvSpPr>
          <p:spPr>
            <a:xfrm>
              <a:off x="838750" y="1138600"/>
              <a:ext cx="6650" cy="5150"/>
            </a:xfrm>
            <a:custGeom>
              <a:avLst/>
              <a:gdLst/>
              <a:ahLst/>
              <a:cxnLst/>
              <a:rect l="l" t="t" r="r" b="b"/>
              <a:pathLst>
                <a:path w="266" h="206" extrusionOk="0">
                  <a:moveTo>
                    <a:pt x="184" y="1"/>
                  </a:moveTo>
                  <a:cubicBezTo>
                    <a:pt x="173" y="1"/>
                    <a:pt x="161" y="5"/>
                    <a:pt x="151" y="15"/>
                  </a:cubicBezTo>
                  <a:cubicBezTo>
                    <a:pt x="115" y="50"/>
                    <a:pt x="80" y="77"/>
                    <a:pt x="44" y="104"/>
                  </a:cubicBezTo>
                  <a:cubicBezTo>
                    <a:pt x="1" y="140"/>
                    <a:pt x="33" y="205"/>
                    <a:pt x="76" y="205"/>
                  </a:cubicBezTo>
                  <a:cubicBezTo>
                    <a:pt x="86" y="205"/>
                    <a:pt x="96" y="202"/>
                    <a:pt x="106" y="193"/>
                  </a:cubicBezTo>
                  <a:cubicBezTo>
                    <a:pt x="151" y="158"/>
                    <a:pt x="187" y="122"/>
                    <a:pt x="231" y="86"/>
                  </a:cubicBezTo>
                  <a:cubicBezTo>
                    <a:pt x="266" y="51"/>
                    <a:pt x="22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9" name="Google Shape;10279;p27"/>
            <p:cNvSpPr/>
            <p:nvPr/>
          </p:nvSpPr>
          <p:spPr>
            <a:xfrm>
              <a:off x="846150" y="1169725"/>
              <a:ext cx="7900" cy="3625"/>
            </a:xfrm>
            <a:custGeom>
              <a:avLst/>
              <a:gdLst/>
              <a:ahLst/>
              <a:cxnLst/>
              <a:rect l="l" t="t" r="r" b="b"/>
              <a:pathLst>
                <a:path w="316" h="145" extrusionOk="0">
                  <a:moveTo>
                    <a:pt x="70" y="0"/>
                  </a:moveTo>
                  <a:cubicBezTo>
                    <a:pt x="14" y="0"/>
                    <a:pt x="0" y="91"/>
                    <a:pt x="60" y="108"/>
                  </a:cubicBezTo>
                  <a:cubicBezTo>
                    <a:pt x="114" y="117"/>
                    <a:pt x="176" y="135"/>
                    <a:pt x="230" y="144"/>
                  </a:cubicBezTo>
                  <a:cubicBezTo>
                    <a:pt x="232" y="144"/>
                    <a:pt x="235" y="144"/>
                    <a:pt x="238" y="144"/>
                  </a:cubicBezTo>
                  <a:cubicBezTo>
                    <a:pt x="294" y="144"/>
                    <a:pt x="316" y="54"/>
                    <a:pt x="248" y="37"/>
                  </a:cubicBezTo>
                  <a:cubicBezTo>
                    <a:pt x="194" y="28"/>
                    <a:pt x="141" y="19"/>
                    <a:pt x="78" y="1"/>
                  </a:cubicBezTo>
                  <a:cubicBezTo>
                    <a:pt x="75" y="0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0" name="Google Shape;10280;p27"/>
            <p:cNvSpPr/>
            <p:nvPr/>
          </p:nvSpPr>
          <p:spPr>
            <a:xfrm>
              <a:off x="762675" y="1172175"/>
              <a:ext cx="25475" cy="14925"/>
            </a:xfrm>
            <a:custGeom>
              <a:avLst/>
              <a:gdLst/>
              <a:ahLst/>
              <a:cxnLst/>
              <a:rect l="l" t="t" r="r" b="b"/>
              <a:pathLst>
                <a:path w="1019" h="597" extrusionOk="0">
                  <a:moveTo>
                    <a:pt x="723" y="1"/>
                  </a:moveTo>
                  <a:lnTo>
                    <a:pt x="723" y="1"/>
                  </a:lnTo>
                  <a:cubicBezTo>
                    <a:pt x="776" y="162"/>
                    <a:pt x="643" y="358"/>
                    <a:pt x="464" y="367"/>
                  </a:cubicBezTo>
                  <a:cubicBezTo>
                    <a:pt x="384" y="367"/>
                    <a:pt x="295" y="340"/>
                    <a:pt x="232" y="278"/>
                  </a:cubicBezTo>
                  <a:cubicBezTo>
                    <a:pt x="197" y="233"/>
                    <a:pt x="179" y="170"/>
                    <a:pt x="179" y="108"/>
                  </a:cubicBezTo>
                  <a:cubicBezTo>
                    <a:pt x="116" y="144"/>
                    <a:pt x="54" y="188"/>
                    <a:pt x="0" y="233"/>
                  </a:cubicBezTo>
                  <a:cubicBezTo>
                    <a:pt x="19" y="482"/>
                    <a:pt x="222" y="596"/>
                    <a:pt x="435" y="596"/>
                  </a:cubicBezTo>
                  <a:cubicBezTo>
                    <a:pt x="717" y="596"/>
                    <a:pt x="1018" y="396"/>
                    <a:pt x="937" y="46"/>
                  </a:cubicBezTo>
                  <a:cubicBezTo>
                    <a:pt x="866" y="19"/>
                    <a:pt x="794" y="10"/>
                    <a:pt x="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1" name="Google Shape;10281;p27"/>
            <p:cNvSpPr/>
            <p:nvPr/>
          </p:nvSpPr>
          <p:spPr>
            <a:xfrm>
              <a:off x="756425" y="1174200"/>
              <a:ext cx="40850" cy="24350"/>
            </a:xfrm>
            <a:custGeom>
              <a:avLst/>
              <a:gdLst/>
              <a:ahLst/>
              <a:cxnLst/>
              <a:rect l="l" t="t" r="r" b="b"/>
              <a:pathLst>
                <a:path w="1634" h="974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1355" y="389"/>
                    <a:pt x="1013" y="612"/>
                    <a:pt x="687" y="612"/>
                  </a:cubicBezTo>
                  <a:cubicBezTo>
                    <a:pt x="451" y="612"/>
                    <a:pt x="225" y="496"/>
                    <a:pt x="161" y="241"/>
                  </a:cubicBezTo>
                  <a:cubicBezTo>
                    <a:pt x="134" y="277"/>
                    <a:pt x="108" y="304"/>
                    <a:pt x="90" y="348"/>
                  </a:cubicBezTo>
                  <a:cubicBezTo>
                    <a:pt x="116" y="393"/>
                    <a:pt x="134" y="446"/>
                    <a:pt x="161" y="500"/>
                  </a:cubicBezTo>
                  <a:cubicBezTo>
                    <a:pt x="224" y="589"/>
                    <a:pt x="286" y="660"/>
                    <a:pt x="375" y="723"/>
                  </a:cubicBezTo>
                  <a:cubicBezTo>
                    <a:pt x="375" y="723"/>
                    <a:pt x="375" y="732"/>
                    <a:pt x="375" y="732"/>
                  </a:cubicBezTo>
                  <a:cubicBezTo>
                    <a:pt x="268" y="705"/>
                    <a:pt x="188" y="616"/>
                    <a:pt x="125" y="527"/>
                  </a:cubicBezTo>
                  <a:cubicBezTo>
                    <a:pt x="99" y="500"/>
                    <a:pt x="72" y="464"/>
                    <a:pt x="45" y="428"/>
                  </a:cubicBezTo>
                  <a:cubicBezTo>
                    <a:pt x="45" y="437"/>
                    <a:pt x="45" y="437"/>
                    <a:pt x="45" y="446"/>
                  </a:cubicBezTo>
                  <a:cubicBezTo>
                    <a:pt x="54" y="464"/>
                    <a:pt x="54" y="482"/>
                    <a:pt x="63" y="500"/>
                  </a:cubicBezTo>
                  <a:cubicBezTo>
                    <a:pt x="99" y="562"/>
                    <a:pt x="134" y="607"/>
                    <a:pt x="179" y="652"/>
                  </a:cubicBezTo>
                  <a:cubicBezTo>
                    <a:pt x="277" y="750"/>
                    <a:pt x="393" y="803"/>
                    <a:pt x="509" y="857"/>
                  </a:cubicBezTo>
                  <a:cubicBezTo>
                    <a:pt x="384" y="857"/>
                    <a:pt x="259" y="794"/>
                    <a:pt x="161" y="714"/>
                  </a:cubicBezTo>
                  <a:cubicBezTo>
                    <a:pt x="116" y="678"/>
                    <a:pt x="54" y="616"/>
                    <a:pt x="9" y="553"/>
                  </a:cubicBezTo>
                  <a:cubicBezTo>
                    <a:pt x="9" y="571"/>
                    <a:pt x="9" y="589"/>
                    <a:pt x="1" y="616"/>
                  </a:cubicBezTo>
                  <a:cubicBezTo>
                    <a:pt x="167" y="858"/>
                    <a:pt x="451" y="973"/>
                    <a:pt x="737" y="973"/>
                  </a:cubicBezTo>
                  <a:cubicBezTo>
                    <a:pt x="1154" y="973"/>
                    <a:pt x="1575" y="727"/>
                    <a:pt x="1633" y="277"/>
                  </a:cubicBezTo>
                  <a:cubicBezTo>
                    <a:pt x="1624" y="268"/>
                    <a:pt x="1615" y="259"/>
                    <a:pt x="1615" y="250"/>
                  </a:cubicBezTo>
                  <a:cubicBezTo>
                    <a:pt x="1588" y="313"/>
                    <a:pt x="1553" y="393"/>
                    <a:pt x="1553" y="411"/>
                  </a:cubicBezTo>
                  <a:cubicBezTo>
                    <a:pt x="1499" y="509"/>
                    <a:pt x="1428" y="669"/>
                    <a:pt x="1312" y="714"/>
                  </a:cubicBezTo>
                  <a:cubicBezTo>
                    <a:pt x="1383" y="634"/>
                    <a:pt x="1437" y="553"/>
                    <a:pt x="1481" y="455"/>
                  </a:cubicBezTo>
                  <a:cubicBezTo>
                    <a:pt x="1526" y="366"/>
                    <a:pt x="1544" y="277"/>
                    <a:pt x="1562" y="188"/>
                  </a:cubicBezTo>
                  <a:cubicBezTo>
                    <a:pt x="1553" y="179"/>
                    <a:pt x="1544" y="161"/>
                    <a:pt x="1526" y="152"/>
                  </a:cubicBezTo>
                  <a:cubicBezTo>
                    <a:pt x="1517" y="214"/>
                    <a:pt x="1490" y="277"/>
                    <a:pt x="1472" y="339"/>
                  </a:cubicBezTo>
                  <a:cubicBezTo>
                    <a:pt x="1437" y="420"/>
                    <a:pt x="1410" y="509"/>
                    <a:pt x="1339" y="571"/>
                  </a:cubicBezTo>
                  <a:cubicBezTo>
                    <a:pt x="1383" y="491"/>
                    <a:pt x="1419" y="411"/>
                    <a:pt x="1446" y="330"/>
                  </a:cubicBezTo>
                  <a:cubicBezTo>
                    <a:pt x="1464" y="259"/>
                    <a:pt x="1472" y="179"/>
                    <a:pt x="1472" y="107"/>
                  </a:cubicBezTo>
                  <a:cubicBezTo>
                    <a:pt x="1419" y="63"/>
                    <a:pt x="1365" y="27"/>
                    <a:pt x="1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2" name="Google Shape;10282;p27"/>
            <p:cNvSpPr/>
            <p:nvPr/>
          </p:nvSpPr>
          <p:spPr>
            <a:xfrm>
              <a:off x="753750" y="1169650"/>
              <a:ext cx="46200" cy="31425"/>
            </a:xfrm>
            <a:custGeom>
              <a:avLst/>
              <a:gdLst/>
              <a:ahLst/>
              <a:cxnLst/>
              <a:rect l="l" t="t" r="r" b="b"/>
              <a:pathLst>
                <a:path w="1848" h="1257" extrusionOk="0">
                  <a:moveTo>
                    <a:pt x="1080" y="102"/>
                  </a:moveTo>
                  <a:lnTo>
                    <a:pt x="1080" y="102"/>
                  </a:lnTo>
                  <a:cubicBezTo>
                    <a:pt x="1151" y="111"/>
                    <a:pt x="1223" y="120"/>
                    <a:pt x="1294" y="147"/>
                  </a:cubicBezTo>
                  <a:cubicBezTo>
                    <a:pt x="1375" y="497"/>
                    <a:pt x="1074" y="697"/>
                    <a:pt x="792" y="697"/>
                  </a:cubicBezTo>
                  <a:cubicBezTo>
                    <a:pt x="579" y="697"/>
                    <a:pt x="376" y="583"/>
                    <a:pt x="357" y="334"/>
                  </a:cubicBezTo>
                  <a:cubicBezTo>
                    <a:pt x="411" y="289"/>
                    <a:pt x="473" y="245"/>
                    <a:pt x="536" y="209"/>
                  </a:cubicBezTo>
                  <a:cubicBezTo>
                    <a:pt x="536" y="271"/>
                    <a:pt x="554" y="334"/>
                    <a:pt x="589" y="379"/>
                  </a:cubicBezTo>
                  <a:cubicBezTo>
                    <a:pt x="652" y="441"/>
                    <a:pt x="741" y="468"/>
                    <a:pt x="821" y="468"/>
                  </a:cubicBezTo>
                  <a:cubicBezTo>
                    <a:pt x="1000" y="459"/>
                    <a:pt x="1133" y="263"/>
                    <a:pt x="1080" y="102"/>
                  </a:cubicBezTo>
                  <a:close/>
                  <a:moveTo>
                    <a:pt x="1410" y="182"/>
                  </a:moveTo>
                  <a:lnTo>
                    <a:pt x="1410" y="182"/>
                  </a:lnTo>
                  <a:cubicBezTo>
                    <a:pt x="1472" y="209"/>
                    <a:pt x="1526" y="245"/>
                    <a:pt x="1579" y="289"/>
                  </a:cubicBezTo>
                  <a:cubicBezTo>
                    <a:pt x="1579" y="361"/>
                    <a:pt x="1571" y="441"/>
                    <a:pt x="1553" y="512"/>
                  </a:cubicBezTo>
                  <a:cubicBezTo>
                    <a:pt x="1526" y="593"/>
                    <a:pt x="1490" y="673"/>
                    <a:pt x="1446" y="753"/>
                  </a:cubicBezTo>
                  <a:cubicBezTo>
                    <a:pt x="1517" y="691"/>
                    <a:pt x="1544" y="602"/>
                    <a:pt x="1579" y="521"/>
                  </a:cubicBezTo>
                  <a:cubicBezTo>
                    <a:pt x="1597" y="459"/>
                    <a:pt x="1624" y="396"/>
                    <a:pt x="1633" y="334"/>
                  </a:cubicBezTo>
                  <a:cubicBezTo>
                    <a:pt x="1651" y="343"/>
                    <a:pt x="1660" y="361"/>
                    <a:pt x="1669" y="370"/>
                  </a:cubicBezTo>
                  <a:cubicBezTo>
                    <a:pt x="1651" y="459"/>
                    <a:pt x="1633" y="548"/>
                    <a:pt x="1588" y="637"/>
                  </a:cubicBezTo>
                  <a:cubicBezTo>
                    <a:pt x="1544" y="735"/>
                    <a:pt x="1490" y="816"/>
                    <a:pt x="1419" y="896"/>
                  </a:cubicBezTo>
                  <a:cubicBezTo>
                    <a:pt x="1535" y="851"/>
                    <a:pt x="1606" y="691"/>
                    <a:pt x="1660" y="593"/>
                  </a:cubicBezTo>
                  <a:cubicBezTo>
                    <a:pt x="1660" y="575"/>
                    <a:pt x="1695" y="495"/>
                    <a:pt x="1722" y="432"/>
                  </a:cubicBezTo>
                  <a:cubicBezTo>
                    <a:pt x="1722" y="441"/>
                    <a:pt x="1731" y="450"/>
                    <a:pt x="1740" y="459"/>
                  </a:cubicBezTo>
                  <a:cubicBezTo>
                    <a:pt x="1682" y="909"/>
                    <a:pt x="1261" y="1155"/>
                    <a:pt x="844" y="1155"/>
                  </a:cubicBezTo>
                  <a:cubicBezTo>
                    <a:pt x="558" y="1155"/>
                    <a:pt x="274" y="1040"/>
                    <a:pt x="108" y="798"/>
                  </a:cubicBezTo>
                  <a:cubicBezTo>
                    <a:pt x="116" y="771"/>
                    <a:pt x="116" y="753"/>
                    <a:pt x="116" y="735"/>
                  </a:cubicBezTo>
                  <a:cubicBezTo>
                    <a:pt x="161" y="798"/>
                    <a:pt x="223" y="860"/>
                    <a:pt x="268" y="896"/>
                  </a:cubicBezTo>
                  <a:cubicBezTo>
                    <a:pt x="366" y="976"/>
                    <a:pt x="491" y="1039"/>
                    <a:pt x="616" y="1039"/>
                  </a:cubicBezTo>
                  <a:cubicBezTo>
                    <a:pt x="500" y="985"/>
                    <a:pt x="384" y="932"/>
                    <a:pt x="286" y="834"/>
                  </a:cubicBezTo>
                  <a:cubicBezTo>
                    <a:pt x="241" y="789"/>
                    <a:pt x="206" y="744"/>
                    <a:pt x="170" y="682"/>
                  </a:cubicBezTo>
                  <a:cubicBezTo>
                    <a:pt x="161" y="664"/>
                    <a:pt x="161" y="646"/>
                    <a:pt x="152" y="628"/>
                  </a:cubicBezTo>
                  <a:cubicBezTo>
                    <a:pt x="152" y="619"/>
                    <a:pt x="152" y="619"/>
                    <a:pt x="152" y="610"/>
                  </a:cubicBezTo>
                  <a:cubicBezTo>
                    <a:pt x="179" y="646"/>
                    <a:pt x="206" y="682"/>
                    <a:pt x="232" y="709"/>
                  </a:cubicBezTo>
                  <a:cubicBezTo>
                    <a:pt x="295" y="798"/>
                    <a:pt x="375" y="887"/>
                    <a:pt x="482" y="914"/>
                  </a:cubicBezTo>
                  <a:cubicBezTo>
                    <a:pt x="482" y="914"/>
                    <a:pt x="482" y="905"/>
                    <a:pt x="482" y="905"/>
                  </a:cubicBezTo>
                  <a:cubicBezTo>
                    <a:pt x="393" y="842"/>
                    <a:pt x="331" y="771"/>
                    <a:pt x="268" y="682"/>
                  </a:cubicBezTo>
                  <a:cubicBezTo>
                    <a:pt x="241" y="628"/>
                    <a:pt x="223" y="575"/>
                    <a:pt x="197" y="530"/>
                  </a:cubicBezTo>
                  <a:cubicBezTo>
                    <a:pt x="215" y="486"/>
                    <a:pt x="241" y="459"/>
                    <a:pt x="268" y="423"/>
                  </a:cubicBezTo>
                  <a:cubicBezTo>
                    <a:pt x="332" y="678"/>
                    <a:pt x="558" y="794"/>
                    <a:pt x="794" y="794"/>
                  </a:cubicBezTo>
                  <a:cubicBezTo>
                    <a:pt x="1120" y="794"/>
                    <a:pt x="1462" y="571"/>
                    <a:pt x="1410" y="182"/>
                  </a:cubicBezTo>
                  <a:close/>
                  <a:moveTo>
                    <a:pt x="1002" y="1"/>
                  </a:moveTo>
                  <a:cubicBezTo>
                    <a:pt x="533" y="1"/>
                    <a:pt x="64" y="280"/>
                    <a:pt x="0" y="798"/>
                  </a:cubicBezTo>
                  <a:cubicBezTo>
                    <a:pt x="0" y="807"/>
                    <a:pt x="0" y="807"/>
                    <a:pt x="9" y="816"/>
                  </a:cubicBezTo>
                  <a:cubicBezTo>
                    <a:pt x="9" y="825"/>
                    <a:pt x="9" y="834"/>
                    <a:pt x="9" y="842"/>
                  </a:cubicBezTo>
                  <a:cubicBezTo>
                    <a:pt x="199" y="1123"/>
                    <a:pt x="522" y="1256"/>
                    <a:pt x="845" y="1256"/>
                  </a:cubicBezTo>
                  <a:cubicBezTo>
                    <a:pt x="1314" y="1256"/>
                    <a:pt x="1784" y="976"/>
                    <a:pt x="1847" y="459"/>
                  </a:cubicBezTo>
                  <a:cubicBezTo>
                    <a:pt x="1847" y="450"/>
                    <a:pt x="1847" y="450"/>
                    <a:pt x="1847" y="441"/>
                  </a:cubicBezTo>
                  <a:cubicBezTo>
                    <a:pt x="1847" y="432"/>
                    <a:pt x="1847" y="423"/>
                    <a:pt x="1838" y="414"/>
                  </a:cubicBezTo>
                  <a:cubicBezTo>
                    <a:pt x="1649" y="134"/>
                    <a:pt x="1326" y="1"/>
                    <a:pt x="1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3" name="Google Shape;10283;p27"/>
            <p:cNvSpPr/>
            <p:nvPr/>
          </p:nvSpPr>
          <p:spPr>
            <a:xfrm>
              <a:off x="798575" y="1170125"/>
              <a:ext cx="5525" cy="5100"/>
            </a:xfrm>
            <a:custGeom>
              <a:avLst/>
              <a:gdLst/>
              <a:ahLst/>
              <a:cxnLst/>
              <a:rect l="l" t="t" r="r" b="b"/>
              <a:pathLst>
                <a:path w="221" h="204" extrusionOk="0">
                  <a:moveTo>
                    <a:pt x="141" y="0"/>
                  </a:moveTo>
                  <a:cubicBezTo>
                    <a:pt x="126" y="0"/>
                    <a:pt x="111" y="6"/>
                    <a:pt x="99" y="21"/>
                  </a:cubicBezTo>
                  <a:cubicBezTo>
                    <a:pt x="81" y="56"/>
                    <a:pt x="54" y="83"/>
                    <a:pt x="27" y="110"/>
                  </a:cubicBezTo>
                  <a:cubicBezTo>
                    <a:pt x="10" y="137"/>
                    <a:pt x="1" y="163"/>
                    <a:pt x="18" y="190"/>
                  </a:cubicBezTo>
                  <a:cubicBezTo>
                    <a:pt x="27" y="199"/>
                    <a:pt x="43" y="203"/>
                    <a:pt x="59" y="203"/>
                  </a:cubicBezTo>
                  <a:cubicBezTo>
                    <a:pt x="74" y="203"/>
                    <a:pt x="90" y="199"/>
                    <a:pt x="99" y="190"/>
                  </a:cubicBezTo>
                  <a:cubicBezTo>
                    <a:pt x="125" y="154"/>
                    <a:pt x="161" y="119"/>
                    <a:pt x="188" y="83"/>
                  </a:cubicBezTo>
                  <a:cubicBezTo>
                    <a:pt x="220" y="44"/>
                    <a:pt x="182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4" name="Google Shape;10284;p27"/>
            <p:cNvSpPr/>
            <p:nvPr/>
          </p:nvSpPr>
          <p:spPr>
            <a:xfrm>
              <a:off x="790825" y="1163800"/>
              <a:ext cx="4650" cy="6175"/>
            </a:xfrm>
            <a:custGeom>
              <a:avLst/>
              <a:gdLst/>
              <a:ahLst/>
              <a:cxnLst/>
              <a:rect l="l" t="t" r="r" b="b"/>
              <a:pathLst>
                <a:path w="186" h="247" extrusionOk="0">
                  <a:moveTo>
                    <a:pt x="128" y="1"/>
                  </a:moveTo>
                  <a:cubicBezTo>
                    <a:pt x="110" y="1"/>
                    <a:pt x="93" y="7"/>
                    <a:pt x="88" y="24"/>
                  </a:cubicBezTo>
                  <a:cubicBezTo>
                    <a:pt x="61" y="77"/>
                    <a:pt x="34" y="131"/>
                    <a:pt x="16" y="184"/>
                  </a:cubicBezTo>
                  <a:cubicBezTo>
                    <a:pt x="0" y="222"/>
                    <a:pt x="29" y="247"/>
                    <a:pt x="61" y="247"/>
                  </a:cubicBezTo>
                  <a:cubicBezTo>
                    <a:pt x="82" y="247"/>
                    <a:pt x="104" y="236"/>
                    <a:pt x="114" y="211"/>
                  </a:cubicBezTo>
                  <a:cubicBezTo>
                    <a:pt x="132" y="166"/>
                    <a:pt x="150" y="131"/>
                    <a:pt x="177" y="86"/>
                  </a:cubicBezTo>
                  <a:cubicBezTo>
                    <a:pt x="186" y="59"/>
                    <a:pt x="186" y="24"/>
                    <a:pt x="159" y="6"/>
                  </a:cubicBezTo>
                  <a:cubicBezTo>
                    <a:pt x="149" y="3"/>
                    <a:pt x="138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5" name="Google Shape;10285;p27"/>
            <p:cNvSpPr/>
            <p:nvPr/>
          </p:nvSpPr>
          <p:spPr>
            <a:xfrm>
              <a:off x="782925" y="1160375"/>
              <a:ext cx="3625" cy="6800"/>
            </a:xfrm>
            <a:custGeom>
              <a:avLst/>
              <a:gdLst/>
              <a:ahLst/>
              <a:cxnLst/>
              <a:rect l="l" t="t" r="r" b="b"/>
              <a:pathLst>
                <a:path w="145" h="272" extrusionOk="0">
                  <a:moveTo>
                    <a:pt x="82" y="0"/>
                  </a:moveTo>
                  <a:cubicBezTo>
                    <a:pt x="56" y="0"/>
                    <a:pt x="38" y="18"/>
                    <a:pt x="29" y="54"/>
                  </a:cubicBezTo>
                  <a:cubicBezTo>
                    <a:pt x="20" y="98"/>
                    <a:pt x="20" y="152"/>
                    <a:pt x="11" y="205"/>
                  </a:cubicBezTo>
                  <a:cubicBezTo>
                    <a:pt x="0" y="243"/>
                    <a:pt x="32" y="272"/>
                    <a:pt x="63" y="272"/>
                  </a:cubicBezTo>
                  <a:cubicBezTo>
                    <a:pt x="83" y="272"/>
                    <a:pt x="102" y="260"/>
                    <a:pt x="109" y="232"/>
                  </a:cubicBezTo>
                  <a:cubicBezTo>
                    <a:pt x="118" y="179"/>
                    <a:pt x="127" y="116"/>
                    <a:pt x="136" y="54"/>
                  </a:cubicBezTo>
                  <a:cubicBezTo>
                    <a:pt x="145" y="27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6" name="Google Shape;10286;p27"/>
            <p:cNvSpPr/>
            <p:nvPr/>
          </p:nvSpPr>
          <p:spPr>
            <a:xfrm>
              <a:off x="760750" y="1163850"/>
              <a:ext cx="5450" cy="6375"/>
            </a:xfrm>
            <a:custGeom>
              <a:avLst/>
              <a:gdLst/>
              <a:ahLst/>
              <a:cxnLst/>
              <a:rect l="l" t="t" r="r" b="b"/>
              <a:pathLst>
                <a:path w="218" h="255" extrusionOk="0">
                  <a:moveTo>
                    <a:pt x="72" y="1"/>
                  </a:moveTo>
                  <a:cubicBezTo>
                    <a:pt x="35" y="1"/>
                    <a:pt x="0" y="34"/>
                    <a:pt x="24" y="75"/>
                  </a:cubicBezTo>
                  <a:cubicBezTo>
                    <a:pt x="59" y="120"/>
                    <a:pt x="77" y="173"/>
                    <a:pt x="104" y="227"/>
                  </a:cubicBezTo>
                  <a:cubicBezTo>
                    <a:pt x="112" y="247"/>
                    <a:pt x="128" y="255"/>
                    <a:pt x="144" y="255"/>
                  </a:cubicBezTo>
                  <a:cubicBezTo>
                    <a:pt x="179" y="255"/>
                    <a:pt x="218" y="216"/>
                    <a:pt x="193" y="173"/>
                  </a:cubicBezTo>
                  <a:cubicBezTo>
                    <a:pt x="167" y="129"/>
                    <a:pt x="149" y="75"/>
                    <a:pt x="122" y="31"/>
                  </a:cubicBezTo>
                  <a:cubicBezTo>
                    <a:pt x="110" y="9"/>
                    <a:pt x="9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7" name="Google Shape;10287;p27"/>
            <p:cNvSpPr/>
            <p:nvPr/>
          </p:nvSpPr>
          <p:spPr>
            <a:xfrm>
              <a:off x="750850" y="1170950"/>
              <a:ext cx="6500" cy="5250"/>
            </a:xfrm>
            <a:custGeom>
              <a:avLst/>
              <a:gdLst/>
              <a:ahLst/>
              <a:cxnLst/>
              <a:rect l="l" t="t" r="r" b="b"/>
              <a:pathLst>
                <a:path w="260" h="210" extrusionOk="0">
                  <a:moveTo>
                    <a:pt x="66" y="1"/>
                  </a:moveTo>
                  <a:cubicBezTo>
                    <a:pt x="54" y="1"/>
                    <a:pt x="41" y="5"/>
                    <a:pt x="27" y="14"/>
                  </a:cubicBezTo>
                  <a:cubicBezTo>
                    <a:pt x="9" y="32"/>
                    <a:pt x="0" y="68"/>
                    <a:pt x="27" y="86"/>
                  </a:cubicBezTo>
                  <a:cubicBezTo>
                    <a:pt x="72" y="130"/>
                    <a:pt x="125" y="157"/>
                    <a:pt x="170" y="202"/>
                  </a:cubicBezTo>
                  <a:cubicBezTo>
                    <a:pt x="175" y="207"/>
                    <a:pt x="182" y="209"/>
                    <a:pt x="189" y="209"/>
                  </a:cubicBezTo>
                  <a:cubicBezTo>
                    <a:pt x="207" y="209"/>
                    <a:pt x="229" y="196"/>
                    <a:pt x="241" y="184"/>
                  </a:cubicBezTo>
                  <a:cubicBezTo>
                    <a:pt x="259" y="157"/>
                    <a:pt x="241" y="130"/>
                    <a:pt x="224" y="112"/>
                  </a:cubicBezTo>
                  <a:cubicBezTo>
                    <a:pt x="188" y="77"/>
                    <a:pt x="143" y="50"/>
                    <a:pt x="99" y="14"/>
                  </a:cubicBezTo>
                  <a:cubicBezTo>
                    <a:pt x="90" y="5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8" name="Google Shape;10288;p27"/>
            <p:cNvSpPr/>
            <p:nvPr/>
          </p:nvSpPr>
          <p:spPr>
            <a:xfrm>
              <a:off x="745225" y="1181000"/>
              <a:ext cx="7225" cy="4275"/>
            </a:xfrm>
            <a:custGeom>
              <a:avLst/>
              <a:gdLst/>
              <a:ahLst/>
              <a:cxnLst/>
              <a:rect l="l" t="t" r="r" b="b"/>
              <a:pathLst>
                <a:path w="289" h="171" extrusionOk="0">
                  <a:moveTo>
                    <a:pt x="71" y="0"/>
                  </a:moveTo>
                  <a:cubicBezTo>
                    <a:pt x="22" y="0"/>
                    <a:pt x="1" y="79"/>
                    <a:pt x="56" y="103"/>
                  </a:cubicBezTo>
                  <a:cubicBezTo>
                    <a:pt x="101" y="121"/>
                    <a:pt x="145" y="139"/>
                    <a:pt x="181" y="165"/>
                  </a:cubicBezTo>
                  <a:cubicBezTo>
                    <a:pt x="190" y="169"/>
                    <a:pt x="198" y="171"/>
                    <a:pt x="206" y="171"/>
                  </a:cubicBezTo>
                  <a:cubicBezTo>
                    <a:pt x="256" y="171"/>
                    <a:pt x="288" y="107"/>
                    <a:pt x="234" y="76"/>
                  </a:cubicBezTo>
                  <a:cubicBezTo>
                    <a:pt x="190" y="49"/>
                    <a:pt x="145" y="23"/>
                    <a:pt x="92" y="5"/>
                  </a:cubicBezTo>
                  <a:cubicBezTo>
                    <a:pt x="84" y="2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9" name="Google Shape;10289;p27"/>
            <p:cNvSpPr/>
            <p:nvPr/>
          </p:nvSpPr>
          <p:spPr>
            <a:xfrm>
              <a:off x="771775" y="1160525"/>
              <a:ext cx="3750" cy="6850"/>
            </a:xfrm>
            <a:custGeom>
              <a:avLst/>
              <a:gdLst/>
              <a:ahLst/>
              <a:cxnLst/>
              <a:rect l="l" t="t" r="r" b="b"/>
              <a:pathLst>
                <a:path w="150" h="274" extrusionOk="0">
                  <a:moveTo>
                    <a:pt x="63" y="1"/>
                  </a:moveTo>
                  <a:cubicBezTo>
                    <a:pt x="33" y="1"/>
                    <a:pt x="1" y="24"/>
                    <a:pt x="11" y="66"/>
                  </a:cubicBezTo>
                  <a:cubicBezTo>
                    <a:pt x="20" y="119"/>
                    <a:pt x="29" y="173"/>
                    <a:pt x="38" y="235"/>
                  </a:cubicBezTo>
                  <a:cubicBezTo>
                    <a:pt x="45" y="261"/>
                    <a:pt x="67" y="273"/>
                    <a:pt x="89" y="273"/>
                  </a:cubicBezTo>
                  <a:cubicBezTo>
                    <a:pt x="119" y="273"/>
                    <a:pt x="150" y="250"/>
                    <a:pt x="145" y="208"/>
                  </a:cubicBezTo>
                  <a:cubicBezTo>
                    <a:pt x="136" y="155"/>
                    <a:pt x="118" y="101"/>
                    <a:pt x="109" y="39"/>
                  </a:cubicBezTo>
                  <a:cubicBezTo>
                    <a:pt x="105" y="13"/>
                    <a:pt x="85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0" name="Google Shape;10290;p27"/>
            <p:cNvSpPr/>
            <p:nvPr/>
          </p:nvSpPr>
          <p:spPr>
            <a:xfrm>
              <a:off x="699475" y="1158925"/>
              <a:ext cx="26875" cy="16275"/>
            </a:xfrm>
            <a:custGeom>
              <a:avLst/>
              <a:gdLst/>
              <a:ahLst/>
              <a:cxnLst/>
              <a:rect l="l" t="t" r="r" b="b"/>
              <a:pathLst>
                <a:path w="1075" h="651" extrusionOk="0">
                  <a:moveTo>
                    <a:pt x="333" y="1"/>
                  </a:moveTo>
                  <a:cubicBezTo>
                    <a:pt x="283" y="1"/>
                    <a:pt x="233" y="7"/>
                    <a:pt x="182" y="14"/>
                  </a:cubicBezTo>
                  <a:cubicBezTo>
                    <a:pt x="1" y="347"/>
                    <a:pt x="349" y="650"/>
                    <a:pt x="671" y="650"/>
                  </a:cubicBezTo>
                  <a:cubicBezTo>
                    <a:pt x="839" y="650"/>
                    <a:pt x="1001" y="567"/>
                    <a:pt x="1074" y="361"/>
                  </a:cubicBezTo>
                  <a:cubicBezTo>
                    <a:pt x="1030" y="308"/>
                    <a:pt x="976" y="254"/>
                    <a:pt x="914" y="210"/>
                  </a:cubicBezTo>
                  <a:cubicBezTo>
                    <a:pt x="888" y="334"/>
                    <a:pt x="762" y="415"/>
                    <a:pt x="637" y="415"/>
                  </a:cubicBezTo>
                  <a:cubicBezTo>
                    <a:pt x="590" y="415"/>
                    <a:pt x="544" y="403"/>
                    <a:pt x="503" y="379"/>
                  </a:cubicBezTo>
                  <a:cubicBezTo>
                    <a:pt x="432" y="335"/>
                    <a:pt x="378" y="263"/>
                    <a:pt x="360" y="174"/>
                  </a:cubicBezTo>
                  <a:cubicBezTo>
                    <a:pt x="352" y="121"/>
                    <a:pt x="369" y="58"/>
                    <a:pt x="396" y="5"/>
                  </a:cubicBezTo>
                  <a:cubicBezTo>
                    <a:pt x="375" y="2"/>
                    <a:pt x="354" y="1"/>
                    <a:pt x="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1" name="Google Shape;10291;p27"/>
            <p:cNvSpPr/>
            <p:nvPr/>
          </p:nvSpPr>
          <p:spPr>
            <a:xfrm>
              <a:off x="692650" y="1159925"/>
              <a:ext cx="38825" cy="27400"/>
            </a:xfrm>
            <a:custGeom>
              <a:avLst/>
              <a:gdLst/>
              <a:ahLst/>
              <a:cxnLst/>
              <a:rect l="l" t="t" r="r" b="b"/>
              <a:pathLst>
                <a:path w="1553" h="1096" extrusionOk="0">
                  <a:moveTo>
                    <a:pt x="339" y="0"/>
                  </a:moveTo>
                  <a:cubicBezTo>
                    <a:pt x="294" y="9"/>
                    <a:pt x="259" y="27"/>
                    <a:pt x="223" y="45"/>
                  </a:cubicBezTo>
                  <a:cubicBezTo>
                    <a:pt x="214" y="107"/>
                    <a:pt x="196" y="161"/>
                    <a:pt x="196" y="214"/>
                  </a:cubicBezTo>
                  <a:cubicBezTo>
                    <a:pt x="196" y="330"/>
                    <a:pt x="214" y="420"/>
                    <a:pt x="250" y="518"/>
                  </a:cubicBezTo>
                  <a:cubicBezTo>
                    <a:pt x="250" y="527"/>
                    <a:pt x="250" y="527"/>
                    <a:pt x="250" y="527"/>
                  </a:cubicBezTo>
                  <a:cubicBezTo>
                    <a:pt x="170" y="446"/>
                    <a:pt x="152" y="321"/>
                    <a:pt x="143" y="223"/>
                  </a:cubicBezTo>
                  <a:cubicBezTo>
                    <a:pt x="143" y="188"/>
                    <a:pt x="134" y="143"/>
                    <a:pt x="134" y="98"/>
                  </a:cubicBezTo>
                  <a:cubicBezTo>
                    <a:pt x="134" y="98"/>
                    <a:pt x="125" y="107"/>
                    <a:pt x="125" y="107"/>
                  </a:cubicBezTo>
                  <a:cubicBezTo>
                    <a:pt x="125" y="125"/>
                    <a:pt x="116" y="143"/>
                    <a:pt x="116" y="170"/>
                  </a:cubicBezTo>
                  <a:cubicBezTo>
                    <a:pt x="107" y="232"/>
                    <a:pt x="116" y="295"/>
                    <a:pt x="125" y="357"/>
                  </a:cubicBezTo>
                  <a:cubicBezTo>
                    <a:pt x="152" y="482"/>
                    <a:pt x="223" y="598"/>
                    <a:pt x="294" y="705"/>
                  </a:cubicBezTo>
                  <a:lnTo>
                    <a:pt x="286" y="705"/>
                  </a:lnTo>
                  <a:cubicBezTo>
                    <a:pt x="187" y="634"/>
                    <a:pt x="116" y="518"/>
                    <a:pt x="80" y="402"/>
                  </a:cubicBezTo>
                  <a:cubicBezTo>
                    <a:pt x="63" y="348"/>
                    <a:pt x="36" y="259"/>
                    <a:pt x="45" y="179"/>
                  </a:cubicBezTo>
                  <a:lnTo>
                    <a:pt x="45" y="179"/>
                  </a:lnTo>
                  <a:cubicBezTo>
                    <a:pt x="27" y="197"/>
                    <a:pt x="9" y="206"/>
                    <a:pt x="0" y="223"/>
                  </a:cubicBezTo>
                  <a:cubicBezTo>
                    <a:pt x="12" y="718"/>
                    <a:pt x="501" y="1096"/>
                    <a:pt x="969" y="1096"/>
                  </a:cubicBezTo>
                  <a:cubicBezTo>
                    <a:pt x="1184" y="1096"/>
                    <a:pt x="1395" y="1016"/>
                    <a:pt x="1552" y="830"/>
                  </a:cubicBezTo>
                  <a:cubicBezTo>
                    <a:pt x="1552" y="821"/>
                    <a:pt x="1552" y="803"/>
                    <a:pt x="1552" y="794"/>
                  </a:cubicBezTo>
                  <a:cubicBezTo>
                    <a:pt x="1490" y="839"/>
                    <a:pt x="1427" y="884"/>
                    <a:pt x="1410" y="892"/>
                  </a:cubicBezTo>
                  <a:cubicBezTo>
                    <a:pt x="1320" y="949"/>
                    <a:pt x="1186" y="1029"/>
                    <a:pt x="1075" y="1029"/>
                  </a:cubicBezTo>
                  <a:cubicBezTo>
                    <a:pt x="1065" y="1029"/>
                    <a:pt x="1054" y="1028"/>
                    <a:pt x="1044" y="1026"/>
                  </a:cubicBezTo>
                  <a:cubicBezTo>
                    <a:pt x="1151" y="991"/>
                    <a:pt x="1231" y="955"/>
                    <a:pt x="1329" y="901"/>
                  </a:cubicBezTo>
                  <a:cubicBezTo>
                    <a:pt x="1410" y="848"/>
                    <a:pt x="1472" y="785"/>
                    <a:pt x="1543" y="714"/>
                  </a:cubicBezTo>
                  <a:cubicBezTo>
                    <a:pt x="1535" y="705"/>
                    <a:pt x="1535" y="687"/>
                    <a:pt x="1526" y="669"/>
                  </a:cubicBezTo>
                  <a:cubicBezTo>
                    <a:pt x="1481" y="714"/>
                    <a:pt x="1427" y="759"/>
                    <a:pt x="1383" y="794"/>
                  </a:cubicBezTo>
                  <a:cubicBezTo>
                    <a:pt x="1311" y="848"/>
                    <a:pt x="1240" y="910"/>
                    <a:pt x="1142" y="919"/>
                  </a:cubicBezTo>
                  <a:cubicBezTo>
                    <a:pt x="1222" y="875"/>
                    <a:pt x="1294" y="830"/>
                    <a:pt x="1365" y="768"/>
                  </a:cubicBezTo>
                  <a:cubicBezTo>
                    <a:pt x="1419" y="723"/>
                    <a:pt x="1463" y="660"/>
                    <a:pt x="1508" y="598"/>
                  </a:cubicBezTo>
                  <a:cubicBezTo>
                    <a:pt x="1490" y="536"/>
                    <a:pt x="1454" y="482"/>
                    <a:pt x="1419" y="420"/>
                  </a:cubicBezTo>
                  <a:cubicBezTo>
                    <a:pt x="1321" y="629"/>
                    <a:pt x="1142" y="715"/>
                    <a:pt x="955" y="715"/>
                  </a:cubicBezTo>
                  <a:cubicBezTo>
                    <a:pt x="593" y="715"/>
                    <a:pt x="204" y="389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2" name="Google Shape;10292;p27"/>
            <p:cNvSpPr/>
            <p:nvPr/>
          </p:nvSpPr>
          <p:spPr>
            <a:xfrm>
              <a:off x="689975" y="1156400"/>
              <a:ext cx="44175" cy="33500"/>
            </a:xfrm>
            <a:custGeom>
              <a:avLst/>
              <a:gdLst/>
              <a:ahLst/>
              <a:cxnLst/>
              <a:rect l="l" t="t" r="r" b="b"/>
              <a:pathLst>
                <a:path w="1767" h="1340" extrusionOk="0">
                  <a:moveTo>
                    <a:pt x="713" y="102"/>
                  </a:moveTo>
                  <a:cubicBezTo>
                    <a:pt x="734" y="102"/>
                    <a:pt x="755" y="103"/>
                    <a:pt x="776" y="106"/>
                  </a:cubicBezTo>
                  <a:cubicBezTo>
                    <a:pt x="749" y="159"/>
                    <a:pt x="732" y="222"/>
                    <a:pt x="740" y="275"/>
                  </a:cubicBezTo>
                  <a:cubicBezTo>
                    <a:pt x="758" y="364"/>
                    <a:pt x="812" y="436"/>
                    <a:pt x="883" y="480"/>
                  </a:cubicBezTo>
                  <a:cubicBezTo>
                    <a:pt x="924" y="504"/>
                    <a:pt x="970" y="516"/>
                    <a:pt x="1017" y="516"/>
                  </a:cubicBezTo>
                  <a:cubicBezTo>
                    <a:pt x="1142" y="516"/>
                    <a:pt x="1268" y="435"/>
                    <a:pt x="1294" y="311"/>
                  </a:cubicBezTo>
                  <a:cubicBezTo>
                    <a:pt x="1356" y="355"/>
                    <a:pt x="1410" y="409"/>
                    <a:pt x="1454" y="462"/>
                  </a:cubicBezTo>
                  <a:cubicBezTo>
                    <a:pt x="1381" y="668"/>
                    <a:pt x="1219" y="751"/>
                    <a:pt x="1051" y="751"/>
                  </a:cubicBezTo>
                  <a:cubicBezTo>
                    <a:pt x="729" y="751"/>
                    <a:pt x="381" y="448"/>
                    <a:pt x="562" y="115"/>
                  </a:cubicBezTo>
                  <a:cubicBezTo>
                    <a:pt x="613" y="108"/>
                    <a:pt x="663" y="102"/>
                    <a:pt x="713" y="102"/>
                  </a:cubicBezTo>
                  <a:close/>
                  <a:moveTo>
                    <a:pt x="446" y="141"/>
                  </a:moveTo>
                  <a:lnTo>
                    <a:pt x="446" y="141"/>
                  </a:lnTo>
                  <a:cubicBezTo>
                    <a:pt x="311" y="530"/>
                    <a:pt x="700" y="856"/>
                    <a:pt x="1062" y="856"/>
                  </a:cubicBezTo>
                  <a:cubicBezTo>
                    <a:pt x="1249" y="856"/>
                    <a:pt x="1428" y="770"/>
                    <a:pt x="1526" y="561"/>
                  </a:cubicBezTo>
                  <a:cubicBezTo>
                    <a:pt x="1561" y="623"/>
                    <a:pt x="1597" y="677"/>
                    <a:pt x="1615" y="739"/>
                  </a:cubicBezTo>
                  <a:cubicBezTo>
                    <a:pt x="1570" y="801"/>
                    <a:pt x="1526" y="864"/>
                    <a:pt x="1472" y="909"/>
                  </a:cubicBezTo>
                  <a:cubicBezTo>
                    <a:pt x="1401" y="971"/>
                    <a:pt x="1329" y="1016"/>
                    <a:pt x="1249" y="1060"/>
                  </a:cubicBezTo>
                  <a:cubicBezTo>
                    <a:pt x="1347" y="1051"/>
                    <a:pt x="1418" y="989"/>
                    <a:pt x="1490" y="935"/>
                  </a:cubicBezTo>
                  <a:cubicBezTo>
                    <a:pt x="1534" y="900"/>
                    <a:pt x="1588" y="855"/>
                    <a:pt x="1633" y="810"/>
                  </a:cubicBezTo>
                  <a:cubicBezTo>
                    <a:pt x="1642" y="828"/>
                    <a:pt x="1642" y="846"/>
                    <a:pt x="1650" y="855"/>
                  </a:cubicBezTo>
                  <a:cubicBezTo>
                    <a:pt x="1579" y="926"/>
                    <a:pt x="1517" y="989"/>
                    <a:pt x="1436" y="1042"/>
                  </a:cubicBezTo>
                  <a:cubicBezTo>
                    <a:pt x="1338" y="1096"/>
                    <a:pt x="1258" y="1132"/>
                    <a:pt x="1151" y="1167"/>
                  </a:cubicBezTo>
                  <a:cubicBezTo>
                    <a:pt x="1161" y="1169"/>
                    <a:pt x="1172" y="1170"/>
                    <a:pt x="1182" y="1170"/>
                  </a:cubicBezTo>
                  <a:cubicBezTo>
                    <a:pt x="1293" y="1170"/>
                    <a:pt x="1427" y="1090"/>
                    <a:pt x="1517" y="1033"/>
                  </a:cubicBezTo>
                  <a:cubicBezTo>
                    <a:pt x="1534" y="1025"/>
                    <a:pt x="1597" y="980"/>
                    <a:pt x="1659" y="935"/>
                  </a:cubicBezTo>
                  <a:cubicBezTo>
                    <a:pt x="1659" y="944"/>
                    <a:pt x="1659" y="962"/>
                    <a:pt x="1659" y="971"/>
                  </a:cubicBezTo>
                  <a:cubicBezTo>
                    <a:pt x="1502" y="1157"/>
                    <a:pt x="1291" y="1237"/>
                    <a:pt x="1076" y="1237"/>
                  </a:cubicBezTo>
                  <a:cubicBezTo>
                    <a:pt x="608" y="1237"/>
                    <a:pt x="119" y="859"/>
                    <a:pt x="107" y="364"/>
                  </a:cubicBezTo>
                  <a:cubicBezTo>
                    <a:pt x="116" y="347"/>
                    <a:pt x="134" y="338"/>
                    <a:pt x="152" y="320"/>
                  </a:cubicBezTo>
                  <a:lnTo>
                    <a:pt x="152" y="320"/>
                  </a:lnTo>
                  <a:cubicBezTo>
                    <a:pt x="143" y="400"/>
                    <a:pt x="170" y="489"/>
                    <a:pt x="187" y="543"/>
                  </a:cubicBezTo>
                  <a:cubicBezTo>
                    <a:pt x="223" y="659"/>
                    <a:pt x="294" y="775"/>
                    <a:pt x="393" y="846"/>
                  </a:cubicBezTo>
                  <a:lnTo>
                    <a:pt x="401" y="846"/>
                  </a:lnTo>
                  <a:cubicBezTo>
                    <a:pt x="330" y="739"/>
                    <a:pt x="259" y="623"/>
                    <a:pt x="232" y="498"/>
                  </a:cubicBezTo>
                  <a:cubicBezTo>
                    <a:pt x="223" y="436"/>
                    <a:pt x="214" y="373"/>
                    <a:pt x="223" y="311"/>
                  </a:cubicBezTo>
                  <a:cubicBezTo>
                    <a:pt x="223" y="284"/>
                    <a:pt x="232" y="266"/>
                    <a:pt x="232" y="248"/>
                  </a:cubicBezTo>
                  <a:cubicBezTo>
                    <a:pt x="232" y="248"/>
                    <a:pt x="241" y="239"/>
                    <a:pt x="241" y="239"/>
                  </a:cubicBezTo>
                  <a:cubicBezTo>
                    <a:pt x="241" y="284"/>
                    <a:pt x="250" y="329"/>
                    <a:pt x="250" y="364"/>
                  </a:cubicBezTo>
                  <a:cubicBezTo>
                    <a:pt x="259" y="462"/>
                    <a:pt x="277" y="587"/>
                    <a:pt x="357" y="668"/>
                  </a:cubicBezTo>
                  <a:cubicBezTo>
                    <a:pt x="357" y="668"/>
                    <a:pt x="357" y="668"/>
                    <a:pt x="357" y="659"/>
                  </a:cubicBezTo>
                  <a:cubicBezTo>
                    <a:pt x="321" y="561"/>
                    <a:pt x="303" y="471"/>
                    <a:pt x="303" y="355"/>
                  </a:cubicBezTo>
                  <a:cubicBezTo>
                    <a:pt x="303" y="302"/>
                    <a:pt x="321" y="248"/>
                    <a:pt x="330" y="186"/>
                  </a:cubicBezTo>
                  <a:cubicBezTo>
                    <a:pt x="366" y="168"/>
                    <a:pt x="401" y="150"/>
                    <a:pt x="446" y="141"/>
                  </a:cubicBezTo>
                  <a:close/>
                  <a:moveTo>
                    <a:pt x="686" y="0"/>
                  </a:moveTo>
                  <a:cubicBezTo>
                    <a:pt x="439" y="0"/>
                    <a:pt x="198" y="94"/>
                    <a:pt x="18" y="311"/>
                  </a:cubicBezTo>
                  <a:cubicBezTo>
                    <a:pt x="18" y="311"/>
                    <a:pt x="9" y="320"/>
                    <a:pt x="9" y="329"/>
                  </a:cubicBezTo>
                  <a:cubicBezTo>
                    <a:pt x="9" y="329"/>
                    <a:pt x="0" y="338"/>
                    <a:pt x="0" y="347"/>
                  </a:cubicBezTo>
                  <a:cubicBezTo>
                    <a:pt x="6" y="918"/>
                    <a:pt x="550" y="1340"/>
                    <a:pt x="1077" y="1340"/>
                  </a:cubicBezTo>
                  <a:cubicBezTo>
                    <a:pt x="1323" y="1340"/>
                    <a:pt x="1566" y="1247"/>
                    <a:pt x="1749" y="1033"/>
                  </a:cubicBezTo>
                  <a:cubicBezTo>
                    <a:pt x="1749" y="1025"/>
                    <a:pt x="1757" y="1025"/>
                    <a:pt x="1757" y="1016"/>
                  </a:cubicBezTo>
                  <a:cubicBezTo>
                    <a:pt x="1757" y="1007"/>
                    <a:pt x="1766" y="998"/>
                    <a:pt x="1766" y="989"/>
                  </a:cubicBezTo>
                  <a:cubicBezTo>
                    <a:pt x="1754" y="424"/>
                    <a:pt x="1210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3" name="Google Shape;10293;p27"/>
            <p:cNvSpPr/>
            <p:nvPr/>
          </p:nvSpPr>
          <p:spPr>
            <a:xfrm>
              <a:off x="736350" y="1174075"/>
              <a:ext cx="6325" cy="3525"/>
            </a:xfrm>
            <a:custGeom>
              <a:avLst/>
              <a:gdLst/>
              <a:ahLst/>
              <a:cxnLst/>
              <a:rect l="l" t="t" r="r" b="b"/>
              <a:pathLst>
                <a:path w="253" h="141" extrusionOk="0">
                  <a:moveTo>
                    <a:pt x="184" y="0"/>
                  </a:moveTo>
                  <a:cubicBezTo>
                    <a:pt x="177" y="0"/>
                    <a:pt x="169" y="2"/>
                    <a:pt x="161" y="5"/>
                  </a:cubicBezTo>
                  <a:cubicBezTo>
                    <a:pt x="126" y="14"/>
                    <a:pt x="81" y="23"/>
                    <a:pt x="45" y="32"/>
                  </a:cubicBezTo>
                  <a:cubicBezTo>
                    <a:pt x="18" y="41"/>
                    <a:pt x="1" y="68"/>
                    <a:pt x="1" y="94"/>
                  </a:cubicBezTo>
                  <a:cubicBezTo>
                    <a:pt x="8" y="118"/>
                    <a:pt x="29" y="141"/>
                    <a:pt x="52" y="141"/>
                  </a:cubicBezTo>
                  <a:cubicBezTo>
                    <a:pt x="56" y="141"/>
                    <a:pt x="59" y="140"/>
                    <a:pt x="63" y="139"/>
                  </a:cubicBezTo>
                  <a:cubicBezTo>
                    <a:pt x="108" y="121"/>
                    <a:pt x="161" y="112"/>
                    <a:pt x="206" y="94"/>
                  </a:cubicBezTo>
                  <a:cubicBezTo>
                    <a:pt x="252" y="71"/>
                    <a:pt x="231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4" name="Google Shape;10294;p27"/>
            <p:cNvSpPr/>
            <p:nvPr/>
          </p:nvSpPr>
          <p:spPr>
            <a:xfrm>
              <a:off x="732175" y="1164200"/>
              <a:ext cx="6875" cy="4775"/>
            </a:xfrm>
            <a:custGeom>
              <a:avLst/>
              <a:gdLst/>
              <a:ahLst/>
              <a:cxnLst/>
              <a:rect l="l" t="t" r="r" b="b"/>
              <a:pathLst>
                <a:path w="275" h="191" extrusionOk="0">
                  <a:moveTo>
                    <a:pt x="209" y="1"/>
                  </a:moveTo>
                  <a:cubicBezTo>
                    <a:pt x="201" y="1"/>
                    <a:pt x="193" y="3"/>
                    <a:pt x="185" y="8"/>
                  </a:cubicBezTo>
                  <a:cubicBezTo>
                    <a:pt x="141" y="35"/>
                    <a:pt x="87" y="61"/>
                    <a:pt x="43" y="97"/>
                  </a:cubicBezTo>
                  <a:cubicBezTo>
                    <a:pt x="0" y="132"/>
                    <a:pt x="31" y="190"/>
                    <a:pt x="72" y="190"/>
                  </a:cubicBezTo>
                  <a:cubicBezTo>
                    <a:pt x="83" y="190"/>
                    <a:pt x="94" y="186"/>
                    <a:pt x="105" y="177"/>
                  </a:cubicBezTo>
                  <a:cubicBezTo>
                    <a:pt x="150" y="150"/>
                    <a:pt x="185" y="124"/>
                    <a:pt x="230" y="106"/>
                  </a:cubicBezTo>
                  <a:cubicBezTo>
                    <a:pt x="257" y="88"/>
                    <a:pt x="275" y="61"/>
                    <a:pt x="257" y="35"/>
                  </a:cubicBezTo>
                  <a:cubicBezTo>
                    <a:pt x="250" y="15"/>
                    <a:pt x="23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5" name="Google Shape;10295;p27"/>
            <p:cNvSpPr/>
            <p:nvPr/>
          </p:nvSpPr>
          <p:spPr>
            <a:xfrm>
              <a:off x="727050" y="1156350"/>
              <a:ext cx="6200" cy="5925"/>
            </a:xfrm>
            <a:custGeom>
              <a:avLst/>
              <a:gdLst/>
              <a:ahLst/>
              <a:cxnLst/>
              <a:rect l="l" t="t" r="r" b="b"/>
              <a:pathLst>
                <a:path w="248" h="237" extrusionOk="0">
                  <a:moveTo>
                    <a:pt x="193" y="0"/>
                  </a:moveTo>
                  <a:cubicBezTo>
                    <a:pt x="176" y="0"/>
                    <a:pt x="161" y="10"/>
                    <a:pt x="150" y="27"/>
                  </a:cubicBezTo>
                  <a:cubicBezTo>
                    <a:pt x="114" y="63"/>
                    <a:pt x="78" y="108"/>
                    <a:pt x="43" y="143"/>
                  </a:cubicBezTo>
                  <a:cubicBezTo>
                    <a:pt x="0" y="179"/>
                    <a:pt x="36" y="237"/>
                    <a:pt x="75" y="237"/>
                  </a:cubicBezTo>
                  <a:cubicBezTo>
                    <a:pt x="85" y="237"/>
                    <a:pt x="96" y="233"/>
                    <a:pt x="105" y="224"/>
                  </a:cubicBezTo>
                  <a:cubicBezTo>
                    <a:pt x="150" y="179"/>
                    <a:pt x="185" y="134"/>
                    <a:pt x="230" y="90"/>
                  </a:cubicBezTo>
                  <a:cubicBezTo>
                    <a:pt x="248" y="63"/>
                    <a:pt x="239" y="27"/>
                    <a:pt x="221" y="10"/>
                  </a:cubicBezTo>
                  <a:cubicBezTo>
                    <a:pt x="211" y="3"/>
                    <a:pt x="202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6" name="Google Shape;10296;p27"/>
            <p:cNvSpPr/>
            <p:nvPr/>
          </p:nvSpPr>
          <p:spPr>
            <a:xfrm>
              <a:off x="709250" y="1147100"/>
              <a:ext cx="3150" cy="6750"/>
            </a:xfrm>
            <a:custGeom>
              <a:avLst/>
              <a:gdLst/>
              <a:ahLst/>
              <a:cxnLst/>
              <a:rect l="l" t="t" r="r" b="b"/>
              <a:pathLst>
                <a:path w="126" h="270" extrusionOk="0">
                  <a:moveTo>
                    <a:pt x="71" y="0"/>
                  </a:moveTo>
                  <a:cubicBezTo>
                    <a:pt x="47" y="0"/>
                    <a:pt x="23" y="16"/>
                    <a:pt x="23" y="49"/>
                  </a:cubicBezTo>
                  <a:cubicBezTo>
                    <a:pt x="14" y="103"/>
                    <a:pt x="5" y="157"/>
                    <a:pt x="5" y="210"/>
                  </a:cubicBezTo>
                  <a:cubicBezTo>
                    <a:pt x="0" y="249"/>
                    <a:pt x="28" y="270"/>
                    <a:pt x="55" y="270"/>
                  </a:cubicBezTo>
                  <a:cubicBezTo>
                    <a:pt x="77" y="270"/>
                    <a:pt x="99" y="256"/>
                    <a:pt x="103" y="228"/>
                  </a:cubicBezTo>
                  <a:cubicBezTo>
                    <a:pt x="112" y="165"/>
                    <a:pt x="121" y="112"/>
                    <a:pt x="121" y="58"/>
                  </a:cubicBezTo>
                  <a:cubicBezTo>
                    <a:pt x="126" y="20"/>
                    <a:pt x="98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7" name="Google Shape;10297;p27"/>
            <p:cNvSpPr/>
            <p:nvPr/>
          </p:nvSpPr>
          <p:spPr>
            <a:xfrm>
              <a:off x="697100" y="1147600"/>
              <a:ext cx="4275" cy="6400"/>
            </a:xfrm>
            <a:custGeom>
              <a:avLst/>
              <a:gdLst/>
              <a:ahLst/>
              <a:cxnLst/>
              <a:rect l="l" t="t" r="r" b="b"/>
              <a:pathLst>
                <a:path w="171" h="256" extrusionOk="0">
                  <a:moveTo>
                    <a:pt x="68" y="0"/>
                  </a:moveTo>
                  <a:cubicBezTo>
                    <a:pt x="64" y="0"/>
                    <a:pt x="59" y="1"/>
                    <a:pt x="54" y="3"/>
                  </a:cubicBezTo>
                  <a:cubicBezTo>
                    <a:pt x="27" y="3"/>
                    <a:pt x="1" y="29"/>
                    <a:pt x="9" y="56"/>
                  </a:cubicBezTo>
                  <a:cubicBezTo>
                    <a:pt x="27" y="119"/>
                    <a:pt x="54" y="172"/>
                    <a:pt x="72" y="226"/>
                  </a:cubicBezTo>
                  <a:cubicBezTo>
                    <a:pt x="79" y="246"/>
                    <a:pt x="100" y="256"/>
                    <a:pt x="122" y="256"/>
                  </a:cubicBezTo>
                  <a:cubicBezTo>
                    <a:pt x="129" y="256"/>
                    <a:pt x="137" y="255"/>
                    <a:pt x="143" y="252"/>
                  </a:cubicBezTo>
                  <a:cubicBezTo>
                    <a:pt x="170" y="244"/>
                    <a:pt x="170" y="217"/>
                    <a:pt x="161" y="181"/>
                  </a:cubicBezTo>
                  <a:cubicBezTo>
                    <a:pt x="152" y="137"/>
                    <a:pt x="125" y="92"/>
                    <a:pt x="116" y="38"/>
                  </a:cubicBezTo>
                  <a:cubicBezTo>
                    <a:pt x="109" y="16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8" name="Google Shape;10298;p27"/>
            <p:cNvSpPr/>
            <p:nvPr/>
          </p:nvSpPr>
          <p:spPr>
            <a:xfrm>
              <a:off x="686925" y="1153175"/>
              <a:ext cx="5425" cy="5750"/>
            </a:xfrm>
            <a:custGeom>
              <a:avLst/>
              <a:gdLst/>
              <a:ahLst/>
              <a:cxnLst/>
              <a:rect l="l" t="t" r="r" b="b"/>
              <a:pathLst>
                <a:path w="217" h="230" extrusionOk="0">
                  <a:moveTo>
                    <a:pt x="72" y="0"/>
                  </a:moveTo>
                  <a:cubicBezTo>
                    <a:pt x="34" y="0"/>
                    <a:pt x="0" y="44"/>
                    <a:pt x="33" y="83"/>
                  </a:cubicBezTo>
                  <a:cubicBezTo>
                    <a:pt x="60" y="119"/>
                    <a:pt x="77" y="154"/>
                    <a:pt x="104" y="199"/>
                  </a:cubicBezTo>
                  <a:cubicBezTo>
                    <a:pt x="113" y="220"/>
                    <a:pt x="131" y="229"/>
                    <a:pt x="148" y="229"/>
                  </a:cubicBezTo>
                  <a:cubicBezTo>
                    <a:pt x="182" y="229"/>
                    <a:pt x="217" y="196"/>
                    <a:pt x="193" y="154"/>
                  </a:cubicBezTo>
                  <a:cubicBezTo>
                    <a:pt x="167" y="110"/>
                    <a:pt x="140" y="65"/>
                    <a:pt x="113" y="21"/>
                  </a:cubicBezTo>
                  <a:cubicBezTo>
                    <a:pt x="101" y="6"/>
                    <a:pt x="8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9" name="Google Shape;10299;p27"/>
            <p:cNvSpPr/>
            <p:nvPr/>
          </p:nvSpPr>
          <p:spPr>
            <a:xfrm>
              <a:off x="718525" y="1150175"/>
              <a:ext cx="4900" cy="6575"/>
            </a:xfrm>
            <a:custGeom>
              <a:avLst/>
              <a:gdLst/>
              <a:ahLst/>
              <a:cxnLst/>
              <a:rect l="l" t="t" r="r" b="b"/>
              <a:pathLst>
                <a:path w="196" h="263" extrusionOk="0">
                  <a:moveTo>
                    <a:pt x="129" y="1"/>
                  </a:moveTo>
                  <a:cubicBezTo>
                    <a:pt x="110" y="1"/>
                    <a:pt x="90" y="11"/>
                    <a:pt x="80" y="34"/>
                  </a:cubicBezTo>
                  <a:cubicBezTo>
                    <a:pt x="62" y="87"/>
                    <a:pt x="36" y="141"/>
                    <a:pt x="18" y="194"/>
                  </a:cubicBezTo>
                  <a:cubicBezTo>
                    <a:pt x="1" y="234"/>
                    <a:pt x="34" y="262"/>
                    <a:pt x="67" y="262"/>
                  </a:cubicBezTo>
                  <a:cubicBezTo>
                    <a:pt x="87" y="262"/>
                    <a:pt x="106" y="253"/>
                    <a:pt x="116" y="230"/>
                  </a:cubicBezTo>
                  <a:cubicBezTo>
                    <a:pt x="134" y="176"/>
                    <a:pt x="161" y="123"/>
                    <a:pt x="178" y="69"/>
                  </a:cubicBezTo>
                  <a:cubicBezTo>
                    <a:pt x="195" y="30"/>
                    <a:pt x="162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0" name="Google Shape;10300;p27"/>
            <p:cNvSpPr/>
            <p:nvPr/>
          </p:nvSpPr>
          <p:spPr>
            <a:xfrm>
              <a:off x="876625" y="1145650"/>
              <a:ext cx="25675" cy="20925"/>
            </a:xfrm>
            <a:custGeom>
              <a:avLst/>
              <a:gdLst/>
              <a:ahLst/>
              <a:cxnLst/>
              <a:rect l="l" t="t" r="r" b="b"/>
              <a:pathLst>
                <a:path w="1027" h="837" extrusionOk="0">
                  <a:moveTo>
                    <a:pt x="652" y="0"/>
                  </a:moveTo>
                  <a:lnTo>
                    <a:pt x="652" y="0"/>
                  </a:lnTo>
                  <a:cubicBezTo>
                    <a:pt x="590" y="27"/>
                    <a:pt x="518" y="54"/>
                    <a:pt x="456" y="90"/>
                  </a:cubicBezTo>
                  <a:cubicBezTo>
                    <a:pt x="509" y="125"/>
                    <a:pt x="554" y="179"/>
                    <a:pt x="563" y="232"/>
                  </a:cubicBezTo>
                  <a:cubicBezTo>
                    <a:pt x="590" y="313"/>
                    <a:pt x="572" y="402"/>
                    <a:pt x="518" y="473"/>
                  </a:cubicBezTo>
                  <a:cubicBezTo>
                    <a:pt x="465" y="550"/>
                    <a:pt x="373" y="591"/>
                    <a:pt x="283" y="591"/>
                  </a:cubicBezTo>
                  <a:cubicBezTo>
                    <a:pt x="206" y="591"/>
                    <a:pt x="130" y="562"/>
                    <a:pt x="81" y="500"/>
                  </a:cubicBezTo>
                  <a:cubicBezTo>
                    <a:pt x="46" y="571"/>
                    <a:pt x="19" y="634"/>
                    <a:pt x="1" y="705"/>
                  </a:cubicBezTo>
                  <a:cubicBezTo>
                    <a:pt x="94" y="798"/>
                    <a:pt x="197" y="837"/>
                    <a:pt x="297" y="837"/>
                  </a:cubicBezTo>
                  <a:cubicBezTo>
                    <a:pt x="679" y="837"/>
                    <a:pt x="1027" y="276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1" name="Google Shape;10301;p27"/>
            <p:cNvSpPr/>
            <p:nvPr/>
          </p:nvSpPr>
          <p:spPr>
            <a:xfrm>
              <a:off x="904750" y="1146100"/>
              <a:ext cx="3350" cy="13850"/>
            </a:xfrm>
            <a:custGeom>
              <a:avLst/>
              <a:gdLst/>
              <a:ahLst/>
              <a:cxnLst/>
              <a:rect l="l" t="t" r="r" b="b"/>
              <a:pathLst>
                <a:path w="134" h="554" extrusionOk="0">
                  <a:moveTo>
                    <a:pt x="0" y="0"/>
                  </a:moveTo>
                  <a:cubicBezTo>
                    <a:pt x="27" y="63"/>
                    <a:pt x="45" y="152"/>
                    <a:pt x="54" y="205"/>
                  </a:cubicBezTo>
                  <a:cubicBezTo>
                    <a:pt x="71" y="321"/>
                    <a:pt x="62" y="446"/>
                    <a:pt x="9" y="553"/>
                  </a:cubicBezTo>
                  <a:cubicBezTo>
                    <a:pt x="45" y="536"/>
                    <a:pt x="71" y="518"/>
                    <a:pt x="98" y="500"/>
                  </a:cubicBezTo>
                  <a:cubicBezTo>
                    <a:pt x="134" y="339"/>
                    <a:pt x="125" y="179"/>
                    <a:pt x="54" y="18"/>
                  </a:cubicBez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2" name="Google Shape;10302;p27"/>
            <p:cNvSpPr/>
            <p:nvPr/>
          </p:nvSpPr>
          <p:spPr>
            <a:xfrm>
              <a:off x="875750" y="1144975"/>
              <a:ext cx="29675" cy="28350"/>
            </a:xfrm>
            <a:custGeom>
              <a:avLst/>
              <a:gdLst/>
              <a:ahLst/>
              <a:cxnLst/>
              <a:rect l="l" t="t" r="r" b="b"/>
              <a:pathLst>
                <a:path w="1187" h="1134" extrusionOk="0">
                  <a:moveTo>
                    <a:pt x="812" y="1"/>
                  </a:moveTo>
                  <a:cubicBezTo>
                    <a:pt x="1165" y="368"/>
                    <a:pt x="768" y="973"/>
                    <a:pt x="326" y="973"/>
                  </a:cubicBezTo>
                  <a:cubicBezTo>
                    <a:pt x="220" y="973"/>
                    <a:pt x="111" y="938"/>
                    <a:pt x="9" y="857"/>
                  </a:cubicBezTo>
                  <a:cubicBezTo>
                    <a:pt x="0" y="919"/>
                    <a:pt x="0" y="982"/>
                    <a:pt x="9" y="1053"/>
                  </a:cubicBezTo>
                  <a:cubicBezTo>
                    <a:pt x="72" y="1089"/>
                    <a:pt x="134" y="1116"/>
                    <a:pt x="205" y="1134"/>
                  </a:cubicBezTo>
                  <a:cubicBezTo>
                    <a:pt x="304" y="1080"/>
                    <a:pt x="411" y="1018"/>
                    <a:pt x="509" y="964"/>
                  </a:cubicBezTo>
                  <a:cubicBezTo>
                    <a:pt x="741" y="839"/>
                    <a:pt x="955" y="723"/>
                    <a:pt x="1160" y="607"/>
                  </a:cubicBezTo>
                  <a:cubicBezTo>
                    <a:pt x="1169" y="482"/>
                    <a:pt x="1187" y="357"/>
                    <a:pt x="1151" y="242"/>
                  </a:cubicBezTo>
                  <a:cubicBezTo>
                    <a:pt x="1133" y="179"/>
                    <a:pt x="1115" y="117"/>
                    <a:pt x="1089" y="63"/>
                  </a:cubicBezTo>
                  <a:cubicBezTo>
                    <a:pt x="1071" y="45"/>
                    <a:pt x="1062" y="27"/>
                    <a:pt x="1053" y="10"/>
                  </a:cubicBezTo>
                  <a:lnTo>
                    <a:pt x="1035" y="10"/>
                  </a:lnTo>
                  <a:cubicBezTo>
                    <a:pt x="1053" y="45"/>
                    <a:pt x="1071" y="90"/>
                    <a:pt x="1080" y="126"/>
                  </a:cubicBezTo>
                  <a:cubicBezTo>
                    <a:pt x="1115" y="224"/>
                    <a:pt x="1151" y="340"/>
                    <a:pt x="1115" y="438"/>
                  </a:cubicBezTo>
                  <a:cubicBezTo>
                    <a:pt x="1098" y="331"/>
                    <a:pt x="1080" y="242"/>
                    <a:pt x="1035" y="143"/>
                  </a:cubicBezTo>
                  <a:cubicBezTo>
                    <a:pt x="1008" y="90"/>
                    <a:pt x="964" y="45"/>
                    <a:pt x="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3" name="Google Shape;10303;p27"/>
            <p:cNvSpPr/>
            <p:nvPr/>
          </p:nvSpPr>
          <p:spPr>
            <a:xfrm>
              <a:off x="876200" y="1173075"/>
              <a:ext cx="3575" cy="1825"/>
            </a:xfrm>
            <a:custGeom>
              <a:avLst/>
              <a:gdLst/>
              <a:ahLst/>
              <a:cxnLst/>
              <a:rect l="l" t="t" r="r" b="b"/>
              <a:pathLst>
                <a:path w="143" h="73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9"/>
                    <a:pt x="9" y="27"/>
                    <a:pt x="18" y="45"/>
                  </a:cubicBezTo>
                  <a:cubicBezTo>
                    <a:pt x="36" y="54"/>
                    <a:pt x="63" y="63"/>
                    <a:pt x="80" y="72"/>
                  </a:cubicBezTo>
                  <a:lnTo>
                    <a:pt x="143" y="36"/>
                  </a:lnTo>
                  <a:cubicBezTo>
                    <a:pt x="98" y="27"/>
                    <a:pt x="45" y="1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4" name="Google Shape;10304;p27"/>
            <p:cNvSpPr/>
            <p:nvPr/>
          </p:nvSpPr>
          <p:spPr>
            <a:xfrm>
              <a:off x="868775" y="1142300"/>
              <a:ext cx="41775" cy="34600"/>
            </a:xfrm>
            <a:custGeom>
              <a:avLst/>
              <a:gdLst/>
              <a:ahLst/>
              <a:cxnLst/>
              <a:rect l="l" t="t" r="r" b="b"/>
              <a:pathLst>
                <a:path w="1671" h="1384" extrusionOk="0">
                  <a:moveTo>
                    <a:pt x="966" y="134"/>
                  </a:moveTo>
                  <a:cubicBezTo>
                    <a:pt x="1341" y="410"/>
                    <a:pt x="993" y="971"/>
                    <a:pt x="611" y="971"/>
                  </a:cubicBezTo>
                  <a:cubicBezTo>
                    <a:pt x="511" y="971"/>
                    <a:pt x="408" y="932"/>
                    <a:pt x="315" y="839"/>
                  </a:cubicBezTo>
                  <a:cubicBezTo>
                    <a:pt x="333" y="768"/>
                    <a:pt x="360" y="705"/>
                    <a:pt x="395" y="634"/>
                  </a:cubicBezTo>
                  <a:cubicBezTo>
                    <a:pt x="444" y="696"/>
                    <a:pt x="520" y="725"/>
                    <a:pt x="597" y="725"/>
                  </a:cubicBezTo>
                  <a:cubicBezTo>
                    <a:pt x="687" y="725"/>
                    <a:pt x="779" y="684"/>
                    <a:pt x="832" y="607"/>
                  </a:cubicBezTo>
                  <a:cubicBezTo>
                    <a:pt x="886" y="536"/>
                    <a:pt x="904" y="447"/>
                    <a:pt x="877" y="366"/>
                  </a:cubicBezTo>
                  <a:cubicBezTo>
                    <a:pt x="868" y="313"/>
                    <a:pt x="823" y="259"/>
                    <a:pt x="770" y="224"/>
                  </a:cubicBezTo>
                  <a:cubicBezTo>
                    <a:pt x="832" y="188"/>
                    <a:pt x="904" y="161"/>
                    <a:pt x="966" y="134"/>
                  </a:cubicBezTo>
                  <a:close/>
                  <a:moveTo>
                    <a:pt x="1188" y="1"/>
                  </a:moveTo>
                  <a:cubicBezTo>
                    <a:pt x="545" y="1"/>
                    <a:pt x="1" y="750"/>
                    <a:pt x="235" y="1383"/>
                  </a:cubicBezTo>
                  <a:lnTo>
                    <a:pt x="377" y="1303"/>
                  </a:lnTo>
                  <a:cubicBezTo>
                    <a:pt x="360" y="1294"/>
                    <a:pt x="333" y="1285"/>
                    <a:pt x="315" y="1276"/>
                  </a:cubicBezTo>
                  <a:cubicBezTo>
                    <a:pt x="306" y="1258"/>
                    <a:pt x="306" y="1250"/>
                    <a:pt x="297" y="1232"/>
                  </a:cubicBezTo>
                  <a:lnTo>
                    <a:pt x="297" y="1232"/>
                  </a:lnTo>
                  <a:cubicBezTo>
                    <a:pt x="342" y="1250"/>
                    <a:pt x="395" y="1258"/>
                    <a:pt x="440" y="1267"/>
                  </a:cubicBezTo>
                  <a:cubicBezTo>
                    <a:pt x="458" y="1258"/>
                    <a:pt x="467" y="1250"/>
                    <a:pt x="484" y="1241"/>
                  </a:cubicBezTo>
                  <a:cubicBezTo>
                    <a:pt x="413" y="1223"/>
                    <a:pt x="351" y="1196"/>
                    <a:pt x="288" y="1160"/>
                  </a:cubicBezTo>
                  <a:cubicBezTo>
                    <a:pt x="279" y="1089"/>
                    <a:pt x="279" y="1026"/>
                    <a:pt x="288" y="964"/>
                  </a:cubicBezTo>
                  <a:cubicBezTo>
                    <a:pt x="390" y="1045"/>
                    <a:pt x="499" y="1080"/>
                    <a:pt x="605" y="1080"/>
                  </a:cubicBezTo>
                  <a:cubicBezTo>
                    <a:pt x="1047" y="1080"/>
                    <a:pt x="1444" y="475"/>
                    <a:pt x="1091" y="108"/>
                  </a:cubicBezTo>
                  <a:lnTo>
                    <a:pt x="1216" y="108"/>
                  </a:lnTo>
                  <a:cubicBezTo>
                    <a:pt x="1243" y="152"/>
                    <a:pt x="1287" y="197"/>
                    <a:pt x="1314" y="250"/>
                  </a:cubicBezTo>
                  <a:cubicBezTo>
                    <a:pt x="1359" y="349"/>
                    <a:pt x="1377" y="438"/>
                    <a:pt x="1394" y="545"/>
                  </a:cubicBezTo>
                  <a:cubicBezTo>
                    <a:pt x="1430" y="447"/>
                    <a:pt x="1394" y="331"/>
                    <a:pt x="1359" y="233"/>
                  </a:cubicBezTo>
                  <a:cubicBezTo>
                    <a:pt x="1350" y="197"/>
                    <a:pt x="1332" y="152"/>
                    <a:pt x="1314" y="117"/>
                  </a:cubicBezTo>
                  <a:lnTo>
                    <a:pt x="1332" y="117"/>
                  </a:lnTo>
                  <a:cubicBezTo>
                    <a:pt x="1341" y="134"/>
                    <a:pt x="1350" y="152"/>
                    <a:pt x="1368" y="170"/>
                  </a:cubicBezTo>
                  <a:cubicBezTo>
                    <a:pt x="1394" y="224"/>
                    <a:pt x="1412" y="286"/>
                    <a:pt x="1430" y="349"/>
                  </a:cubicBezTo>
                  <a:cubicBezTo>
                    <a:pt x="1466" y="464"/>
                    <a:pt x="1448" y="589"/>
                    <a:pt x="1439" y="714"/>
                  </a:cubicBezTo>
                  <a:cubicBezTo>
                    <a:pt x="1439" y="714"/>
                    <a:pt x="1448" y="705"/>
                    <a:pt x="1448" y="705"/>
                  </a:cubicBezTo>
                  <a:cubicBezTo>
                    <a:pt x="1501" y="598"/>
                    <a:pt x="1510" y="473"/>
                    <a:pt x="1493" y="357"/>
                  </a:cubicBezTo>
                  <a:cubicBezTo>
                    <a:pt x="1484" y="304"/>
                    <a:pt x="1466" y="215"/>
                    <a:pt x="1439" y="152"/>
                  </a:cubicBezTo>
                  <a:cubicBezTo>
                    <a:pt x="1457" y="152"/>
                    <a:pt x="1475" y="161"/>
                    <a:pt x="1493" y="170"/>
                  </a:cubicBezTo>
                  <a:cubicBezTo>
                    <a:pt x="1564" y="331"/>
                    <a:pt x="1573" y="491"/>
                    <a:pt x="1537" y="652"/>
                  </a:cubicBezTo>
                  <a:cubicBezTo>
                    <a:pt x="1582" y="634"/>
                    <a:pt x="1617" y="616"/>
                    <a:pt x="1653" y="589"/>
                  </a:cubicBezTo>
                  <a:cubicBezTo>
                    <a:pt x="1671" y="429"/>
                    <a:pt x="1653" y="268"/>
                    <a:pt x="1582" y="117"/>
                  </a:cubicBezTo>
                  <a:cubicBezTo>
                    <a:pt x="1573" y="108"/>
                    <a:pt x="1564" y="99"/>
                    <a:pt x="1564" y="90"/>
                  </a:cubicBezTo>
                  <a:cubicBezTo>
                    <a:pt x="1555" y="90"/>
                    <a:pt x="1555" y="81"/>
                    <a:pt x="1546" y="81"/>
                  </a:cubicBezTo>
                  <a:cubicBezTo>
                    <a:pt x="1426" y="26"/>
                    <a:pt x="1306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5" name="Google Shape;10305;p27"/>
            <p:cNvSpPr/>
            <p:nvPr/>
          </p:nvSpPr>
          <p:spPr>
            <a:xfrm>
              <a:off x="865050" y="1174200"/>
              <a:ext cx="6250" cy="3150"/>
            </a:xfrm>
            <a:custGeom>
              <a:avLst/>
              <a:gdLst/>
              <a:ahLst/>
              <a:cxnLst/>
              <a:rect l="l" t="t" r="r" b="b"/>
              <a:pathLst>
                <a:path w="250" h="126" extrusionOk="0">
                  <a:moveTo>
                    <a:pt x="178" y="0"/>
                  </a:moveTo>
                  <a:cubicBezTo>
                    <a:pt x="143" y="9"/>
                    <a:pt x="107" y="18"/>
                    <a:pt x="63" y="27"/>
                  </a:cubicBezTo>
                  <a:cubicBezTo>
                    <a:pt x="3" y="27"/>
                    <a:pt x="0" y="126"/>
                    <a:pt x="55" y="126"/>
                  </a:cubicBezTo>
                  <a:cubicBezTo>
                    <a:pt x="58" y="126"/>
                    <a:pt x="60" y="126"/>
                    <a:pt x="63" y="125"/>
                  </a:cubicBezTo>
                  <a:cubicBezTo>
                    <a:pt x="116" y="125"/>
                    <a:pt x="161" y="116"/>
                    <a:pt x="205" y="107"/>
                  </a:cubicBezTo>
                  <a:cubicBezTo>
                    <a:pt x="232" y="98"/>
                    <a:pt x="250" y="63"/>
                    <a:pt x="241" y="36"/>
                  </a:cubicBezTo>
                  <a:cubicBezTo>
                    <a:pt x="232" y="9"/>
                    <a:pt x="205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6" name="Google Shape;10306;p27"/>
            <p:cNvSpPr/>
            <p:nvPr/>
          </p:nvSpPr>
          <p:spPr>
            <a:xfrm>
              <a:off x="864175" y="1164575"/>
              <a:ext cx="7225" cy="3000"/>
            </a:xfrm>
            <a:custGeom>
              <a:avLst/>
              <a:gdLst/>
              <a:ahLst/>
              <a:cxnLst/>
              <a:rect l="l" t="t" r="r" b="b"/>
              <a:pathLst>
                <a:path w="289" h="120" extrusionOk="0">
                  <a:moveTo>
                    <a:pt x="44" y="0"/>
                  </a:moveTo>
                  <a:cubicBezTo>
                    <a:pt x="21" y="0"/>
                    <a:pt x="0" y="31"/>
                    <a:pt x="8" y="55"/>
                  </a:cubicBezTo>
                  <a:cubicBezTo>
                    <a:pt x="8" y="82"/>
                    <a:pt x="26" y="100"/>
                    <a:pt x="53" y="100"/>
                  </a:cubicBezTo>
                  <a:cubicBezTo>
                    <a:pt x="106" y="109"/>
                    <a:pt x="151" y="109"/>
                    <a:pt x="205" y="118"/>
                  </a:cubicBezTo>
                  <a:cubicBezTo>
                    <a:pt x="209" y="119"/>
                    <a:pt x="214" y="120"/>
                    <a:pt x="218" y="120"/>
                  </a:cubicBezTo>
                  <a:cubicBezTo>
                    <a:pt x="271" y="120"/>
                    <a:pt x="288" y="28"/>
                    <a:pt x="222" y="20"/>
                  </a:cubicBezTo>
                  <a:cubicBezTo>
                    <a:pt x="169" y="11"/>
                    <a:pt x="115" y="2"/>
                    <a:pt x="53" y="2"/>
                  </a:cubicBezTo>
                  <a:cubicBezTo>
                    <a:pt x="50" y="1"/>
                    <a:pt x="47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7" name="Google Shape;10307;p27"/>
            <p:cNvSpPr/>
            <p:nvPr/>
          </p:nvSpPr>
          <p:spPr>
            <a:xfrm>
              <a:off x="865925" y="1155000"/>
              <a:ext cx="7250" cy="4325"/>
            </a:xfrm>
            <a:custGeom>
              <a:avLst/>
              <a:gdLst/>
              <a:ahLst/>
              <a:cxnLst/>
              <a:rect l="l" t="t" r="r" b="b"/>
              <a:pathLst>
                <a:path w="290" h="173" extrusionOk="0">
                  <a:moveTo>
                    <a:pt x="53" y="1"/>
                  </a:moveTo>
                  <a:cubicBezTo>
                    <a:pt x="36" y="1"/>
                    <a:pt x="21" y="11"/>
                    <a:pt x="10" y="28"/>
                  </a:cubicBezTo>
                  <a:cubicBezTo>
                    <a:pt x="1" y="55"/>
                    <a:pt x="10" y="90"/>
                    <a:pt x="36" y="99"/>
                  </a:cubicBezTo>
                  <a:cubicBezTo>
                    <a:pt x="90" y="117"/>
                    <a:pt x="143" y="153"/>
                    <a:pt x="206" y="171"/>
                  </a:cubicBezTo>
                  <a:cubicBezTo>
                    <a:pt x="211" y="172"/>
                    <a:pt x="216" y="173"/>
                    <a:pt x="221" y="173"/>
                  </a:cubicBezTo>
                  <a:cubicBezTo>
                    <a:pt x="272" y="173"/>
                    <a:pt x="289" y="88"/>
                    <a:pt x="224" y="64"/>
                  </a:cubicBezTo>
                  <a:cubicBezTo>
                    <a:pt x="179" y="46"/>
                    <a:pt x="135" y="28"/>
                    <a:pt x="81" y="10"/>
                  </a:cubicBezTo>
                  <a:cubicBezTo>
                    <a:pt x="72" y="4"/>
                    <a:pt x="62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8" name="Google Shape;10308;p27"/>
            <p:cNvSpPr/>
            <p:nvPr/>
          </p:nvSpPr>
          <p:spPr>
            <a:xfrm>
              <a:off x="880425" y="1137600"/>
              <a:ext cx="5550" cy="6325"/>
            </a:xfrm>
            <a:custGeom>
              <a:avLst/>
              <a:gdLst/>
              <a:ahLst/>
              <a:cxnLst/>
              <a:rect l="l" t="t" r="r" b="b"/>
              <a:pathLst>
                <a:path w="222" h="253" extrusionOk="0">
                  <a:moveTo>
                    <a:pt x="69" y="0"/>
                  </a:moveTo>
                  <a:cubicBezTo>
                    <a:pt x="36" y="0"/>
                    <a:pt x="0" y="39"/>
                    <a:pt x="18" y="82"/>
                  </a:cubicBezTo>
                  <a:cubicBezTo>
                    <a:pt x="45" y="135"/>
                    <a:pt x="81" y="180"/>
                    <a:pt x="108" y="224"/>
                  </a:cubicBezTo>
                  <a:cubicBezTo>
                    <a:pt x="119" y="244"/>
                    <a:pt x="135" y="252"/>
                    <a:pt x="152" y="252"/>
                  </a:cubicBezTo>
                  <a:cubicBezTo>
                    <a:pt x="187" y="252"/>
                    <a:pt x="221" y="214"/>
                    <a:pt x="197" y="171"/>
                  </a:cubicBezTo>
                  <a:cubicBezTo>
                    <a:pt x="170" y="126"/>
                    <a:pt x="134" y="82"/>
                    <a:pt x="108" y="28"/>
                  </a:cubicBezTo>
                  <a:cubicBezTo>
                    <a:pt x="99" y="8"/>
                    <a:pt x="85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9" name="Google Shape;10309;p27"/>
            <p:cNvSpPr/>
            <p:nvPr/>
          </p:nvSpPr>
          <p:spPr>
            <a:xfrm>
              <a:off x="892025" y="1132850"/>
              <a:ext cx="3375" cy="6625"/>
            </a:xfrm>
            <a:custGeom>
              <a:avLst/>
              <a:gdLst/>
              <a:ahLst/>
              <a:cxnLst/>
              <a:rect l="l" t="t" r="r" b="b"/>
              <a:pathLst>
                <a:path w="135" h="265" extrusionOk="0">
                  <a:moveTo>
                    <a:pt x="64" y="1"/>
                  </a:moveTo>
                  <a:cubicBezTo>
                    <a:pt x="58" y="1"/>
                    <a:pt x="51" y="2"/>
                    <a:pt x="45" y="4"/>
                  </a:cubicBezTo>
                  <a:cubicBezTo>
                    <a:pt x="9" y="13"/>
                    <a:pt x="1" y="40"/>
                    <a:pt x="9" y="66"/>
                  </a:cubicBezTo>
                  <a:cubicBezTo>
                    <a:pt x="18" y="111"/>
                    <a:pt x="18" y="164"/>
                    <a:pt x="18" y="218"/>
                  </a:cubicBezTo>
                  <a:cubicBezTo>
                    <a:pt x="26" y="241"/>
                    <a:pt x="40" y="264"/>
                    <a:pt x="62" y="264"/>
                  </a:cubicBezTo>
                  <a:cubicBezTo>
                    <a:pt x="65" y="264"/>
                    <a:pt x="68" y="264"/>
                    <a:pt x="72" y="263"/>
                  </a:cubicBezTo>
                  <a:cubicBezTo>
                    <a:pt x="99" y="263"/>
                    <a:pt x="134" y="245"/>
                    <a:pt x="125" y="218"/>
                  </a:cubicBezTo>
                  <a:cubicBezTo>
                    <a:pt x="116" y="156"/>
                    <a:pt x="116" y="93"/>
                    <a:pt x="108" y="40"/>
                  </a:cubicBezTo>
                  <a:cubicBezTo>
                    <a:pt x="101" y="12"/>
                    <a:pt x="84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0" name="Google Shape;10310;p27"/>
            <p:cNvSpPr/>
            <p:nvPr/>
          </p:nvSpPr>
          <p:spPr>
            <a:xfrm>
              <a:off x="903175" y="1133600"/>
              <a:ext cx="3200" cy="6275"/>
            </a:xfrm>
            <a:custGeom>
              <a:avLst/>
              <a:gdLst/>
              <a:ahLst/>
              <a:cxnLst/>
              <a:rect l="l" t="t" r="r" b="b"/>
              <a:pathLst>
                <a:path w="128" h="251" extrusionOk="0">
                  <a:moveTo>
                    <a:pt x="62" y="1"/>
                  </a:moveTo>
                  <a:cubicBezTo>
                    <a:pt x="41" y="1"/>
                    <a:pt x="22" y="12"/>
                    <a:pt x="18" y="36"/>
                  </a:cubicBezTo>
                  <a:cubicBezTo>
                    <a:pt x="9" y="90"/>
                    <a:pt x="1" y="143"/>
                    <a:pt x="1" y="197"/>
                  </a:cubicBezTo>
                  <a:cubicBezTo>
                    <a:pt x="1" y="233"/>
                    <a:pt x="25" y="250"/>
                    <a:pt x="51" y="250"/>
                  </a:cubicBezTo>
                  <a:cubicBezTo>
                    <a:pt x="76" y="250"/>
                    <a:pt x="103" y="233"/>
                    <a:pt x="108" y="197"/>
                  </a:cubicBezTo>
                  <a:cubicBezTo>
                    <a:pt x="108" y="152"/>
                    <a:pt x="108" y="108"/>
                    <a:pt x="117" y="63"/>
                  </a:cubicBezTo>
                  <a:cubicBezTo>
                    <a:pt x="127" y="25"/>
                    <a:pt x="93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1" name="Google Shape;10311;p27"/>
            <p:cNvSpPr/>
            <p:nvPr/>
          </p:nvSpPr>
          <p:spPr>
            <a:xfrm>
              <a:off x="871800" y="1145075"/>
              <a:ext cx="7025" cy="5400"/>
            </a:xfrm>
            <a:custGeom>
              <a:avLst/>
              <a:gdLst/>
              <a:ahLst/>
              <a:cxnLst/>
              <a:rect l="l" t="t" r="r" b="b"/>
              <a:pathLst>
                <a:path w="281" h="216" extrusionOk="0">
                  <a:moveTo>
                    <a:pt x="77" y="0"/>
                  </a:moveTo>
                  <a:cubicBezTo>
                    <a:pt x="35" y="0"/>
                    <a:pt x="1" y="51"/>
                    <a:pt x="42" y="86"/>
                  </a:cubicBezTo>
                  <a:cubicBezTo>
                    <a:pt x="78" y="130"/>
                    <a:pt x="123" y="166"/>
                    <a:pt x="167" y="202"/>
                  </a:cubicBezTo>
                  <a:cubicBezTo>
                    <a:pt x="179" y="212"/>
                    <a:pt x="192" y="216"/>
                    <a:pt x="204" y="216"/>
                  </a:cubicBezTo>
                  <a:cubicBezTo>
                    <a:pt x="246" y="216"/>
                    <a:pt x="280" y="165"/>
                    <a:pt x="239" y="130"/>
                  </a:cubicBezTo>
                  <a:cubicBezTo>
                    <a:pt x="194" y="95"/>
                    <a:pt x="149" y="50"/>
                    <a:pt x="114" y="14"/>
                  </a:cubicBezTo>
                  <a:cubicBezTo>
                    <a:pt x="102" y="5"/>
                    <a:pt x="89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2" name="Google Shape;10312;p27"/>
            <p:cNvSpPr/>
            <p:nvPr/>
          </p:nvSpPr>
          <p:spPr>
            <a:xfrm>
              <a:off x="925475" y="1038150"/>
              <a:ext cx="22825" cy="20950"/>
            </a:xfrm>
            <a:custGeom>
              <a:avLst/>
              <a:gdLst/>
              <a:ahLst/>
              <a:cxnLst/>
              <a:rect l="l" t="t" r="r" b="b"/>
              <a:pathLst>
                <a:path w="913" h="838" extrusionOk="0">
                  <a:moveTo>
                    <a:pt x="652" y="0"/>
                  </a:moveTo>
                  <a:cubicBezTo>
                    <a:pt x="589" y="27"/>
                    <a:pt x="518" y="54"/>
                    <a:pt x="465" y="90"/>
                  </a:cubicBezTo>
                  <a:cubicBezTo>
                    <a:pt x="509" y="125"/>
                    <a:pt x="554" y="170"/>
                    <a:pt x="572" y="224"/>
                  </a:cubicBezTo>
                  <a:cubicBezTo>
                    <a:pt x="589" y="313"/>
                    <a:pt x="572" y="402"/>
                    <a:pt x="518" y="473"/>
                  </a:cubicBezTo>
                  <a:cubicBezTo>
                    <a:pt x="465" y="550"/>
                    <a:pt x="373" y="591"/>
                    <a:pt x="283" y="591"/>
                  </a:cubicBezTo>
                  <a:cubicBezTo>
                    <a:pt x="206" y="591"/>
                    <a:pt x="130" y="562"/>
                    <a:pt x="81" y="500"/>
                  </a:cubicBezTo>
                  <a:cubicBezTo>
                    <a:pt x="45" y="563"/>
                    <a:pt x="19" y="634"/>
                    <a:pt x="1" y="705"/>
                  </a:cubicBezTo>
                  <a:cubicBezTo>
                    <a:pt x="94" y="799"/>
                    <a:pt x="197" y="837"/>
                    <a:pt x="297" y="837"/>
                  </a:cubicBezTo>
                  <a:cubicBezTo>
                    <a:pt x="619" y="837"/>
                    <a:pt x="913" y="438"/>
                    <a:pt x="777" y="152"/>
                  </a:cubicBezTo>
                  <a:cubicBezTo>
                    <a:pt x="759" y="143"/>
                    <a:pt x="732" y="143"/>
                    <a:pt x="705" y="134"/>
                  </a:cubicBezTo>
                  <a:lnTo>
                    <a:pt x="643" y="125"/>
                  </a:lnTo>
                  <a:lnTo>
                    <a:pt x="661" y="54"/>
                  </a:lnTo>
                  <a:cubicBezTo>
                    <a:pt x="661" y="45"/>
                    <a:pt x="661" y="27"/>
                    <a:pt x="670" y="18"/>
                  </a:cubicBezTo>
                  <a:cubicBezTo>
                    <a:pt x="661" y="9"/>
                    <a:pt x="661" y="9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3" name="Google Shape;10313;p27"/>
            <p:cNvSpPr/>
            <p:nvPr/>
          </p:nvSpPr>
          <p:spPr>
            <a:xfrm>
              <a:off x="924575" y="1042600"/>
              <a:ext cx="29700" cy="28450"/>
            </a:xfrm>
            <a:custGeom>
              <a:avLst/>
              <a:gdLst/>
              <a:ahLst/>
              <a:cxnLst/>
              <a:rect l="l" t="t" r="r" b="b"/>
              <a:pathLst>
                <a:path w="1188" h="1138" extrusionOk="0">
                  <a:moveTo>
                    <a:pt x="929" y="1"/>
                  </a:moveTo>
                  <a:cubicBezTo>
                    <a:pt x="1025" y="346"/>
                    <a:pt x="696" y="765"/>
                    <a:pt x="335" y="765"/>
                  </a:cubicBezTo>
                  <a:cubicBezTo>
                    <a:pt x="229" y="765"/>
                    <a:pt x="120" y="728"/>
                    <a:pt x="19" y="643"/>
                  </a:cubicBezTo>
                  <a:cubicBezTo>
                    <a:pt x="10" y="715"/>
                    <a:pt x="1" y="777"/>
                    <a:pt x="10" y="848"/>
                  </a:cubicBezTo>
                  <a:cubicBezTo>
                    <a:pt x="81" y="884"/>
                    <a:pt x="144" y="920"/>
                    <a:pt x="215" y="938"/>
                  </a:cubicBezTo>
                  <a:cubicBezTo>
                    <a:pt x="304" y="955"/>
                    <a:pt x="385" y="973"/>
                    <a:pt x="474" y="973"/>
                  </a:cubicBezTo>
                  <a:cubicBezTo>
                    <a:pt x="483" y="973"/>
                    <a:pt x="483" y="973"/>
                    <a:pt x="474" y="982"/>
                  </a:cubicBezTo>
                  <a:cubicBezTo>
                    <a:pt x="449" y="990"/>
                    <a:pt x="423" y="994"/>
                    <a:pt x="396" y="994"/>
                  </a:cubicBezTo>
                  <a:cubicBezTo>
                    <a:pt x="335" y="994"/>
                    <a:pt x="268" y="977"/>
                    <a:pt x="206" y="964"/>
                  </a:cubicBezTo>
                  <a:cubicBezTo>
                    <a:pt x="153" y="955"/>
                    <a:pt x="81" y="938"/>
                    <a:pt x="28" y="920"/>
                  </a:cubicBezTo>
                  <a:lnTo>
                    <a:pt x="28" y="920"/>
                  </a:lnTo>
                  <a:cubicBezTo>
                    <a:pt x="28" y="929"/>
                    <a:pt x="28" y="947"/>
                    <a:pt x="37" y="964"/>
                  </a:cubicBezTo>
                  <a:cubicBezTo>
                    <a:pt x="126" y="991"/>
                    <a:pt x="206" y="1027"/>
                    <a:pt x="304" y="1036"/>
                  </a:cubicBezTo>
                  <a:cubicBezTo>
                    <a:pt x="345" y="1043"/>
                    <a:pt x="385" y="1045"/>
                    <a:pt x="424" y="1045"/>
                  </a:cubicBezTo>
                  <a:cubicBezTo>
                    <a:pt x="488" y="1045"/>
                    <a:pt x="550" y="1038"/>
                    <a:pt x="617" y="1027"/>
                  </a:cubicBezTo>
                  <a:lnTo>
                    <a:pt x="617" y="1027"/>
                  </a:lnTo>
                  <a:cubicBezTo>
                    <a:pt x="558" y="1069"/>
                    <a:pt x="472" y="1080"/>
                    <a:pt x="387" y="1080"/>
                  </a:cubicBezTo>
                  <a:cubicBezTo>
                    <a:pt x="328" y="1080"/>
                    <a:pt x="271" y="1075"/>
                    <a:pt x="224" y="1071"/>
                  </a:cubicBezTo>
                  <a:cubicBezTo>
                    <a:pt x="215" y="1062"/>
                    <a:pt x="135" y="1054"/>
                    <a:pt x="63" y="1036"/>
                  </a:cubicBezTo>
                  <a:lnTo>
                    <a:pt x="63" y="1036"/>
                  </a:lnTo>
                  <a:cubicBezTo>
                    <a:pt x="63" y="1045"/>
                    <a:pt x="72" y="1062"/>
                    <a:pt x="72" y="1071"/>
                  </a:cubicBezTo>
                  <a:cubicBezTo>
                    <a:pt x="174" y="1117"/>
                    <a:pt x="276" y="1137"/>
                    <a:pt x="376" y="1137"/>
                  </a:cubicBezTo>
                  <a:cubicBezTo>
                    <a:pt x="707" y="1137"/>
                    <a:pt x="1012" y="911"/>
                    <a:pt x="1170" y="616"/>
                  </a:cubicBezTo>
                  <a:cubicBezTo>
                    <a:pt x="1161" y="616"/>
                    <a:pt x="1152" y="608"/>
                    <a:pt x="1152" y="608"/>
                  </a:cubicBezTo>
                  <a:lnTo>
                    <a:pt x="1098" y="581"/>
                  </a:lnTo>
                  <a:lnTo>
                    <a:pt x="1116" y="527"/>
                  </a:lnTo>
                  <a:cubicBezTo>
                    <a:pt x="1134" y="492"/>
                    <a:pt x="1143" y="456"/>
                    <a:pt x="1161" y="420"/>
                  </a:cubicBezTo>
                  <a:cubicBezTo>
                    <a:pt x="1170" y="304"/>
                    <a:pt x="1187" y="188"/>
                    <a:pt x="1161" y="72"/>
                  </a:cubicBezTo>
                  <a:cubicBezTo>
                    <a:pt x="1152" y="63"/>
                    <a:pt x="1134" y="63"/>
                    <a:pt x="1125" y="54"/>
                  </a:cubicBezTo>
                  <a:lnTo>
                    <a:pt x="1125" y="54"/>
                  </a:lnTo>
                  <a:cubicBezTo>
                    <a:pt x="1134" y="117"/>
                    <a:pt x="1134" y="179"/>
                    <a:pt x="1116" y="233"/>
                  </a:cubicBezTo>
                  <a:cubicBezTo>
                    <a:pt x="1107" y="161"/>
                    <a:pt x="1098" y="99"/>
                    <a:pt x="1080" y="37"/>
                  </a:cubicBezTo>
                  <a:cubicBezTo>
                    <a:pt x="1027" y="28"/>
                    <a:pt x="982" y="10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4" name="Google Shape;10314;p27"/>
            <p:cNvSpPr/>
            <p:nvPr/>
          </p:nvSpPr>
          <p:spPr>
            <a:xfrm>
              <a:off x="954700" y="1045075"/>
              <a:ext cx="1800" cy="5375"/>
            </a:xfrm>
            <a:custGeom>
              <a:avLst/>
              <a:gdLst/>
              <a:ahLst/>
              <a:cxnLst/>
              <a:rect l="l" t="t" r="r" b="b"/>
              <a:pathLst>
                <a:path w="72" h="215" extrusionOk="0">
                  <a:moveTo>
                    <a:pt x="18" y="0"/>
                  </a:moveTo>
                  <a:cubicBezTo>
                    <a:pt x="27" y="71"/>
                    <a:pt x="18" y="143"/>
                    <a:pt x="0" y="214"/>
                  </a:cubicBezTo>
                  <a:cubicBezTo>
                    <a:pt x="27" y="152"/>
                    <a:pt x="54" y="89"/>
                    <a:pt x="72" y="27"/>
                  </a:cubicBezTo>
                  <a:cubicBezTo>
                    <a:pt x="54" y="18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5" name="Google Shape;10315;p27"/>
            <p:cNvSpPr/>
            <p:nvPr/>
          </p:nvSpPr>
          <p:spPr>
            <a:xfrm>
              <a:off x="917450" y="1035250"/>
              <a:ext cx="38600" cy="38400"/>
            </a:xfrm>
            <a:custGeom>
              <a:avLst/>
              <a:gdLst/>
              <a:ahLst/>
              <a:cxnLst/>
              <a:rect l="l" t="t" r="r" b="b"/>
              <a:pathLst>
                <a:path w="1544" h="1536" extrusionOk="0">
                  <a:moveTo>
                    <a:pt x="1026" y="1"/>
                  </a:moveTo>
                  <a:cubicBezTo>
                    <a:pt x="438" y="125"/>
                    <a:pt x="1" y="839"/>
                    <a:pt x="268" y="1428"/>
                  </a:cubicBezTo>
                  <a:cubicBezTo>
                    <a:pt x="277" y="1437"/>
                    <a:pt x="286" y="1437"/>
                    <a:pt x="286" y="1446"/>
                  </a:cubicBezTo>
                  <a:cubicBezTo>
                    <a:pt x="295" y="1446"/>
                    <a:pt x="295" y="1455"/>
                    <a:pt x="304" y="1455"/>
                  </a:cubicBezTo>
                  <a:cubicBezTo>
                    <a:pt x="425" y="1511"/>
                    <a:pt x="546" y="1536"/>
                    <a:pt x="663" y="1536"/>
                  </a:cubicBezTo>
                  <a:cubicBezTo>
                    <a:pt x="1033" y="1536"/>
                    <a:pt x="1368" y="1287"/>
                    <a:pt x="1544" y="955"/>
                  </a:cubicBezTo>
                  <a:cubicBezTo>
                    <a:pt x="1508" y="946"/>
                    <a:pt x="1481" y="928"/>
                    <a:pt x="1455" y="910"/>
                  </a:cubicBezTo>
                  <a:cubicBezTo>
                    <a:pt x="1297" y="1205"/>
                    <a:pt x="992" y="1431"/>
                    <a:pt x="661" y="1431"/>
                  </a:cubicBezTo>
                  <a:cubicBezTo>
                    <a:pt x="561" y="1431"/>
                    <a:pt x="459" y="1411"/>
                    <a:pt x="357" y="1365"/>
                  </a:cubicBezTo>
                  <a:cubicBezTo>
                    <a:pt x="357" y="1356"/>
                    <a:pt x="348" y="1339"/>
                    <a:pt x="348" y="1330"/>
                  </a:cubicBezTo>
                  <a:lnTo>
                    <a:pt x="348" y="1330"/>
                  </a:lnTo>
                  <a:cubicBezTo>
                    <a:pt x="420" y="1348"/>
                    <a:pt x="500" y="1356"/>
                    <a:pt x="509" y="1365"/>
                  </a:cubicBezTo>
                  <a:cubicBezTo>
                    <a:pt x="556" y="1369"/>
                    <a:pt x="613" y="1374"/>
                    <a:pt x="672" y="1374"/>
                  </a:cubicBezTo>
                  <a:cubicBezTo>
                    <a:pt x="757" y="1374"/>
                    <a:pt x="843" y="1363"/>
                    <a:pt x="902" y="1321"/>
                  </a:cubicBezTo>
                  <a:lnTo>
                    <a:pt x="902" y="1321"/>
                  </a:lnTo>
                  <a:cubicBezTo>
                    <a:pt x="835" y="1332"/>
                    <a:pt x="773" y="1339"/>
                    <a:pt x="709" y="1339"/>
                  </a:cubicBezTo>
                  <a:cubicBezTo>
                    <a:pt x="670" y="1339"/>
                    <a:pt x="630" y="1337"/>
                    <a:pt x="589" y="1330"/>
                  </a:cubicBezTo>
                  <a:cubicBezTo>
                    <a:pt x="491" y="1321"/>
                    <a:pt x="411" y="1285"/>
                    <a:pt x="322" y="1258"/>
                  </a:cubicBezTo>
                  <a:cubicBezTo>
                    <a:pt x="313" y="1241"/>
                    <a:pt x="313" y="1223"/>
                    <a:pt x="313" y="1214"/>
                  </a:cubicBezTo>
                  <a:lnTo>
                    <a:pt x="313" y="1214"/>
                  </a:lnTo>
                  <a:cubicBezTo>
                    <a:pt x="366" y="1232"/>
                    <a:pt x="438" y="1249"/>
                    <a:pt x="491" y="1258"/>
                  </a:cubicBezTo>
                  <a:cubicBezTo>
                    <a:pt x="553" y="1271"/>
                    <a:pt x="620" y="1288"/>
                    <a:pt x="681" y="1288"/>
                  </a:cubicBezTo>
                  <a:cubicBezTo>
                    <a:pt x="708" y="1288"/>
                    <a:pt x="734" y="1284"/>
                    <a:pt x="759" y="1276"/>
                  </a:cubicBezTo>
                  <a:cubicBezTo>
                    <a:pt x="768" y="1267"/>
                    <a:pt x="768" y="1267"/>
                    <a:pt x="759" y="1267"/>
                  </a:cubicBezTo>
                  <a:cubicBezTo>
                    <a:pt x="670" y="1267"/>
                    <a:pt x="589" y="1249"/>
                    <a:pt x="500" y="1232"/>
                  </a:cubicBezTo>
                  <a:cubicBezTo>
                    <a:pt x="429" y="1214"/>
                    <a:pt x="366" y="1178"/>
                    <a:pt x="295" y="1142"/>
                  </a:cubicBezTo>
                  <a:cubicBezTo>
                    <a:pt x="286" y="1071"/>
                    <a:pt x="295" y="1009"/>
                    <a:pt x="304" y="937"/>
                  </a:cubicBezTo>
                  <a:cubicBezTo>
                    <a:pt x="405" y="1022"/>
                    <a:pt x="514" y="1059"/>
                    <a:pt x="620" y="1059"/>
                  </a:cubicBezTo>
                  <a:cubicBezTo>
                    <a:pt x="981" y="1059"/>
                    <a:pt x="1310" y="640"/>
                    <a:pt x="1214" y="295"/>
                  </a:cubicBezTo>
                  <a:cubicBezTo>
                    <a:pt x="1178" y="286"/>
                    <a:pt x="1142" y="277"/>
                    <a:pt x="1098" y="268"/>
                  </a:cubicBezTo>
                  <a:lnTo>
                    <a:pt x="1098" y="268"/>
                  </a:lnTo>
                  <a:cubicBezTo>
                    <a:pt x="1234" y="554"/>
                    <a:pt x="940" y="953"/>
                    <a:pt x="618" y="953"/>
                  </a:cubicBezTo>
                  <a:cubicBezTo>
                    <a:pt x="518" y="953"/>
                    <a:pt x="415" y="915"/>
                    <a:pt x="322" y="821"/>
                  </a:cubicBezTo>
                  <a:cubicBezTo>
                    <a:pt x="340" y="750"/>
                    <a:pt x="366" y="679"/>
                    <a:pt x="402" y="616"/>
                  </a:cubicBezTo>
                  <a:cubicBezTo>
                    <a:pt x="451" y="678"/>
                    <a:pt x="527" y="707"/>
                    <a:pt x="604" y="707"/>
                  </a:cubicBezTo>
                  <a:cubicBezTo>
                    <a:pt x="694" y="707"/>
                    <a:pt x="786" y="666"/>
                    <a:pt x="839" y="589"/>
                  </a:cubicBezTo>
                  <a:cubicBezTo>
                    <a:pt x="893" y="518"/>
                    <a:pt x="910" y="429"/>
                    <a:pt x="893" y="340"/>
                  </a:cubicBezTo>
                  <a:cubicBezTo>
                    <a:pt x="875" y="286"/>
                    <a:pt x="830" y="241"/>
                    <a:pt x="786" y="206"/>
                  </a:cubicBezTo>
                  <a:cubicBezTo>
                    <a:pt x="839" y="170"/>
                    <a:pt x="910" y="143"/>
                    <a:pt x="973" y="116"/>
                  </a:cubicBezTo>
                  <a:cubicBezTo>
                    <a:pt x="982" y="125"/>
                    <a:pt x="982" y="125"/>
                    <a:pt x="991" y="134"/>
                  </a:cubicBezTo>
                  <a:cubicBezTo>
                    <a:pt x="1000" y="90"/>
                    <a:pt x="1009" y="45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6" name="Google Shape;10316;p27"/>
            <p:cNvSpPr/>
            <p:nvPr/>
          </p:nvSpPr>
          <p:spPr>
            <a:xfrm>
              <a:off x="951575" y="1043500"/>
              <a:ext cx="1350" cy="4925"/>
            </a:xfrm>
            <a:custGeom>
              <a:avLst/>
              <a:gdLst/>
              <a:ahLst/>
              <a:cxnLst/>
              <a:rect l="l" t="t" r="r" b="b"/>
              <a:pathLst>
                <a:path w="54" h="197" extrusionOk="0">
                  <a:moveTo>
                    <a:pt x="0" y="1"/>
                  </a:moveTo>
                  <a:cubicBezTo>
                    <a:pt x="18" y="63"/>
                    <a:pt x="27" y="125"/>
                    <a:pt x="36" y="197"/>
                  </a:cubicBezTo>
                  <a:cubicBezTo>
                    <a:pt x="54" y="143"/>
                    <a:pt x="54" y="81"/>
                    <a:pt x="45" y="18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7" name="Google Shape;10317;p27"/>
            <p:cNvSpPr/>
            <p:nvPr/>
          </p:nvSpPr>
          <p:spPr>
            <a:xfrm>
              <a:off x="953575" y="1044400"/>
              <a:ext cx="1825" cy="8725"/>
            </a:xfrm>
            <a:custGeom>
              <a:avLst/>
              <a:gdLst/>
              <a:ahLst/>
              <a:cxnLst/>
              <a:rect l="l" t="t" r="r" b="b"/>
              <a:pathLst>
                <a:path w="73" h="349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116"/>
                    <a:pt x="10" y="232"/>
                    <a:pt x="1" y="348"/>
                  </a:cubicBezTo>
                  <a:cubicBezTo>
                    <a:pt x="10" y="321"/>
                    <a:pt x="19" y="295"/>
                    <a:pt x="36" y="268"/>
                  </a:cubicBezTo>
                  <a:cubicBezTo>
                    <a:pt x="36" y="259"/>
                    <a:pt x="36" y="250"/>
                    <a:pt x="45" y="241"/>
                  </a:cubicBezTo>
                  <a:cubicBezTo>
                    <a:pt x="63" y="170"/>
                    <a:pt x="72" y="98"/>
                    <a:pt x="63" y="27"/>
                  </a:cubicBezTo>
                  <a:cubicBezTo>
                    <a:pt x="45" y="18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8" name="Google Shape;10318;p27"/>
            <p:cNvSpPr/>
            <p:nvPr/>
          </p:nvSpPr>
          <p:spPr>
            <a:xfrm>
              <a:off x="913875" y="1066700"/>
              <a:ext cx="6275" cy="3150"/>
            </a:xfrm>
            <a:custGeom>
              <a:avLst/>
              <a:gdLst/>
              <a:ahLst/>
              <a:cxnLst/>
              <a:rect l="l" t="t" r="r" b="b"/>
              <a:pathLst>
                <a:path w="251" h="126" extrusionOk="0">
                  <a:moveTo>
                    <a:pt x="179" y="0"/>
                  </a:moveTo>
                  <a:cubicBezTo>
                    <a:pt x="144" y="9"/>
                    <a:pt x="108" y="18"/>
                    <a:pt x="63" y="18"/>
                  </a:cubicBezTo>
                  <a:cubicBezTo>
                    <a:pt x="1" y="27"/>
                    <a:pt x="1" y="125"/>
                    <a:pt x="72" y="125"/>
                  </a:cubicBezTo>
                  <a:cubicBezTo>
                    <a:pt x="117" y="125"/>
                    <a:pt x="161" y="107"/>
                    <a:pt x="215" y="107"/>
                  </a:cubicBezTo>
                  <a:cubicBezTo>
                    <a:pt x="242" y="98"/>
                    <a:pt x="251" y="63"/>
                    <a:pt x="251" y="36"/>
                  </a:cubicBezTo>
                  <a:cubicBezTo>
                    <a:pt x="242" y="9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9" name="Google Shape;10319;p27"/>
            <p:cNvSpPr/>
            <p:nvPr/>
          </p:nvSpPr>
          <p:spPr>
            <a:xfrm>
              <a:off x="913225" y="1056875"/>
              <a:ext cx="7075" cy="3175"/>
            </a:xfrm>
            <a:custGeom>
              <a:avLst/>
              <a:gdLst/>
              <a:ahLst/>
              <a:cxnLst/>
              <a:rect l="l" t="t" r="r" b="b"/>
              <a:pathLst>
                <a:path w="283" h="127" extrusionOk="0">
                  <a:moveTo>
                    <a:pt x="54" y="1"/>
                  </a:moveTo>
                  <a:cubicBezTo>
                    <a:pt x="18" y="1"/>
                    <a:pt x="0" y="28"/>
                    <a:pt x="0" y="54"/>
                  </a:cubicBezTo>
                  <a:cubicBezTo>
                    <a:pt x="0" y="90"/>
                    <a:pt x="27" y="108"/>
                    <a:pt x="54" y="108"/>
                  </a:cubicBezTo>
                  <a:cubicBezTo>
                    <a:pt x="98" y="117"/>
                    <a:pt x="143" y="117"/>
                    <a:pt x="196" y="126"/>
                  </a:cubicBezTo>
                  <a:cubicBezTo>
                    <a:pt x="199" y="126"/>
                    <a:pt x="202" y="126"/>
                    <a:pt x="204" y="126"/>
                  </a:cubicBezTo>
                  <a:cubicBezTo>
                    <a:pt x="261" y="126"/>
                    <a:pt x="283" y="36"/>
                    <a:pt x="223" y="28"/>
                  </a:cubicBezTo>
                  <a:cubicBezTo>
                    <a:pt x="161" y="19"/>
                    <a:pt x="107" y="10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0" name="Google Shape;10320;p27"/>
            <p:cNvSpPr/>
            <p:nvPr/>
          </p:nvSpPr>
          <p:spPr>
            <a:xfrm>
              <a:off x="914775" y="1047425"/>
              <a:ext cx="7200" cy="4250"/>
            </a:xfrm>
            <a:custGeom>
              <a:avLst/>
              <a:gdLst/>
              <a:ahLst/>
              <a:cxnLst/>
              <a:rect l="l" t="t" r="r" b="b"/>
              <a:pathLst>
                <a:path w="288" h="170" extrusionOk="0">
                  <a:moveTo>
                    <a:pt x="68" y="1"/>
                  </a:moveTo>
                  <a:cubicBezTo>
                    <a:pt x="47" y="1"/>
                    <a:pt x="25" y="11"/>
                    <a:pt x="18" y="31"/>
                  </a:cubicBezTo>
                  <a:cubicBezTo>
                    <a:pt x="0" y="49"/>
                    <a:pt x="9" y="93"/>
                    <a:pt x="36" y="102"/>
                  </a:cubicBezTo>
                  <a:cubicBezTo>
                    <a:pt x="90" y="120"/>
                    <a:pt x="143" y="147"/>
                    <a:pt x="206" y="165"/>
                  </a:cubicBezTo>
                  <a:cubicBezTo>
                    <a:pt x="213" y="168"/>
                    <a:pt x="219" y="169"/>
                    <a:pt x="225" y="169"/>
                  </a:cubicBezTo>
                  <a:cubicBezTo>
                    <a:pt x="273" y="169"/>
                    <a:pt x="288" y="82"/>
                    <a:pt x="232" y="67"/>
                  </a:cubicBezTo>
                  <a:cubicBezTo>
                    <a:pt x="179" y="49"/>
                    <a:pt x="134" y="31"/>
                    <a:pt x="90" y="4"/>
                  </a:cubicBezTo>
                  <a:cubicBezTo>
                    <a:pt x="83" y="2"/>
                    <a:pt x="7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1" name="Google Shape;10321;p27"/>
            <p:cNvSpPr/>
            <p:nvPr/>
          </p:nvSpPr>
          <p:spPr>
            <a:xfrm>
              <a:off x="929325" y="1030100"/>
              <a:ext cx="5500" cy="6175"/>
            </a:xfrm>
            <a:custGeom>
              <a:avLst/>
              <a:gdLst/>
              <a:ahLst/>
              <a:cxnLst/>
              <a:rect l="l" t="t" r="r" b="b"/>
              <a:pathLst>
                <a:path w="220" h="247" extrusionOk="0">
                  <a:moveTo>
                    <a:pt x="70" y="0"/>
                  </a:moveTo>
                  <a:cubicBezTo>
                    <a:pt x="35" y="0"/>
                    <a:pt x="1" y="39"/>
                    <a:pt x="25" y="82"/>
                  </a:cubicBezTo>
                  <a:cubicBezTo>
                    <a:pt x="43" y="135"/>
                    <a:pt x="79" y="180"/>
                    <a:pt x="105" y="224"/>
                  </a:cubicBezTo>
                  <a:cubicBezTo>
                    <a:pt x="116" y="240"/>
                    <a:pt x="131" y="247"/>
                    <a:pt x="146" y="247"/>
                  </a:cubicBezTo>
                  <a:cubicBezTo>
                    <a:pt x="183" y="247"/>
                    <a:pt x="220" y="209"/>
                    <a:pt x="195" y="171"/>
                  </a:cubicBezTo>
                  <a:cubicBezTo>
                    <a:pt x="168" y="126"/>
                    <a:pt x="132" y="82"/>
                    <a:pt x="114" y="28"/>
                  </a:cubicBezTo>
                  <a:cubicBezTo>
                    <a:pt x="103" y="8"/>
                    <a:pt x="86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2" name="Google Shape;10322;p27"/>
            <p:cNvSpPr/>
            <p:nvPr/>
          </p:nvSpPr>
          <p:spPr>
            <a:xfrm>
              <a:off x="941100" y="1026550"/>
              <a:ext cx="3150" cy="5375"/>
            </a:xfrm>
            <a:custGeom>
              <a:avLst/>
              <a:gdLst/>
              <a:ahLst/>
              <a:cxnLst/>
              <a:rect l="l" t="t" r="r" b="b"/>
              <a:pathLst>
                <a:path w="126" h="215" extrusionOk="0">
                  <a:moveTo>
                    <a:pt x="0" y="1"/>
                  </a:moveTo>
                  <a:cubicBezTo>
                    <a:pt x="0" y="10"/>
                    <a:pt x="0" y="10"/>
                    <a:pt x="0" y="18"/>
                  </a:cubicBezTo>
                  <a:cubicBezTo>
                    <a:pt x="9" y="63"/>
                    <a:pt x="9" y="117"/>
                    <a:pt x="18" y="170"/>
                  </a:cubicBezTo>
                  <a:cubicBezTo>
                    <a:pt x="18" y="197"/>
                    <a:pt x="36" y="215"/>
                    <a:pt x="72" y="215"/>
                  </a:cubicBezTo>
                  <a:cubicBezTo>
                    <a:pt x="98" y="215"/>
                    <a:pt x="125" y="197"/>
                    <a:pt x="116" y="161"/>
                  </a:cubicBezTo>
                  <a:cubicBezTo>
                    <a:pt x="116" y="117"/>
                    <a:pt x="107" y="63"/>
                    <a:pt x="107" y="10"/>
                  </a:cubicBezTo>
                  <a:cubicBezTo>
                    <a:pt x="72" y="10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3" name="Google Shape;10323;p27"/>
            <p:cNvSpPr/>
            <p:nvPr/>
          </p:nvSpPr>
          <p:spPr>
            <a:xfrm>
              <a:off x="920650" y="1037575"/>
              <a:ext cx="7000" cy="5425"/>
            </a:xfrm>
            <a:custGeom>
              <a:avLst/>
              <a:gdLst/>
              <a:ahLst/>
              <a:cxnLst/>
              <a:rect l="l" t="t" r="r" b="b"/>
              <a:pathLst>
                <a:path w="280" h="217" extrusionOk="0">
                  <a:moveTo>
                    <a:pt x="80" y="0"/>
                  </a:moveTo>
                  <a:cubicBezTo>
                    <a:pt x="40" y="0"/>
                    <a:pt x="0" y="51"/>
                    <a:pt x="42" y="86"/>
                  </a:cubicBezTo>
                  <a:cubicBezTo>
                    <a:pt x="87" y="131"/>
                    <a:pt x="122" y="166"/>
                    <a:pt x="167" y="202"/>
                  </a:cubicBezTo>
                  <a:cubicBezTo>
                    <a:pt x="179" y="212"/>
                    <a:pt x="192" y="216"/>
                    <a:pt x="204" y="216"/>
                  </a:cubicBezTo>
                  <a:cubicBezTo>
                    <a:pt x="246" y="216"/>
                    <a:pt x="280" y="165"/>
                    <a:pt x="238" y="131"/>
                  </a:cubicBezTo>
                  <a:cubicBezTo>
                    <a:pt x="203" y="86"/>
                    <a:pt x="158" y="50"/>
                    <a:pt x="113" y="15"/>
                  </a:cubicBezTo>
                  <a:cubicBezTo>
                    <a:pt x="103" y="5"/>
                    <a:pt x="92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4" name="Google Shape;10324;p27"/>
            <p:cNvSpPr/>
            <p:nvPr/>
          </p:nvSpPr>
          <p:spPr>
            <a:xfrm>
              <a:off x="877750" y="1032800"/>
              <a:ext cx="18750" cy="24150"/>
            </a:xfrm>
            <a:custGeom>
              <a:avLst/>
              <a:gdLst/>
              <a:ahLst/>
              <a:cxnLst/>
              <a:rect l="l" t="t" r="r" b="b"/>
              <a:pathLst>
                <a:path w="750" h="966" extrusionOk="0">
                  <a:moveTo>
                    <a:pt x="152" y="0"/>
                  </a:moveTo>
                  <a:cubicBezTo>
                    <a:pt x="117" y="63"/>
                    <a:pt x="81" y="125"/>
                    <a:pt x="54" y="197"/>
                  </a:cubicBezTo>
                  <a:cubicBezTo>
                    <a:pt x="58" y="196"/>
                    <a:pt x="62" y="196"/>
                    <a:pt x="66" y="196"/>
                  </a:cubicBezTo>
                  <a:cubicBezTo>
                    <a:pt x="230" y="196"/>
                    <a:pt x="365" y="379"/>
                    <a:pt x="322" y="545"/>
                  </a:cubicBezTo>
                  <a:cubicBezTo>
                    <a:pt x="304" y="634"/>
                    <a:pt x="250" y="705"/>
                    <a:pt x="170" y="741"/>
                  </a:cubicBezTo>
                  <a:cubicBezTo>
                    <a:pt x="141" y="756"/>
                    <a:pt x="108" y="762"/>
                    <a:pt x="77" y="762"/>
                  </a:cubicBezTo>
                  <a:cubicBezTo>
                    <a:pt x="50" y="762"/>
                    <a:pt x="25" y="758"/>
                    <a:pt x="1" y="750"/>
                  </a:cubicBezTo>
                  <a:lnTo>
                    <a:pt x="1" y="750"/>
                  </a:lnTo>
                  <a:cubicBezTo>
                    <a:pt x="9" y="821"/>
                    <a:pt x="27" y="892"/>
                    <a:pt x="63" y="955"/>
                  </a:cubicBezTo>
                  <a:cubicBezTo>
                    <a:pt x="95" y="962"/>
                    <a:pt x="126" y="965"/>
                    <a:pt x="155" y="965"/>
                  </a:cubicBezTo>
                  <a:cubicBezTo>
                    <a:pt x="641" y="965"/>
                    <a:pt x="750" y="42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5" name="Google Shape;10325;p27"/>
            <p:cNvSpPr/>
            <p:nvPr/>
          </p:nvSpPr>
          <p:spPr>
            <a:xfrm>
              <a:off x="880875" y="1025000"/>
              <a:ext cx="28800" cy="41050"/>
            </a:xfrm>
            <a:custGeom>
              <a:avLst/>
              <a:gdLst/>
              <a:ahLst/>
              <a:cxnLst/>
              <a:rect l="l" t="t" r="r" b="b"/>
              <a:pathLst>
                <a:path w="1152" h="1642" extrusionOk="0">
                  <a:moveTo>
                    <a:pt x="500" y="0"/>
                  </a:moveTo>
                  <a:lnTo>
                    <a:pt x="500" y="0"/>
                  </a:lnTo>
                  <a:cubicBezTo>
                    <a:pt x="482" y="9"/>
                    <a:pt x="473" y="9"/>
                    <a:pt x="455" y="18"/>
                  </a:cubicBezTo>
                  <a:cubicBezTo>
                    <a:pt x="509" y="54"/>
                    <a:pt x="545" y="89"/>
                    <a:pt x="554" y="98"/>
                  </a:cubicBezTo>
                  <a:cubicBezTo>
                    <a:pt x="643" y="170"/>
                    <a:pt x="777" y="295"/>
                    <a:pt x="786" y="411"/>
                  </a:cubicBezTo>
                  <a:cubicBezTo>
                    <a:pt x="786" y="419"/>
                    <a:pt x="786" y="419"/>
                    <a:pt x="786" y="419"/>
                  </a:cubicBezTo>
                  <a:cubicBezTo>
                    <a:pt x="723" y="321"/>
                    <a:pt x="670" y="250"/>
                    <a:pt x="580" y="179"/>
                  </a:cubicBezTo>
                  <a:cubicBezTo>
                    <a:pt x="527" y="125"/>
                    <a:pt x="464" y="89"/>
                    <a:pt x="402" y="45"/>
                  </a:cubicBezTo>
                  <a:cubicBezTo>
                    <a:pt x="384" y="54"/>
                    <a:pt x="366" y="63"/>
                    <a:pt x="357" y="72"/>
                  </a:cubicBezTo>
                  <a:cubicBezTo>
                    <a:pt x="393" y="98"/>
                    <a:pt x="438" y="125"/>
                    <a:pt x="464" y="152"/>
                  </a:cubicBezTo>
                  <a:cubicBezTo>
                    <a:pt x="545" y="205"/>
                    <a:pt x="616" y="259"/>
                    <a:pt x="652" y="348"/>
                  </a:cubicBezTo>
                  <a:cubicBezTo>
                    <a:pt x="589" y="277"/>
                    <a:pt x="527" y="232"/>
                    <a:pt x="447" y="179"/>
                  </a:cubicBezTo>
                  <a:cubicBezTo>
                    <a:pt x="402" y="143"/>
                    <a:pt x="348" y="125"/>
                    <a:pt x="295" y="107"/>
                  </a:cubicBezTo>
                  <a:cubicBezTo>
                    <a:pt x="241" y="134"/>
                    <a:pt x="179" y="170"/>
                    <a:pt x="116" y="196"/>
                  </a:cubicBezTo>
                  <a:cubicBezTo>
                    <a:pt x="116" y="205"/>
                    <a:pt x="108" y="214"/>
                    <a:pt x="99" y="214"/>
                  </a:cubicBezTo>
                  <a:cubicBezTo>
                    <a:pt x="759" y="329"/>
                    <a:pt x="620" y="1383"/>
                    <a:pt x="23" y="1383"/>
                  </a:cubicBezTo>
                  <a:cubicBezTo>
                    <a:pt x="15" y="1383"/>
                    <a:pt x="8" y="1383"/>
                    <a:pt x="0" y="1383"/>
                  </a:cubicBezTo>
                  <a:lnTo>
                    <a:pt x="0" y="1383"/>
                  </a:lnTo>
                  <a:cubicBezTo>
                    <a:pt x="18" y="1410"/>
                    <a:pt x="45" y="1445"/>
                    <a:pt x="72" y="1472"/>
                  </a:cubicBezTo>
                  <a:cubicBezTo>
                    <a:pt x="134" y="1472"/>
                    <a:pt x="188" y="1463"/>
                    <a:pt x="241" y="1454"/>
                  </a:cubicBezTo>
                  <a:cubicBezTo>
                    <a:pt x="348" y="1419"/>
                    <a:pt x="429" y="1374"/>
                    <a:pt x="518" y="1312"/>
                  </a:cubicBezTo>
                  <a:cubicBezTo>
                    <a:pt x="527" y="1312"/>
                    <a:pt x="527" y="1312"/>
                    <a:pt x="527" y="1320"/>
                  </a:cubicBezTo>
                  <a:cubicBezTo>
                    <a:pt x="464" y="1410"/>
                    <a:pt x="357" y="1463"/>
                    <a:pt x="259" y="1499"/>
                  </a:cubicBezTo>
                  <a:cubicBezTo>
                    <a:pt x="232" y="1517"/>
                    <a:pt x="188" y="1535"/>
                    <a:pt x="143" y="1543"/>
                  </a:cubicBezTo>
                  <a:cubicBezTo>
                    <a:pt x="152" y="1543"/>
                    <a:pt x="152" y="1543"/>
                    <a:pt x="161" y="1552"/>
                  </a:cubicBezTo>
                  <a:cubicBezTo>
                    <a:pt x="179" y="1552"/>
                    <a:pt x="197" y="1552"/>
                    <a:pt x="223" y="1543"/>
                  </a:cubicBezTo>
                  <a:cubicBezTo>
                    <a:pt x="286" y="1535"/>
                    <a:pt x="339" y="1508"/>
                    <a:pt x="393" y="1481"/>
                  </a:cubicBezTo>
                  <a:cubicBezTo>
                    <a:pt x="518" y="1419"/>
                    <a:pt x="598" y="1320"/>
                    <a:pt x="687" y="1222"/>
                  </a:cubicBezTo>
                  <a:lnTo>
                    <a:pt x="687" y="1222"/>
                  </a:lnTo>
                  <a:cubicBezTo>
                    <a:pt x="652" y="1347"/>
                    <a:pt x="554" y="1445"/>
                    <a:pt x="447" y="1517"/>
                  </a:cubicBezTo>
                  <a:cubicBezTo>
                    <a:pt x="402" y="1543"/>
                    <a:pt x="331" y="1588"/>
                    <a:pt x="250" y="1615"/>
                  </a:cubicBezTo>
                  <a:cubicBezTo>
                    <a:pt x="268" y="1624"/>
                    <a:pt x="286" y="1633"/>
                    <a:pt x="304" y="1642"/>
                  </a:cubicBezTo>
                  <a:cubicBezTo>
                    <a:pt x="982" y="1428"/>
                    <a:pt x="1151" y="339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6" name="Google Shape;10326;p27"/>
            <p:cNvSpPr/>
            <p:nvPr/>
          </p:nvSpPr>
          <p:spPr>
            <a:xfrm>
              <a:off x="871725" y="1023425"/>
              <a:ext cx="41075" cy="45250"/>
            </a:xfrm>
            <a:custGeom>
              <a:avLst/>
              <a:gdLst/>
              <a:ahLst/>
              <a:cxnLst/>
              <a:rect l="l" t="t" r="r" b="b"/>
              <a:pathLst>
                <a:path w="1643" h="1810" extrusionOk="0">
                  <a:moveTo>
                    <a:pt x="393" y="375"/>
                  </a:moveTo>
                  <a:cubicBezTo>
                    <a:pt x="991" y="417"/>
                    <a:pt x="882" y="1340"/>
                    <a:pt x="396" y="1340"/>
                  </a:cubicBezTo>
                  <a:cubicBezTo>
                    <a:pt x="367" y="1340"/>
                    <a:pt x="336" y="1337"/>
                    <a:pt x="304" y="1330"/>
                  </a:cubicBezTo>
                  <a:cubicBezTo>
                    <a:pt x="268" y="1267"/>
                    <a:pt x="250" y="1196"/>
                    <a:pt x="242" y="1125"/>
                  </a:cubicBezTo>
                  <a:lnTo>
                    <a:pt x="242" y="1125"/>
                  </a:lnTo>
                  <a:cubicBezTo>
                    <a:pt x="266" y="1133"/>
                    <a:pt x="291" y="1137"/>
                    <a:pt x="318" y="1137"/>
                  </a:cubicBezTo>
                  <a:cubicBezTo>
                    <a:pt x="349" y="1137"/>
                    <a:pt x="382" y="1131"/>
                    <a:pt x="411" y="1116"/>
                  </a:cubicBezTo>
                  <a:cubicBezTo>
                    <a:pt x="491" y="1080"/>
                    <a:pt x="545" y="1009"/>
                    <a:pt x="563" y="920"/>
                  </a:cubicBezTo>
                  <a:cubicBezTo>
                    <a:pt x="606" y="754"/>
                    <a:pt x="471" y="571"/>
                    <a:pt x="307" y="571"/>
                  </a:cubicBezTo>
                  <a:cubicBezTo>
                    <a:pt x="303" y="571"/>
                    <a:pt x="299" y="571"/>
                    <a:pt x="295" y="572"/>
                  </a:cubicBezTo>
                  <a:cubicBezTo>
                    <a:pt x="322" y="500"/>
                    <a:pt x="358" y="438"/>
                    <a:pt x="393" y="375"/>
                  </a:cubicBezTo>
                  <a:close/>
                  <a:moveTo>
                    <a:pt x="973" y="1"/>
                  </a:moveTo>
                  <a:cubicBezTo>
                    <a:pt x="937" y="27"/>
                    <a:pt x="902" y="45"/>
                    <a:pt x="866" y="63"/>
                  </a:cubicBezTo>
                  <a:cubicBezTo>
                    <a:pt x="1517" y="402"/>
                    <a:pt x="1348" y="1491"/>
                    <a:pt x="670" y="1705"/>
                  </a:cubicBezTo>
                  <a:cubicBezTo>
                    <a:pt x="652" y="1696"/>
                    <a:pt x="634" y="1687"/>
                    <a:pt x="616" y="1678"/>
                  </a:cubicBezTo>
                  <a:cubicBezTo>
                    <a:pt x="697" y="1651"/>
                    <a:pt x="768" y="1606"/>
                    <a:pt x="821" y="1580"/>
                  </a:cubicBezTo>
                  <a:cubicBezTo>
                    <a:pt x="920" y="1508"/>
                    <a:pt x="1018" y="1410"/>
                    <a:pt x="1053" y="1285"/>
                  </a:cubicBezTo>
                  <a:lnTo>
                    <a:pt x="1053" y="1285"/>
                  </a:lnTo>
                  <a:cubicBezTo>
                    <a:pt x="964" y="1383"/>
                    <a:pt x="884" y="1482"/>
                    <a:pt x="759" y="1544"/>
                  </a:cubicBezTo>
                  <a:cubicBezTo>
                    <a:pt x="705" y="1571"/>
                    <a:pt x="652" y="1598"/>
                    <a:pt x="589" y="1606"/>
                  </a:cubicBezTo>
                  <a:cubicBezTo>
                    <a:pt x="563" y="1615"/>
                    <a:pt x="545" y="1615"/>
                    <a:pt x="527" y="1615"/>
                  </a:cubicBezTo>
                  <a:cubicBezTo>
                    <a:pt x="518" y="1606"/>
                    <a:pt x="518" y="1606"/>
                    <a:pt x="509" y="1606"/>
                  </a:cubicBezTo>
                  <a:cubicBezTo>
                    <a:pt x="554" y="1598"/>
                    <a:pt x="598" y="1580"/>
                    <a:pt x="625" y="1562"/>
                  </a:cubicBezTo>
                  <a:cubicBezTo>
                    <a:pt x="723" y="1526"/>
                    <a:pt x="830" y="1473"/>
                    <a:pt x="893" y="1383"/>
                  </a:cubicBezTo>
                  <a:cubicBezTo>
                    <a:pt x="893" y="1375"/>
                    <a:pt x="893" y="1375"/>
                    <a:pt x="884" y="1375"/>
                  </a:cubicBezTo>
                  <a:cubicBezTo>
                    <a:pt x="795" y="1437"/>
                    <a:pt x="714" y="1482"/>
                    <a:pt x="607" y="1517"/>
                  </a:cubicBezTo>
                  <a:cubicBezTo>
                    <a:pt x="554" y="1526"/>
                    <a:pt x="500" y="1535"/>
                    <a:pt x="438" y="1535"/>
                  </a:cubicBezTo>
                  <a:cubicBezTo>
                    <a:pt x="411" y="1508"/>
                    <a:pt x="384" y="1473"/>
                    <a:pt x="366" y="1446"/>
                  </a:cubicBezTo>
                  <a:lnTo>
                    <a:pt x="366" y="1446"/>
                  </a:lnTo>
                  <a:cubicBezTo>
                    <a:pt x="374" y="1446"/>
                    <a:pt x="381" y="1446"/>
                    <a:pt x="389" y="1446"/>
                  </a:cubicBezTo>
                  <a:cubicBezTo>
                    <a:pt x="986" y="1446"/>
                    <a:pt x="1125" y="392"/>
                    <a:pt x="465" y="277"/>
                  </a:cubicBezTo>
                  <a:cubicBezTo>
                    <a:pt x="474" y="277"/>
                    <a:pt x="482" y="268"/>
                    <a:pt x="482" y="259"/>
                  </a:cubicBezTo>
                  <a:lnTo>
                    <a:pt x="482" y="259"/>
                  </a:lnTo>
                  <a:cubicBezTo>
                    <a:pt x="420" y="295"/>
                    <a:pt x="349" y="331"/>
                    <a:pt x="277" y="375"/>
                  </a:cubicBezTo>
                  <a:cubicBezTo>
                    <a:pt x="1" y="848"/>
                    <a:pt x="72" y="1553"/>
                    <a:pt x="643" y="1803"/>
                  </a:cubicBezTo>
                  <a:lnTo>
                    <a:pt x="661" y="1803"/>
                  </a:lnTo>
                  <a:cubicBezTo>
                    <a:pt x="665" y="1807"/>
                    <a:pt x="670" y="1809"/>
                    <a:pt x="674" y="1809"/>
                  </a:cubicBezTo>
                  <a:cubicBezTo>
                    <a:pt x="679" y="1809"/>
                    <a:pt x="683" y="1807"/>
                    <a:pt x="688" y="1803"/>
                  </a:cubicBezTo>
                  <a:cubicBezTo>
                    <a:pt x="1437" y="1580"/>
                    <a:pt x="1642" y="429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7" name="Google Shape;10327;p27"/>
            <p:cNvSpPr/>
            <p:nvPr/>
          </p:nvSpPr>
          <p:spPr>
            <a:xfrm>
              <a:off x="890900" y="1025425"/>
              <a:ext cx="9625" cy="10075"/>
            </a:xfrm>
            <a:custGeom>
              <a:avLst/>
              <a:gdLst/>
              <a:ahLst/>
              <a:cxnLst/>
              <a:rect l="l" t="t" r="r" b="b"/>
              <a:pathLst>
                <a:path w="385" h="403" extrusionOk="0">
                  <a:moveTo>
                    <a:pt x="54" y="1"/>
                  </a:moveTo>
                  <a:cubicBezTo>
                    <a:pt x="37" y="10"/>
                    <a:pt x="19" y="19"/>
                    <a:pt x="1" y="37"/>
                  </a:cubicBezTo>
                  <a:cubicBezTo>
                    <a:pt x="63" y="72"/>
                    <a:pt x="126" y="108"/>
                    <a:pt x="179" y="162"/>
                  </a:cubicBezTo>
                  <a:cubicBezTo>
                    <a:pt x="269" y="233"/>
                    <a:pt x="322" y="304"/>
                    <a:pt x="385" y="402"/>
                  </a:cubicBezTo>
                  <a:cubicBezTo>
                    <a:pt x="385" y="402"/>
                    <a:pt x="385" y="402"/>
                    <a:pt x="385" y="394"/>
                  </a:cubicBezTo>
                  <a:cubicBezTo>
                    <a:pt x="376" y="278"/>
                    <a:pt x="242" y="153"/>
                    <a:pt x="153" y="81"/>
                  </a:cubicBezTo>
                  <a:cubicBezTo>
                    <a:pt x="144" y="72"/>
                    <a:pt x="108" y="37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8" name="Google Shape;10328;p27"/>
            <p:cNvSpPr/>
            <p:nvPr/>
          </p:nvSpPr>
          <p:spPr>
            <a:xfrm>
              <a:off x="888225" y="1026775"/>
              <a:ext cx="8950" cy="6950"/>
            </a:xfrm>
            <a:custGeom>
              <a:avLst/>
              <a:gdLst/>
              <a:ahLst/>
              <a:cxnLst/>
              <a:rect l="l" t="t" r="r" b="b"/>
              <a:pathLst>
                <a:path w="358" h="278" extrusionOk="0">
                  <a:moveTo>
                    <a:pt x="63" y="1"/>
                  </a:moveTo>
                  <a:cubicBezTo>
                    <a:pt x="45" y="9"/>
                    <a:pt x="19" y="18"/>
                    <a:pt x="1" y="36"/>
                  </a:cubicBezTo>
                  <a:cubicBezTo>
                    <a:pt x="54" y="54"/>
                    <a:pt x="108" y="72"/>
                    <a:pt x="153" y="108"/>
                  </a:cubicBezTo>
                  <a:cubicBezTo>
                    <a:pt x="233" y="161"/>
                    <a:pt x="295" y="206"/>
                    <a:pt x="358" y="277"/>
                  </a:cubicBezTo>
                  <a:cubicBezTo>
                    <a:pt x="322" y="188"/>
                    <a:pt x="251" y="134"/>
                    <a:pt x="170" y="81"/>
                  </a:cubicBezTo>
                  <a:cubicBezTo>
                    <a:pt x="144" y="54"/>
                    <a:pt x="99" y="27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9" name="Google Shape;10329;p27"/>
            <p:cNvSpPr/>
            <p:nvPr/>
          </p:nvSpPr>
          <p:spPr>
            <a:xfrm>
              <a:off x="869275" y="1061025"/>
              <a:ext cx="6500" cy="5100"/>
            </a:xfrm>
            <a:custGeom>
              <a:avLst/>
              <a:gdLst/>
              <a:ahLst/>
              <a:cxnLst/>
              <a:rect l="l" t="t" r="r" b="b"/>
              <a:pathLst>
                <a:path w="260" h="204" extrusionOk="0">
                  <a:moveTo>
                    <a:pt x="197" y="1"/>
                  </a:moveTo>
                  <a:cubicBezTo>
                    <a:pt x="185" y="1"/>
                    <a:pt x="173" y="5"/>
                    <a:pt x="161" y="13"/>
                  </a:cubicBezTo>
                  <a:cubicBezTo>
                    <a:pt x="125" y="40"/>
                    <a:pt x="81" y="76"/>
                    <a:pt x="36" y="102"/>
                  </a:cubicBezTo>
                  <a:cubicBezTo>
                    <a:pt x="18" y="120"/>
                    <a:pt x="1" y="147"/>
                    <a:pt x="18" y="174"/>
                  </a:cubicBezTo>
                  <a:cubicBezTo>
                    <a:pt x="25" y="194"/>
                    <a:pt x="47" y="204"/>
                    <a:pt x="65" y="204"/>
                  </a:cubicBezTo>
                  <a:cubicBezTo>
                    <a:pt x="71" y="204"/>
                    <a:pt x="76" y="203"/>
                    <a:pt x="81" y="201"/>
                  </a:cubicBezTo>
                  <a:cubicBezTo>
                    <a:pt x="134" y="165"/>
                    <a:pt x="179" y="129"/>
                    <a:pt x="233" y="94"/>
                  </a:cubicBezTo>
                  <a:cubicBezTo>
                    <a:pt x="259" y="76"/>
                    <a:pt x="250" y="40"/>
                    <a:pt x="241" y="22"/>
                  </a:cubicBezTo>
                  <a:cubicBezTo>
                    <a:pt x="227" y="7"/>
                    <a:pt x="212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0" name="Google Shape;10330;p27"/>
            <p:cNvSpPr/>
            <p:nvPr/>
          </p:nvSpPr>
          <p:spPr>
            <a:xfrm>
              <a:off x="877150" y="1068825"/>
              <a:ext cx="6150" cy="5325"/>
            </a:xfrm>
            <a:custGeom>
              <a:avLst/>
              <a:gdLst/>
              <a:ahLst/>
              <a:cxnLst/>
              <a:rect l="l" t="t" r="r" b="b"/>
              <a:pathLst>
                <a:path w="246" h="213" extrusionOk="0">
                  <a:moveTo>
                    <a:pt x="170" y="0"/>
                  </a:moveTo>
                  <a:cubicBezTo>
                    <a:pt x="160" y="0"/>
                    <a:pt x="150" y="4"/>
                    <a:pt x="141" y="13"/>
                  </a:cubicBezTo>
                  <a:cubicBezTo>
                    <a:pt x="96" y="49"/>
                    <a:pt x="60" y="85"/>
                    <a:pt x="33" y="129"/>
                  </a:cubicBezTo>
                  <a:cubicBezTo>
                    <a:pt x="1" y="169"/>
                    <a:pt x="40" y="212"/>
                    <a:pt x="77" y="212"/>
                  </a:cubicBezTo>
                  <a:cubicBezTo>
                    <a:pt x="91" y="212"/>
                    <a:pt x="104" y="206"/>
                    <a:pt x="114" y="192"/>
                  </a:cubicBezTo>
                  <a:cubicBezTo>
                    <a:pt x="141" y="156"/>
                    <a:pt x="176" y="121"/>
                    <a:pt x="203" y="94"/>
                  </a:cubicBezTo>
                  <a:cubicBezTo>
                    <a:pt x="245" y="58"/>
                    <a:pt x="209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1" name="Google Shape;10331;p27"/>
            <p:cNvSpPr/>
            <p:nvPr/>
          </p:nvSpPr>
          <p:spPr>
            <a:xfrm>
              <a:off x="960275" y="1082075"/>
              <a:ext cx="17425" cy="21900"/>
            </a:xfrm>
            <a:custGeom>
              <a:avLst/>
              <a:gdLst/>
              <a:ahLst/>
              <a:cxnLst/>
              <a:rect l="l" t="t" r="r" b="b"/>
              <a:pathLst>
                <a:path w="697" h="876" extrusionOk="0">
                  <a:moveTo>
                    <a:pt x="286" y="1"/>
                  </a:moveTo>
                  <a:lnTo>
                    <a:pt x="286" y="1"/>
                  </a:lnTo>
                  <a:cubicBezTo>
                    <a:pt x="27" y="224"/>
                    <a:pt x="0" y="786"/>
                    <a:pt x="455" y="875"/>
                  </a:cubicBezTo>
                  <a:cubicBezTo>
                    <a:pt x="500" y="822"/>
                    <a:pt x="536" y="768"/>
                    <a:pt x="562" y="715"/>
                  </a:cubicBezTo>
                  <a:lnTo>
                    <a:pt x="500" y="697"/>
                  </a:lnTo>
                  <a:lnTo>
                    <a:pt x="509" y="670"/>
                  </a:lnTo>
                  <a:cubicBezTo>
                    <a:pt x="375" y="616"/>
                    <a:pt x="295" y="456"/>
                    <a:pt x="348" y="313"/>
                  </a:cubicBezTo>
                  <a:cubicBezTo>
                    <a:pt x="375" y="233"/>
                    <a:pt x="437" y="161"/>
                    <a:pt x="518" y="135"/>
                  </a:cubicBezTo>
                  <a:cubicBezTo>
                    <a:pt x="542" y="127"/>
                    <a:pt x="569" y="122"/>
                    <a:pt x="598" y="122"/>
                  </a:cubicBezTo>
                  <a:cubicBezTo>
                    <a:pt x="632" y="122"/>
                    <a:pt x="667" y="129"/>
                    <a:pt x="696" y="144"/>
                  </a:cubicBezTo>
                  <a:cubicBezTo>
                    <a:pt x="696" y="117"/>
                    <a:pt x="687" y="99"/>
                    <a:pt x="687" y="81"/>
                  </a:cubicBezTo>
                  <a:cubicBezTo>
                    <a:pt x="634" y="63"/>
                    <a:pt x="580" y="54"/>
                    <a:pt x="527" y="46"/>
                  </a:cubicBezTo>
                  <a:cubicBezTo>
                    <a:pt x="446" y="28"/>
                    <a:pt x="366" y="19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2" name="Google Shape;10332;p27"/>
            <p:cNvSpPr/>
            <p:nvPr/>
          </p:nvSpPr>
          <p:spPr>
            <a:xfrm>
              <a:off x="944425" y="1070925"/>
              <a:ext cx="25250" cy="40175"/>
            </a:xfrm>
            <a:custGeom>
              <a:avLst/>
              <a:gdLst/>
              <a:ahLst/>
              <a:cxnLst/>
              <a:rect l="l" t="t" r="r" b="b"/>
              <a:pathLst>
                <a:path w="1010" h="1607" extrusionOk="0">
                  <a:moveTo>
                    <a:pt x="848" y="1"/>
                  </a:moveTo>
                  <a:lnTo>
                    <a:pt x="848" y="1"/>
                  </a:lnTo>
                  <a:cubicBezTo>
                    <a:pt x="224" y="233"/>
                    <a:pt x="1" y="1241"/>
                    <a:pt x="625" y="1607"/>
                  </a:cubicBezTo>
                  <a:cubicBezTo>
                    <a:pt x="643" y="1598"/>
                    <a:pt x="652" y="1598"/>
                    <a:pt x="661" y="1598"/>
                  </a:cubicBezTo>
                  <a:cubicBezTo>
                    <a:pt x="608" y="1544"/>
                    <a:pt x="554" y="1491"/>
                    <a:pt x="545" y="1473"/>
                  </a:cubicBezTo>
                  <a:cubicBezTo>
                    <a:pt x="465" y="1393"/>
                    <a:pt x="349" y="1259"/>
                    <a:pt x="349" y="1134"/>
                  </a:cubicBezTo>
                  <a:lnTo>
                    <a:pt x="349" y="1134"/>
                  </a:lnTo>
                  <a:cubicBezTo>
                    <a:pt x="402" y="1232"/>
                    <a:pt x="447" y="1312"/>
                    <a:pt x="527" y="1393"/>
                  </a:cubicBezTo>
                  <a:cubicBezTo>
                    <a:pt x="590" y="1464"/>
                    <a:pt x="661" y="1517"/>
                    <a:pt x="741" y="1571"/>
                  </a:cubicBezTo>
                  <a:cubicBezTo>
                    <a:pt x="750" y="1571"/>
                    <a:pt x="768" y="1562"/>
                    <a:pt x="786" y="1553"/>
                  </a:cubicBezTo>
                  <a:cubicBezTo>
                    <a:pt x="732" y="1517"/>
                    <a:pt x="679" y="1473"/>
                    <a:pt x="634" y="1428"/>
                  </a:cubicBezTo>
                  <a:cubicBezTo>
                    <a:pt x="572" y="1366"/>
                    <a:pt x="501" y="1303"/>
                    <a:pt x="474" y="1223"/>
                  </a:cubicBezTo>
                  <a:cubicBezTo>
                    <a:pt x="465" y="1214"/>
                    <a:pt x="474" y="1214"/>
                    <a:pt x="474" y="1214"/>
                  </a:cubicBezTo>
                  <a:cubicBezTo>
                    <a:pt x="527" y="1294"/>
                    <a:pt x="590" y="1348"/>
                    <a:pt x="652" y="1410"/>
                  </a:cubicBezTo>
                  <a:cubicBezTo>
                    <a:pt x="715" y="1455"/>
                    <a:pt x="777" y="1491"/>
                    <a:pt x="848" y="1526"/>
                  </a:cubicBezTo>
                  <a:cubicBezTo>
                    <a:pt x="902" y="1491"/>
                    <a:pt x="956" y="1455"/>
                    <a:pt x="1009" y="1410"/>
                  </a:cubicBezTo>
                  <a:cubicBezTo>
                    <a:pt x="545" y="1277"/>
                    <a:pt x="545" y="697"/>
                    <a:pt x="813" y="420"/>
                  </a:cubicBezTo>
                  <a:cubicBezTo>
                    <a:pt x="795" y="411"/>
                    <a:pt x="786" y="411"/>
                    <a:pt x="777" y="411"/>
                  </a:cubicBezTo>
                  <a:lnTo>
                    <a:pt x="715" y="393"/>
                  </a:lnTo>
                  <a:lnTo>
                    <a:pt x="741" y="331"/>
                  </a:lnTo>
                  <a:cubicBezTo>
                    <a:pt x="750" y="295"/>
                    <a:pt x="759" y="268"/>
                    <a:pt x="768" y="242"/>
                  </a:cubicBezTo>
                  <a:lnTo>
                    <a:pt x="768" y="242"/>
                  </a:lnTo>
                  <a:cubicBezTo>
                    <a:pt x="750" y="251"/>
                    <a:pt x="732" y="260"/>
                    <a:pt x="706" y="268"/>
                  </a:cubicBezTo>
                  <a:cubicBezTo>
                    <a:pt x="724" y="242"/>
                    <a:pt x="750" y="215"/>
                    <a:pt x="777" y="197"/>
                  </a:cubicBezTo>
                  <a:cubicBezTo>
                    <a:pt x="786" y="188"/>
                    <a:pt x="795" y="170"/>
                    <a:pt x="795" y="153"/>
                  </a:cubicBezTo>
                  <a:cubicBezTo>
                    <a:pt x="795" y="153"/>
                    <a:pt x="795" y="144"/>
                    <a:pt x="795" y="144"/>
                  </a:cubicBezTo>
                  <a:cubicBezTo>
                    <a:pt x="697" y="188"/>
                    <a:pt x="617" y="268"/>
                    <a:pt x="536" y="340"/>
                  </a:cubicBezTo>
                  <a:cubicBezTo>
                    <a:pt x="590" y="224"/>
                    <a:pt x="688" y="135"/>
                    <a:pt x="804" y="81"/>
                  </a:cubicBezTo>
                  <a:cubicBezTo>
                    <a:pt x="804" y="72"/>
                    <a:pt x="813" y="72"/>
                    <a:pt x="822" y="63"/>
                  </a:cubicBezTo>
                  <a:cubicBezTo>
                    <a:pt x="831" y="45"/>
                    <a:pt x="840" y="28"/>
                    <a:pt x="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3" name="Google Shape;10333;p27"/>
            <p:cNvSpPr/>
            <p:nvPr/>
          </p:nvSpPr>
          <p:spPr>
            <a:xfrm>
              <a:off x="940425" y="1068025"/>
              <a:ext cx="36600" cy="45750"/>
            </a:xfrm>
            <a:custGeom>
              <a:avLst/>
              <a:gdLst/>
              <a:ahLst/>
              <a:cxnLst/>
              <a:rect l="l" t="t" r="r" b="b"/>
              <a:pathLst>
                <a:path w="1464" h="1830" extrusionOk="0">
                  <a:moveTo>
                    <a:pt x="1044" y="1"/>
                  </a:moveTo>
                  <a:cubicBezTo>
                    <a:pt x="277" y="206"/>
                    <a:pt x="0" y="1393"/>
                    <a:pt x="741" y="1821"/>
                  </a:cubicBezTo>
                  <a:lnTo>
                    <a:pt x="759" y="1821"/>
                  </a:lnTo>
                  <a:cubicBezTo>
                    <a:pt x="768" y="1830"/>
                    <a:pt x="777" y="1830"/>
                    <a:pt x="785" y="1830"/>
                  </a:cubicBezTo>
                  <a:cubicBezTo>
                    <a:pt x="1089" y="1767"/>
                    <a:pt x="1321" y="1562"/>
                    <a:pt x="1463" y="1303"/>
                  </a:cubicBezTo>
                  <a:cubicBezTo>
                    <a:pt x="1428" y="1294"/>
                    <a:pt x="1401" y="1286"/>
                    <a:pt x="1374" y="1277"/>
                  </a:cubicBezTo>
                  <a:lnTo>
                    <a:pt x="1356" y="1277"/>
                  </a:lnTo>
                  <a:cubicBezTo>
                    <a:pt x="1330" y="1330"/>
                    <a:pt x="1294" y="1384"/>
                    <a:pt x="1249" y="1437"/>
                  </a:cubicBezTo>
                  <a:cubicBezTo>
                    <a:pt x="794" y="1357"/>
                    <a:pt x="821" y="786"/>
                    <a:pt x="1080" y="563"/>
                  </a:cubicBezTo>
                  <a:cubicBezTo>
                    <a:pt x="1044" y="554"/>
                    <a:pt x="1008" y="545"/>
                    <a:pt x="973" y="536"/>
                  </a:cubicBezTo>
                  <a:lnTo>
                    <a:pt x="973" y="536"/>
                  </a:lnTo>
                  <a:cubicBezTo>
                    <a:pt x="705" y="822"/>
                    <a:pt x="705" y="1393"/>
                    <a:pt x="1169" y="1526"/>
                  </a:cubicBezTo>
                  <a:cubicBezTo>
                    <a:pt x="1116" y="1571"/>
                    <a:pt x="1062" y="1607"/>
                    <a:pt x="1008" y="1642"/>
                  </a:cubicBezTo>
                  <a:cubicBezTo>
                    <a:pt x="937" y="1607"/>
                    <a:pt x="875" y="1571"/>
                    <a:pt x="812" y="1526"/>
                  </a:cubicBezTo>
                  <a:cubicBezTo>
                    <a:pt x="750" y="1464"/>
                    <a:pt x="687" y="1410"/>
                    <a:pt x="634" y="1330"/>
                  </a:cubicBezTo>
                  <a:cubicBezTo>
                    <a:pt x="634" y="1330"/>
                    <a:pt x="625" y="1330"/>
                    <a:pt x="634" y="1339"/>
                  </a:cubicBezTo>
                  <a:cubicBezTo>
                    <a:pt x="661" y="1428"/>
                    <a:pt x="732" y="1482"/>
                    <a:pt x="794" y="1544"/>
                  </a:cubicBezTo>
                  <a:cubicBezTo>
                    <a:pt x="839" y="1589"/>
                    <a:pt x="892" y="1633"/>
                    <a:pt x="946" y="1669"/>
                  </a:cubicBezTo>
                  <a:cubicBezTo>
                    <a:pt x="928" y="1678"/>
                    <a:pt x="910" y="1687"/>
                    <a:pt x="901" y="1687"/>
                  </a:cubicBezTo>
                  <a:cubicBezTo>
                    <a:pt x="821" y="1633"/>
                    <a:pt x="750" y="1580"/>
                    <a:pt x="678" y="1509"/>
                  </a:cubicBezTo>
                  <a:cubicBezTo>
                    <a:pt x="607" y="1428"/>
                    <a:pt x="562" y="1348"/>
                    <a:pt x="509" y="1250"/>
                  </a:cubicBezTo>
                  <a:lnTo>
                    <a:pt x="509" y="1250"/>
                  </a:lnTo>
                  <a:cubicBezTo>
                    <a:pt x="509" y="1375"/>
                    <a:pt x="625" y="1509"/>
                    <a:pt x="705" y="1589"/>
                  </a:cubicBezTo>
                  <a:cubicBezTo>
                    <a:pt x="714" y="1607"/>
                    <a:pt x="768" y="1660"/>
                    <a:pt x="821" y="1714"/>
                  </a:cubicBezTo>
                  <a:cubicBezTo>
                    <a:pt x="812" y="1714"/>
                    <a:pt x="803" y="1714"/>
                    <a:pt x="785" y="1723"/>
                  </a:cubicBezTo>
                  <a:cubicBezTo>
                    <a:pt x="161" y="1357"/>
                    <a:pt x="384" y="349"/>
                    <a:pt x="1008" y="117"/>
                  </a:cubicBezTo>
                  <a:cubicBezTo>
                    <a:pt x="1017" y="81"/>
                    <a:pt x="1035" y="37"/>
                    <a:pt x="1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4" name="Google Shape;10334;p27"/>
            <p:cNvSpPr/>
            <p:nvPr/>
          </p:nvSpPr>
          <p:spPr>
            <a:xfrm>
              <a:off x="967625" y="1084100"/>
              <a:ext cx="11850" cy="14725"/>
            </a:xfrm>
            <a:custGeom>
              <a:avLst/>
              <a:gdLst/>
              <a:ahLst/>
              <a:cxnLst/>
              <a:rect l="l" t="t" r="r" b="b"/>
              <a:pathLst>
                <a:path w="474" h="589" extrusionOk="0">
                  <a:moveTo>
                    <a:pt x="393" y="0"/>
                  </a:moveTo>
                  <a:cubicBezTo>
                    <a:pt x="393" y="18"/>
                    <a:pt x="402" y="36"/>
                    <a:pt x="402" y="63"/>
                  </a:cubicBezTo>
                  <a:cubicBezTo>
                    <a:pt x="373" y="48"/>
                    <a:pt x="338" y="41"/>
                    <a:pt x="304" y="41"/>
                  </a:cubicBezTo>
                  <a:cubicBezTo>
                    <a:pt x="275" y="41"/>
                    <a:pt x="248" y="46"/>
                    <a:pt x="224" y="54"/>
                  </a:cubicBezTo>
                  <a:cubicBezTo>
                    <a:pt x="143" y="80"/>
                    <a:pt x="81" y="152"/>
                    <a:pt x="54" y="232"/>
                  </a:cubicBezTo>
                  <a:cubicBezTo>
                    <a:pt x="1" y="375"/>
                    <a:pt x="81" y="535"/>
                    <a:pt x="215" y="589"/>
                  </a:cubicBezTo>
                  <a:lnTo>
                    <a:pt x="233" y="544"/>
                  </a:lnTo>
                  <a:cubicBezTo>
                    <a:pt x="259" y="491"/>
                    <a:pt x="286" y="437"/>
                    <a:pt x="304" y="375"/>
                  </a:cubicBezTo>
                  <a:cubicBezTo>
                    <a:pt x="358" y="259"/>
                    <a:pt x="402" y="134"/>
                    <a:pt x="474" y="9"/>
                  </a:cubicBezTo>
                  <a:cubicBezTo>
                    <a:pt x="447" y="9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5" name="Google Shape;10335;p27"/>
            <p:cNvSpPr/>
            <p:nvPr/>
          </p:nvSpPr>
          <p:spPr>
            <a:xfrm>
              <a:off x="962050" y="1075850"/>
              <a:ext cx="1825" cy="1800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72" y="0"/>
                  </a:moveTo>
                  <a:lnTo>
                    <a:pt x="72" y="0"/>
                  </a:lnTo>
                  <a:cubicBezTo>
                    <a:pt x="45" y="18"/>
                    <a:pt x="19" y="45"/>
                    <a:pt x="1" y="71"/>
                  </a:cubicBezTo>
                  <a:cubicBezTo>
                    <a:pt x="27" y="63"/>
                    <a:pt x="45" y="54"/>
                    <a:pt x="63" y="45"/>
                  </a:cubicBezTo>
                  <a:cubicBezTo>
                    <a:pt x="63" y="27"/>
                    <a:pt x="72" y="1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6" name="Google Shape;10336;p27"/>
            <p:cNvSpPr/>
            <p:nvPr/>
          </p:nvSpPr>
          <p:spPr>
            <a:xfrm>
              <a:off x="957825" y="1072500"/>
              <a:ext cx="7150" cy="6925"/>
            </a:xfrm>
            <a:custGeom>
              <a:avLst/>
              <a:gdLst/>
              <a:ahLst/>
              <a:cxnLst/>
              <a:rect l="l" t="t" r="r" b="b"/>
              <a:pathLst>
                <a:path w="286" h="277" extrusionOk="0">
                  <a:moveTo>
                    <a:pt x="286" y="0"/>
                  </a:moveTo>
                  <a:cubicBezTo>
                    <a:pt x="277" y="9"/>
                    <a:pt x="268" y="9"/>
                    <a:pt x="268" y="18"/>
                  </a:cubicBezTo>
                  <a:cubicBezTo>
                    <a:pt x="152" y="72"/>
                    <a:pt x="54" y="161"/>
                    <a:pt x="0" y="277"/>
                  </a:cubicBezTo>
                  <a:cubicBezTo>
                    <a:pt x="81" y="205"/>
                    <a:pt x="161" y="125"/>
                    <a:pt x="259" y="81"/>
                  </a:cubicBezTo>
                  <a:cubicBezTo>
                    <a:pt x="268" y="54"/>
                    <a:pt x="277" y="27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7" name="Google Shape;10337;p27"/>
            <p:cNvSpPr/>
            <p:nvPr/>
          </p:nvSpPr>
          <p:spPr>
            <a:xfrm>
              <a:off x="964075" y="1115025"/>
              <a:ext cx="4650" cy="5650"/>
            </a:xfrm>
            <a:custGeom>
              <a:avLst/>
              <a:gdLst/>
              <a:ahLst/>
              <a:cxnLst/>
              <a:rect l="l" t="t" r="r" b="b"/>
              <a:pathLst>
                <a:path w="186" h="226" extrusionOk="0">
                  <a:moveTo>
                    <a:pt x="59" y="1"/>
                  </a:moveTo>
                  <a:cubicBezTo>
                    <a:pt x="54" y="1"/>
                    <a:pt x="49" y="2"/>
                    <a:pt x="45" y="3"/>
                  </a:cubicBezTo>
                  <a:cubicBezTo>
                    <a:pt x="18" y="12"/>
                    <a:pt x="0" y="48"/>
                    <a:pt x="9" y="75"/>
                  </a:cubicBezTo>
                  <a:cubicBezTo>
                    <a:pt x="36" y="119"/>
                    <a:pt x="54" y="164"/>
                    <a:pt x="80" y="199"/>
                  </a:cubicBezTo>
                  <a:cubicBezTo>
                    <a:pt x="91" y="218"/>
                    <a:pt x="105" y="226"/>
                    <a:pt x="120" y="226"/>
                  </a:cubicBezTo>
                  <a:cubicBezTo>
                    <a:pt x="153" y="226"/>
                    <a:pt x="186" y="184"/>
                    <a:pt x="161" y="146"/>
                  </a:cubicBezTo>
                  <a:cubicBezTo>
                    <a:pt x="143" y="110"/>
                    <a:pt x="125" y="75"/>
                    <a:pt x="107" y="39"/>
                  </a:cubicBezTo>
                  <a:cubicBezTo>
                    <a:pt x="100" y="17"/>
                    <a:pt x="80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8" name="Google Shape;10338;p27"/>
            <p:cNvSpPr/>
            <p:nvPr/>
          </p:nvSpPr>
          <p:spPr>
            <a:xfrm>
              <a:off x="971650" y="1110075"/>
              <a:ext cx="6050" cy="5500"/>
            </a:xfrm>
            <a:custGeom>
              <a:avLst/>
              <a:gdLst/>
              <a:ahLst/>
              <a:cxnLst/>
              <a:rect l="l" t="t" r="r" b="b"/>
              <a:pathLst>
                <a:path w="242" h="220" extrusionOk="0">
                  <a:moveTo>
                    <a:pt x="74" y="1"/>
                  </a:moveTo>
                  <a:cubicBezTo>
                    <a:pt x="33" y="1"/>
                    <a:pt x="1" y="59"/>
                    <a:pt x="36" y="94"/>
                  </a:cubicBezTo>
                  <a:cubicBezTo>
                    <a:pt x="72" y="130"/>
                    <a:pt x="98" y="157"/>
                    <a:pt x="134" y="201"/>
                  </a:cubicBezTo>
                  <a:cubicBezTo>
                    <a:pt x="145" y="212"/>
                    <a:pt x="160" y="220"/>
                    <a:pt x="175" y="220"/>
                  </a:cubicBezTo>
                  <a:cubicBezTo>
                    <a:pt x="185" y="220"/>
                    <a:pt x="195" y="217"/>
                    <a:pt x="206" y="210"/>
                  </a:cubicBezTo>
                  <a:cubicBezTo>
                    <a:pt x="223" y="201"/>
                    <a:pt x="241" y="166"/>
                    <a:pt x="223" y="139"/>
                  </a:cubicBezTo>
                  <a:cubicBezTo>
                    <a:pt x="188" y="94"/>
                    <a:pt x="143" y="50"/>
                    <a:pt x="107" y="14"/>
                  </a:cubicBezTo>
                  <a:cubicBezTo>
                    <a:pt x="96" y="5"/>
                    <a:pt x="85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9" name="Google Shape;10339;p27"/>
            <p:cNvSpPr/>
            <p:nvPr/>
          </p:nvSpPr>
          <p:spPr>
            <a:xfrm>
              <a:off x="977275" y="1103825"/>
              <a:ext cx="7100" cy="4875"/>
            </a:xfrm>
            <a:custGeom>
              <a:avLst/>
              <a:gdLst/>
              <a:ahLst/>
              <a:cxnLst/>
              <a:rect l="l" t="t" r="r" b="b"/>
              <a:pathLst>
                <a:path w="284" h="195" extrusionOk="0">
                  <a:moveTo>
                    <a:pt x="80" y="1"/>
                  </a:moveTo>
                  <a:cubicBezTo>
                    <a:pt x="37" y="1"/>
                    <a:pt x="1" y="57"/>
                    <a:pt x="43" y="85"/>
                  </a:cubicBezTo>
                  <a:cubicBezTo>
                    <a:pt x="96" y="130"/>
                    <a:pt x="150" y="157"/>
                    <a:pt x="195" y="193"/>
                  </a:cubicBezTo>
                  <a:cubicBezTo>
                    <a:pt x="200" y="194"/>
                    <a:pt x="205" y="195"/>
                    <a:pt x="210" y="195"/>
                  </a:cubicBezTo>
                  <a:cubicBezTo>
                    <a:pt x="234" y="195"/>
                    <a:pt x="259" y="180"/>
                    <a:pt x="266" y="166"/>
                  </a:cubicBezTo>
                  <a:cubicBezTo>
                    <a:pt x="284" y="139"/>
                    <a:pt x="266" y="112"/>
                    <a:pt x="248" y="94"/>
                  </a:cubicBezTo>
                  <a:cubicBezTo>
                    <a:pt x="204" y="68"/>
                    <a:pt x="150" y="41"/>
                    <a:pt x="114" y="14"/>
                  </a:cubicBezTo>
                  <a:cubicBezTo>
                    <a:pt x="103" y="5"/>
                    <a:pt x="91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0" name="Google Shape;10340;p27"/>
            <p:cNvSpPr/>
            <p:nvPr/>
          </p:nvSpPr>
          <p:spPr>
            <a:xfrm>
              <a:off x="897825" y="1096800"/>
              <a:ext cx="25475" cy="14700"/>
            </a:xfrm>
            <a:custGeom>
              <a:avLst/>
              <a:gdLst/>
              <a:ahLst/>
              <a:cxnLst/>
              <a:rect l="l" t="t" r="r" b="b"/>
              <a:pathLst>
                <a:path w="1019" h="588" extrusionOk="0">
                  <a:moveTo>
                    <a:pt x="723" y="1"/>
                  </a:moveTo>
                  <a:cubicBezTo>
                    <a:pt x="777" y="161"/>
                    <a:pt x="643" y="349"/>
                    <a:pt x="464" y="358"/>
                  </a:cubicBezTo>
                  <a:cubicBezTo>
                    <a:pt x="384" y="358"/>
                    <a:pt x="295" y="331"/>
                    <a:pt x="232" y="268"/>
                  </a:cubicBezTo>
                  <a:cubicBezTo>
                    <a:pt x="197" y="224"/>
                    <a:pt x="179" y="161"/>
                    <a:pt x="179" y="108"/>
                  </a:cubicBezTo>
                  <a:cubicBezTo>
                    <a:pt x="108" y="135"/>
                    <a:pt x="54" y="179"/>
                    <a:pt x="0" y="224"/>
                  </a:cubicBezTo>
                  <a:cubicBezTo>
                    <a:pt x="20" y="473"/>
                    <a:pt x="222" y="587"/>
                    <a:pt x="435" y="587"/>
                  </a:cubicBezTo>
                  <a:cubicBezTo>
                    <a:pt x="717" y="587"/>
                    <a:pt x="1018" y="387"/>
                    <a:pt x="937" y="36"/>
                  </a:cubicBezTo>
                  <a:cubicBezTo>
                    <a:pt x="866" y="19"/>
                    <a:pt x="794" y="1"/>
                    <a:pt x="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1" name="Google Shape;10341;p27"/>
            <p:cNvSpPr/>
            <p:nvPr/>
          </p:nvSpPr>
          <p:spPr>
            <a:xfrm>
              <a:off x="891575" y="1098800"/>
              <a:ext cx="40850" cy="24225"/>
            </a:xfrm>
            <a:custGeom>
              <a:avLst/>
              <a:gdLst/>
              <a:ahLst/>
              <a:cxnLst/>
              <a:rect l="l" t="t" r="r" b="b"/>
              <a:pathLst>
                <a:path w="1634" h="969" extrusionOk="0">
                  <a:moveTo>
                    <a:pt x="1303" y="1"/>
                  </a:moveTo>
                  <a:lnTo>
                    <a:pt x="1303" y="1"/>
                  </a:lnTo>
                  <a:cubicBezTo>
                    <a:pt x="1355" y="387"/>
                    <a:pt x="1017" y="607"/>
                    <a:pt x="692" y="607"/>
                  </a:cubicBezTo>
                  <a:cubicBezTo>
                    <a:pt x="455" y="607"/>
                    <a:pt x="225" y="489"/>
                    <a:pt x="161" y="233"/>
                  </a:cubicBezTo>
                  <a:cubicBezTo>
                    <a:pt x="134" y="269"/>
                    <a:pt x="108" y="304"/>
                    <a:pt x="90" y="340"/>
                  </a:cubicBezTo>
                  <a:cubicBezTo>
                    <a:pt x="117" y="394"/>
                    <a:pt x="134" y="447"/>
                    <a:pt x="161" y="492"/>
                  </a:cubicBezTo>
                  <a:cubicBezTo>
                    <a:pt x="224" y="590"/>
                    <a:pt x="286" y="652"/>
                    <a:pt x="375" y="724"/>
                  </a:cubicBezTo>
                  <a:cubicBezTo>
                    <a:pt x="268" y="697"/>
                    <a:pt x="188" y="608"/>
                    <a:pt x="117" y="527"/>
                  </a:cubicBezTo>
                  <a:cubicBezTo>
                    <a:pt x="99" y="501"/>
                    <a:pt x="72" y="465"/>
                    <a:pt x="45" y="429"/>
                  </a:cubicBezTo>
                  <a:cubicBezTo>
                    <a:pt x="45" y="429"/>
                    <a:pt x="45" y="438"/>
                    <a:pt x="45" y="438"/>
                  </a:cubicBezTo>
                  <a:cubicBezTo>
                    <a:pt x="54" y="465"/>
                    <a:pt x="54" y="483"/>
                    <a:pt x="63" y="501"/>
                  </a:cubicBezTo>
                  <a:cubicBezTo>
                    <a:pt x="99" y="554"/>
                    <a:pt x="134" y="608"/>
                    <a:pt x="179" y="652"/>
                  </a:cubicBezTo>
                  <a:cubicBezTo>
                    <a:pt x="277" y="741"/>
                    <a:pt x="393" y="795"/>
                    <a:pt x="509" y="848"/>
                  </a:cubicBezTo>
                  <a:cubicBezTo>
                    <a:pt x="509" y="848"/>
                    <a:pt x="509" y="857"/>
                    <a:pt x="509" y="857"/>
                  </a:cubicBezTo>
                  <a:cubicBezTo>
                    <a:pt x="384" y="848"/>
                    <a:pt x="259" y="795"/>
                    <a:pt x="161" y="715"/>
                  </a:cubicBezTo>
                  <a:cubicBezTo>
                    <a:pt x="117" y="670"/>
                    <a:pt x="54" y="617"/>
                    <a:pt x="10" y="545"/>
                  </a:cubicBezTo>
                  <a:cubicBezTo>
                    <a:pt x="10" y="572"/>
                    <a:pt x="1" y="590"/>
                    <a:pt x="1" y="608"/>
                  </a:cubicBezTo>
                  <a:cubicBezTo>
                    <a:pt x="165" y="852"/>
                    <a:pt x="451" y="968"/>
                    <a:pt x="739" y="968"/>
                  </a:cubicBezTo>
                  <a:cubicBezTo>
                    <a:pt x="1156" y="968"/>
                    <a:pt x="1575" y="726"/>
                    <a:pt x="1633" y="278"/>
                  </a:cubicBezTo>
                  <a:cubicBezTo>
                    <a:pt x="1624" y="260"/>
                    <a:pt x="1615" y="251"/>
                    <a:pt x="1615" y="242"/>
                  </a:cubicBezTo>
                  <a:cubicBezTo>
                    <a:pt x="1589" y="313"/>
                    <a:pt x="1553" y="385"/>
                    <a:pt x="1553" y="402"/>
                  </a:cubicBezTo>
                  <a:cubicBezTo>
                    <a:pt x="1499" y="501"/>
                    <a:pt x="1428" y="661"/>
                    <a:pt x="1312" y="715"/>
                  </a:cubicBezTo>
                  <a:cubicBezTo>
                    <a:pt x="1312" y="715"/>
                    <a:pt x="1312" y="715"/>
                    <a:pt x="1312" y="706"/>
                  </a:cubicBezTo>
                  <a:cubicBezTo>
                    <a:pt x="1383" y="625"/>
                    <a:pt x="1437" y="554"/>
                    <a:pt x="1482" y="447"/>
                  </a:cubicBezTo>
                  <a:cubicBezTo>
                    <a:pt x="1526" y="367"/>
                    <a:pt x="1544" y="278"/>
                    <a:pt x="1562" y="179"/>
                  </a:cubicBezTo>
                  <a:cubicBezTo>
                    <a:pt x="1553" y="170"/>
                    <a:pt x="1535" y="162"/>
                    <a:pt x="1526" y="144"/>
                  </a:cubicBezTo>
                  <a:cubicBezTo>
                    <a:pt x="1517" y="215"/>
                    <a:pt x="1490" y="278"/>
                    <a:pt x="1473" y="331"/>
                  </a:cubicBezTo>
                  <a:cubicBezTo>
                    <a:pt x="1437" y="420"/>
                    <a:pt x="1410" y="509"/>
                    <a:pt x="1339" y="572"/>
                  </a:cubicBezTo>
                  <a:cubicBezTo>
                    <a:pt x="1339" y="572"/>
                    <a:pt x="1339" y="563"/>
                    <a:pt x="1339" y="563"/>
                  </a:cubicBezTo>
                  <a:cubicBezTo>
                    <a:pt x="1383" y="492"/>
                    <a:pt x="1419" y="411"/>
                    <a:pt x="1446" y="322"/>
                  </a:cubicBezTo>
                  <a:cubicBezTo>
                    <a:pt x="1464" y="251"/>
                    <a:pt x="1464" y="179"/>
                    <a:pt x="1473" y="99"/>
                  </a:cubicBezTo>
                  <a:cubicBezTo>
                    <a:pt x="1419" y="63"/>
                    <a:pt x="1366" y="28"/>
                    <a:pt x="1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2" name="Google Shape;10342;p27"/>
            <p:cNvSpPr/>
            <p:nvPr/>
          </p:nvSpPr>
          <p:spPr>
            <a:xfrm>
              <a:off x="888900" y="1094100"/>
              <a:ext cx="46200" cy="31450"/>
            </a:xfrm>
            <a:custGeom>
              <a:avLst/>
              <a:gdLst/>
              <a:ahLst/>
              <a:cxnLst/>
              <a:rect l="l" t="t" r="r" b="b"/>
              <a:pathLst>
                <a:path w="1848" h="1258" extrusionOk="0">
                  <a:moveTo>
                    <a:pt x="1080" y="109"/>
                  </a:moveTo>
                  <a:cubicBezTo>
                    <a:pt x="1151" y="109"/>
                    <a:pt x="1223" y="127"/>
                    <a:pt x="1294" y="144"/>
                  </a:cubicBezTo>
                  <a:cubicBezTo>
                    <a:pt x="1375" y="495"/>
                    <a:pt x="1074" y="695"/>
                    <a:pt x="792" y="695"/>
                  </a:cubicBezTo>
                  <a:cubicBezTo>
                    <a:pt x="579" y="695"/>
                    <a:pt x="377" y="581"/>
                    <a:pt x="357" y="332"/>
                  </a:cubicBezTo>
                  <a:cubicBezTo>
                    <a:pt x="411" y="287"/>
                    <a:pt x="465" y="243"/>
                    <a:pt x="536" y="216"/>
                  </a:cubicBezTo>
                  <a:cubicBezTo>
                    <a:pt x="536" y="269"/>
                    <a:pt x="554" y="332"/>
                    <a:pt x="589" y="376"/>
                  </a:cubicBezTo>
                  <a:cubicBezTo>
                    <a:pt x="652" y="439"/>
                    <a:pt x="741" y="466"/>
                    <a:pt x="821" y="466"/>
                  </a:cubicBezTo>
                  <a:cubicBezTo>
                    <a:pt x="1000" y="457"/>
                    <a:pt x="1134" y="269"/>
                    <a:pt x="1080" y="109"/>
                  </a:cubicBezTo>
                  <a:close/>
                  <a:moveTo>
                    <a:pt x="1410" y="189"/>
                  </a:moveTo>
                  <a:lnTo>
                    <a:pt x="1410" y="189"/>
                  </a:lnTo>
                  <a:cubicBezTo>
                    <a:pt x="1473" y="216"/>
                    <a:pt x="1526" y="251"/>
                    <a:pt x="1580" y="287"/>
                  </a:cubicBezTo>
                  <a:cubicBezTo>
                    <a:pt x="1571" y="367"/>
                    <a:pt x="1571" y="439"/>
                    <a:pt x="1553" y="510"/>
                  </a:cubicBezTo>
                  <a:cubicBezTo>
                    <a:pt x="1526" y="599"/>
                    <a:pt x="1490" y="680"/>
                    <a:pt x="1446" y="751"/>
                  </a:cubicBezTo>
                  <a:cubicBezTo>
                    <a:pt x="1446" y="751"/>
                    <a:pt x="1446" y="760"/>
                    <a:pt x="1446" y="760"/>
                  </a:cubicBezTo>
                  <a:cubicBezTo>
                    <a:pt x="1517" y="697"/>
                    <a:pt x="1544" y="608"/>
                    <a:pt x="1580" y="519"/>
                  </a:cubicBezTo>
                  <a:cubicBezTo>
                    <a:pt x="1597" y="466"/>
                    <a:pt x="1624" y="403"/>
                    <a:pt x="1633" y="332"/>
                  </a:cubicBezTo>
                  <a:cubicBezTo>
                    <a:pt x="1642" y="350"/>
                    <a:pt x="1660" y="358"/>
                    <a:pt x="1669" y="367"/>
                  </a:cubicBezTo>
                  <a:cubicBezTo>
                    <a:pt x="1651" y="466"/>
                    <a:pt x="1633" y="555"/>
                    <a:pt x="1589" y="635"/>
                  </a:cubicBezTo>
                  <a:cubicBezTo>
                    <a:pt x="1544" y="742"/>
                    <a:pt x="1490" y="813"/>
                    <a:pt x="1419" y="894"/>
                  </a:cubicBezTo>
                  <a:cubicBezTo>
                    <a:pt x="1419" y="903"/>
                    <a:pt x="1419" y="903"/>
                    <a:pt x="1419" y="903"/>
                  </a:cubicBezTo>
                  <a:cubicBezTo>
                    <a:pt x="1535" y="849"/>
                    <a:pt x="1606" y="689"/>
                    <a:pt x="1660" y="590"/>
                  </a:cubicBezTo>
                  <a:cubicBezTo>
                    <a:pt x="1660" y="573"/>
                    <a:pt x="1696" y="501"/>
                    <a:pt x="1722" y="430"/>
                  </a:cubicBezTo>
                  <a:cubicBezTo>
                    <a:pt x="1722" y="439"/>
                    <a:pt x="1731" y="448"/>
                    <a:pt x="1740" y="466"/>
                  </a:cubicBezTo>
                  <a:cubicBezTo>
                    <a:pt x="1682" y="914"/>
                    <a:pt x="1263" y="1156"/>
                    <a:pt x="846" y="1156"/>
                  </a:cubicBezTo>
                  <a:cubicBezTo>
                    <a:pt x="558" y="1156"/>
                    <a:pt x="272" y="1040"/>
                    <a:pt x="108" y="796"/>
                  </a:cubicBezTo>
                  <a:cubicBezTo>
                    <a:pt x="108" y="778"/>
                    <a:pt x="117" y="760"/>
                    <a:pt x="117" y="733"/>
                  </a:cubicBezTo>
                  <a:cubicBezTo>
                    <a:pt x="161" y="805"/>
                    <a:pt x="224" y="858"/>
                    <a:pt x="268" y="903"/>
                  </a:cubicBezTo>
                  <a:cubicBezTo>
                    <a:pt x="366" y="983"/>
                    <a:pt x="491" y="1036"/>
                    <a:pt x="616" y="1045"/>
                  </a:cubicBezTo>
                  <a:cubicBezTo>
                    <a:pt x="616" y="1045"/>
                    <a:pt x="616" y="1036"/>
                    <a:pt x="616" y="1036"/>
                  </a:cubicBezTo>
                  <a:cubicBezTo>
                    <a:pt x="500" y="983"/>
                    <a:pt x="384" y="929"/>
                    <a:pt x="286" y="840"/>
                  </a:cubicBezTo>
                  <a:cubicBezTo>
                    <a:pt x="241" y="796"/>
                    <a:pt x="206" y="742"/>
                    <a:pt x="170" y="689"/>
                  </a:cubicBezTo>
                  <a:cubicBezTo>
                    <a:pt x="161" y="671"/>
                    <a:pt x="161" y="653"/>
                    <a:pt x="152" y="626"/>
                  </a:cubicBezTo>
                  <a:cubicBezTo>
                    <a:pt x="152" y="626"/>
                    <a:pt x="152" y="617"/>
                    <a:pt x="152" y="617"/>
                  </a:cubicBezTo>
                  <a:cubicBezTo>
                    <a:pt x="179" y="653"/>
                    <a:pt x="206" y="689"/>
                    <a:pt x="224" y="715"/>
                  </a:cubicBezTo>
                  <a:cubicBezTo>
                    <a:pt x="295" y="796"/>
                    <a:pt x="375" y="885"/>
                    <a:pt x="482" y="912"/>
                  </a:cubicBezTo>
                  <a:cubicBezTo>
                    <a:pt x="393" y="840"/>
                    <a:pt x="331" y="778"/>
                    <a:pt x="268" y="680"/>
                  </a:cubicBezTo>
                  <a:cubicBezTo>
                    <a:pt x="241" y="635"/>
                    <a:pt x="224" y="582"/>
                    <a:pt x="197" y="528"/>
                  </a:cubicBezTo>
                  <a:cubicBezTo>
                    <a:pt x="215" y="492"/>
                    <a:pt x="241" y="457"/>
                    <a:pt x="268" y="421"/>
                  </a:cubicBezTo>
                  <a:cubicBezTo>
                    <a:pt x="332" y="677"/>
                    <a:pt x="562" y="795"/>
                    <a:pt x="799" y="795"/>
                  </a:cubicBezTo>
                  <a:cubicBezTo>
                    <a:pt x="1124" y="795"/>
                    <a:pt x="1462" y="575"/>
                    <a:pt x="1410" y="189"/>
                  </a:cubicBezTo>
                  <a:close/>
                  <a:moveTo>
                    <a:pt x="998" y="0"/>
                  </a:moveTo>
                  <a:cubicBezTo>
                    <a:pt x="530" y="0"/>
                    <a:pt x="64" y="280"/>
                    <a:pt x="1" y="796"/>
                  </a:cubicBezTo>
                  <a:cubicBezTo>
                    <a:pt x="1" y="805"/>
                    <a:pt x="1" y="813"/>
                    <a:pt x="10" y="813"/>
                  </a:cubicBezTo>
                  <a:cubicBezTo>
                    <a:pt x="10" y="822"/>
                    <a:pt x="10" y="831"/>
                    <a:pt x="10" y="840"/>
                  </a:cubicBezTo>
                  <a:cubicBezTo>
                    <a:pt x="200" y="1123"/>
                    <a:pt x="526" y="1257"/>
                    <a:pt x="852" y="1257"/>
                  </a:cubicBezTo>
                  <a:cubicBezTo>
                    <a:pt x="1319" y="1257"/>
                    <a:pt x="1784" y="981"/>
                    <a:pt x="1847" y="466"/>
                  </a:cubicBezTo>
                  <a:cubicBezTo>
                    <a:pt x="1847" y="457"/>
                    <a:pt x="1847" y="448"/>
                    <a:pt x="1847" y="439"/>
                  </a:cubicBezTo>
                  <a:cubicBezTo>
                    <a:pt x="1847" y="430"/>
                    <a:pt x="1847" y="430"/>
                    <a:pt x="1838" y="421"/>
                  </a:cubicBezTo>
                  <a:cubicBezTo>
                    <a:pt x="1648" y="136"/>
                    <a:pt x="1323" y="0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3" name="Google Shape;10343;p27"/>
            <p:cNvSpPr/>
            <p:nvPr/>
          </p:nvSpPr>
          <p:spPr>
            <a:xfrm>
              <a:off x="933725" y="1094700"/>
              <a:ext cx="5350" cy="5000"/>
            </a:xfrm>
            <a:custGeom>
              <a:avLst/>
              <a:gdLst/>
              <a:ahLst/>
              <a:cxnLst/>
              <a:rect l="l" t="t" r="r" b="b"/>
              <a:pathLst>
                <a:path w="214" h="200" extrusionOk="0">
                  <a:moveTo>
                    <a:pt x="143" y="0"/>
                  </a:moveTo>
                  <a:cubicBezTo>
                    <a:pt x="128" y="0"/>
                    <a:pt x="112" y="7"/>
                    <a:pt x="99" y="22"/>
                  </a:cubicBezTo>
                  <a:cubicBezTo>
                    <a:pt x="81" y="58"/>
                    <a:pt x="54" y="76"/>
                    <a:pt x="28" y="111"/>
                  </a:cubicBezTo>
                  <a:cubicBezTo>
                    <a:pt x="10" y="129"/>
                    <a:pt x="1" y="165"/>
                    <a:pt x="19" y="183"/>
                  </a:cubicBezTo>
                  <a:cubicBezTo>
                    <a:pt x="28" y="193"/>
                    <a:pt x="46" y="200"/>
                    <a:pt x="63" y="200"/>
                  </a:cubicBezTo>
                  <a:cubicBezTo>
                    <a:pt x="77" y="200"/>
                    <a:pt x="91" y="195"/>
                    <a:pt x="99" y="183"/>
                  </a:cubicBezTo>
                  <a:cubicBezTo>
                    <a:pt x="126" y="147"/>
                    <a:pt x="161" y="120"/>
                    <a:pt x="188" y="76"/>
                  </a:cubicBezTo>
                  <a:cubicBezTo>
                    <a:pt x="213" y="38"/>
                    <a:pt x="181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4" name="Google Shape;10344;p27"/>
            <p:cNvSpPr/>
            <p:nvPr/>
          </p:nvSpPr>
          <p:spPr>
            <a:xfrm>
              <a:off x="925950" y="1088325"/>
              <a:ext cx="4675" cy="6200"/>
            </a:xfrm>
            <a:custGeom>
              <a:avLst/>
              <a:gdLst/>
              <a:ahLst/>
              <a:cxnLst/>
              <a:rect l="l" t="t" r="r" b="b"/>
              <a:pathLst>
                <a:path w="187" h="248" extrusionOk="0">
                  <a:moveTo>
                    <a:pt x="130" y="0"/>
                  </a:moveTo>
                  <a:cubicBezTo>
                    <a:pt x="111" y="0"/>
                    <a:pt x="94" y="10"/>
                    <a:pt x="89" y="27"/>
                  </a:cubicBezTo>
                  <a:cubicBezTo>
                    <a:pt x="62" y="72"/>
                    <a:pt x="35" y="126"/>
                    <a:pt x="17" y="179"/>
                  </a:cubicBezTo>
                  <a:cubicBezTo>
                    <a:pt x="0" y="219"/>
                    <a:pt x="33" y="247"/>
                    <a:pt x="67" y="247"/>
                  </a:cubicBezTo>
                  <a:cubicBezTo>
                    <a:pt x="86" y="247"/>
                    <a:pt x="106" y="238"/>
                    <a:pt x="115" y="215"/>
                  </a:cubicBezTo>
                  <a:cubicBezTo>
                    <a:pt x="133" y="161"/>
                    <a:pt x="151" y="126"/>
                    <a:pt x="178" y="81"/>
                  </a:cubicBezTo>
                  <a:cubicBezTo>
                    <a:pt x="187" y="54"/>
                    <a:pt x="187" y="27"/>
                    <a:pt x="160" y="10"/>
                  </a:cubicBezTo>
                  <a:cubicBezTo>
                    <a:pt x="151" y="3"/>
                    <a:pt x="14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5" name="Google Shape;10345;p27"/>
            <p:cNvSpPr/>
            <p:nvPr/>
          </p:nvSpPr>
          <p:spPr>
            <a:xfrm>
              <a:off x="917975" y="1084750"/>
              <a:ext cx="3750" cy="6925"/>
            </a:xfrm>
            <a:custGeom>
              <a:avLst/>
              <a:gdLst/>
              <a:ahLst/>
              <a:cxnLst/>
              <a:rect l="l" t="t" r="r" b="b"/>
              <a:pathLst>
                <a:path w="150" h="277" extrusionOk="0">
                  <a:moveTo>
                    <a:pt x="87" y="1"/>
                  </a:moveTo>
                  <a:cubicBezTo>
                    <a:pt x="60" y="1"/>
                    <a:pt x="42" y="28"/>
                    <a:pt x="33" y="54"/>
                  </a:cubicBezTo>
                  <a:cubicBezTo>
                    <a:pt x="24" y="108"/>
                    <a:pt x="24" y="162"/>
                    <a:pt x="6" y="206"/>
                  </a:cubicBezTo>
                  <a:cubicBezTo>
                    <a:pt x="1" y="250"/>
                    <a:pt x="35" y="277"/>
                    <a:pt x="67" y="277"/>
                  </a:cubicBezTo>
                  <a:cubicBezTo>
                    <a:pt x="87" y="277"/>
                    <a:pt x="106" y="266"/>
                    <a:pt x="113" y="242"/>
                  </a:cubicBezTo>
                  <a:cubicBezTo>
                    <a:pt x="122" y="179"/>
                    <a:pt x="131" y="117"/>
                    <a:pt x="140" y="63"/>
                  </a:cubicBezTo>
                  <a:cubicBezTo>
                    <a:pt x="149" y="28"/>
                    <a:pt x="113" y="10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6" name="Google Shape;10346;p27"/>
            <p:cNvSpPr/>
            <p:nvPr/>
          </p:nvSpPr>
          <p:spPr>
            <a:xfrm>
              <a:off x="895875" y="1088300"/>
              <a:ext cx="5475" cy="6325"/>
            </a:xfrm>
            <a:custGeom>
              <a:avLst/>
              <a:gdLst/>
              <a:ahLst/>
              <a:cxnLst/>
              <a:rect l="l" t="t" r="r" b="b"/>
              <a:pathLst>
                <a:path w="219" h="253" extrusionOk="0">
                  <a:moveTo>
                    <a:pt x="76" y="0"/>
                  </a:moveTo>
                  <a:cubicBezTo>
                    <a:pt x="38" y="0"/>
                    <a:pt x="1" y="37"/>
                    <a:pt x="25" y="73"/>
                  </a:cubicBezTo>
                  <a:cubicBezTo>
                    <a:pt x="61" y="127"/>
                    <a:pt x="78" y="180"/>
                    <a:pt x="105" y="225"/>
                  </a:cubicBezTo>
                  <a:cubicBezTo>
                    <a:pt x="114" y="245"/>
                    <a:pt x="130" y="253"/>
                    <a:pt x="146" y="253"/>
                  </a:cubicBezTo>
                  <a:cubicBezTo>
                    <a:pt x="181" y="253"/>
                    <a:pt x="219" y="216"/>
                    <a:pt x="194" y="180"/>
                  </a:cubicBezTo>
                  <a:cubicBezTo>
                    <a:pt x="168" y="127"/>
                    <a:pt x="150" y="73"/>
                    <a:pt x="123" y="28"/>
                  </a:cubicBezTo>
                  <a:cubicBezTo>
                    <a:pt x="112" y="8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7" name="Google Shape;10347;p27"/>
            <p:cNvSpPr/>
            <p:nvPr/>
          </p:nvSpPr>
          <p:spPr>
            <a:xfrm>
              <a:off x="886000" y="1095450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58" y="0"/>
                  </a:moveTo>
                  <a:cubicBezTo>
                    <a:pt x="48" y="0"/>
                    <a:pt x="38" y="3"/>
                    <a:pt x="27" y="10"/>
                  </a:cubicBezTo>
                  <a:cubicBezTo>
                    <a:pt x="10" y="28"/>
                    <a:pt x="1" y="64"/>
                    <a:pt x="27" y="90"/>
                  </a:cubicBezTo>
                  <a:cubicBezTo>
                    <a:pt x="72" y="126"/>
                    <a:pt x="117" y="162"/>
                    <a:pt x="170" y="197"/>
                  </a:cubicBezTo>
                  <a:cubicBezTo>
                    <a:pt x="176" y="204"/>
                    <a:pt x="185" y="207"/>
                    <a:pt x="194" y="207"/>
                  </a:cubicBezTo>
                  <a:cubicBezTo>
                    <a:pt x="211" y="207"/>
                    <a:pt x="230" y="197"/>
                    <a:pt x="242" y="180"/>
                  </a:cubicBezTo>
                  <a:cubicBezTo>
                    <a:pt x="259" y="153"/>
                    <a:pt x="242" y="126"/>
                    <a:pt x="224" y="108"/>
                  </a:cubicBezTo>
                  <a:cubicBezTo>
                    <a:pt x="188" y="73"/>
                    <a:pt x="143" y="46"/>
                    <a:pt x="99" y="19"/>
                  </a:cubicBezTo>
                  <a:cubicBezTo>
                    <a:pt x="88" y="8"/>
                    <a:pt x="73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8" name="Google Shape;10348;p27"/>
            <p:cNvSpPr/>
            <p:nvPr/>
          </p:nvSpPr>
          <p:spPr>
            <a:xfrm>
              <a:off x="880325" y="1105450"/>
              <a:ext cx="7225" cy="4300"/>
            </a:xfrm>
            <a:custGeom>
              <a:avLst/>
              <a:gdLst/>
              <a:ahLst/>
              <a:cxnLst/>
              <a:rect l="l" t="t" r="r" b="b"/>
              <a:pathLst>
                <a:path w="289" h="172" extrusionOk="0">
                  <a:moveTo>
                    <a:pt x="79" y="0"/>
                  </a:moveTo>
                  <a:cubicBezTo>
                    <a:pt x="26" y="0"/>
                    <a:pt x="1" y="85"/>
                    <a:pt x="58" y="110"/>
                  </a:cubicBezTo>
                  <a:cubicBezTo>
                    <a:pt x="103" y="119"/>
                    <a:pt x="147" y="145"/>
                    <a:pt x="183" y="163"/>
                  </a:cubicBezTo>
                  <a:cubicBezTo>
                    <a:pt x="193" y="169"/>
                    <a:pt x="203" y="171"/>
                    <a:pt x="212" y="171"/>
                  </a:cubicBezTo>
                  <a:cubicBezTo>
                    <a:pt x="260" y="171"/>
                    <a:pt x="289" y="104"/>
                    <a:pt x="237" y="74"/>
                  </a:cubicBezTo>
                  <a:cubicBezTo>
                    <a:pt x="192" y="47"/>
                    <a:pt x="147" y="29"/>
                    <a:pt x="94" y="3"/>
                  </a:cubicBezTo>
                  <a:cubicBezTo>
                    <a:pt x="89" y="1"/>
                    <a:pt x="8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9" name="Google Shape;10349;p27"/>
            <p:cNvSpPr/>
            <p:nvPr/>
          </p:nvSpPr>
          <p:spPr>
            <a:xfrm>
              <a:off x="906925" y="1085025"/>
              <a:ext cx="3775" cy="6850"/>
            </a:xfrm>
            <a:custGeom>
              <a:avLst/>
              <a:gdLst/>
              <a:ahLst/>
              <a:cxnLst/>
              <a:rect l="l" t="t" r="r" b="b"/>
              <a:pathLst>
                <a:path w="151" h="274" extrusionOk="0">
                  <a:moveTo>
                    <a:pt x="63" y="1"/>
                  </a:moveTo>
                  <a:cubicBezTo>
                    <a:pt x="32" y="1"/>
                    <a:pt x="1" y="25"/>
                    <a:pt x="11" y="61"/>
                  </a:cubicBezTo>
                  <a:cubicBezTo>
                    <a:pt x="20" y="115"/>
                    <a:pt x="29" y="177"/>
                    <a:pt x="38" y="231"/>
                  </a:cubicBezTo>
                  <a:cubicBezTo>
                    <a:pt x="45" y="261"/>
                    <a:pt x="67" y="273"/>
                    <a:pt x="89" y="273"/>
                  </a:cubicBezTo>
                  <a:cubicBezTo>
                    <a:pt x="119" y="273"/>
                    <a:pt x="150" y="249"/>
                    <a:pt x="145" y="213"/>
                  </a:cubicBezTo>
                  <a:cubicBezTo>
                    <a:pt x="136" y="151"/>
                    <a:pt x="118" y="97"/>
                    <a:pt x="109" y="43"/>
                  </a:cubicBezTo>
                  <a:cubicBezTo>
                    <a:pt x="106" y="14"/>
                    <a:pt x="8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0" name="Google Shape;10350;p27"/>
            <p:cNvSpPr/>
            <p:nvPr/>
          </p:nvSpPr>
          <p:spPr>
            <a:xfrm>
              <a:off x="834600" y="1083475"/>
              <a:ext cx="26900" cy="16275"/>
            </a:xfrm>
            <a:custGeom>
              <a:avLst/>
              <a:gdLst/>
              <a:ahLst/>
              <a:cxnLst/>
              <a:rect l="l" t="t" r="r" b="b"/>
              <a:pathLst>
                <a:path w="1076" h="651" extrusionOk="0">
                  <a:moveTo>
                    <a:pt x="290" y="1"/>
                  </a:moveTo>
                  <a:cubicBezTo>
                    <a:pt x="255" y="1"/>
                    <a:pt x="219" y="3"/>
                    <a:pt x="183" y="7"/>
                  </a:cubicBezTo>
                  <a:cubicBezTo>
                    <a:pt x="1" y="342"/>
                    <a:pt x="353" y="650"/>
                    <a:pt x="676" y="650"/>
                  </a:cubicBezTo>
                  <a:cubicBezTo>
                    <a:pt x="843" y="650"/>
                    <a:pt x="1002" y="568"/>
                    <a:pt x="1075" y="364"/>
                  </a:cubicBezTo>
                  <a:cubicBezTo>
                    <a:pt x="1031" y="311"/>
                    <a:pt x="977" y="257"/>
                    <a:pt x="915" y="213"/>
                  </a:cubicBezTo>
                  <a:cubicBezTo>
                    <a:pt x="889" y="329"/>
                    <a:pt x="764" y="408"/>
                    <a:pt x="639" y="408"/>
                  </a:cubicBezTo>
                  <a:cubicBezTo>
                    <a:pt x="592" y="408"/>
                    <a:pt x="546" y="397"/>
                    <a:pt x="504" y="373"/>
                  </a:cubicBezTo>
                  <a:cubicBezTo>
                    <a:pt x="433" y="329"/>
                    <a:pt x="371" y="257"/>
                    <a:pt x="362" y="177"/>
                  </a:cubicBezTo>
                  <a:cubicBezTo>
                    <a:pt x="353" y="114"/>
                    <a:pt x="371" y="52"/>
                    <a:pt x="397" y="7"/>
                  </a:cubicBezTo>
                  <a:cubicBezTo>
                    <a:pt x="362" y="3"/>
                    <a:pt x="326" y="1"/>
                    <a:pt x="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1" name="Google Shape;10351;p27"/>
            <p:cNvSpPr/>
            <p:nvPr/>
          </p:nvSpPr>
          <p:spPr>
            <a:xfrm>
              <a:off x="827800" y="1084325"/>
              <a:ext cx="38825" cy="27475"/>
            </a:xfrm>
            <a:custGeom>
              <a:avLst/>
              <a:gdLst/>
              <a:ahLst/>
              <a:cxnLst/>
              <a:rect l="l" t="t" r="r" b="b"/>
              <a:pathLst>
                <a:path w="1553" h="1099" extrusionOk="0">
                  <a:moveTo>
                    <a:pt x="330" y="0"/>
                  </a:moveTo>
                  <a:cubicBezTo>
                    <a:pt x="295" y="18"/>
                    <a:pt x="259" y="27"/>
                    <a:pt x="223" y="54"/>
                  </a:cubicBezTo>
                  <a:cubicBezTo>
                    <a:pt x="214" y="107"/>
                    <a:pt x="197" y="161"/>
                    <a:pt x="197" y="223"/>
                  </a:cubicBezTo>
                  <a:cubicBezTo>
                    <a:pt x="197" y="330"/>
                    <a:pt x="214" y="419"/>
                    <a:pt x="250" y="526"/>
                  </a:cubicBezTo>
                  <a:cubicBezTo>
                    <a:pt x="170" y="446"/>
                    <a:pt x="152" y="330"/>
                    <a:pt x="143" y="223"/>
                  </a:cubicBezTo>
                  <a:cubicBezTo>
                    <a:pt x="143" y="187"/>
                    <a:pt x="134" y="143"/>
                    <a:pt x="134" y="98"/>
                  </a:cubicBezTo>
                  <a:cubicBezTo>
                    <a:pt x="134" y="107"/>
                    <a:pt x="125" y="107"/>
                    <a:pt x="125" y="107"/>
                  </a:cubicBezTo>
                  <a:cubicBezTo>
                    <a:pt x="116" y="134"/>
                    <a:pt x="116" y="152"/>
                    <a:pt x="116" y="170"/>
                  </a:cubicBezTo>
                  <a:cubicBezTo>
                    <a:pt x="107" y="232"/>
                    <a:pt x="116" y="295"/>
                    <a:pt x="125" y="357"/>
                  </a:cubicBezTo>
                  <a:cubicBezTo>
                    <a:pt x="152" y="491"/>
                    <a:pt x="223" y="598"/>
                    <a:pt x="295" y="705"/>
                  </a:cubicBezTo>
                  <a:cubicBezTo>
                    <a:pt x="295" y="705"/>
                    <a:pt x="295" y="714"/>
                    <a:pt x="286" y="714"/>
                  </a:cubicBezTo>
                  <a:cubicBezTo>
                    <a:pt x="188" y="642"/>
                    <a:pt x="116" y="518"/>
                    <a:pt x="81" y="402"/>
                  </a:cubicBezTo>
                  <a:cubicBezTo>
                    <a:pt x="63" y="348"/>
                    <a:pt x="36" y="259"/>
                    <a:pt x="36" y="187"/>
                  </a:cubicBezTo>
                  <a:cubicBezTo>
                    <a:pt x="27" y="196"/>
                    <a:pt x="9" y="214"/>
                    <a:pt x="0" y="232"/>
                  </a:cubicBezTo>
                  <a:cubicBezTo>
                    <a:pt x="6" y="722"/>
                    <a:pt x="501" y="1099"/>
                    <a:pt x="971" y="1099"/>
                  </a:cubicBezTo>
                  <a:cubicBezTo>
                    <a:pt x="1186" y="1099"/>
                    <a:pt x="1396" y="1020"/>
                    <a:pt x="1553" y="839"/>
                  </a:cubicBezTo>
                  <a:cubicBezTo>
                    <a:pt x="1553" y="821"/>
                    <a:pt x="1553" y="812"/>
                    <a:pt x="1553" y="794"/>
                  </a:cubicBezTo>
                  <a:cubicBezTo>
                    <a:pt x="1490" y="848"/>
                    <a:pt x="1419" y="892"/>
                    <a:pt x="1410" y="901"/>
                  </a:cubicBezTo>
                  <a:cubicBezTo>
                    <a:pt x="1323" y="948"/>
                    <a:pt x="1195" y="1031"/>
                    <a:pt x="1086" y="1031"/>
                  </a:cubicBezTo>
                  <a:cubicBezTo>
                    <a:pt x="1071" y="1031"/>
                    <a:pt x="1057" y="1029"/>
                    <a:pt x="1044" y="1026"/>
                  </a:cubicBezTo>
                  <a:cubicBezTo>
                    <a:pt x="1142" y="990"/>
                    <a:pt x="1231" y="964"/>
                    <a:pt x="1329" y="901"/>
                  </a:cubicBezTo>
                  <a:cubicBezTo>
                    <a:pt x="1410" y="857"/>
                    <a:pt x="1472" y="785"/>
                    <a:pt x="1544" y="723"/>
                  </a:cubicBezTo>
                  <a:cubicBezTo>
                    <a:pt x="1535" y="705"/>
                    <a:pt x="1535" y="687"/>
                    <a:pt x="1526" y="669"/>
                  </a:cubicBezTo>
                  <a:cubicBezTo>
                    <a:pt x="1481" y="723"/>
                    <a:pt x="1428" y="758"/>
                    <a:pt x="1383" y="794"/>
                  </a:cubicBezTo>
                  <a:cubicBezTo>
                    <a:pt x="1312" y="848"/>
                    <a:pt x="1240" y="910"/>
                    <a:pt x="1142" y="928"/>
                  </a:cubicBezTo>
                  <a:cubicBezTo>
                    <a:pt x="1142" y="928"/>
                    <a:pt x="1142" y="919"/>
                    <a:pt x="1142" y="919"/>
                  </a:cubicBezTo>
                  <a:cubicBezTo>
                    <a:pt x="1222" y="883"/>
                    <a:pt x="1294" y="830"/>
                    <a:pt x="1365" y="776"/>
                  </a:cubicBezTo>
                  <a:cubicBezTo>
                    <a:pt x="1419" y="723"/>
                    <a:pt x="1463" y="660"/>
                    <a:pt x="1508" y="607"/>
                  </a:cubicBezTo>
                  <a:cubicBezTo>
                    <a:pt x="1490" y="544"/>
                    <a:pt x="1454" y="482"/>
                    <a:pt x="1419" y="428"/>
                  </a:cubicBezTo>
                  <a:cubicBezTo>
                    <a:pt x="1322" y="633"/>
                    <a:pt x="1145" y="718"/>
                    <a:pt x="959" y="718"/>
                  </a:cubicBezTo>
                  <a:cubicBezTo>
                    <a:pt x="595" y="718"/>
                    <a:pt x="200" y="39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2" name="Google Shape;10352;p27"/>
            <p:cNvSpPr/>
            <p:nvPr/>
          </p:nvSpPr>
          <p:spPr>
            <a:xfrm>
              <a:off x="825125" y="1080800"/>
              <a:ext cx="44175" cy="33600"/>
            </a:xfrm>
            <a:custGeom>
              <a:avLst/>
              <a:gdLst/>
              <a:ahLst/>
              <a:cxnLst/>
              <a:rect l="l" t="t" r="r" b="b"/>
              <a:pathLst>
                <a:path w="1767" h="1344" extrusionOk="0">
                  <a:moveTo>
                    <a:pt x="669" y="108"/>
                  </a:moveTo>
                  <a:cubicBezTo>
                    <a:pt x="705" y="108"/>
                    <a:pt x="741" y="110"/>
                    <a:pt x="776" y="114"/>
                  </a:cubicBezTo>
                  <a:cubicBezTo>
                    <a:pt x="750" y="159"/>
                    <a:pt x="732" y="221"/>
                    <a:pt x="741" y="284"/>
                  </a:cubicBezTo>
                  <a:cubicBezTo>
                    <a:pt x="750" y="364"/>
                    <a:pt x="812" y="436"/>
                    <a:pt x="883" y="480"/>
                  </a:cubicBezTo>
                  <a:cubicBezTo>
                    <a:pt x="925" y="504"/>
                    <a:pt x="971" y="515"/>
                    <a:pt x="1018" y="515"/>
                  </a:cubicBezTo>
                  <a:cubicBezTo>
                    <a:pt x="1143" y="515"/>
                    <a:pt x="1268" y="436"/>
                    <a:pt x="1294" y="320"/>
                  </a:cubicBezTo>
                  <a:cubicBezTo>
                    <a:pt x="1356" y="364"/>
                    <a:pt x="1410" y="418"/>
                    <a:pt x="1454" y="471"/>
                  </a:cubicBezTo>
                  <a:cubicBezTo>
                    <a:pt x="1381" y="675"/>
                    <a:pt x="1222" y="757"/>
                    <a:pt x="1055" y="757"/>
                  </a:cubicBezTo>
                  <a:cubicBezTo>
                    <a:pt x="732" y="757"/>
                    <a:pt x="380" y="449"/>
                    <a:pt x="562" y="114"/>
                  </a:cubicBezTo>
                  <a:cubicBezTo>
                    <a:pt x="598" y="110"/>
                    <a:pt x="634" y="108"/>
                    <a:pt x="669" y="108"/>
                  </a:cubicBezTo>
                  <a:close/>
                  <a:moveTo>
                    <a:pt x="437" y="141"/>
                  </a:moveTo>
                  <a:cubicBezTo>
                    <a:pt x="307" y="531"/>
                    <a:pt x="702" y="859"/>
                    <a:pt x="1066" y="859"/>
                  </a:cubicBezTo>
                  <a:cubicBezTo>
                    <a:pt x="1252" y="859"/>
                    <a:pt x="1429" y="774"/>
                    <a:pt x="1526" y="569"/>
                  </a:cubicBezTo>
                  <a:cubicBezTo>
                    <a:pt x="1561" y="623"/>
                    <a:pt x="1597" y="685"/>
                    <a:pt x="1615" y="748"/>
                  </a:cubicBezTo>
                  <a:cubicBezTo>
                    <a:pt x="1570" y="801"/>
                    <a:pt x="1526" y="864"/>
                    <a:pt x="1472" y="917"/>
                  </a:cubicBezTo>
                  <a:cubicBezTo>
                    <a:pt x="1401" y="971"/>
                    <a:pt x="1329" y="1024"/>
                    <a:pt x="1249" y="1060"/>
                  </a:cubicBezTo>
                  <a:cubicBezTo>
                    <a:pt x="1249" y="1060"/>
                    <a:pt x="1249" y="1069"/>
                    <a:pt x="1249" y="1069"/>
                  </a:cubicBezTo>
                  <a:cubicBezTo>
                    <a:pt x="1347" y="1051"/>
                    <a:pt x="1419" y="989"/>
                    <a:pt x="1490" y="935"/>
                  </a:cubicBezTo>
                  <a:cubicBezTo>
                    <a:pt x="1535" y="899"/>
                    <a:pt x="1588" y="864"/>
                    <a:pt x="1633" y="810"/>
                  </a:cubicBezTo>
                  <a:cubicBezTo>
                    <a:pt x="1642" y="828"/>
                    <a:pt x="1642" y="846"/>
                    <a:pt x="1651" y="864"/>
                  </a:cubicBezTo>
                  <a:cubicBezTo>
                    <a:pt x="1579" y="926"/>
                    <a:pt x="1517" y="998"/>
                    <a:pt x="1436" y="1042"/>
                  </a:cubicBezTo>
                  <a:cubicBezTo>
                    <a:pt x="1338" y="1105"/>
                    <a:pt x="1249" y="1131"/>
                    <a:pt x="1151" y="1167"/>
                  </a:cubicBezTo>
                  <a:cubicBezTo>
                    <a:pt x="1164" y="1170"/>
                    <a:pt x="1178" y="1172"/>
                    <a:pt x="1193" y="1172"/>
                  </a:cubicBezTo>
                  <a:cubicBezTo>
                    <a:pt x="1302" y="1172"/>
                    <a:pt x="1430" y="1089"/>
                    <a:pt x="1517" y="1042"/>
                  </a:cubicBezTo>
                  <a:cubicBezTo>
                    <a:pt x="1526" y="1033"/>
                    <a:pt x="1597" y="989"/>
                    <a:pt x="1660" y="935"/>
                  </a:cubicBezTo>
                  <a:cubicBezTo>
                    <a:pt x="1660" y="953"/>
                    <a:pt x="1660" y="962"/>
                    <a:pt x="1660" y="980"/>
                  </a:cubicBezTo>
                  <a:cubicBezTo>
                    <a:pt x="1503" y="1161"/>
                    <a:pt x="1293" y="1240"/>
                    <a:pt x="1078" y="1240"/>
                  </a:cubicBezTo>
                  <a:cubicBezTo>
                    <a:pt x="608" y="1240"/>
                    <a:pt x="113" y="863"/>
                    <a:pt x="107" y="373"/>
                  </a:cubicBezTo>
                  <a:cubicBezTo>
                    <a:pt x="116" y="355"/>
                    <a:pt x="134" y="337"/>
                    <a:pt x="143" y="328"/>
                  </a:cubicBezTo>
                  <a:cubicBezTo>
                    <a:pt x="143" y="400"/>
                    <a:pt x="170" y="489"/>
                    <a:pt x="188" y="543"/>
                  </a:cubicBezTo>
                  <a:cubicBezTo>
                    <a:pt x="223" y="659"/>
                    <a:pt x="295" y="783"/>
                    <a:pt x="393" y="855"/>
                  </a:cubicBezTo>
                  <a:cubicBezTo>
                    <a:pt x="402" y="855"/>
                    <a:pt x="402" y="846"/>
                    <a:pt x="402" y="846"/>
                  </a:cubicBezTo>
                  <a:cubicBezTo>
                    <a:pt x="330" y="739"/>
                    <a:pt x="259" y="632"/>
                    <a:pt x="232" y="498"/>
                  </a:cubicBezTo>
                  <a:cubicBezTo>
                    <a:pt x="223" y="436"/>
                    <a:pt x="214" y="373"/>
                    <a:pt x="223" y="311"/>
                  </a:cubicBezTo>
                  <a:cubicBezTo>
                    <a:pt x="223" y="293"/>
                    <a:pt x="223" y="275"/>
                    <a:pt x="232" y="248"/>
                  </a:cubicBezTo>
                  <a:cubicBezTo>
                    <a:pt x="232" y="248"/>
                    <a:pt x="241" y="248"/>
                    <a:pt x="241" y="239"/>
                  </a:cubicBezTo>
                  <a:cubicBezTo>
                    <a:pt x="241" y="284"/>
                    <a:pt x="250" y="328"/>
                    <a:pt x="250" y="364"/>
                  </a:cubicBezTo>
                  <a:cubicBezTo>
                    <a:pt x="259" y="471"/>
                    <a:pt x="277" y="587"/>
                    <a:pt x="357" y="667"/>
                  </a:cubicBezTo>
                  <a:cubicBezTo>
                    <a:pt x="321" y="560"/>
                    <a:pt x="304" y="471"/>
                    <a:pt x="304" y="364"/>
                  </a:cubicBezTo>
                  <a:cubicBezTo>
                    <a:pt x="304" y="302"/>
                    <a:pt x="321" y="248"/>
                    <a:pt x="330" y="195"/>
                  </a:cubicBezTo>
                  <a:cubicBezTo>
                    <a:pt x="366" y="168"/>
                    <a:pt x="402" y="159"/>
                    <a:pt x="437" y="141"/>
                  </a:cubicBezTo>
                  <a:close/>
                  <a:moveTo>
                    <a:pt x="685" y="0"/>
                  </a:moveTo>
                  <a:cubicBezTo>
                    <a:pt x="439" y="0"/>
                    <a:pt x="198" y="94"/>
                    <a:pt x="18" y="311"/>
                  </a:cubicBezTo>
                  <a:cubicBezTo>
                    <a:pt x="9" y="320"/>
                    <a:pt x="9" y="320"/>
                    <a:pt x="9" y="328"/>
                  </a:cubicBezTo>
                  <a:cubicBezTo>
                    <a:pt x="9" y="337"/>
                    <a:pt x="0" y="346"/>
                    <a:pt x="0" y="355"/>
                  </a:cubicBezTo>
                  <a:cubicBezTo>
                    <a:pt x="6" y="920"/>
                    <a:pt x="549" y="1344"/>
                    <a:pt x="1075" y="1344"/>
                  </a:cubicBezTo>
                  <a:cubicBezTo>
                    <a:pt x="1323" y="1344"/>
                    <a:pt x="1566" y="1250"/>
                    <a:pt x="1749" y="1033"/>
                  </a:cubicBezTo>
                  <a:cubicBezTo>
                    <a:pt x="1749" y="1033"/>
                    <a:pt x="1758" y="1024"/>
                    <a:pt x="1758" y="1015"/>
                  </a:cubicBezTo>
                  <a:cubicBezTo>
                    <a:pt x="1758" y="1015"/>
                    <a:pt x="1767" y="1006"/>
                    <a:pt x="1758" y="989"/>
                  </a:cubicBezTo>
                  <a:cubicBezTo>
                    <a:pt x="1752" y="424"/>
                    <a:pt x="1209" y="0"/>
                    <a:pt x="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3" name="Google Shape;10353;p27"/>
            <p:cNvSpPr/>
            <p:nvPr/>
          </p:nvSpPr>
          <p:spPr>
            <a:xfrm>
              <a:off x="871500" y="1098475"/>
              <a:ext cx="6350" cy="3525"/>
            </a:xfrm>
            <a:custGeom>
              <a:avLst/>
              <a:gdLst/>
              <a:ahLst/>
              <a:cxnLst/>
              <a:rect l="l" t="t" r="r" b="b"/>
              <a:pathLst>
                <a:path w="254" h="141" extrusionOk="0">
                  <a:moveTo>
                    <a:pt x="182" y="0"/>
                  </a:moveTo>
                  <a:cubicBezTo>
                    <a:pt x="176" y="0"/>
                    <a:pt x="169" y="2"/>
                    <a:pt x="161" y="5"/>
                  </a:cubicBezTo>
                  <a:cubicBezTo>
                    <a:pt x="126" y="23"/>
                    <a:pt x="81" y="23"/>
                    <a:pt x="45" y="41"/>
                  </a:cubicBezTo>
                  <a:cubicBezTo>
                    <a:pt x="19" y="41"/>
                    <a:pt x="1" y="68"/>
                    <a:pt x="1" y="94"/>
                  </a:cubicBezTo>
                  <a:cubicBezTo>
                    <a:pt x="8" y="117"/>
                    <a:pt x="30" y="141"/>
                    <a:pt x="53" y="141"/>
                  </a:cubicBezTo>
                  <a:cubicBezTo>
                    <a:pt x="56" y="141"/>
                    <a:pt x="60" y="140"/>
                    <a:pt x="63" y="139"/>
                  </a:cubicBezTo>
                  <a:cubicBezTo>
                    <a:pt x="108" y="130"/>
                    <a:pt x="161" y="121"/>
                    <a:pt x="206" y="103"/>
                  </a:cubicBezTo>
                  <a:cubicBezTo>
                    <a:pt x="253" y="80"/>
                    <a:pt x="231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4" name="Google Shape;10354;p27"/>
            <p:cNvSpPr/>
            <p:nvPr/>
          </p:nvSpPr>
          <p:spPr>
            <a:xfrm>
              <a:off x="867275" y="1088725"/>
              <a:ext cx="6925" cy="4750"/>
            </a:xfrm>
            <a:custGeom>
              <a:avLst/>
              <a:gdLst/>
              <a:ahLst/>
              <a:cxnLst/>
              <a:rect l="l" t="t" r="r" b="b"/>
              <a:pathLst>
                <a:path w="277" h="190" extrusionOk="0">
                  <a:moveTo>
                    <a:pt x="203" y="0"/>
                  </a:moveTo>
                  <a:cubicBezTo>
                    <a:pt x="198" y="0"/>
                    <a:pt x="193" y="1"/>
                    <a:pt x="188" y="3"/>
                  </a:cubicBezTo>
                  <a:cubicBezTo>
                    <a:pt x="143" y="29"/>
                    <a:pt x="89" y="65"/>
                    <a:pt x="45" y="101"/>
                  </a:cubicBezTo>
                  <a:cubicBezTo>
                    <a:pt x="1" y="130"/>
                    <a:pt x="35" y="190"/>
                    <a:pt x="79" y="190"/>
                  </a:cubicBezTo>
                  <a:cubicBezTo>
                    <a:pt x="88" y="190"/>
                    <a:pt x="98" y="187"/>
                    <a:pt x="107" y="181"/>
                  </a:cubicBezTo>
                  <a:cubicBezTo>
                    <a:pt x="152" y="145"/>
                    <a:pt x="188" y="127"/>
                    <a:pt x="232" y="101"/>
                  </a:cubicBezTo>
                  <a:cubicBezTo>
                    <a:pt x="259" y="92"/>
                    <a:pt x="277" y="56"/>
                    <a:pt x="259" y="29"/>
                  </a:cubicBezTo>
                  <a:cubicBezTo>
                    <a:pt x="252" y="15"/>
                    <a:pt x="22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5" name="Google Shape;10355;p27"/>
            <p:cNvSpPr/>
            <p:nvPr/>
          </p:nvSpPr>
          <p:spPr>
            <a:xfrm>
              <a:off x="862200" y="1080950"/>
              <a:ext cx="6200" cy="5725"/>
            </a:xfrm>
            <a:custGeom>
              <a:avLst/>
              <a:gdLst/>
              <a:ahLst/>
              <a:cxnLst/>
              <a:rect l="l" t="t" r="r" b="b"/>
              <a:pathLst>
                <a:path w="248" h="229" extrusionOk="0">
                  <a:moveTo>
                    <a:pt x="190" y="1"/>
                  </a:moveTo>
                  <a:cubicBezTo>
                    <a:pt x="174" y="1"/>
                    <a:pt x="157" y="8"/>
                    <a:pt x="141" y="19"/>
                  </a:cubicBezTo>
                  <a:cubicBezTo>
                    <a:pt x="114" y="55"/>
                    <a:pt x="78" y="99"/>
                    <a:pt x="43" y="135"/>
                  </a:cubicBezTo>
                  <a:cubicBezTo>
                    <a:pt x="0" y="171"/>
                    <a:pt x="36" y="228"/>
                    <a:pt x="76" y="228"/>
                  </a:cubicBezTo>
                  <a:cubicBezTo>
                    <a:pt x="86" y="228"/>
                    <a:pt x="96" y="225"/>
                    <a:pt x="105" y="215"/>
                  </a:cubicBezTo>
                  <a:cubicBezTo>
                    <a:pt x="150" y="171"/>
                    <a:pt x="185" y="126"/>
                    <a:pt x="230" y="82"/>
                  </a:cubicBezTo>
                  <a:cubicBezTo>
                    <a:pt x="248" y="64"/>
                    <a:pt x="239" y="28"/>
                    <a:pt x="221" y="10"/>
                  </a:cubicBezTo>
                  <a:cubicBezTo>
                    <a:pt x="211" y="3"/>
                    <a:pt x="201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6" name="Google Shape;10356;p27"/>
            <p:cNvSpPr/>
            <p:nvPr/>
          </p:nvSpPr>
          <p:spPr>
            <a:xfrm>
              <a:off x="844400" y="1071650"/>
              <a:ext cx="3050" cy="6625"/>
            </a:xfrm>
            <a:custGeom>
              <a:avLst/>
              <a:gdLst/>
              <a:ahLst/>
              <a:cxnLst/>
              <a:rect l="l" t="t" r="r" b="b"/>
              <a:pathLst>
                <a:path w="122" h="265" extrusionOk="0">
                  <a:moveTo>
                    <a:pt x="67" y="1"/>
                  </a:moveTo>
                  <a:cubicBezTo>
                    <a:pt x="44" y="1"/>
                    <a:pt x="23" y="14"/>
                    <a:pt x="23" y="43"/>
                  </a:cubicBezTo>
                  <a:cubicBezTo>
                    <a:pt x="14" y="97"/>
                    <a:pt x="5" y="159"/>
                    <a:pt x="5" y="213"/>
                  </a:cubicBezTo>
                  <a:cubicBezTo>
                    <a:pt x="1" y="246"/>
                    <a:pt x="26" y="264"/>
                    <a:pt x="53" y="264"/>
                  </a:cubicBezTo>
                  <a:cubicBezTo>
                    <a:pt x="76" y="264"/>
                    <a:pt x="99" y="251"/>
                    <a:pt x="103" y="222"/>
                  </a:cubicBezTo>
                  <a:cubicBezTo>
                    <a:pt x="112" y="168"/>
                    <a:pt x="121" y="106"/>
                    <a:pt x="121" y="52"/>
                  </a:cubicBezTo>
                  <a:cubicBezTo>
                    <a:pt x="121" y="19"/>
                    <a:pt x="93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7" name="Google Shape;10357;p27"/>
            <p:cNvSpPr/>
            <p:nvPr/>
          </p:nvSpPr>
          <p:spPr>
            <a:xfrm>
              <a:off x="832250" y="1072000"/>
              <a:ext cx="4275" cy="6625"/>
            </a:xfrm>
            <a:custGeom>
              <a:avLst/>
              <a:gdLst/>
              <a:ahLst/>
              <a:cxnLst/>
              <a:rect l="l" t="t" r="r" b="b"/>
              <a:pathLst>
                <a:path w="171" h="265" extrusionOk="0">
                  <a:moveTo>
                    <a:pt x="65" y="1"/>
                  </a:moveTo>
                  <a:cubicBezTo>
                    <a:pt x="61" y="1"/>
                    <a:pt x="58" y="1"/>
                    <a:pt x="54" y="2"/>
                  </a:cubicBezTo>
                  <a:cubicBezTo>
                    <a:pt x="27" y="2"/>
                    <a:pt x="1" y="38"/>
                    <a:pt x="10" y="65"/>
                  </a:cubicBezTo>
                  <a:cubicBezTo>
                    <a:pt x="27" y="118"/>
                    <a:pt x="54" y="172"/>
                    <a:pt x="72" y="234"/>
                  </a:cubicBezTo>
                  <a:cubicBezTo>
                    <a:pt x="79" y="254"/>
                    <a:pt x="100" y="265"/>
                    <a:pt x="118" y="265"/>
                  </a:cubicBezTo>
                  <a:cubicBezTo>
                    <a:pt x="124" y="265"/>
                    <a:pt x="130" y="263"/>
                    <a:pt x="134" y="261"/>
                  </a:cubicBezTo>
                  <a:cubicBezTo>
                    <a:pt x="170" y="243"/>
                    <a:pt x="170" y="217"/>
                    <a:pt x="161" y="190"/>
                  </a:cubicBezTo>
                  <a:cubicBezTo>
                    <a:pt x="152" y="136"/>
                    <a:pt x="126" y="92"/>
                    <a:pt x="117" y="47"/>
                  </a:cubicBezTo>
                  <a:cubicBezTo>
                    <a:pt x="109" y="24"/>
                    <a:pt x="88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8" name="Google Shape;10358;p27"/>
            <p:cNvSpPr/>
            <p:nvPr/>
          </p:nvSpPr>
          <p:spPr>
            <a:xfrm>
              <a:off x="822075" y="1077550"/>
              <a:ext cx="5425" cy="5775"/>
            </a:xfrm>
            <a:custGeom>
              <a:avLst/>
              <a:gdLst/>
              <a:ahLst/>
              <a:cxnLst/>
              <a:rect l="l" t="t" r="r" b="b"/>
              <a:pathLst>
                <a:path w="217" h="231" extrusionOk="0">
                  <a:moveTo>
                    <a:pt x="72" y="1"/>
                  </a:moveTo>
                  <a:cubicBezTo>
                    <a:pt x="34" y="1"/>
                    <a:pt x="0" y="45"/>
                    <a:pt x="33" y="84"/>
                  </a:cubicBezTo>
                  <a:cubicBezTo>
                    <a:pt x="60" y="128"/>
                    <a:pt x="78" y="164"/>
                    <a:pt x="95" y="200"/>
                  </a:cubicBezTo>
                  <a:cubicBezTo>
                    <a:pt x="108" y="221"/>
                    <a:pt x="128" y="230"/>
                    <a:pt x="147" y="230"/>
                  </a:cubicBezTo>
                  <a:cubicBezTo>
                    <a:pt x="183" y="230"/>
                    <a:pt x="217" y="199"/>
                    <a:pt x="194" y="164"/>
                  </a:cubicBezTo>
                  <a:cubicBezTo>
                    <a:pt x="167" y="111"/>
                    <a:pt x="140" y="66"/>
                    <a:pt x="113" y="21"/>
                  </a:cubicBezTo>
                  <a:cubicBezTo>
                    <a:pt x="101" y="7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9" name="Google Shape;10359;p27"/>
            <p:cNvSpPr/>
            <p:nvPr/>
          </p:nvSpPr>
          <p:spPr>
            <a:xfrm>
              <a:off x="853675" y="1074575"/>
              <a:ext cx="4900" cy="6575"/>
            </a:xfrm>
            <a:custGeom>
              <a:avLst/>
              <a:gdLst/>
              <a:ahLst/>
              <a:cxnLst/>
              <a:rect l="l" t="t" r="r" b="b"/>
              <a:pathLst>
                <a:path w="196" h="263" extrusionOk="0">
                  <a:moveTo>
                    <a:pt x="129" y="1"/>
                  </a:moveTo>
                  <a:cubicBezTo>
                    <a:pt x="110" y="1"/>
                    <a:pt x="90" y="10"/>
                    <a:pt x="80" y="33"/>
                  </a:cubicBezTo>
                  <a:cubicBezTo>
                    <a:pt x="63" y="87"/>
                    <a:pt x="36" y="140"/>
                    <a:pt x="18" y="194"/>
                  </a:cubicBezTo>
                  <a:cubicBezTo>
                    <a:pt x="1" y="233"/>
                    <a:pt x="34" y="262"/>
                    <a:pt x="67" y="262"/>
                  </a:cubicBezTo>
                  <a:cubicBezTo>
                    <a:pt x="87" y="262"/>
                    <a:pt x="106" y="252"/>
                    <a:pt x="116" y="230"/>
                  </a:cubicBezTo>
                  <a:cubicBezTo>
                    <a:pt x="134" y="176"/>
                    <a:pt x="161" y="122"/>
                    <a:pt x="179" y="69"/>
                  </a:cubicBezTo>
                  <a:cubicBezTo>
                    <a:pt x="195" y="29"/>
                    <a:pt x="162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60" name="Google Shape;10360;p27"/>
          <p:cNvGrpSpPr/>
          <p:nvPr/>
        </p:nvGrpSpPr>
        <p:grpSpPr>
          <a:xfrm rot="-3669519">
            <a:off x="-663161" y="4203864"/>
            <a:ext cx="3235976" cy="3113099"/>
            <a:chOff x="3795825" y="3576625"/>
            <a:chExt cx="273225" cy="262850"/>
          </a:xfrm>
        </p:grpSpPr>
        <p:sp>
          <p:nvSpPr>
            <p:cNvPr id="10361" name="Google Shape;10361;p27"/>
            <p:cNvSpPr/>
            <p:nvPr/>
          </p:nvSpPr>
          <p:spPr>
            <a:xfrm>
              <a:off x="3954600" y="3665275"/>
              <a:ext cx="114450" cy="80700"/>
            </a:xfrm>
            <a:custGeom>
              <a:avLst/>
              <a:gdLst/>
              <a:ahLst/>
              <a:cxnLst/>
              <a:rect l="l" t="t" r="r" b="b"/>
              <a:pathLst>
                <a:path w="4578" h="3228" extrusionOk="0">
                  <a:moveTo>
                    <a:pt x="2303" y="0"/>
                  </a:moveTo>
                  <a:cubicBezTo>
                    <a:pt x="1128" y="0"/>
                    <a:pt x="1" y="457"/>
                    <a:pt x="331" y="2280"/>
                  </a:cubicBezTo>
                  <a:cubicBezTo>
                    <a:pt x="331" y="2280"/>
                    <a:pt x="701" y="3227"/>
                    <a:pt x="1548" y="3227"/>
                  </a:cubicBezTo>
                  <a:cubicBezTo>
                    <a:pt x="2230" y="3227"/>
                    <a:pt x="3221" y="2613"/>
                    <a:pt x="4578" y="397"/>
                  </a:cubicBezTo>
                  <a:cubicBezTo>
                    <a:pt x="4578" y="397"/>
                    <a:pt x="3614" y="112"/>
                    <a:pt x="2865" y="32"/>
                  </a:cubicBezTo>
                  <a:cubicBezTo>
                    <a:pt x="2680" y="12"/>
                    <a:pt x="2491" y="0"/>
                    <a:pt x="2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2" name="Google Shape;10362;p27"/>
            <p:cNvSpPr/>
            <p:nvPr/>
          </p:nvSpPr>
          <p:spPr>
            <a:xfrm>
              <a:off x="3963775" y="3675425"/>
              <a:ext cx="105275" cy="70575"/>
            </a:xfrm>
            <a:custGeom>
              <a:avLst/>
              <a:gdLst/>
              <a:ahLst/>
              <a:cxnLst/>
              <a:rect l="l" t="t" r="r" b="b"/>
              <a:pathLst>
                <a:path w="4211" h="2823" extrusionOk="0">
                  <a:moveTo>
                    <a:pt x="4211" y="0"/>
                  </a:moveTo>
                  <a:lnTo>
                    <a:pt x="0" y="1936"/>
                  </a:lnTo>
                  <a:cubicBezTo>
                    <a:pt x="100" y="2155"/>
                    <a:pt x="473" y="2822"/>
                    <a:pt x="1183" y="2822"/>
                  </a:cubicBezTo>
                  <a:cubicBezTo>
                    <a:pt x="1863" y="2822"/>
                    <a:pt x="2853" y="2209"/>
                    <a:pt x="4211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3" name="Google Shape;10363;p27"/>
            <p:cNvSpPr/>
            <p:nvPr/>
          </p:nvSpPr>
          <p:spPr>
            <a:xfrm>
              <a:off x="3936775" y="3576625"/>
              <a:ext cx="95025" cy="86125"/>
            </a:xfrm>
            <a:custGeom>
              <a:avLst/>
              <a:gdLst/>
              <a:ahLst/>
              <a:cxnLst/>
              <a:rect l="l" t="t" r="r" b="b"/>
              <a:pathLst>
                <a:path w="3801" h="3445" extrusionOk="0">
                  <a:moveTo>
                    <a:pt x="3801" y="0"/>
                  </a:moveTo>
                  <a:cubicBezTo>
                    <a:pt x="3801" y="0"/>
                    <a:pt x="1" y="72"/>
                    <a:pt x="679" y="3096"/>
                  </a:cubicBezTo>
                  <a:cubicBezTo>
                    <a:pt x="679" y="3096"/>
                    <a:pt x="1084" y="3445"/>
                    <a:pt x="1620" y="3445"/>
                  </a:cubicBezTo>
                  <a:cubicBezTo>
                    <a:pt x="2329" y="3445"/>
                    <a:pt x="3268" y="2835"/>
                    <a:pt x="3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4" name="Google Shape;10364;p27"/>
            <p:cNvSpPr/>
            <p:nvPr/>
          </p:nvSpPr>
          <p:spPr>
            <a:xfrm>
              <a:off x="3953500" y="3577500"/>
              <a:ext cx="78100" cy="85250"/>
            </a:xfrm>
            <a:custGeom>
              <a:avLst/>
              <a:gdLst/>
              <a:ahLst/>
              <a:cxnLst/>
              <a:rect l="l" t="t" r="r" b="b"/>
              <a:pathLst>
                <a:path w="3124" h="3410" extrusionOk="0">
                  <a:moveTo>
                    <a:pt x="3123" y="1"/>
                  </a:moveTo>
                  <a:lnTo>
                    <a:pt x="1" y="3025"/>
                  </a:lnTo>
                  <a:cubicBezTo>
                    <a:pt x="1" y="3034"/>
                    <a:pt x="1" y="3043"/>
                    <a:pt x="10" y="3061"/>
                  </a:cubicBezTo>
                  <a:cubicBezTo>
                    <a:pt x="10" y="3061"/>
                    <a:pt x="415" y="3410"/>
                    <a:pt x="952" y="3410"/>
                  </a:cubicBezTo>
                  <a:cubicBezTo>
                    <a:pt x="1658" y="3410"/>
                    <a:pt x="2591" y="2805"/>
                    <a:pt x="3123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5" name="Google Shape;10365;p27"/>
            <p:cNvSpPr/>
            <p:nvPr/>
          </p:nvSpPr>
          <p:spPr>
            <a:xfrm>
              <a:off x="3826150" y="3592675"/>
              <a:ext cx="69150" cy="112425"/>
            </a:xfrm>
            <a:custGeom>
              <a:avLst/>
              <a:gdLst/>
              <a:ahLst/>
              <a:cxnLst/>
              <a:rect l="l" t="t" r="r" b="b"/>
              <a:pathLst>
                <a:path w="2766" h="4497" extrusionOk="0">
                  <a:moveTo>
                    <a:pt x="1972" y="1"/>
                  </a:moveTo>
                  <a:cubicBezTo>
                    <a:pt x="1973" y="4"/>
                    <a:pt x="1973" y="7"/>
                    <a:pt x="1973" y="11"/>
                  </a:cubicBezTo>
                  <a:lnTo>
                    <a:pt x="1973" y="11"/>
                  </a:lnTo>
                  <a:cubicBezTo>
                    <a:pt x="1974" y="3"/>
                    <a:pt x="1972" y="1"/>
                    <a:pt x="1972" y="1"/>
                  </a:cubicBezTo>
                  <a:close/>
                  <a:moveTo>
                    <a:pt x="1973" y="11"/>
                  </a:moveTo>
                  <a:cubicBezTo>
                    <a:pt x="1971" y="46"/>
                    <a:pt x="1931" y="190"/>
                    <a:pt x="1544" y="723"/>
                  </a:cubicBezTo>
                  <a:cubicBezTo>
                    <a:pt x="1071" y="1374"/>
                    <a:pt x="1" y="3266"/>
                    <a:pt x="1125" y="4497"/>
                  </a:cubicBezTo>
                  <a:cubicBezTo>
                    <a:pt x="1125" y="4497"/>
                    <a:pt x="2525" y="4185"/>
                    <a:pt x="2650" y="2713"/>
                  </a:cubicBezTo>
                  <a:cubicBezTo>
                    <a:pt x="2766" y="1248"/>
                    <a:pt x="2042" y="649"/>
                    <a:pt x="1973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6" name="Google Shape;10366;p27"/>
            <p:cNvSpPr/>
            <p:nvPr/>
          </p:nvSpPr>
          <p:spPr>
            <a:xfrm>
              <a:off x="3854025" y="3593575"/>
              <a:ext cx="41300" cy="111525"/>
            </a:xfrm>
            <a:custGeom>
              <a:avLst/>
              <a:gdLst/>
              <a:ahLst/>
              <a:cxnLst/>
              <a:rect l="l" t="t" r="r" b="b"/>
              <a:pathLst>
                <a:path w="1652" h="4461" extrusionOk="0">
                  <a:moveTo>
                    <a:pt x="866" y="0"/>
                  </a:moveTo>
                  <a:cubicBezTo>
                    <a:pt x="679" y="1044"/>
                    <a:pt x="260" y="3328"/>
                    <a:pt x="1" y="4452"/>
                  </a:cubicBezTo>
                  <a:cubicBezTo>
                    <a:pt x="10" y="4452"/>
                    <a:pt x="10" y="4461"/>
                    <a:pt x="10" y="4461"/>
                  </a:cubicBezTo>
                  <a:cubicBezTo>
                    <a:pt x="10" y="4461"/>
                    <a:pt x="1410" y="4149"/>
                    <a:pt x="1535" y="2677"/>
                  </a:cubicBezTo>
                  <a:cubicBezTo>
                    <a:pt x="1651" y="1231"/>
                    <a:pt x="938" y="625"/>
                    <a:pt x="86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7" name="Google Shape;10367;p27"/>
            <p:cNvSpPr/>
            <p:nvPr/>
          </p:nvSpPr>
          <p:spPr>
            <a:xfrm>
              <a:off x="3875450" y="3592675"/>
              <a:ext cx="25" cy="25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cubicBezTo>
                    <a:pt x="0" y="9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8" name="Google Shape;10368;p27"/>
            <p:cNvSpPr/>
            <p:nvPr/>
          </p:nvSpPr>
          <p:spPr>
            <a:xfrm>
              <a:off x="3795825" y="3621000"/>
              <a:ext cx="190925" cy="218325"/>
            </a:xfrm>
            <a:custGeom>
              <a:avLst/>
              <a:gdLst/>
              <a:ahLst/>
              <a:cxnLst/>
              <a:rect l="l" t="t" r="r" b="b"/>
              <a:pathLst>
                <a:path w="7637" h="8733" extrusionOk="0">
                  <a:moveTo>
                    <a:pt x="7637" y="1"/>
                  </a:moveTo>
                  <a:lnTo>
                    <a:pt x="7557" y="36"/>
                  </a:lnTo>
                  <a:lnTo>
                    <a:pt x="7485" y="90"/>
                  </a:lnTo>
                  <a:cubicBezTo>
                    <a:pt x="7441" y="125"/>
                    <a:pt x="7396" y="161"/>
                    <a:pt x="7351" y="197"/>
                  </a:cubicBezTo>
                  <a:cubicBezTo>
                    <a:pt x="7253" y="277"/>
                    <a:pt x="7173" y="357"/>
                    <a:pt x="7084" y="438"/>
                  </a:cubicBezTo>
                  <a:cubicBezTo>
                    <a:pt x="6914" y="598"/>
                    <a:pt x="6754" y="768"/>
                    <a:pt x="6584" y="937"/>
                  </a:cubicBezTo>
                  <a:cubicBezTo>
                    <a:pt x="6263" y="1276"/>
                    <a:pt x="5942" y="1615"/>
                    <a:pt x="5621" y="1963"/>
                  </a:cubicBezTo>
                  <a:cubicBezTo>
                    <a:pt x="4987" y="2659"/>
                    <a:pt x="4363" y="3364"/>
                    <a:pt x="3747" y="4077"/>
                  </a:cubicBezTo>
                  <a:cubicBezTo>
                    <a:pt x="2507" y="5496"/>
                    <a:pt x="1294" y="6932"/>
                    <a:pt x="81" y="8368"/>
                  </a:cubicBezTo>
                  <a:cubicBezTo>
                    <a:pt x="81" y="8368"/>
                    <a:pt x="81" y="8377"/>
                    <a:pt x="81" y="8377"/>
                  </a:cubicBezTo>
                  <a:cubicBezTo>
                    <a:pt x="1" y="8475"/>
                    <a:pt x="18" y="8618"/>
                    <a:pt x="116" y="8690"/>
                  </a:cubicBezTo>
                  <a:cubicBezTo>
                    <a:pt x="157" y="8719"/>
                    <a:pt x="204" y="8733"/>
                    <a:pt x="251" y="8733"/>
                  </a:cubicBezTo>
                  <a:cubicBezTo>
                    <a:pt x="319" y="8733"/>
                    <a:pt x="387" y="8703"/>
                    <a:pt x="429" y="8645"/>
                  </a:cubicBezTo>
                  <a:cubicBezTo>
                    <a:pt x="1580" y="7164"/>
                    <a:pt x="2739" y="5683"/>
                    <a:pt x="3917" y="4220"/>
                  </a:cubicBezTo>
                  <a:cubicBezTo>
                    <a:pt x="4506" y="3489"/>
                    <a:pt x="5103" y="2757"/>
                    <a:pt x="5710" y="2043"/>
                  </a:cubicBezTo>
                  <a:cubicBezTo>
                    <a:pt x="6004" y="1678"/>
                    <a:pt x="6317" y="1321"/>
                    <a:pt x="6629" y="973"/>
                  </a:cubicBezTo>
                  <a:cubicBezTo>
                    <a:pt x="6781" y="795"/>
                    <a:pt x="6941" y="625"/>
                    <a:pt x="7102" y="456"/>
                  </a:cubicBezTo>
                  <a:cubicBezTo>
                    <a:pt x="7191" y="375"/>
                    <a:pt x="7271" y="286"/>
                    <a:pt x="7360" y="215"/>
                  </a:cubicBezTo>
                  <a:cubicBezTo>
                    <a:pt x="7405" y="170"/>
                    <a:pt x="7441" y="125"/>
                    <a:pt x="7494" y="99"/>
                  </a:cubicBezTo>
                  <a:lnTo>
                    <a:pt x="7566" y="45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9" name="Google Shape;10369;p27"/>
            <p:cNvSpPr/>
            <p:nvPr/>
          </p:nvSpPr>
          <p:spPr>
            <a:xfrm>
              <a:off x="3795825" y="3708425"/>
              <a:ext cx="201200" cy="131050"/>
            </a:xfrm>
            <a:custGeom>
              <a:avLst/>
              <a:gdLst/>
              <a:ahLst/>
              <a:cxnLst/>
              <a:rect l="l" t="t" r="r" b="b"/>
              <a:pathLst>
                <a:path w="8048" h="5242" extrusionOk="0">
                  <a:moveTo>
                    <a:pt x="8047" y="1"/>
                  </a:moveTo>
                  <a:cubicBezTo>
                    <a:pt x="7334" y="322"/>
                    <a:pt x="6629" y="652"/>
                    <a:pt x="5933" y="991"/>
                  </a:cubicBezTo>
                  <a:cubicBezTo>
                    <a:pt x="5237" y="1339"/>
                    <a:pt x="4550" y="1696"/>
                    <a:pt x="3863" y="2079"/>
                  </a:cubicBezTo>
                  <a:cubicBezTo>
                    <a:pt x="3185" y="2463"/>
                    <a:pt x="2516" y="2864"/>
                    <a:pt x="1865" y="3310"/>
                  </a:cubicBezTo>
                  <a:cubicBezTo>
                    <a:pt x="1544" y="3524"/>
                    <a:pt x="1223" y="3765"/>
                    <a:pt x="919" y="4015"/>
                  </a:cubicBezTo>
                  <a:cubicBezTo>
                    <a:pt x="616" y="4274"/>
                    <a:pt x="322" y="4550"/>
                    <a:pt x="72" y="4889"/>
                  </a:cubicBezTo>
                  <a:cubicBezTo>
                    <a:pt x="72" y="4889"/>
                    <a:pt x="72" y="4889"/>
                    <a:pt x="63" y="4898"/>
                  </a:cubicBezTo>
                  <a:cubicBezTo>
                    <a:pt x="1" y="4996"/>
                    <a:pt x="27" y="5130"/>
                    <a:pt x="125" y="5202"/>
                  </a:cubicBezTo>
                  <a:cubicBezTo>
                    <a:pt x="166" y="5228"/>
                    <a:pt x="210" y="5241"/>
                    <a:pt x="253" y="5241"/>
                  </a:cubicBezTo>
                  <a:cubicBezTo>
                    <a:pt x="324" y="5241"/>
                    <a:pt x="393" y="5206"/>
                    <a:pt x="438" y="5139"/>
                  </a:cubicBezTo>
                  <a:cubicBezTo>
                    <a:pt x="643" y="4845"/>
                    <a:pt x="902" y="4568"/>
                    <a:pt x="1178" y="4309"/>
                  </a:cubicBezTo>
                  <a:cubicBezTo>
                    <a:pt x="1455" y="4051"/>
                    <a:pt x="1758" y="3810"/>
                    <a:pt x="2061" y="3578"/>
                  </a:cubicBezTo>
                  <a:cubicBezTo>
                    <a:pt x="2677" y="3114"/>
                    <a:pt x="3319" y="2686"/>
                    <a:pt x="3979" y="2275"/>
                  </a:cubicBezTo>
                  <a:cubicBezTo>
                    <a:pt x="4639" y="1865"/>
                    <a:pt x="5309" y="1473"/>
                    <a:pt x="5987" y="1098"/>
                  </a:cubicBezTo>
                  <a:cubicBezTo>
                    <a:pt x="6665" y="714"/>
                    <a:pt x="7351" y="348"/>
                    <a:pt x="8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0" name="Google Shape;10370;p27"/>
            <p:cNvSpPr/>
            <p:nvPr/>
          </p:nvSpPr>
          <p:spPr>
            <a:xfrm>
              <a:off x="3818125" y="3688350"/>
              <a:ext cx="39725" cy="124300"/>
            </a:xfrm>
            <a:custGeom>
              <a:avLst/>
              <a:gdLst/>
              <a:ahLst/>
              <a:cxnLst/>
              <a:rect l="l" t="t" r="r" b="b"/>
              <a:pathLst>
                <a:path w="1589" h="4972" extrusionOk="0">
                  <a:moveTo>
                    <a:pt x="1589" y="1"/>
                  </a:moveTo>
                  <a:lnTo>
                    <a:pt x="1589" y="1"/>
                  </a:lnTo>
                  <a:cubicBezTo>
                    <a:pt x="1312" y="777"/>
                    <a:pt x="1035" y="1544"/>
                    <a:pt x="759" y="2320"/>
                  </a:cubicBezTo>
                  <a:cubicBezTo>
                    <a:pt x="625" y="2713"/>
                    <a:pt x="491" y="3105"/>
                    <a:pt x="366" y="3498"/>
                  </a:cubicBezTo>
                  <a:cubicBezTo>
                    <a:pt x="241" y="3890"/>
                    <a:pt x="117" y="4274"/>
                    <a:pt x="18" y="4702"/>
                  </a:cubicBezTo>
                  <a:cubicBezTo>
                    <a:pt x="18" y="4711"/>
                    <a:pt x="18" y="4711"/>
                    <a:pt x="18" y="4720"/>
                  </a:cubicBezTo>
                  <a:cubicBezTo>
                    <a:pt x="1" y="4845"/>
                    <a:pt x="90" y="4952"/>
                    <a:pt x="206" y="4970"/>
                  </a:cubicBezTo>
                  <a:cubicBezTo>
                    <a:pt x="217" y="4971"/>
                    <a:pt x="227" y="4972"/>
                    <a:pt x="238" y="4972"/>
                  </a:cubicBezTo>
                  <a:cubicBezTo>
                    <a:pt x="348" y="4972"/>
                    <a:pt x="439" y="4888"/>
                    <a:pt x="456" y="4773"/>
                  </a:cubicBezTo>
                  <a:lnTo>
                    <a:pt x="456" y="4764"/>
                  </a:lnTo>
                  <a:cubicBezTo>
                    <a:pt x="509" y="4390"/>
                    <a:pt x="598" y="3979"/>
                    <a:pt x="688" y="3578"/>
                  </a:cubicBezTo>
                  <a:cubicBezTo>
                    <a:pt x="777" y="3185"/>
                    <a:pt x="875" y="2784"/>
                    <a:pt x="973" y="2383"/>
                  </a:cubicBezTo>
                  <a:cubicBezTo>
                    <a:pt x="1169" y="1589"/>
                    <a:pt x="1374" y="795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371" name="Google Shape;10371;p27"/>
          <p:cNvSpPr/>
          <p:nvPr/>
        </p:nvSpPr>
        <p:spPr>
          <a:xfrm rot="3780209">
            <a:off x="10555191" y="203602"/>
            <a:ext cx="1372027" cy="874679"/>
          </a:xfrm>
          <a:custGeom>
            <a:avLst/>
            <a:gdLst/>
            <a:ahLst/>
            <a:cxnLst/>
            <a:rect l="l" t="t" r="r" b="b"/>
            <a:pathLst>
              <a:path w="5934" h="3783" extrusionOk="0">
                <a:moveTo>
                  <a:pt x="5211" y="0"/>
                </a:moveTo>
                <a:lnTo>
                  <a:pt x="19" y="2346"/>
                </a:lnTo>
                <a:cubicBezTo>
                  <a:pt x="1" y="2427"/>
                  <a:pt x="10" y="2480"/>
                  <a:pt x="90" y="2516"/>
                </a:cubicBezTo>
                <a:cubicBezTo>
                  <a:pt x="135" y="2534"/>
                  <a:pt x="179" y="2507"/>
                  <a:pt x="197" y="2552"/>
                </a:cubicBezTo>
                <a:cubicBezTo>
                  <a:pt x="215" y="2578"/>
                  <a:pt x="179" y="2650"/>
                  <a:pt x="179" y="2676"/>
                </a:cubicBezTo>
                <a:cubicBezTo>
                  <a:pt x="161" y="2757"/>
                  <a:pt x="161" y="2792"/>
                  <a:pt x="242" y="2828"/>
                </a:cubicBezTo>
                <a:cubicBezTo>
                  <a:pt x="304" y="2864"/>
                  <a:pt x="366" y="2873"/>
                  <a:pt x="402" y="2935"/>
                </a:cubicBezTo>
                <a:cubicBezTo>
                  <a:pt x="447" y="3024"/>
                  <a:pt x="349" y="3105"/>
                  <a:pt x="384" y="3185"/>
                </a:cubicBezTo>
                <a:cubicBezTo>
                  <a:pt x="411" y="3256"/>
                  <a:pt x="518" y="3256"/>
                  <a:pt x="491" y="3346"/>
                </a:cubicBezTo>
                <a:cubicBezTo>
                  <a:pt x="474" y="3390"/>
                  <a:pt x="286" y="3515"/>
                  <a:pt x="340" y="3586"/>
                </a:cubicBezTo>
                <a:cubicBezTo>
                  <a:pt x="348" y="3594"/>
                  <a:pt x="359" y="3597"/>
                  <a:pt x="372" y="3597"/>
                </a:cubicBezTo>
                <a:cubicBezTo>
                  <a:pt x="422" y="3597"/>
                  <a:pt x="502" y="3552"/>
                  <a:pt x="557" y="3552"/>
                </a:cubicBezTo>
                <a:cubicBezTo>
                  <a:pt x="569" y="3552"/>
                  <a:pt x="580" y="3554"/>
                  <a:pt x="589" y="3560"/>
                </a:cubicBezTo>
                <a:cubicBezTo>
                  <a:pt x="527" y="3631"/>
                  <a:pt x="474" y="3702"/>
                  <a:pt x="411" y="3783"/>
                </a:cubicBezTo>
                <a:lnTo>
                  <a:pt x="5933" y="1276"/>
                </a:lnTo>
                <a:cubicBezTo>
                  <a:pt x="5933" y="1196"/>
                  <a:pt x="5844" y="1204"/>
                  <a:pt x="5808" y="1151"/>
                </a:cubicBezTo>
                <a:cubicBezTo>
                  <a:pt x="5737" y="1053"/>
                  <a:pt x="5862" y="1026"/>
                  <a:pt x="5844" y="937"/>
                </a:cubicBezTo>
                <a:cubicBezTo>
                  <a:pt x="5782" y="910"/>
                  <a:pt x="5701" y="919"/>
                  <a:pt x="5630" y="892"/>
                </a:cubicBezTo>
                <a:cubicBezTo>
                  <a:pt x="5532" y="839"/>
                  <a:pt x="5603" y="839"/>
                  <a:pt x="5621" y="776"/>
                </a:cubicBezTo>
                <a:cubicBezTo>
                  <a:pt x="5657" y="696"/>
                  <a:pt x="5603" y="687"/>
                  <a:pt x="5550" y="634"/>
                </a:cubicBezTo>
                <a:cubicBezTo>
                  <a:pt x="5487" y="571"/>
                  <a:pt x="5541" y="580"/>
                  <a:pt x="5523" y="500"/>
                </a:cubicBezTo>
                <a:cubicBezTo>
                  <a:pt x="5514" y="437"/>
                  <a:pt x="5443" y="437"/>
                  <a:pt x="5389" y="402"/>
                </a:cubicBezTo>
                <a:cubicBezTo>
                  <a:pt x="5309" y="357"/>
                  <a:pt x="5344" y="339"/>
                  <a:pt x="5344" y="268"/>
                </a:cubicBezTo>
                <a:cubicBezTo>
                  <a:pt x="5353" y="152"/>
                  <a:pt x="5211" y="116"/>
                  <a:pt x="5211" y="0"/>
                </a:cubicBezTo>
                <a:close/>
              </a:path>
            </a:pathLst>
          </a:custGeom>
          <a:solidFill>
            <a:schemeClr val="accent6">
              <a:alpha val="69300"/>
            </a:schemeClr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57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" name="Google Shape;10373;p28"/>
          <p:cNvSpPr/>
          <p:nvPr/>
        </p:nvSpPr>
        <p:spPr>
          <a:xfrm>
            <a:off x="0" y="0"/>
            <a:ext cx="12192107" cy="6856861"/>
          </a:xfrm>
          <a:custGeom>
            <a:avLst/>
            <a:gdLst/>
            <a:ahLst/>
            <a:cxnLst/>
            <a:rect l="l" t="t" r="r" b="b"/>
            <a:pathLst>
              <a:path w="88355" h="49691" extrusionOk="0">
                <a:moveTo>
                  <a:pt x="5666" y="6075"/>
                </a:moveTo>
                <a:lnTo>
                  <a:pt x="12008" y="6102"/>
                </a:lnTo>
                <a:lnTo>
                  <a:pt x="11955" y="12472"/>
                </a:lnTo>
                <a:lnTo>
                  <a:pt x="5612" y="12445"/>
                </a:lnTo>
                <a:lnTo>
                  <a:pt x="5666" y="6075"/>
                </a:lnTo>
                <a:close/>
                <a:moveTo>
                  <a:pt x="12062" y="6102"/>
                </a:moveTo>
                <a:lnTo>
                  <a:pt x="18432" y="6129"/>
                </a:lnTo>
                <a:lnTo>
                  <a:pt x="18378" y="12507"/>
                </a:lnTo>
                <a:lnTo>
                  <a:pt x="12008" y="12472"/>
                </a:lnTo>
                <a:lnTo>
                  <a:pt x="12062" y="6102"/>
                </a:lnTo>
                <a:close/>
                <a:moveTo>
                  <a:pt x="18485" y="6129"/>
                </a:moveTo>
                <a:lnTo>
                  <a:pt x="24819" y="6156"/>
                </a:lnTo>
                <a:lnTo>
                  <a:pt x="24774" y="12534"/>
                </a:lnTo>
                <a:lnTo>
                  <a:pt x="18432" y="12507"/>
                </a:lnTo>
                <a:lnTo>
                  <a:pt x="18485" y="6129"/>
                </a:lnTo>
                <a:close/>
                <a:moveTo>
                  <a:pt x="24873" y="6156"/>
                </a:moveTo>
                <a:lnTo>
                  <a:pt x="31215" y="6183"/>
                </a:lnTo>
                <a:lnTo>
                  <a:pt x="31162" y="12561"/>
                </a:lnTo>
                <a:lnTo>
                  <a:pt x="24828" y="12534"/>
                </a:lnTo>
                <a:lnTo>
                  <a:pt x="24873" y="6156"/>
                </a:lnTo>
                <a:close/>
                <a:moveTo>
                  <a:pt x="31269" y="6183"/>
                </a:moveTo>
                <a:lnTo>
                  <a:pt x="37639" y="6218"/>
                </a:lnTo>
                <a:lnTo>
                  <a:pt x="37585" y="12588"/>
                </a:lnTo>
                <a:lnTo>
                  <a:pt x="31215" y="12561"/>
                </a:lnTo>
                <a:lnTo>
                  <a:pt x="31269" y="6183"/>
                </a:lnTo>
                <a:close/>
                <a:moveTo>
                  <a:pt x="37692" y="6218"/>
                </a:moveTo>
                <a:lnTo>
                  <a:pt x="44026" y="6245"/>
                </a:lnTo>
                <a:lnTo>
                  <a:pt x="43973" y="12623"/>
                </a:lnTo>
                <a:lnTo>
                  <a:pt x="37639" y="12588"/>
                </a:lnTo>
                <a:lnTo>
                  <a:pt x="37692" y="6218"/>
                </a:lnTo>
                <a:close/>
                <a:moveTo>
                  <a:pt x="44080" y="6245"/>
                </a:moveTo>
                <a:lnTo>
                  <a:pt x="50422" y="6272"/>
                </a:lnTo>
                <a:lnTo>
                  <a:pt x="50369" y="12650"/>
                </a:lnTo>
                <a:lnTo>
                  <a:pt x="44026" y="12623"/>
                </a:lnTo>
                <a:lnTo>
                  <a:pt x="44080" y="6245"/>
                </a:lnTo>
                <a:close/>
                <a:moveTo>
                  <a:pt x="50476" y="6272"/>
                </a:moveTo>
                <a:lnTo>
                  <a:pt x="56846" y="6298"/>
                </a:lnTo>
                <a:lnTo>
                  <a:pt x="56792" y="12677"/>
                </a:lnTo>
                <a:lnTo>
                  <a:pt x="50422" y="12650"/>
                </a:lnTo>
                <a:lnTo>
                  <a:pt x="50476" y="6272"/>
                </a:lnTo>
                <a:close/>
                <a:moveTo>
                  <a:pt x="56899" y="6298"/>
                </a:moveTo>
                <a:lnTo>
                  <a:pt x="63233" y="6325"/>
                </a:lnTo>
                <a:lnTo>
                  <a:pt x="63180" y="12704"/>
                </a:lnTo>
                <a:lnTo>
                  <a:pt x="56846" y="12677"/>
                </a:lnTo>
                <a:lnTo>
                  <a:pt x="56899" y="6298"/>
                </a:lnTo>
                <a:close/>
                <a:moveTo>
                  <a:pt x="63287" y="6325"/>
                </a:moveTo>
                <a:lnTo>
                  <a:pt x="69621" y="6361"/>
                </a:lnTo>
                <a:lnTo>
                  <a:pt x="69576" y="12731"/>
                </a:lnTo>
                <a:lnTo>
                  <a:pt x="63233" y="12704"/>
                </a:lnTo>
                <a:lnTo>
                  <a:pt x="63287" y="6325"/>
                </a:lnTo>
                <a:close/>
                <a:moveTo>
                  <a:pt x="69674" y="6361"/>
                </a:moveTo>
                <a:lnTo>
                  <a:pt x="76035" y="6388"/>
                </a:lnTo>
                <a:lnTo>
                  <a:pt x="75981" y="12766"/>
                </a:lnTo>
                <a:lnTo>
                  <a:pt x="69629" y="12731"/>
                </a:lnTo>
                <a:lnTo>
                  <a:pt x="69674" y="6361"/>
                </a:lnTo>
                <a:close/>
                <a:moveTo>
                  <a:pt x="76088" y="6388"/>
                </a:moveTo>
                <a:lnTo>
                  <a:pt x="82440" y="6414"/>
                </a:lnTo>
                <a:lnTo>
                  <a:pt x="82396" y="12793"/>
                </a:lnTo>
                <a:lnTo>
                  <a:pt x="76035" y="12766"/>
                </a:lnTo>
                <a:lnTo>
                  <a:pt x="76088" y="6388"/>
                </a:lnTo>
                <a:close/>
                <a:moveTo>
                  <a:pt x="5612" y="12499"/>
                </a:moveTo>
                <a:lnTo>
                  <a:pt x="11955" y="12525"/>
                </a:lnTo>
                <a:lnTo>
                  <a:pt x="11910" y="18904"/>
                </a:lnTo>
                <a:lnTo>
                  <a:pt x="5567" y="18877"/>
                </a:lnTo>
                <a:lnTo>
                  <a:pt x="5612" y="12499"/>
                </a:lnTo>
                <a:close/>
                <a:moveTo>
                  <a:pt x="12008" y="12534"/>
                </a:moveTo>
                <a:lnTo>
                  <a:pt x="18378" y="12561"/>
                </a:lnTo>
                <a:lnTo>
                  <a:pt x="18333" y="18931"/>
                </a:lnTo>
                <a:lnTo>
                  <a:pt x="11964" y="18904"/>
                </a:lnTo>
                <a:lnTo>
                  <a:pt x="12008" y="12534"/>
                </a:lnTo>
                <a:close/>
                <a:moveTo>
                  <a:pt x="18432" y="12561"/>
                </a:moveTo>
                <a:lnTo>
                  <a:pt x="24774" y="12588"/>
                </a:lnTo>
                <a:lnTo>
                  <a:pt x="24721" y="18957"/>
                </a:lnTo>
                <a:lnTo>
                  <a:pt x="18387" y="18931"/>
                </a:lnTo>
                <a:lnTo>
                  <a:pt x="18432" y="12561"/>
                </a:lnTo>
                <a:close/>
                <a:moveTo>
                  <a:pt x="24828" y="12588"/>
                </a:moveTo>
                <a:lnTo>
                  <a:pt x="31162" y="12615"/>
                </a:lnTo>
                <a:lnTo>
                  <a:pt x="31117" y="18984"/>
                </a:lnTo>
                <a:lnTo>
                  <a:pt x="24774" y="18957"/>
                </a:lnTo>
                <a:lnTo>
                  <a:pt x="24828" y="12588"/>
                </a:lnTo>
                <a:close/>
                <a:moveTo>
                  <a:pt x="31215" y="12615"/>
                </a:moveTo>
                <a:lnTo>
                  <a:pt x="37585" y="12641"/>
                </a:lnTo>
                <a:lnTo>
                  <a:pt x="37540" y="19011"/>
                </a:lnTo>
                <a:lnTo>
                  <a:pt x="31171" y="18984"/>
                </a:lnTo>
                <a:lnTo>
                  <a:pt x="31215" y="12615"/>
                </a:lnTo>
                <a:close/>
                <a:moveTo>
                  <a:pt x="37639" y="12641"/>
                </a:moveTo>
                <a:lnTo>
                  <a:pt x="43973" y="12677"/>
                </a:lnTo>
                <a:lnTo>
                  <a:pt x="43928" y="19047"/>
                </a:lnTo>
                <a:lnTo>
                  <a:pt x="37594" y="19011"/>
                </a:lnTo>
                <a:lnTo>
                  <a:pt x="37639" y="12641"/>
                </a:lnTo>
                <a:close/>
                <a:moveTo>
                  <a:pt x="44026" y="12677"/>
                </a:moveTo>
                <a:lnTo>
                  <a:pt x="50369" y="12704"/>
                </a:lnTo>
                <a:lnTo>
                  <a:pt x="50324" y="19073"/>
                </a:lnTo>
                <a:lnTo>
                  <a:pt x="43981" y="19047"/>
                </a:lnTo>
                <a:lnTo>
                  <a:pt x="44026" y="12677"/>
                </a:lnTo>
                <a:close/>
                <a:moveTo>
                  <a:pt x="50422" y="12704"/>
                </a:moveTo>
                <a:lnTo>
                  <a:pt x="56792" y="12731"/>
                </a:lnTo>
                <a:lnTo>
                  <a:pt x="56748" y="19100"/>
                </a:lnTo>
                <a:lnTo>
                  <a:pt x="50378" y="19073"/>
                </a:lnTo>
                <a:lnTo>
                  <a:pt x="50422" y="12704"/>
                </a:lnTo>
                <a:close/>
                <a:moveTo>
                  <a:pt x="56846" y="12731"/>
                </a:moveTo>
                <a:lnTo>
                  <a:pt x="63180" y="12757"/>
                </a:lnTo>
                <a:lnTo>
                  <a:pt x="63135" y="19127"/>
                </a:lnTo>
                <a:lnTo>
                  <a:pt x="56801" y="19100"/>
                </a:lnTo>
                <a:lnTo>
                  <a:pt x="56846" y="12731"/>
                </a:lnTo>
                <a:close/>
                <a:moveTo>
                  <a:pt x="63233" y="12757"/>
                </a:moveTo>
                <a:lnTo>
                  <a:pt x="69576" y="12784"/>
                </a:lnTo>
                <a:lnTo>
                  <a:pt x="69522" y="19154"/>
                </a:lnTo>
                <a:lnTo>
                  <a:pt x="63189" y="19127"/>
                </a:lnTo>
                <a:lnTo>
                  <a:pt x="63233" y="12757"/>
                </a:lnTo>
                <a:close/>
                <a:moveTo>
                  <a:pt x="69629" y="12784"/>
                </a:moveTo>
                <a:lnTo>
                  <a:pt x="75981" y="12820"/>
                </a:lnTo>
                <a:lnTo>
                  <a:pt x="75937" y="19180"/>
                </a:lnTo>
                <a:lnTo>
                  <a:pt x="69576" y="19154"/>
                </a:lnTo>
                <a:lnTo>
                  <a:pt x="69629" y="12784"/>
                </a:lnTo>
                <a:close/>
                <a:moveTo>
                  <a:pt x="76035" y="12820"/>
                </a:moveTo>
                <a:lnTo>
                  <a:pt x="82396" y="12846"/>
                </a:lnTo>
                <a:lnTo>
                  <a:pt x="82342" y="19216"/>
                </a:lnTo>
                <a:lnTo>
                  <a:pt x="75990" y="19180"/>
                </a:lnTo>
                <a:lnTo>
                  <a:pt x="76035" y="12820"/>
                </a:lnTo>
                <a:close/>
                <a:moveTo>
                  <a:pt x="5567" y="18931"/>
                </a:moveTo>
                <a:lnTo>
                  <a:pt x="11910" y="18957"/>
                </a:lnTo>
                <a:lnTo>
                  <a:pt x="11857" y="25318"/>
                </a:lnTo>
                <a:lnTo>
                  <a:pt x="5514" y="25291"/>
                </a:lnTo>
                <a:lnTo>
                  <a:pt x="5567" y="18931"/>
                </a:lnTo>
                <a:close/>
                <a:moveTo>
                  <a:pt x="11964" y="18957"/>
                </a:moveTo>
                <a:lnTo>
                  <a:pt x="18333" y="18984"/>
                </a:lnTo>
                <a:lnTo>
                  <a:pt x="18280" y="25354"/>
                </a:lnTo>
                <a:lnTo>
                  <a:pt x="11910" y="25318"/>
                </a:lnTo>
                <a:lnTo>
                  <a:pt x="11964" y="18957"/>
                </a:lnTo>
                <a:close/>
                <a:moveTo>
                  <a:pt x="18387" y="18984"/>
                </a:moveTo>
                <a:lnTo>
                  <a:pt x="24721" y="19011"/>
                </a:lnTo>
                <a:lnTo>
                  <a:pt x="24676" y="25380"/>
                </a:lnTo>
                <a:lnTo>
                  <a:pt x="18333" y="25354"/>
                </a:lnTo>
                <a:lnTo>
                  <a:pt x="18387" y="18984"/>
                </a:lnTo>
                <a:close/>
                <a:moveTo>
                  <a:pt x="24774" y="19011"/>
                </a:moveTo>
                <a:lnTo>
                  <a:pt x="31117" y="19038"/>
                </a:lnTo>
                <a:lnTo>
                  <a:pt x="31064" y="25407"/>
                </a:lnTo>
                <a:lnTo>
                  <a:pt x="24730" y="25380"/>
                </a:lnTo>
                <a:lnTo>
                  <a:pt x="24774" y="19011"/>
                </a:lnTo>
                <a:close/>
                <a:moveTo>
                  <a:pt x="31171" y="19038"/>
                </a:moveTo>
                <a:lnTo>
                  <a:pt x="37540" y="19064"/>
                </a:lnTo>
                <a:lnTo>
                  <a:pt x="37487" y="25434"/>
                </a:lnTo>
                <a:lnTo>
                  <a:pt x="31117" y="25407"/>
                </a:lnTo>
                <a:lnTo>
                  <a:pt x="31171" y="19038"/>
                </a:lnTo>
                <a:close/>
                <a:moveTo>
                  <a:pt x="37594" y="19064"/>
                </a:moveTo>
                <a:lnTo>
                  <a:pt x="43928" y="19100"/>
                </a:lnTo>
                <a:lnTo>
                  <a:pt x="43874" y="25461"/>
                </a:lnTo>
                <a:lnTo>
                  <a:pt x="37540" y="25434"/>
                </a:lnTo>
                <a:lnTo>
                  <a:pt x="37594" y="19064"/>
                </a:lnTo>
                <a:close/>
                <a:moveTo>
                  <a:pt x="43981" y="19100"/>
                </a:moveTo>
                <a:lnTo>
                  <a:pt x="50324" y="19127"/>
                </a:lnTo>
                <a:lnTo>
                  <a:pt x="50271" y="25488"/>
                </a:lnTo>
                <a:lnTo>
                  <a:pt x="43928" y="25461"/>
                </a:lnTo>
                <a:lnTo>
                  <a:pt x="43981" y="19100"/>
                </a:lnTo>
                <a:close/>
                <a:moveTo>
                  <a:pt x="50378" y="19127"/>
                </a:moveTo>
                <a:lnTo>
                  <a:pt x="56748" y="19154"/>
                </a:lnTo>
                <a:lnTo>
                  <a:pt x="56694" y="25523"/>
                </a:lnTo>
                <a:lnTo>
                  <a:pt x="50324" y="25488"/>
                </a:lnTo>
                <a:lnTo>
                  <a:pt x="50378" y="19127"/>
                </a:lnTo>
                <a:close/>
                <a:moveTo>
                  <a:pt x="56801" y="19154"/>
                </a:moveTo>
                <a:lnTo>
                  <a:pt x="63135" y="19180"/>
                </a:lnTo>
                <a:lnTo>
                  <a:pt x="63081" y="25550"/>
                </a:lnTo>
                <a:lnTo>
                  <a:pt x="56748" y="25523"/>
                </a:lnTo>
                <a:lnTo>
                  <a:pt x="56801" y="19154"/>
                </a:lnTo>
                <a:close/>
                <a:moveTo>
                  <a:pt x="63189" y="19180"/>
                </a:moveTo>
                <a:lnTo>
                  <a:pt x="69522" y="19207"/>
                </a:lnTo>
                <a:lnTo>
                  <a:pt x="69478" y="25577"/>
                </a:lnTo>
                <a:lnTo>
                  <a:pt x="63135" y="25550"/>
                </a:lnTo>
                <a:lnTo>
                  <a:pt x="63189" y="19180"/>
                </a:lnTo>
                <a:close/>
                <a:moveTo>
                  <a:pt x="69576" y="19207"/>
                </a:moveTo>
                <a:lnTo>
                  <a:pt x="75937" y="19234"/>
                </a:lnTo>
                <a:lnTo>
                  <a:pt x="75883" y="25604"/>
                </a:lnTo>
                <a:lnTo>
                  <a:pt x="69531" y="25577"/>
                </a:lnTo>
                <a:lnTo>
                  <a:pt x="69576" y="19207"/>
                </a:lnTo>
                <a:close/>
                <a:moveTo>
                  <a:pt x="75990" y="19234"/>
                </a:moveTo>
                <a:lnTo>
                  <a:pt x="82342" y="19270"/>
                </a:lnTo>
                <a:lnTo>
                  <a:pt x="82297" y="25630"/>
                </a:lnTo>
                <a:lnTo>
                  <a:pt x="75937" y="25604"/>
                </a:lnTo>
                <a:lnTo>
                  <a:pt x="75990" y="19234"/>
                </a:lnTo>
                <a:close/>
                <a:moveTo>
                  <a:pt x="5514" y="25345"/>
                </a:moveTo>
                <a:lnTo>
                  <a:pt x="11857" y="25372"/>
                </a:lnTo>
                <a:lnTo>
                  <a:pt x="11812" y="31750"/>
                </a:lnTo>
                <a:lnTo>
                  <a:pt x="5469" y="31723"/>
                </a:lnTo>
                <a:lnTo>
                  <a:pt x="5514" y="25345"/>
                </a:lnTo>
                <a:close/>
                <a:moveTo>
                  <a:pt x="11910" y="25380"/>
                </a:moveTo>
                <a:lnTo>
                  <a:pt x="18280" y="25407"/>
                </a:lnTo>
                <a:lnTo>
                  <a:pt x="18235" y="31777"/>
                </a:lnTo>
                <a:lnTo>
                  <a:pt x="11866" y="31750"/>
                </a:lnTo>
                <a:lnTo>
                  <a:pt x="11910" y="25380"/>
                </a:lnTo>
                <a:close/>
                <a:moveTo>
                  <a:pt x="18333" y="25407"/>
                </a:moveTo>
                <a:lnTo>
                  <a:pt x="24676" y="25434"/>
                </a:lnTo>
                <a:lnTo>
                  <a:pt x="24623" y="31813"/>
                </a:lnTo>
                <a:lnTo>
                  <a:pt x="18289" y="31777"/>
                </a:lnTo>
                <a:lnTo>
                  <a:pt x="18333" y="25407"/>
                </a:lnTo>
                <a:close/>
                <a:moveTo>
                  <a:pt x="24730" y="25434"/>
                </a:moveTo>
                <a:lnTo>
                  <a:pt x="31064" y="25461"/>
                </a:lnTo>
                <a:lnTo>
                  <a:pt x="31019" y="31839"/>
                </a:lnTo>
                <a:lnTo>
                  <a:pt x="24676" y="31813"/>
                </a:lnTo>
                <a:lnTo>
                  <a:pt x="24730" y="25434"/>
                </a:lnTo>
                <a:close/>
                <a:moveTo>
                  <a:pt x="31117" y="25461"/>
                </a:moveTo>
                <a:lnTo>
                  <a:pt x="37487" y="25488"/>
                </a:lnTo>
                <a:lnTo>
                  <a:pt x="37442" y="31866"/>
                </a:lnTo>
                <a:lnTo>
                  <a:pt x="31073" y="31839"/>
                </a:lnTo>
                <a:lnTo>
                  <a:pt x="31117" y="25461"/>
                </a:lnTo>
                <a:close/>
                <a:moveTo>
                  <a:pt x="37540" y="25488"/>
                </a:moveTo>
                <a:lnTo>
                  <a:pt x="43874" y="25514"/>
                </a:lnTo>
                <a:lnTo>
                  <a:pt x="43830" y="31893"/>
                </a:lnTo>
                <a:lnTo>
                  <a:pt x="37496" y="31866"/>
                </a:lnTo>
                <a:lnTo>
                  <a:pt x="37540" y="25488"/>
                </a:lnTo>
                <a:close/>
                <a:moveTo>
                  <a:pt x="43928" y="25514"/>
                </a:moveTo>
                <a:lnTo>
                  <a:pt x="50271" y="25541"/>
                </a:lnTo>
                <a:lnTo>
                  <a:pt x="50226" y="31920"/>
                </a:lnTo>
                <a:lnTo>
                  <a:pt x="43883" y="31893"/>
                </a:lnTo>
                <a:lnTo>
                  <a:pt x="43928" y="25514"/>
                </a:lnTo>
                <a:close/>
                <a:moveTo>
                  <a:pt x="50324" y="25541"/>
                </a:moveTo>
                <a:lnTo>
                  <a:pt x="56694" y="25577"/>
                </a:lnTo>
                <a:lnTo>
                  <a:pt x="56649" y="31946"/>
                </a:lnTo>
                <a:lnTo>
                  <a:pt x="50280" y="31920"/>
                </a:lnTo>
                <a:lnTo>
                  <a:pt x="50324" y="25541"/>
                </a:lnTo>
                <a:close/>
                <a:moveTo>
                  <a:pt x="56748" y="25577"/>
                </a:moveTo>
                <a:lnTo>
                  <a:pt x="63081" y="25604"/>
                </a:lnTo>
                <a:lnTo>
                  <a:pt x="63037" y="31973"/>
                </a:lnTo>
                <a:lnTo>
                  <a:pt x="56703" y="31946"/>
                </a:lnTo>
                <a:lnTo>
                  <a:pt x="56748" y="25577"/>
                </a:lnTo>
                <a:close/>
                <a:moveTo>
                  <a:pt x="63135" y="25604"/>
                </a:moveTo>
                <a:lnTo>
                  <a:pt x="69478" y="25630"/>
                </a:lnTo>
                <a:lnTo>
                  <a:pt x="69424" y="32009"/>
                </a:lnTo>
                <a:lnTo>
                  <a:pt x="63090" y="31982"/>
                </a:lnTo>
                <a:lnTo>
                  <a:pt x="63135" y="25604"/>
                </a:lnTo>
                <a:close/>
                <a:moveTo>
                  <a:pt x="69531" y="25630"/>
                </a:moveTo>
                <a:lnTo>
                  <a:pt x="75883" y="25657"/>
                </a:lnTo>
                <a:lnTo>
                  <a:pt x="75839" y="32036"/>
                </a:lnTo>
                <a:lnTo>
                  <a:pt x="69478" y="32009"/>
                </a:lnTo>
                <a:lnTo>
                  <a:pt x="69531" y="25630"/>
                </a:lnTo>
                <a:close/>
                <a:moveTo>
                  <a:pt x="75937" y="25657"/>
                </a:moveTo>
                <a:lnTo>
                  <a:pt x="82297" y="25684"/>
                </a:lnTo>
                <a:lnTo>
                  <a:pt x="82244" y="32062"/>
                </a:lnTo>
                <a:lnTo>
                  <a:pt x="75892" y="32036"/>
                </a:lnTo>
                <a:lnTo>
                  <a:pt x="75937" y="25657"/>
                </a:lnTo>
                <a:close/>
                <a:moveTo>
                  <a:pt x="5469" y="31777"/>
                </a:moveTo>
                <a:lnTo>
                  <a:pt x="11812" y="31804"/>
                </a:lnTo>
                <a:lnTo>
                  <a:pt x="11759" y="38173"/>
                </a:lnTo>
                <a:lnTo>
                  <a:pt x="5416" y="38146"/>
                </a:lnTo>
                <a:lnTo>
                  <a:pt x="5469" y="31777"/>
                </a:lnTo>
                <a:close/>
                <a:moveTo>
                  <a:pt x="11866" y="31804"/>
                </a:moveTo>
                <a:lnTo>
                  <a:pt x="18235" y="31830"/>
                </a:lnTo>
                <a:lnTo>
                  <a:pt x="18182" y="38200"/>
                </a:lnTo>
                <a:lnTo>
                  <a:pt x="11812" y="38173"/>
                </a:lnTo>
                <a:lnTo>
                  <a:pt x="11866" y="31804"/>
                </a:lnTo>
                <a:close/>
                <a:moveTo>
                  <a:pt x="18289" y="31830"/>
                </a:moveTo>
                <a:lnTo>
                  <a:pt x="24623" y="31866"/>
                </a:lnTo>
                <a:lnTo>
                  <a:pt x="24578" y="38227"/>
                </a:lnTo>
                <a:lnTo>
                  <a:pt x="18235" y="38200"/>
                </a:lnTo>
                <a:lnTo>
                  <a:pt x="18289" y="31830"/>
                </a:lnTo>
                <a:close/>
                <a:moveTo>
                  <a:pt x="24676" y="31866"/>
                </a:moveTo>
                <a:lnTo>
                  <a:pt x="31019" y="31893"/>
                </a:lnTo>
                <a:lnTo>
                  <a:pt x="30966" y="38253"/>
                </a:lnTo>
                <a:lnTo>
                  <a:pt x="24632" y="38227"/>
                </a:lnTo>
                <a:lnTo>
                  <a:pt x="24676" y="31866"/>
                </a:lnTo>
                <a:close/>
                <a:moveTo>
                  <a:pt x="31073" y="31893"/>
                </a:moveTo>
                <a:lnTo>
                  <a:pt x="37442" y="31920"/>
                </a:lnTo>
                <a:lnTo>
                  <a:pt x="37389" y="38289"/>
                </a:lnTo>
                <a:lnTo>
                  <a:pt x="31019" y="38253"/>
                </a:lnTo>
                <a:lnTo>
                  <a:pt x="31073" y="31893"/>
                </a:lnTo>
                <a:close/>
                <a:moveTo>
                  <a:pt x="37496" y="31920"/>
                </a:moveTo>
                <a:lnTo>
                  <a:pt x="43830" y="31946"/>
                </a:lnTo>
                <a:lnTo>
                  <a:pt x="43776" y="38316"/>
                </a:lnTo>
                <a:lnTo>
                  <a:pt x="37442" y="38289"/>
                </a:lnTo>
                <a:lnTo>
                  <a:pt x="37496" y="31920"/>
                </a:lnTo>
                <a:close/>
                <a:moveTo>
                  <a:pt x="43883" y="31946"/>
                </a:moveTo>
                <a:lnTo>
                  <a:pt x="50226" y="31973"/>
                </a:lnTo>
                <a:lnTo>
                  <a:pt x="50173" y="38343"/>
                </a:lnTo>
                <a:lnTo>
                  <a:pt x="43830" y="38316"/>
                </a:lnTo>
                <a:lnTo>
                  <a:pt x="43883" y="31946"/>
                </a:lnTo>
                <a:close/>
                <a:moveTo>
                  <a:pt x="50280" y="31973"/>
                </a:moveTo>
                <a:lnTo>
                  <a:pt x="56649" y="32000"/>
                </a:lnTo>
                <a:lnTo>
                  <a:pt x="56596" y="38369"/>
                </a:lnTo>
                <a:lnTo>
                  <a:pt x="50226" y="38343"/>
                </a:lnTo>
                <a:lnTo>
                  <a:pt x="50280" y="31973"/>
                </a:lnTo>
                <a:close/>
                <a:moveTo>
                  <a:pt x="56703" y="32000"/>
                </a:moveTo>
                <a:lnTo>
                  <a:pt x="63037" y="32036"/>
                </a:lnTo>
                <a:lnTo>
                  <a:pt x="62983" y="38396"/>
                </a:lnTo>
                <a:lnTo>
                  <a:pt x="56649" y="38369"/>
                </a:lnTo>
                <a:lnTo>
                  <a:pt x="56703" y="32000"/>
                </a:lnTo>
                <a:close/>
                <a:moveTo>
                  <a:pt x="63090" y="32036"/>
                </a:moveTo>
                <a:lnTo>
                  <a:pt x="69424" y="32062"/>
                </a:lnTo>
                <a:lnTo>
                  <a:pt x="69380" y="38423"/>
                </a:lnTo>
                <a:lnTo>
                  <a:pt x="63037" y="38396"/>
                </a:lnTo>
                <a:lnTo>
                  <a:pt x="63090" y="32036"/>
                </a:lnTo>
                <a:close/>
                <a:moveTo>
                  <a:pt x="69478" y="32062"/>
                </a:moveTo>
                <a:lnTo>
                  <a:pt x="75839" y="32089"/>
                </a:lnTo>
                <a:lnTo>
                  <a:pt x="75785" y="38450"/>
                </a:lnTo>
                <a:lnTo>
                  <a:pt x="69433" y="38423"/>
                </a:lnTo>
                <a:lnTo>
                  <a:pt x="69478" y="32062"/>
                </a:lnTo>
                <a:close/>
                <a:moveTo>
                  <a:pt x="75892" y="32089"/>
                </a:moveTo>
                <a:lnTo>
                  <a:pt x="82244" y="32116"/>
                </a:lnTo>
                <a:lnTo>
                  <a:pt x="82199" y="38485"/>
                </a:lnTo>
                <a:lnTo>
                  <a:pt x="75839" y="38459"/>
                </a:lnTo>
                <a:lnTo>
                  <a:pt x="75892" y="32089"/>
                </a:lnTo>
                <a:close/>
                <a:moveTo>
                  <a:pt x="5416" y="38200"/>
                </a:moveTo>
                <a:lnTo>
                  <a:pt x="11759" y="38227"/>
                </a:lnTo>
                <a:lnTo>
                  <a:pt x="11714" y="44605"/>
                </a:lnTo>
                <a:lnTo>
                  <a:pt x="5371" y="44578"/>
                </a:lnTo>
                <a:lnTo>
                  <a:pt x="5416" y="38200"/>
                </a:lnTo>
                <a:close/>
                <a:moveTo>
                  <a:pt x="11812" y="38227"/>
                </a:moveTo>
                <a:lnTo>
                  <a:pt x="18182" y="38253"/>
                </a:lnTo>
                <a:lnTo>
                  <a:pt x="18137" y="44632"/>
                </a:lnTo>
                <a:lnTo>
                  <a:pt x="11768" y="44605"/>
                </a:lnTo>
                <a:lnTo>
                  <a:pt x="11812" y="38227"/>
                </a:lnTo>
                <a:close/>
                <a:moveTo>
                  <a:pt x="18235" y="38253"/>
                </a:moveTo>
                <a:lnTo>
                  <a:pt x="24578" y="38280"/>
                </a:lnTo>
                <a:lnTo>
                  <a:pt x="24525" y="44659"/>
                </a:lnTo>
                <a:lnTo>
                  <a:pt x="18191" y="44632"/>
                </a:lnTo>
                <a:lnTo>
                  <a:pt x="18235" y="38253"/>
                </a:lnTo>
                <a:close/>
                <a:moveTo>
                  <a:pt x="24632" y="38280"/>
                </a:moveTo>
                <a:lnTo>
                  <a:pt x="30966" y="38307"/>
                </a:lnTo>
                <a:lnTo>
                  <a:pt x="30921" y="44686"/>
                </a:lnTo>
                <a:lnTo>
                  <a:pt x="24578" y="44659"/>
                </a:lnTo>
                <a:lnTo>
                  <a:pt x="24632" y="38280"/>
                </a:lnTo>
                <a:close/>
                <a:moveTo>
                  <a:pt x="31019" y="38307"/>
                </a:moveTo>
                <a:lnTo>
                  <a:pt x="37389" y="38343"/>
                </a:lnTo>
                <a:lnTo>
                  <a:pt x="37344" y="44712"/>
                </a:lnTo>
                <a:lnTo>
                  <a:pt x="30975" y="44686"/>
                </a:lnTo>
                <a:lnTo>
                  <a:pt x="31019" y="38307"/>
                </a:lnTo>
                <a:close/>
                <a:moveTo>
                  <a:pt x="37442" y="38343"/>
                </a:moveTo>
                <a:lnTo>
                  <a:pt x="43776" y="38369"/>
                </a:lnTo>
                <a:lnTo>
                  <a:pt x="43732" y="44739"/>
                </a:lnTo>
                <a:lnTo>
                  <a:pt x="37398" y="44712"/>
                </a:lnTo>
                <a:lnTo>
                  <a:pt x="37442" y="38343"/>
                </a:lnTo>
                <a:close/>
                <a:moveTo>
                  <a:pt x="43830" y="38369"/>
                </a:moveTo>
                <a:lnTo>
                  <a:pt x="50173" y="38396"/>
                </a:lnTo>
                <a:lnTo>
                  <a:pt x="50128" y="44775"/>
                </a:lnTo>
                <a:lnTo>
                  <a:pt x="43785" y="44739"/>
                </a:lnTo>
                <a:lnTo>
                  <a:pt x="43830" y="38369"/>
                </a:lnTo>
                <a:close/>
                <a:moveTo>
                  <a:pt x="50226" y="38396"/>
                </a:moveTo>
                <a:lnTo>
                  <a:pt x="56596" y="38423"/>
                </a:lnTo>
                <a:lnTo>
                  <a:pt x="56551" y="44801"/>
                </a:lnTo>
                <a:lnTo>
                  <a:pt x="50182" y="44775"/>
                </a:lnTo>
                <a:lnTo>
                  <a:pt x="50226" y="38396"/>
                </a:lnTo>
                <a:close/>
                <a:moveTo>
                  <a:pt x="56649" y="38423"/>
                </a:moveTo>
                <a:lnTo>
                  <a:pt x="62983" y="38450"/>
                </a:lnTo>
                <a:lnTo>
                  <a:pt x="62939" y="44828"/>
                </a:lnTo>
                <a:lnTo>
                  <a:pt x="56605" y="44801"/>
                </a:lnTo>
                <a:lnTo>
                  <a:pt x="56649" y="38423"/>
                </a:lnTo>
                <a:close/>
                <a:moveTo>
                  <a:pt x="63037" y="38450"/>
                </a:moveTo>
                <a:lnTo>
                  <a:pt x="69380" y="38477"/>
                </a:lnTo>
                <a:lnTo>
                  <a:pt x="69326" y="44855"/>
                </a:lnTo>
                <a:lnTo>
                  <a:pt x="62992" y="44828"/>
                </a:lnTo>
                <a:lnTo>
                  <a:pt x="63037" y="38450"/>
                </a:lnTo>
                <a:close/>
                <a:moveTo>
                  <a:pt x="69433" y="38477"/>
                </a:moveTo>
                <a:lnTo>
                  <a:pt x="75785" y="38512"/>
                </a:lnTo>
                <a:lnTo>
                  <a:pt x="75740" y="44882"/>
                </a:lnTo>
                <a:lnTo>
                  <a:pt x="69380" y="44855"/>
                </a:lnTo>
                <a:lnTo>
                  <a:pt x="69433" y="38477"/>
                </a:lnTo>
                <a:close/>
                <a:moveTo>
                  <a:pt x="75839" y="38512"/>
                </a:moveTo>
                <a:lnTo>
                  <a:pt x="82199" y="38539"/>
                </a:lnTo>
                <a:lnTo>
                  <a:pt x="82146" y="44909"/>
                </a:lnTo>
                <a:lnTo>
                  <a:pt x="75794" y="44882"/>
                </a:lnTo>
                <a:lnTo>
                  <a:pt x="75839" y="38512"/>
                </a:lnTo>
                <a:close/>
                <a:moveTo>
                  <a:pt x="5657" y="0"/>
                </a:moveTo>
                <a:lnTo>
                  <a:pt x="5612" y="6022"/>
                </a:lnTo>
                <a:lnTo>
                  <a:pt x="1" y="5995"/>
                </a:lnTo>
                <a:lnTo>
                  <a:pt x="1" y="6049"/>
                </a:lnTo>
                <a:lnTo>
                  <a:pt x="5612" y="6075"/>
                </a:lnTo>
                <a:lnTo>
                  <a:pt x="5559" y="12445"/>
                </a:lnTo>
                <a:lnTo>
                  <a:pt x="1" y="12418"/>
                </a:lnTo>
                <a:lnTo>
                  <a:pt x="1" y="12472"/>
                </a:lnTo>
                <a:lnTo>
                  <a:pt x="5559" y="12499"/>
                </a:lnTo>
                <a:lnTo>
                  <a:pt x="5514" y="18877"/>
                </a:lnTo>
                <a:lnTo>
                  <a:pt x="1" y="18850"/>
                </a:lnTo>
                <a:lnTo>
                  <a:pt x="1" y="18904"/>
                </a:lnTo>
                <a:lnTo>
                  <a:pt x="5514" y="18931"/>
                </a:lnTo>
                <a:lnTo>
                  <a:pt x="5460" y="25291"/>
                </a:lnTo>
                <a:lnTo>
                  <a:pt x="1" y="25273"/>
                </a:lnTo>
                <a:lnTo>
                  <a:pt x="1" y="25327"/>
                </a:lnTo>
                <a:lnTo>
                  <a:pt x="5460" y="25345"/>
                </a:lnTo>
                <a:lnTo>
                  <a:pt x="5416" y="31723"/>
                </a:lnTo>
                <a:lnTo>
                  <a:pt x="1" y="31697"/>
                </a:lnTo>
                <a:lnTo>
                  <a:pt x="1" y="31750"/>
                </a:lnTo>
                <a:lnTo>
                  <a:pt x="5416" y="31777"/>
                </a:lnTo>
                <a:lnTo>
                  <a:pt x="5362" y="38146"/>
                </a:lnTo>
                <a:lnTo>
                  <a:pt x="1" y="38120"/>
                </a:lnTo>
                <a:lnTo>
                  <a:pt x="1" y="38173"/>
                </a:lnTo>
                <a:lnTo>
                  <a:pt x="5362" y="38200"/>
                </a:lnTo>
                <a:lnTo>
                  <a:pt x="5318" y="44570"/>
                </a:lnTo>
                <a:lnTo>
                  <a:pt x="1" y="44552"/>
                </a:lnTo>
                <a:lnTo>
                  <a:pt x="1" y="44605"/>
                </a:lnTo>
                <a:lnTo>
                  <a:pt x="5318" y="44632"/>
                </a:lnTo>
                <a:lnTo>
                  <a:pt x="5273" y="49690"/>
                </a:lnTo>
                <a:lnTo>
                  <a:pt x="5336" y="49690"/>
                </a:lnTo>
                <a:lnTo>
                  <a:pt x="5371" y="44632"/>
                </a:lnTo>
                <a:lnTo>
                  <a:pt x="11714" y="44659"/>
                </a:lnTo>
                <a:lnTo>
                  <a:pt x="11669" y="49690"/>
                </a:lnTo>
                <a:lnTo>
                  <a:pt x="11723" y="49690"/>
                </a:lnTo>
                <a:lnTo>
                  <a:pt x="11768" y="44659"/>
                </a:lnTo>
                <a:lnTo>
                  <a:pt x="18137" y="44686"/>
                </a:lnTo>
                <a:lnTo>
                  <a:pt x="18093" y="49690"/>
                </a:lnTo>
                <a:lnTo>
                  <a:pt x="18146" y="49690"/>
                </a:lnTo>
                <a:lnTo>
                  <a:pt x="18191" y="44686"/>
                </a:lnTo>
                <a:lnTo>
                  <a:pt x="24525" y="44712"/>
                </a:lnTo>
                <a:lnTo>
                  <a:pt x="24489" y="49690"/>
                </a:lnTo>
                <a:lnTo>
                  <a:pt x="24543" y="49690"/>
                </a:lnTo>
                <a:lnTo>
                  <a:pt x="24578" y="44712"/>
                </a:lnTo>
                <a:lnTo>
                  <a:pt x="30921" y="44739"/>
                </a:lnTo>
                <a:lnTo>
                  <a:pt x="30885" y="49690"/>
                </a:lnTo>
                <a:lnTo>
                  <a:pt x="30939" y="49690"/>
                </a:lnTo>
                <a:lnTo>
                  <a:pt x="30975" y="44739"/>
                </a:lnTo>
                <a:lnTo>
                  <a:pt x="37344" y="44766"/>
                </a:lnTo>
                <a:lnTo>
                  <a:pt x="37309" y="49690"/>
                </a:lnTo>
                <a:lnTo>
                  <a:pt x="37362" y="49690"/>
                </a:lnTo>
                <a:lnTo>
                  <a:pt x="37398" y="44766"/>
                </a:lnTo>
                <a:lnTo>
                  <a:pt x="43732" y="44793"/>
                </a:lnTo>
                <a:lnTo>
                  <a:pt x="43696" y="49690"/>
                </a:lnTo>
                <a:lnTo>
                  <a:pt x="43750" y="49690"/>
                </a:lnTo>
                <a:lnTo>
                  <a:pt x="43785" y="44793"/>
                </a:lnTo>
                <a:lnTo>
                  <a:pt x="50128" y="44828"/>
                </a:lnTo>
                <a:lnTo>
                  <a:pt x="50083" y="49690"/>
                </a:lnTo>
                <a:lnTo>
                  <a:pt x="50137" y="49690"/>
                </a:lnTo>
                <a:lnTo>
                  <a:pt x="50182" y="44828"/>
                </a:lnTo>
                <a:lnTo>
                  <a:pt x="56551" y="44855"/>
                </a:lnTo>
                <a:lnTo>
                  <a:pt x="56507" y="49690"/>
                </a:lnTo>
                <a:lnTo>
                  <a:pt x="56560" y="49690"/>
                </a:lnTo>
                <a:lnTo>
                  <a:pt x="56605" y="44855"/>
                </a:lnTo>
                <a:lnTo>
                  <a:pt x="62939" y="44882"/>
                </a:lnTo>
                <a:lnTo>
                  <a:pt x="62894" y="49690"/>
                </a:lnTo>
                <a:lnTo>
                  <a:pt x="62948" y="49690"/>
                </a:lnTo>
                <a:lnTo>
                  <a:pt x="62992" y="44882"/>
                </a:lnTo>
                <a:lnTo>
                  <a:pt x="69326" y="44909"/>
                </a:lnTo>
                <a:lnTo>
                  <a:pt x="69290" y="49690"/>
                </a:lnTo>
                <a:lnTo>
                  <a:pt x="69344" y="49690"/>
                </a:lnTo>
                <a:lnTo>
                  <a:pt x="69380" y="44909"/>
                </a:lnTo>
                <a:lnTo>
                  <a:pt x="75740" y="44935"/>
                </a:lnTo>
                <a:lnTo>
                  <a:pt x="75705" y="49690"/>
                </a:lnTo>
                <a:lnTo>
                  <a:pt x="75758" y="49690"/>
                </a:lnTo>
                <a:lnTo>
                  <a:pt x="75794" y="44935"/>
                </a:lnTo>
                <a:lnTo>
                  <a:pt x="82146" y="44962"/>
                </a:lnTo>
                <a:lnTo>
                  <a:pt x="82110" y="49690"/>
                </a:lnTo>
                <a:lnTo>
                  <a:pt x="82164" y="49690"/>
                </a:lnTo>
                <a:lnTo>
                  <a:pt x="82199" y="44962"/>
                </a:lnTo>
                <a:lnTo>
                  <a:pt x="88355" y="44989"/>
                </a:lnTo>
                <a:lnTo>
                  <a:pt x="88355" y="44935"/>
                </a:lnTo>
                <a:lnTo>
                  <a:pt x="82199" y="44909"/>
                </a:lnTo>
                <a:lnTo>
                  <a:pt x="82253" y="38539"/>
                </a:lnTo>
                <a:lnTo>
                  <a:pt x="88355" y="38566"/>
                </a:lnTo>
                <a:lnTo>
                  <a:pt x="88355" y="38512"/>
                </a:lnTo>
                <a:lnTo>
                  <a:pt x="82253" y="38485"/>
                </a:lnTo>
                <a:lnTo>
                  <a:pt x="82297" y="32116"/>
                </a:lnTo>
                <a:lnTo>
                  <a:pt x="88355" y="32143"/>
                </a:lnTo>
                <a:lnTo>
                  <a:pt x="88355" y="32089"/>
                </a:lnTo>
                <a:lnTo>
                  <a:pt x="82297" y="32062"/>
                </a:lnTo>
                <a:lnTo>
                  <a:pt x="82351" y="25684"/>
                </a:lnTo>
                <a:lnTo>
                  <a:pt x="88355" y="25711"/>
                </a:lnTo>
                <a:lnTo>
                  <a:pt x="88355" y="25657"/>
                </a:lnTo>
                <a:lnTo>
                  <a:pt x="82351" y="25630"/>
                </a:lnTo>
                <a:lnTo>
                  <a:pt x="82396" y="19270"/>
                </a:lnTo>
                <a:lnTo>
                  <a:pt x="88355" y="19296"/>
                </a:lnTo>
                <a:lnTo>
                  <a:pt x="88355" y="19234"/>
                </a:lnTo>
                <a:lnTo>
                  <a:pt x="82396" y="19216"/>
                </a:lnTo>
                <a:lnTo>
                  <a:pt x="82449" y="12846"/>
                </a:lnTo>
                <a:lnTo>
                  <a:pt x="88355" y="12873"/>
                </a:lnTo>
                <a:lnTo>
                  <a:pt x="88355" y="12820"/>
                </a:lnTo>
                <a:lnTo>
                  <a:pt x="82449" y="12793"/>
                </a:lnTo>
                <a:lnTo>
                  <a:pt x="82494" y="6414"/>
                </a:lnTo>
                <a:lnTo>
                  <a:pt x="88355" y="6441"/>
                </a:lnTo>
                <a:lnTo>
                  <a:pt x="88355" y="6388"/>
                </a:lnTo>
                <a:lnTo>
                  <a:pt x="82503" y="6361"/>
                </a:lnTo>
                <a:lnTo>
                  <a:pt x="82547" y="0"/>
                </a:lnTo>
                <a:lnTo>
                  <a:pt x="82494" y="0"/>
                </a:lnTo>
                <a:lnTo>
                  <a:pt x="82440" y="6361"/>
                </a:lnTo>
                <a:lnTo>
                  <a:pt x="76088" y="6334"/>
                </a:lnTo>
                <a:lnTo>
                  <a:pt x="76133" y="0"/>
                </a:lnTo>
                <a:lnTo>
                  <a:pt x="76079" y="0"/>
                </a:lnTo>
                <a:lnTo>
                  <a:pt x="76035" y="6334"/>
                </a:lnTo>
                <a:lnTo>
                  <a:pt x="69674" y="6307"/>
                </a:lnTo>
                <a:lnTo>
                  <a:pt x="69728" y="0"/>
                </a:lnTo>
                <a:lnTo>
                  <a:pt x="69674" y="0"/>
                </a:lnTo>
                <a:lnTo>
                  <a:pt x="69621" y="6307"/>
                </a:lnTo>
                <a:lnTo>
                  <a:pt x="63287" y="6272"/>
                </a:lnTo>
                <a:lnTo>
                  <a:pt x="63331" y="0"/>
                </a:lnTo>
                <a:lnTo>
                  <a:pt x="63278" y="0"/>
                </a:lnTo>
                <a:lnTo>
                  <a:pt x="63233" y="6272"/>
                </a:lnTo>
                <a:lnTo>
                  <a:pt x="56899" y="6245"/>
                </a:lnTo>
                <a:lnTo>
                  <a:pt x="56944" y="0"/>
                </a:lnTo>
                <a:lnTo>
                  <a:pt x="56890" y="0"/>
                </a:lnTo>
                <a:lnTo>
                  <a:pt x="56846" y="6245"/>
                </a:lnTo>
                <a:lnTo>
                  <a:pt x="50476" y="6218"/>
                </a:lnTo>
                <a:lnTo>
                  <a:pt x="50521" y="0"/>
                </a:lnTo>
                <a:lnTo>
                  <a:pt x="50467" y="0"/>
                </a:lnTo>
                <a:lnTo>
                  <a:pt x="50422" y="6218"/>
                </a:lnTo>
                <a:lnTo>
                  <a:pt x="44080" y="6191"/>
                </a:lnTo>
                <a:lnTo>
                  <a:pt x="44124" y="0"/>
                </a:lnTo>
                <a:lnTo>
                  <a:pt x="44071" y="0"/>
                </a:lnTo>
                <a:lnTo>
                  <a:pt x="44026" y="6191"/>
                </a:lnTo>
                <a:lnTo>
                  <a:pt x="37692" y="6165"/>
                </a:lnTo>
                <a:lnTo>
                  <a:pt x="37737" y="0"/>
                </a:lnTo>
                <a:lnTo>
                  <a:pt x="37683" y="0"/>
                </a:lnTo>
                <a:lnTo>
                  <a:pt x="37639" y="6165"/>
                </a:lnTo>
                <a:lnTo>
                  <a:pt x="31269" y="6129"/>
                </a:lnTo>
                <a:lnTo>
                  <a:pt x="31314" y="0"/>
                </a:lnTo>
                <a:lnTo>
                  <a:pt x="31260" y="0"/>
                </a:lnTo>
                <a:lnTo>
                  <a:pt x="31215" y="6129"/>
                </a:lnTo>
                <a:lnTo>
                  <a:pt x="24873" y="6102"/>
                </a:lnTo>
                <a:lnTo>
                  <a:pt x="24917" y="0"/>
                </a:lnTo>
                <a:lnTo>
                  <a:pt x="24864" y="0"/>
                </a:lnTo>
                <a:lnTo>
                  <a:pt x="24819" y="6102"/>
                </a:lnTo>
                <a:lnTo>
                  <a:pt x="18485" y="6075"/>
                </a:lnTo>
                <a:lnTo>
                  <a:pt x="18530" y="0"/>
                </a:lnTo>
                <a:lnTo>
                  <a:pt x="18476" y="0"/>
                </a:lnTo>
                <a:lnTo>
                  <a:pt x="18432" y="6075"/>
                </a:lnTo>
                <a:lnTo>
                  <a:pt x="12062" y="6049"/>
                </a:lnTo>
                <a:lnTo>
                  <a:pt x="12107" y="0"/>
                </a:lnTo>
                <a:lnTo>
                  <a:pt x="12053" y="0"/>
                </a:lnTo>
                <a:lnTo>
                  <a:pt x="12008" y="6049"/>
                </a:lnTo>
                <a:lnTo>
                  <a:pt x="5666" y="6022"/>
                </a:lnTo>
                <a:lnTo>
                  <a:pt x="5710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74" name="Google Shape;10374;p28"/>
          <p:cNvGrpSpPr/>
          <p:nvPr/>
        </p:nvGrpSpPr>
        <p:grpSpPr>
          <a:xfrm>
            <a:off x="582620" y="495574"/>
            <a:ext cx="11026760" cy="5866949"/>
            <a:chOff x="4068925" y="3794325"/>
            <a:chExt cx="2771750" cy="1474750"/>
          </a:xfrm>
        </p:grpSpPr>
        <p:sp>
          <p:nvSpPr>
            <p:cNvPr id="10375" name="Google Shape;10375;p28"/>
            <p:cNvSpPr/>
            <p:nvPr/>
          </p:nvSpPr>
          <p:spPr>
            <a:xfrm>
              <a:off x="4068925" y="3794325"/>
              <a:ext cx="2771750" cy="1474750"/>
            </a:xfrm>
            <a:custGeom>
              <a:avLst/>
              <a:gdLst/>
              <a:ahLst/>
              <a:cxnLst/>
              <a:rect l="l" t="t" r="r" b="b"/>
              <a:pathLst>
                <a:path w="110870" h="58990" extrusionOk="0">
                  <a:moveTo>
                    <a:pt x="110448" y="1"/>
                  </a:moveTo>
                  <a:lnTo>
                    <a:pt x="429" y="453"/>
                  </a:lnTo>
                  <a:lnTo>
                    <a:pt x="23" y="52746"/>
                  </a:lnTo>
                  <a:lnTo>
                    <a:pt x="0" y="52746"/>
                  </a:lnTo>
                  <a:lnTo>
                    <a:pt x="0" y="58653"/>
                  </a:lnTo>
                  <a:lnTo>
                    <a:pt x="0" y="58913"/>
                  </a:lnTo>
                  <a:lnTo>
                    <a:pt x="0" y="58944"/>
                  </a:lnTo>
                  <a:lnTo>
                    <a:pt x="2482" y="58814"/>
                  </a:lnTo>
                  <a:lnTo>
                    <a:pt x="5784" y="58990"/>
                  </a:lnTo>
                  <a:lnTo>
                    <a:pt x="8266" y="58814"/>
                  </a:lnTo>
                  <a:lnTo>
                    <a:pt x="13223" y="58814"/>
                  </a:lnTo>
                  <a:lnTo>
                    <a:pt x="16525" y="58645"/>
                  </a:lnTo>
                  <a:lnTo>
                    <a:pt x="19827" y="58469"/>
                  </a:lnTo>
                  <a:lnTo>
                    <a:pt x="26438" y="58469"/>
                  </a:lnTo>
                  <a:lnTo>
                    <a:pt x="27373" y="58369"/>
                  </a:lnTo>
                  <a:cubicBezTo>
                    <a:pt x="27319" y="58369"/>
                    <a:pt x="27265" y="58362"/>
                    <a:pt x="27212" y="58362"/>
                  </a:cubicBezTo>
                  <a:lnTo>
                    <a:pt x="28085" y="58270"/>
                  </a:lnTo>
                  <a:lnTo>
                    <a:pt x="28690" y="58270"/>
                  </a:lnTo>
                  <a:cubicBezTo>
                    <a:pt x="28598" y="58277"/>
                    <a:pt x="28506" y="58285"/>
                    <a:pt x="28422" y="58300"/>
                  </a:cubicBezTo>
                  <a:cubicBezTo>
                    <a:pt x="29778" y="58300"/>
                    <a:pt x="34919" y="58323"/>
                    <a:pt x="36351" y="58469"/>
                  </a:cubicBezTo>
                  <a:cubicBezTo>
                    <a:pt x="36900" y="58528"/>
                    <a:pt x="37542" y="58547"/>
                    <a:pt x="38154" y="58547"/>
                  </a:cubicBezTo>
                  <a:cubicBezTo>
                    <a:pt x="39377" y="58547"/>
                    <a:pt x="40481" y="58469"/>
                    <a:pt x="40481" y="58469"/>
                  </a:cubicBezTo>
                  <a:cubicBezTo>
                    <a:pt x="40481" y="58469"/>
                    <a:pt x="43782" y="58124"/>
                    <a:pt x="47084" y="58124"/>
                  </a:cubicBezTo>
                  <a:cubicBezTo>
                    <a:pt x="50394" y="58124"/>
                    <a:pt x="50394" y="58469"/>
                    <a:pt x="52868" y="58469"/>
                  </a:cubicBezTo>
                  <a:cubicBezTo>
                    <a:pt x="55350" y="58469"/>
                    <a:pt x="60307" y="57779"/>
                    <a:pt x="62782" y="57779"/>
                  </a:cubicBezTo>
                  <a:cubicBezTo>
                    <a:pt x="65256" y="57779"/>
                    <a:pt x="71040" y="58300"/>
                    <a:pt x="72695" y="58300"/>
                  </a:cubicBezTo>
                  <a:cubicBezTo>
                    <a:pt x="74350" y="58300"/>
                    <a:pt x="81781" y="58645"/>
                    <a:pt x="81781" y="58645"/>
                  </a:cubicBezTo>
                  <a:lnTo>
                    <a:pt x="90039" y="58124"/>
                  </a:lnTo>
                  <a:lnTo>
                    <a:pt x="96651" y="58645"/>
                  </a:lnTo>
                  <a:lnTo>
                    <a:pt x="104082" y="58645"/>
                  </a:lnTo>
                  <a:lnTo>
                    <a:pt x="110693" y="58262"/>
                  </a:lnTo>
                  <a:lnTo>
                    <a:pt x="110693" y="58254"/>
                  </a:lnTo>
                  <a:lnTo>
                    <a:pt x="110479" y="58239"/>
                  </a:lnTo>
                  <a:lnTo>
                    <a:pt x="110693" y="58231"/>
                  </a:lnTo>
                  <a:lnTo>
                    <a:pt x="110693" y="55864"/>
                  </a:lnTo>
                  <a:lnTo>
                    <a:pt x="110869" y="55864"/>
                  </a:lnTo>
                  <a:lnTo>
                    <a:pt x="1104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6" name="Google Shape;10376;p28"/>
            <p:cNvSpPr/>
            <p:nvPr/>
          </p:nvSpPr>
          <p:spPr>
            <a:xfrm>
              <a:off x="4173300" y="3806200"/>
              <a:ext cx="4800" cy="118375"/>
            </a:xfrm>
            <a:custGeom>
              <a:avLst/>
              <a:gdLst/>
              <a:ahLst/>
              <a:cxnLst/>
              <a:rect l="l" t="t" r="r" b="b"/>
              <a:pathLst>
                <a:path w="192" h="4735" extrusionOk="0">
                  <a:moveTo>
                    <a:pt x="0" y="4735"/>
                  </a:moveTo>
                  <a:lnTo>
                    <a:pt x="192" y="4735"/>
                  </a:lnTo>
                  <a:lnTo>
                    <a:pt x="19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7" name="Google Shape;10377;p28"/>
            <p:cNvSpPr/>
            <p:nvPr/>
          </p:nvSpPr>
          <p:spPr>
            <a:xfrm>
              <a:off x="41733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8" name="Google Shape;10378;p28"/>
            <p:cNvSpPr/>
            <p:nvPr/>
          </p:nvSpPr>
          <p:spPr>
            <a:xfrm>
              <a:off x="4173300" y="5150125"/>
              <a:ext cx="4800" cy="95975"/>
            </a:xfrm>
            <a:custGeom>
              <a:avLst/>
              <a:gdLst/>
              <a:ahLst/>
              <a:cxnLst/>
              <a:rect l="l" t="t" r="r" b="b"/>
              <a:pathLst>
                <a:path w="192" h="3839" extrusionOk="0">
                  <a:moveTo>
                    <a:pt x="0" y="0"/>
                  </a:moveTo>
                  <a:lnTo>
                    <a:pt x="0" y="3839"/>
                  </a:lnTo>
                  <a:lnTo>
                    <a:pt x="192" y="383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9" name="Google Shape;10379;p28"/>
            <p:cNvSpPr/>
            <p:nvPr/>
          </p:nvSpPr>
          <p:spPr>
            <a:xfrm>
              <a:off x="41733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0" name="Google Shape;10380;p28"/>
            <p:cNvSpPr/>
            <p:nvPr/>
          </p:nvSpPr>
          <p:spPr>
            <a:xfrm>
              <a:off x="41733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1" name="Google Shape;10381;p28"/>
            <p:cNvSpPr/>
            <p:nvPr/>
          </p:nvSpPr>
          <p:spPr>
            <a:xfrm>
              <a:off x="41733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2" name="Google Shape;10382;p28"/>
            <p:cNvSpPr/>
            <p:nvPr/>
          </p:nvSpPr>
          <p:spPr>
            <a:xfrm>
              <a:off x="41733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3" name="Google Shape;10383;p28"/>
            <p:cNvSpPr/>
            <p:nvPr/>
          </p:nvSpPr>
          <p:spPr>
            <a:xfrm>
              <a:off x="41733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4" name="Google Shape;10384;p28"/>
            <p:cNvSpPr/>
            <p:nvPr/>
          </p:nvSpPr>
          <p:spPr>
            <a:xfrm>
              <a:off x="41733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5" name="Google Shape;10385;p28"/>
            <p:cNvSpPr/>
            <p:nvPr/>
          </p:nvSpPr>
          <p:spPr>
            <a:xfrm>
              <a:off x="41733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6" name="Google Shape;10386;p28"/>
            <p:cNvSpPr/>
            <p:nvPr/>
          </p:nvSpPr>
          <p:spPr>
            <a:xfrm>
              <a:off x="41733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7" name="Google Shape;10387;p28"/>
            <p:cNvSpPr/>
            <p:nvPr/>
          </p:nvSpPr>
          <p:spPr>
            <a:xfrm>
              <a:off x="41733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8" name="Google Shape;10388;p28"/>
            <p:cNvSpPr/>
            <p:nvPr/>
          </p:nvSpPr>
          <p:spPr>
            <a:xfrm>
              <a:off x="4280175" y="5150125"/>
              <a:ext cx="4800" cy="97325"/>
            </a:xfrm>
            <a:custGeom>
              <a:avLst/>
              <a:gdLst/>
              <a:ahLst/>
              <a:cxnLst/>
              <a:rect l="l" t="t" r="r" b="b"/>
              <a:pathLst>
                <a:path w="192" h="3893" extrusionOk="0">
                  <a:moveTo>
                    <a:pt x="0" y="0"/>
                  </a:moveTo>
                  <a:lnTo>
                    <a:pt x="0" y="3892"/>
                  </a:lnTo>
                  <a:lnTo>
                    <a:pt x="192" y="389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9" name="Google Shape;10389;p28"/>
            <p:cNvSpPr/>
            <p:nvPr/>
          </p:nvSpPr>
          <p:spPr>
            <a:xfrm>
              <a:off x="4280175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0" name="Google Shape;10390;p28"/>
            <p:cNvSpPr/>
            <p:nvPr/>
          </p:nvSpPr>
          <p:spPr>
            <a:xfrm>
              <a:off x="4280175" y="3806200"/>
              <a:ext cx="4800" cy="118375"/>
            </a:xfrm>
            <a:custGeom>
              <a:avLst/>
              <a:gdLst/>
              <a:ahLst/>
              <a:cxnLst/>
              <a:rect l="l" t="t" r="r" b="b"/>
              <a:pathLst>
                <a:path w="192" h="4735" extrusionOk="0">
                  <a:moveTo>
                    <a:pt x="0" y="1"/>
                  </a:moveTo>
                  <a:lnTo>
                    <a:pt x="0" y="4735"/>
                  </a:lnTo>
                  <a:lnTo>
                    <a:pt x="192" y="4735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1" name="Google Shape;10391;p28"/>
            <p:cNvSpPr/>
            <p:nvPr/>
          </p:nvSpPr>
          <p:spPr>
            <a:xfrm>
              <a:off x="4280175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2" name="Google Shape;10392;p28"/>
            <p:cNvSpPr/>
            <p:nvPr/>
          </p:nvSpPr>
          <p:spPr>
            <a:xfrm>
              <a:off x="4280175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3" name="Google Shape;10393;p28"/>
            <p:cNvSpPr/>
            <p:nvPr/>
          </p:nvSpPr>
          <p:spPr>
            <a:xfrm>
              <a:off x="4280175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4" name="Google Shape;10394;p28"/>
            <p:cNvSpPr/>
            <p:nvPr/>
          </p:nvSpPr>
          <p:spPr>
            <a:xfrm>
              <a:off x="4280175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5" name="Google Shape;10395;p28"/>
            <p:cNvSpPr/>
            <p:nvPr/>
          </p:nvSpPr>
          <p:spPr>
            <a:xfrm>
              <a:off x="4280175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6" name="Google Shape;10396;p28"/>
            <p:cNvSpPr/>
            <p:nvPr/>
          </p:nvSpPr>
          <p:spPr>
            <a:xfrm>
              <a:off x="4280175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7" name="Google Shape;10397;p28"/>
            <p:cNvSpPr/>
            <p:nvPr/>
          </p:nvSpPr>
          <p:spPr>
            <a:xfrm>
              <a:off x="4280175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8" name="Google Shape;10398;p28"/>
            <p:cNvSpPr/>
            <p:nvPr/>
          </p:nvSpPr>
          <p:spPr>
            <a:xfrm>
              <a:off x="4280175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9" name="Google Shape;10399;p28"/>
            <p:cNvSpPr/>
            <p:nvPr/>
          </p:nvSpPr>
          <p:spPr>
            <a:xfrm>
              <a:off x="4280175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0" name="Google Shape;10400;p28"/>
            <p:cNvSpPr/>
            <p:nvPr/>
          </p:nvSpPr>
          <p:spPr>
            <a:xfrm>
              <a:off x="4386275" y="41741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1" name="Google Shape;10401;p28"/>
            <p:cNvSpPr/>
            <p:nvPr/>
          </p:nvSpPr>
          <p:spPr>
            <a:xfrm>
              <a:off x="4386275" y="4662125"/>
              <a:ext cx="5375" cy="116850"/>
            </a:xfrm>
            <a:custGeom>
              <a:avLst/>
              <a:gdLst/>
              <a:ahLst/>
              <a:cxnLst/>
              <a:rect l="l" t="t" r="r" b="b"/>
              <a:pathLst>
                <a:path w="21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2" name="Google Shape;10402;p28"/>
            <p:cNvSpPr/>
            <p:nvPr/>
          </p:nvSpPr>
          <p:spPr>
            <a:xfrm>
              <a:off x="4386275" y="3929725"/>
              <a:ext cx="5375" cy="116875"/>
            </a:xfrm>
            <a:custGeom>
              <a:avLst/>
              <a:gdLst/>
              <a:ahLst/>
              <a:cxnLst/>
              <a:rect l="l" t="t" r="r" b="b"/>
              <a:pathLst>
                <a:path w="21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3" name="Google Shape;10403;p28"/>
            <p:cNvSpPr/>
            <p:nvPr/>
          </p:nvSpPr>
          <p:spPr>
            <a:xfrm>
              <a:off x="4386275" y="50287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4" name="Google Shape;10404;p28"/>
            <p:cNvSpPr/>
            <p:nvPr/>
          </p:nvSpPr>
          <p:spPr>
            <a:xfrm>
              <a:off x="4386275" y="45399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5" name="Google Shape;10405;p28"/>
            <p:cNvSpPr/>
            <p:nvPr/>
          </p:nvSpPr>
          <p:spPr>
            <a:xfrm>
              <a:off x="4386275" y="40519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6" name="Google Shape;10406;p28"/>
            <p:cNvSpPr/>
            <p:nvPr/>
          </p:nvSpPr>
          <p:spPr>
            <a:xfrm>
              <a:off x="4386275" y="5150125"/>
              <a:ext cx="5375" cy="97900"/>
            </a:xfrm>
            <a:custGeom>
              <a:avLst/>
              <a:gdLst/>
              <a:ahLst/>
              <a:cxnLst/>
              <a:rect l="l" t="t" r="r" b="b"/>
              <a:pathLst>
                <a:path w="215" h="3916" extrusionOk="0">
                  <a:moveTo>
                    <a:pt x="0" y="0"/>
                  </a:moveTo>
                  <a:lnTo>
                    <a:pt x="0" y="3915"/>
                  </a:lnTo>
                  <a:lnTo>
                    <a:pt x="215" y="391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7" name="Google Shape;10407;p28"/>
            <p:cNvSpPr/>
            <p:nvPr/>
          </p:nvSpPr>
          <p:spPr>
            <a:xfrm>
              <a:off x="4386275" y="3805625"/>
              <a:ext cx="5375" cy="118950"/>
            </a:xfrm>
            <a:custGeom>
              <a:avLst/>
              <a:gdLst/>
              <a:ahLst/>
              <a:cxnLst/>
              <a:rect l="l" t="t" r="r" b="b"/>
              <a:pathLst>
                <a:path w="215" h="4758" extrusionOk="0">
                  <a:moveTo>
                    <a:pt x="0" y="1"/>
                  </a:moveTo>
                  <a:lnTo>
                    <a:pt x="0" y="4758"/>
                  </a:lnTo>
                  <a:lnTo>
                    <a:pt x="215" y="475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8" name="Google Shape;10408;p28"/>
            <p:cNvSpPr/>
            <p:nvPr/>
          </p:nvSpPr>
          <p:spPr>
            <a:xfrm>
              <a:off x="4386275" y="49065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9" name="Google Shape;10409;p28"/>
            <p:cNvSpPr/>
            <p:nvPr/>
          </p:nvSpPr>
          <p:spPr>
            <a:xfrm>
              <a:off x="4386275" y="44177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0" name="Google Shape;10410;p28"/>
            <p:cNvSpPr/>
            <p:nvPr/>
          </p:nvSpPr>
          <p:spPr>
            <a:xfrm>
              <a:off x="4386275" y="47843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1" name="Google Shape;10411;p28"/>
            <p:cNvSpPr/>
            <p:nvPr/>
          </p:nvSpPr>
          <p:spPr>
            <a:xfrm>
              <a:off x="4386275" y="4296300"/>
              <a:ext cx="5375" cy="116300"/>
            </a:xfrm>
            <a:custGeom>
              <a:avLst/>
              <a:gdLst/>
              <a:ahLst/>
              <a:cxnLst/>
              <a:rect l="l" t="t" r="r" b="b"/>
              <a:pathLst>
                <a:path w="21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2" name="Google Shape;10412;p28"/>
            <p:cNvSpPr/>
            <p:nvPr/>
          </p:nvSpPr>
          <p:spPr>
            <a:xfrm>
              <a:off x="449295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3" name="Google Shape;10413;p28"/>
            <p:cNvSpPr/>
            <p:nvPr/>
          </p:nvSpPr>
          <p:spPr>
            <a:xfrm>
              <a:off x="449295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4" name="Google Shape;10414;p28"/>
            <p:cNvSpPr/>
            <p:nvPr/>
          </p:nvSpPr>
          <p:spPr>
            <a:xfrm>
              <a:off x="449295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5" name="Google Shape;10415;p28"/>
            <p:cNvSpPr/>
            <p:nvPr/>
          </p:nvSpPr>
          <p:spPr>
            <a:xfrm>
              <a:off x="449295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6" name="Google Shape;10416;p28"/>
            <p:cNvSpPr/>
            <p:nvPr/>
          </p:nvSpPr>
          <p:spPr>
            <a:xfrm>
              <a:off x="449295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7" name="Google Shape;10417;p28"/>
            <p:cNvSpPr/>
            <p:nvPr/>
          </p:nvSpPr>
          <p:spPr>
            <a:xfrm>
              <a:off x="4492950" y="3804850"/>
              <a:ext cx="4800" cy="119725"/>
            </a:xfrm>
            <a:custGeom>
              <a:avLst/>
              <a:gdLst/>
              <a:ahLst/>
              <a:cxnLst/>
              <a:rect l="l" t="t" r="r" b="b"/>
              <a:pathLst>
                <a:path w="192" h="4789" extrusionOk="0">
                  <a:moveTo>
                    <a:pt x="0" y="1"/>
                  </a:moveTo>
                  <a:lnTo>
                    <a:pt x="0" y="4789"/>
                  </a:lnTo>
                  <a:lnTo>
                    <a:pt x="192" y="4789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8" name="Google Shape;10418;p28"/>
            <p:cNvSpPr/>
            <p:nvPr/>
          </p:nvSpPr>
          <p:spPr>
            <a:xfrm>
              <a:off x="449295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9" name="Google Shape;10419;p28"/>
            <p:cNvSpPr/>
            <p:nvPr/>
          </p:nvSpPr>
          <p:spPr>
            <a:xfrm>
              <a:off x="449295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0" name="Google Shape;10420;p28"/>
            <p:cNvSpPr/>
            <p:nvPr/>
          </p:nvSpPr>
          <p:spPr>
            <a:xfrm>
              <a:off x="4492950" y="5150125"/>
              <a:ext cx="4800" cy="99225"/>
            </a:xfrm>
            <a:custGeom>
              <a:avLst/>
              <a:gdLst/>
              <a:ahLst/>
              <a:cxnLst/>
              <a:rect l="l" t="t" r="r" b="b"/>
              <a:pathLst>
                <a:path w="192" h="3969" extrusionOk="0">
                  <a:moveTo>
                    <a:pt x="0" y="0"/>
                  </a:moveTo>
                  <a:lnTo>
                    <a:pt x="0" y="3946"/>
                  </a:lnTo>
                  <a:lnTo>
                    <a:pt x="192" y="396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1" name="Google Shape;10421;p28"/>
            <p:cNvSpPr/>
            <p:nvPr/>
          </p:nvSpPr>
          <p:spPr>
            <a:xfrm>
              <a:off x="449295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2" name="Google Shape;10422;p28"/>
            <p:cNvSpPr/>
            <p:nvPr/>
          </p:nvSpPr>
          <p:spPr>
            <a:xfrm>
              <a:off x="449295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3" name="Google Shape;10423;p28"/>
            <p:cNvSpPr/>
            <p:nvPr/>
          </p:nvSpPr>
          <p:spPr>
            <a:xfrm>
              <a:off x="449295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4" name="Google Shape;10424;p28"/>
            <p:cNvSpPr/>
            <p:nvPr/>
          </p:nvSpPr>
          <p:spPr>
            <a:xfrm>
              <a:off x="4599825" y="3804850"/>
              <a:ext cx="4625" cy="119725"/>
            </a:xfrm>
            <a:custGeom>
              <a:avLst/>
              <a:gdLst/>
              <a:ahLst/>
              <a:cxnLst/>
              <a:rect l="l" t="t" r="r" b="b"/>
              <a:pathLst>
                <a:path w="185" h="4789" extrusionOk="0">
                  <a:moveTo>
                    <a:pt x="0" y="1"/>
                  </a:moveTo>
                  <a:lnTo>
                    <a:pt x="0" y="4789"/>
                  </a:lnTo>
                  <a:lnTo>
                    <a:pt x="184" y="478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5" name="Google Shape;10425;p28"/>
            <p:cNvSpPr/>
            <p:nvPr/>
          </p:nvSpPr>
          <p:spPr>
            <a:xfrm>
              <a:off x="4599825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84" y="468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6" name="Google Shape;10426;p28"/>
            <p:cNvSpPr/>
            <p:nvPr/>
          </p:nvSpPr>
          <p:spPr>
            <a:xfrm>
              <a:off x="4599825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84" y="468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7" name="Google Shape;10427;p28"/>
            <p:cNvSpPr/>
            <p:nvPr/>
          </p:nvSpPr>
          <p:spPr>
            <a:xfrm>
              <a:off x="4599825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8" name="Google Shape;10428;p28"/>
            <p:cNvSpPr/>
            <p:nvPr/>
          </p:nvSpPr>
          <p:spPr>
            <a:xfrm>
              <a:off x="4599825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9" name="Google Shape;10429;p28"/>
            <p:cNvSpPr/>
            <p:nvPr/>
          </p:nvSpPr>
          <p:spPr>
            <a:xfrm>
              <a:off x="4599825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0" name="Google Shape;10430;p28"/>
            <p:cNvSpPr/>
            <p:nvPr/>
          </p:nvSpPr>
          <p:spPr>
            <a:xfrm>
              <a:off x="4599825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1" name="Google Shape;10431;p28"/>
            <p:cNvSpPr/>
            <p:nvPr/>
          </p:nvSpPr>
          <p:spPr>
            <a:xfrm>
              <a:off x="4599825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2" name="Google Shape;10432;p28"/>
            <p:cNvSpPr/>
            <p:nvPr/>
          </p:nvSpPr>
          <p:spPr>
            <a:xfrm>
              <a:off x="4599825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3" name="Google Shape;10433;p28"/>
            <p:cNvSpPr/>
            <p:nvPr/>
          </p:nvSpPr>
          <p:spPr>
            <a:xfrm>
              <a:off x="4599825" y="5150125"/>
              <a:ext cx="4625" cy="99800"/>
            </a:xfrm>
            <a:custGeom>
              <a:avLst/>
              <a:gdLst/>
              <a:ahLst/>
              <a:cxnLst/>
              <a:rect l="l" t="t" r="r" b="b"/>
              <a:pathLst>
                <a:path w="185" h="3992" extrusionOk="0">
                  <a:moveTo>
                    <a:pt x="0" y="0"/>
                  </a:moveTo>
                  <a:lnTo>
                    <a:pt x="0" y="3992"/>
                  </a:lnTo>
                  <a:lnTo>
                    <a:pt x="184" y="399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4" name="Google Shape;10434;p28"/>
            <p:cNvSpPr/>
            <p:nvPr/>
          </p:nvSpPr>
          <p:spPr>
            <a:xfrm>
              <a:off x="4599825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5" name="Google Shape;10435;p28"/>
            <p:cNvSpPr/>
            <p:nvPr/>
          </p:nvSpPr>
          <p:spPr>
            <a:xfrm>
              <a:off x="4599825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6" name="Google Shape;10436;p28"/>
            <p:cNvSpPr/>
            <p:nvPr/>
          </p:nvSpPr>
          <p:spPr>
            <a:xfrm>
              <a:off x="47065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7" name="Google Shape;10437;p28"/>
            <p:cNvSpPr/>
            <p:nvPr/>
          </p:nvSpPr>
          <p:spPr>
            <a:xfrm>
              <a:off x="47065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8" name="Google Shape;10438;p28"/>
            <p:cNvSpPr/>
            <p:nvPr/>
          </p:nvSpPr>
          <p:spPr>
            <a:xfrm>
              <a:off x="47065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9" name="Google Shape;10439;p28"/>
            <p:cNvSpPr/>
            <p:nvPr/>
          </p:nvSpPr>
          <p:spPr>
            <a:xfrm>
              <a:off x="47065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0" name="Google Shape;10440;p28"/>
            <p:cNvSpPr/>
            <p:nvPr/>
          </p:nvSpPr>
          <p:spPr>
            <a:xfrm>
              <a:off x="47065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1" name="Google Shape;10441;p28"/>
            <p:cNvSpPr/>
            <p:nvPr/>
          </p:nvSpPr>
          <p:spPr>
            <a:xfrm>
              <a:off x="47065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2" name="Google Shape;10442;p28"/>
            <p:cNvSpPr/>
            <p:nvPr/>
          </p:nvSpPr>
          <p:spPr>
            <a:xfrm>
              <a:off x="47065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3" name="Google Shape;10443;p28"/>
            <p:cNvSpPr/>
            <p:nvPr/>
          </p:nvSpPr>
          <p:spPr>
            <a:xfrm>
              <a:off x="47065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4" name="Google Shape;10444;p28"/>
            <p:cNvSpPr/>
            <p:nvPr/>
          </p:nvSpPr>
          <p:spPr>
            <a:xfrm>
              <a:off x="47065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5" name="Google Shape;10445;p28"/>
            <p:cNvSpPr/>
            <p:nvPr/>
          </p:nvSpPr>
          <p:spPr>
            <a:xfrm>
              <a:off x="4706500" y="5150125"/>
              <a:ext cx="4800" cy="100575"/>
            </a:xfrm>
            <a:custGeom>
              <a:avLst/>
              <a:gdLst/>
              <a:ahLst/>
              <a:cxnLst/>
              <a:rect l="l" t="t" r="r" b="b"/>
              <a:pathLst>
                <a:path w="192" h="4023" extrusionOk="0">
                  <a:moveTo>
                    <a:pt x="0" y="0"/>
                  </a:moveTo>
                  <a:lnTo>
                    <a:pt x="0" y="4022"/>
                  </a:lnTo>
                  <a:lnTo>
                    <a:pt x="192" y="402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6" name="Google Shape;10446;p28"/>
            <p:cNvSpPr/>
            <p:nvPr/>
          </p:nvSpPr>
          <p:spPr>
            <a:xfrm>
              <a:off x="4706500" y="3804275"/>
              <a:ext cx="4800" cy="120300"/>
            </a:xfrm>
            <a:custGeom>
              <a:avLst/>
              <a:gdLst/>
              <a:ahLst/>
              <a:cxnLst/>
              <a:rect l="l" t="t" r="r" b="b"/>
              <a:pathLst>
                <a:path w="192" h="4812" extrusionOk="0">
                  <a:moveTo>
                    <a:pt x="0" y="1"/>
                  </a:moveTo>
                  <a:lnTo>
                    <a:pt x="0" y="4812"/>
                  </a:lnTo>
                  <a:lnTo>
                    <a:pt x="192" y="481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7" name="Google Shape;10447;p28"/>
            <p:cNvSpPr/>
            <p:nvPr/>
          </p:nvSpPr>
          <p:spPr>
            <a:xfrm>
              <a:off x="47065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8" name="Google Shape;10448;p28"/>
            <p:cNvSpPr/>
            <p:nvPr/>
          </p:nvSpPr>
          <p:spPr>
            <a:xfrm>
              <a:off x="4812600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9" name="Google Shape;10449;p28"/>
            <p:cNvSpPr/>
            <p:nvPr/>
          </p:nvSpPr>
          <p:spPr>
            <a:xfrm>
              <a:off x="4812600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0" name="Google Shape;10450;p28"/>
            <p:cNvSpPr/>
            <p:nvPr/>
          </p:nvSpPr>
          <p:spPr>
            <a:xfrm>
              <a:off x="4812600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1" name="Google Shape;10451;p28"/>
            <p:cNvSpPr/>
            <p:nvPr/>
          </p:nvSpPr>
          <p:spPr>
            <a:xfrm>
              <a:off x="4812600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2" name="Google Shape;10452;p28"/>
            <p:cNvSpPr/>
            <p:nvPr/>
          </p:nvSpPr>
          <p:spPr>
            <a:xfrm>
              <a:off x="4812600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3" name="Google Shape;10453;p28"/>
            <p:cNvSpPr/>
            <p:nvPr/>
          </p:nvSpPr>
          <p:spPr>
            <a:xfrm>
              <a:off x="4812600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4" name="Google Shape;10454;p28"/>
            <p:cNvSpPr/>
            <p:nvPr/>
          </p:nvSpPr>
          <p:spPr>
            <a:xfrm>
              <a:off x="4812600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5" name="Google Shape;10455;p28"/>
            <p:cNvSpPr/>
            <p:nvPr/>
          </p:nvSpPr>
          <p:spPr>
            <a:xfrm>
              <a:off x="4812600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6" name="Google Shape;10456;p28"/>
            <p:cNvSpPr/>
            <p:nvPr/>
          </p:nvSpPr>
          <p:spPr>
            <a:xfrm>
              <a:off x="4812600" y="3803700"/>
              <a:ext cx="5400" cy="120875"/>
            </a:xfrm>
            <a:custGeom>
              <a:avLst/>
              <a:gdLst/>
              <a:ahLst/>
              <a:cxnLst/>
              <a:rect l="l" t="t" r="r" b="b"/>
              <a:pathLst>
                <a:path w="216" h="4835" extrusionOk="0">
                  <a:moveTo>
                    <a:pt x="1" y="1"/>
                  </a:moveTo>
                  <a:lnTo>
                    <a:pt x="1" y="4835"/>
                  </a:lnTo>
                  <a:lnTo>
                    <a:pt x="215" y="4835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7" name="Google Shape;10457;p28"/>
            <p:cNvSpPr/>
            <p:nvPr/>
          </p:nvSpPr>
          <p:spPr>
            <a:xfrm>
              <a:off x="4812600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8" name="Google Shape;10458;p28"/>
            <p:cNvSpPr/>
            <p:nvPr/>
          </p:nvSpPr>
          <p:spPr>
            <a:xfrm>
              <a:off x="4812600" y="5150125"/>
              <a:ext cx="5400" cy="101925"/>
            </a:xfrm>
            <a:custGeom>
              <a:avLst/>
              <a:gdLst/>
              <a:ahLst/>
              <a:cxnLst/>
              <a:rect l="l" t="t" r="r" b="b"/>
              <a:pathLst>
                <a:path w="216" h="4077" extrusionOk="0">
                  <a:moveTo>
                    <a:pt x="1" y="0"/>
                  </a:moveTo>
                  <a:lnTo>
                    <a:pt x="1" y="4076"/>
                  </a:lnTo>
                  <a:lnTo>
                    <a:pt x="215" y="4076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9" name="Google Shape;10459;p28"/>
            <p:cNvSpPr/>
            <p:nvPr/>
          </p:nvSpPr>
          <p:spPr>
            <a:xfrm>
              <a:off x="4812600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0" name="Google Shape;10460;p28"/>
            <p:cNvSpPr/>
            <p:nvPr/>
          </p:nvSpPr>
          <p:spPr>
            <a:xfrm>
              <a:off x="4919275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1" name="Google Shape;10461;p28"/>
            <p:cNvSpPr/>
            <p:nvPr/>
          </p:nvSpPr>
          <p:spPr>
            <a:xfrm>
              <a:off x="4919275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2" name="Google Shape;10462;p28"/>
            <p:cNvSpPr/>
            <p:nvPr/>
          </p:nvSpPr>
          <p:spPr>
            <a:xfrm>
              <a:off x="4919275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3" name="Google Shape;10463;p28"/>
            <p:cNvSpPr/>
            <p:nvPr/>
          </p:nvSpPr>
          <p:spPr>
            <a:xfrm>
              <a:off x="4919275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4" name="Google Shape;10464;p28"/>
            <p:cNvSpPr/>
            <p:nvPr/>
          </p:nvSpPr>
          <p:spPr>
            <a:xfrm>
              <a:off x="4919275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5" name="Google Shape;10465;p28"/>
            <p:cNvSpPr/>
            <p:nvPr/>
          </p:nvSpPr>
          <p:spPr>
            <a:xfrm>
              <a:off x="4919275" y="3802950"/>
              <a:ext cx="5400" cy="121625"/>
            </a:xfrm>
            <a:custGeom>
              <a:avLst/>
              <a:gdLst/>
              <a:ahLst/>
              <a:cxnLst/>
              <a:rect l="l" t="t" r="r" b="b"/>
              <a:pathLst>
                <a:path w="216" h="4865" extrusionOk="0">
                  <a:moveTo>
                    <a:pt x="1" y="0"/>
                  </a:moveTo>
                  <a:lnTo>
                    <a:pt x="1" y="4865"/>
                  </a:lnTo>
                  <a:lnTo>
                    <a:pt x="215" y="486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6" name="Google Shape;10466;p28"/>
            <p:cNvSpPr/>
            <p:nvPr/>
          </p:nvSpPr>
          <p:spPr>
            <a:xfrm>
              <a:off x="4919275" y="5150125"/>
              <a:ext cx="5400" cy="102500"/>
            </a:xfrm>
            <a:custGeom>
              <a:avLst/>
              <a:gdLst/>
              <a:ahLst/>
              <a:cxnLst/>
              <a:rect l="l" t="t" r="r" b="b"/>
              <a:pathLst>
                <a:path w="216" h="4100" extrusionOk="0">
                  <a:moveTo>
                    <a:pt x="1" y="0"/>
                  </a:moveTo>
                  <a:lnTo>
                    <a:pt x="1" y="4099"/>
                  </a:lnTo>
                  <a:lnTo>
                    <a:pt x="215" y="4099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7" name="Google Shape;10467;p28"/>
            <p:cNvSpPr/>
            <p:nvPr/>
          </p:nvSpPr>
          <p:spPr>
            <a:xfrm>
              <a:off x="4919275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8" name="Google Shape;10468;p28"/>
            <p:cNvSpPr/>
            <p:nvPr/>
          </p:nvSpPr>
          <p:spPr>
            <a:xfrm>
              <a:off x="4919275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9" name="Google Shape;10469;p28"/>
            <p:cNvSpPr/>
            <p:nvPr/>
          </p:nvSpPr>
          <p:spPr>
            <a:xfrm>
              <a:off x="4919275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0" name="Google Shape;10470;p28"/>
            <p:cNvSpPr/>
            <p:nvPr/>
          </p:nvSpPr>
          <p:spPr>
            <a:xfrm>
              <a:off x="4919275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1" name="Google Shape;10471;p28"/>
            <p:cNvSpPr/>
            <p:nvPr/>
          </p:nvSpPr>
          <p:spPr>
            <a:xfrm>
              <a:off x="4919275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2" name="Google Shape;10472;p28"/>
            <p:cNvSpPr/>
            <p:nvPr/>
          </p:nvSpPr>
          <p:spPr>
            <a:xfrm>
              <a:off x="5026150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84" y="468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3" name="Google Shape;10473;p28"/>
            <p:cNvSpPr/>
            <p:nvPr/>
          </p:nvSpPr>
          <p:spPr>
            <a:xfrm>
              <a:off x="5026150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4" name="Google Shape;10474;p28"/>
            <p:cNvSpPr/>
            <p:nvPr/>
          </p:nvSpPr>
          <p:spPr>
            <a:xfrm>
              <a:off x="5026150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5" name="Google Shape;10475;p28"/>
            <p:cNvSpPr/>
            <p:nvPr/>
          </p:nvSpPr>
          <p:spPr>
            <a:xfrm>
              <a:off x="5026150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6" name="Google Shape;10476;p28"/>
            <p:cNvSpPr/>
            <p:nvPr/>
          </p:nvSpPr>
          <p:spPr>
            <a:xfrm>
              <a:off x="5026150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84" y="4674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7" name="Google Shape;10477;p28"/>
            <p:cNvSpPr/>
            <p:nvPr/>
          </p:nvSpPr>
          <p:spPr>
            <a:xfrm>
              <a:off x="5026150" y="5150125"/>
              <a:ext cx="4625" cy="103825"/>
            </a:xfrm>
            <a:custGeom>
              <a:avLst/>
              <a:gdLst/>
              <a:ahLst/>
              <a:cxnLst/>
              <a:rect l="l" t="t" r="r" b="b"/>
              <a:pathLst>
                <a:path w="185" h="4153" extrusionOk="0">
                  <a:moveTo>
                    <a:pt x="1" y="0"/>
                  </a:moveTo>
                  <a:lnTo>
                    <a:pt x="1" y="4153"/>
                  </a:lnTo>
                  <a:lnTo>
                    <a:pt x="184" y="415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8" name="Google Shape;10478;p28"/>
            <p:cNvSpPr/>
            <p:nvPr/>
          </p:nvSpPr>
          <p:spPr>
            <a:xfrm>
              <a:off x="5026150" y="3802950"/>
              <a:ext cx="4625" cy="121625"/>
            </a:xfrm>
            <a:custGeom>
              <a:avLst/>
              <a:gdLst/>
              <a:ahLst/>
              <a:cxnLst/>
              <a:rect l="l" t="t" r="r" b="b"/>
              <a:pathLst>
                <a:path w="185" h="4865" extrusionOk="0">
                  <a:moveTo>
                    <a:pt x="1" y="0"/>
                  </a:moveTo>
                  <a:lnTo>
                    <a:pt x="1" y="4865"/>
                  </a:lnTo>
                  <a:lnTo>
                    <a:pt x="184" y="486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9" name="Google Shape;10479;p28"/>
            <p:cNvSpPr/>
            <p:nvPr/>
          </p:nvSpPr>
          <p:spPr>
            <a:xfrm>
              <a:off x="5026150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0" name="Google Shape;10480;p28"/>
            <p:cNvSpPr/>
            <p:nvPr/>
          </p:nvSpPr>
          <p:spPr>
            <a:xfrm>
              <a:off x="5026150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1" name="Google Shape;10481;p28"/>
            <p:cNvSpPr/>
            <p:nvPr/>
          </p:nvSpPr>
          <p:spPr>
            <a:xfrm>
              <a:off x="5026150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84" y="468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2" name="Google Shape;10482;p28"/>
            <p:cNvSpPr/>
            <p:nvPr/>
          </p:nvSpPr>
          <p:spPr>
            <a:xfrm>
              <a:off x="5026150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84" y="465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3" name="Google Shape;10483;p28"/>
            <p:cNvSpPr/>
            <p:nvPr/>
          </p:nvSpPr>
          <p:spPr>
            <a:xfrm>
              <a:off x="5026150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84" y="467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4" name="Google Shape;10484;p28"/>
            <p:cNvSpPr/>
            <p:nvPr/>
          </p:nvSpPr>
          <p:spPr>
            <a:xfrm>
              <a:off x="5132825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5" name="Google Shape;10485;p28"/>
            <p:cNvSpPr/>
            <p:nvPr/>
          </p:nvSpPr>
          <p:spPr>
            <a:xfrm>
              <a:off x="5132825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6" name="Google Shape;10486;p28"/>
            <p:cNvSpPr/>
            <p:nvPr/>
          </p:nvSpPr>
          <p:spPr>
            <a:xfrm>
              <a:off x="5132825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7" name="Google Shape;10487;p28"/>
            <p:cNvSpPr/>
            <p:nvPr/>
          </p:nvSpPr>
          <p:spPr>
            <a:xfrm>
              <a:off x="5132825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8" name="Google Shape;10488;p28"/>
            <p:cNvSpPr/>
            <p:nvPr/>
          </p:nvSpPr>
          <p:spPr>
            <a:xfrm>
              <a:off x="5132825" y="5150125"/>
              <a:ext cx="4825" cy="101725"/>
            </a:xfrm>
            <a:custGeom>
              <a:avLst/>
              <a:gdLst/>
              <a:ahLst/>
              <a:cxnLst/>
              <a:rect l="l" t="t" r="r" b="b"/>
              <a:pathLst>
                <a:path w="193" h="4069" extrusionOk="0">
                  <a:moveTo>
                    <a:pt x="1" y="0"/>
                  </a:moveTo>
                  <a:lnTo>
                    <a:pt x="1" y="4068"/>
                  </a:lnTo>
                  <a:cubicBezTo>
                    <a:pt x="62" y="4061"/>
                    <a:pt x="131" y="4061"/>
                    <a:pt x="192" y="4053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9" name="Google Shape;10489;p28"/>
            <p:cNvSpPr/>
            <p:nvPr/>
          </p:nvSpPr>
          <p:spPr>
            <a:xfrm>
              <a:off x="5132825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0" name="Google Shape;10490;p28"/>
            <p:cNvSpPr/>
            <p:nvPr/>
          </p:nvSpPr>
          <p:spPr>
            <a:xfrm>
              <a:off x="5132825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1" name="Google Shape;10491;p28"/>
            <p:cNvSpPr/>
            <p:nvPr/>
          </p:nvSpPr>
          <p:spPr>
            <a:xfrm>
              <a:off x="5132825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2" name="Google Shape;10492;p28"/>
            <p:cNvSpPr/>
            <p:nvPr/>
          </p:nvSpPr>
          <p:spPr>
            <a:xfrm>
              <a:off x="5132825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3" name="Google Shape;10493;p28"/>
            <p:cNvSpPr/>
            <p:nvPr/>
          </p:nvSpPr>
          <p:spPr>
            <a:xfrm>
              <a:off x="5132825" y="3802375"/>
              <a:ext cx="4825" cy="122200"/>
            </a:xfrm>
            <a:custGeom>
              <a:avLst/>
              <a:gdLst/>
              <a:ahLst/>
              <a:cxnLst/>
              <a:rect l="l" t="t" r="r" b="b"/>
              <a:pathLst>
                <a:path w="193" h="4888" extrusionOk="0">
                  <a:moveTo>
                    <a:pt x="1" y="0"/>
                  </a:moveTo>
                  <a:lnTo>
                    <a:pt x="1" y="4888"/>
                  </a:lnTo>
                  <a:lnTo>
                    <a:pt x="192" y="4888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4" name="Google Shape;10494;p28"/>
            <p:cNvSpPr/>
            <p:nvPr/>
          </p:nvSpPr>
          <p:spPr>
            <a:xfrm>
              <a:off x="5132825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5" name="Google Shape;10495;p28"/>
            <p:cNvSpPr/>
            <p:nvPr/>
          </p:nvSpPr>
          <p:spPr>
            <a:xfrm>
              <a:off x="5132825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6" name="Google Shape;10496;p28"/>
            <p:cNvSpPr/>
            <p:nvPr/>
          </p:nvSpPr>
          <p:spPr>
            <a:xfrm>
              <a:off x="5239500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7" name="Google Shape;10497;p28"/>
            <p:cNvSpPr/>
            <p:nvPr/>
          </p:nvSpPr>
          <p:spPr>
            <a:xfrm>
              <a:off x="5239500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8" name="Google Shape;10498;p28"/>
            <p:cNvSpPr/>
            <p:nvPr/>
          </p:nvSpPr>
          <p:spPr>
            <a:xfrm>
              <a:off x="5239500" y="3801800"/>
              <a:ext cx="4825" cy="122775"/>
            </a:xfrm>
            <a:custGeom>
              <a:avLst/>
              <a:gdLst/>
              <a:ahLst/>
              <a:cxnLst/>
              <a:rect l="l" t="t" r="r" b="b"/>
              <a:pathLst>
                <a:path w="193" h="4911" extrusionOk="0">
                  <a:moveTo>
                    <a:pt x="1" y="0"/>
                  </a:moveTo>
                  <a:lnTo>
                    <a:pt x="1" y="4911"/>
                  </a:lnTo>
                  <a:lnTo>
                    <a:pt x="192" y="491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9" name="Google Shape;10499;p28"/>
            <p:cNvSpPr/>
            <p:nvPr/>
          </p:nvSpPr>
          <p:spPr>
            <a:xfrm>
              <a:off x="5239500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0" name="Google Shape;10500;p28"/>
            <p:cNvSpPr/>
            <p:nvPr/>
          </p:nvSpPr>
          <p:spPr>
            <a:xfrm>
              <a:off x="5239500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1" name="Google Shape;10501;p28"/>
            <p:cNvSpPr/>
            <p:nvPr/>
          </p:nvSpPr>
          <p:spPr>
            <a:xfrm>
              <a:off x="5239500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2" name="Google Shape;10502;p28"/>
            <p:cNvSpPr/>
            <p:nvPr/>
          </p:nvSpPr>
          <p:spPr>
            <a:xfrm>
              <a:off x="5239500" y="5150125"/>
              <a:ext cx="4825" cy="97325"/>
            </a:xfrm>
            <a:custGeom>
              <a:avLst/>
              <a:gdLst/>
              <a:ahLst/>
              <a:cxnLst/>
              <a:rect l="l" t="t" r="r" b="b"/>
              <a:pathLst>
                <a:path w="193" h="3893" extrusionOk="0">
                  <a:moveTo>
                    <a:pt x="1" y="0"/>
                  </a:moveTo>
                  <a:lnTo>
                    <a:pt x="1" y="3892"/>
                  </a:lnTo>
                  <a:lnTo>
                    <a:pt x="192" y="389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3" name="Google Shape;10503;p28"/>
            <p:cNvSpPr/>
            <p:nvPr/>
          </p:nvSpPr>
          <p:spPr>
            <a:xfrm>
              <a:off x="5239500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4" name="Google Shape;10504;p28"/>
            <p:cNvSpPr/>
            <p:nvPr/>
          </p:nvSpPr>
          <p:spPr>
            <a:xfrm>
              <a:off x="5239500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5" name="Google Shape;10505;p28"/>
            <p:cNvSpPr/>
            <p:nvPr/>
          </p:nvSpPr>
          <p:spPr>
            <a:xfrm>
              <a:off x="5239500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6" name="Google Shape;10506;p28"/>
            <p:cNvSpPr/>
            <p:nvPr/>
          </p:nvSpPr>
          <p:spPr>
            <a:xfrm>
              <a:off x="5239500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7" name="Google Shape;10507;p28"/>
            <p:cNvSpPr/>
            <p:nvPr/>
          </p:nvSpPr>
          <p:spPr>
            <a:xfrm>
              <a:off x="5239500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8" name="Google Shape;10508;p28"/>
            <p:cNvSpPr/>
            <p:nvPr/>
          </p:nvSpPr>
          <p:spPr>
            <a:xfrm>
              <a:off x="5345800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9" name="Google Shape;10509;p28"/>
            <p:cNvSpPr/>
            <p:nvPr/>
          </p:nvSpPr>
          <p:spPr>
            <a:xfrm>
              <a:off x="5345800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0" name="Google Shape;10510;p28"/>
            <p:cNvSpPr/>
            <p:nvPr/>
          </p:nvSpPr>
          <p:spPr>
            <a:xfrm>
              <a:off x="5345800" y="3801800"/>
              <a:ext cx="5400" cy="122775"/>
            </a:xfrm>
            <a:custGeom>
              <a:avLst/>
              <a:gdLst/>
              <a:ahLst/>
              <a:cxnLst/>
              <a:rect l="l" t="t" r="r" b="b"/>
              <a:pathLst>
                <a:path w="216" h="4911" extrusionOk="0">
                  <a:moveTo>
                    <a:pt x="1" y="0"/>
                  </a:moveTo>
                  <a:lnTo>
                    <a:pt x="1" y="4911"/>
                  </a:lnTo>
                  <a:lnTo>
                    <a:pt x="215" y="491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1" name="Google Shape;10511;p28"/>
            <p:cNvSpPr/>
            <p:nvPr/>
          </p:nvSpPr>
          <p:spPr>
            <a:xfrm>
              <a:off x="5345800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2" name="Google Shape;10512;p28"/>
            <p:cNvSpPr/>
            <p:nvPr/>
          </p:nvSpPr>
          <p:spPr>
            <a:xfrm>
              <a:off x="5345800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3" name="Google Shape;10513;p28"/>
            <p:cNvSpPr/>
            <p:nvPr/>
          </p:nvSpPr>
          <p:spPr>
            <a:xfrm>
              <a:off x="5345800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4" name="Google Shape;10514;p28"/>
            <p:cNvSpPr/>
            <p:nvPr/>
          </p:nvSpPr>
          <p:spPr>
            <a:xfrm>
              <a:off x="5345800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5" name="Google Shape;10515;p28"/>
            <p:cNvSpPr/>
            <p:nvPr/>
          </p:nvSpPr>
          <p:spPr>
            <a:xfrm>
              <a:off x="5345800" y="5150125"/>
              <a:ext cx="5400" cy="104400"/>
            </a:xfrm>
            <a:custGeom>
              <a:avLst/>
              <a:gdLst/>
              <a:ahLst/>
              <a:cxnLst/>
              <a:rect l="l" t="t" r="r" b="b"/>
              <a:pathLst>
                <a:path w="216" h="4176" extrusionOk="0">
                  <a:moveTo>
                    <a:pt x="1" y="0"/>
                  </a:moveTo>
                  <a:lnTo>
                    <a:pt x="1" y="4160"/>
                  </a:lnTo>
                  <a:cubicBezTo>
                    <a:pt x="70" y="4160"/>
                    <a:pt x="139" y="4168"/>
                    <a:pt x="215" y="4176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6" name="Google Shape;10516;p28"/>
            <p:cNvSpPr/>
            <p:nvPr/>
          </p:nvSpPr>
          <p:spPr>
            <a:xfrm>
              <a:off x="5345800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7" name="Google Shape;10517;p28"/>
            <p:cNvSpPr/>
            <p:nvPr/>
          </p:nvSpPr>
          <p:spPr>
            <a:xfrm>
              <a:off x="5345800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8" name="Google Shape;10518;p28"/>
            <p:cNvSpPr/>
            <p:nvPr/>
          </p:nvSpPr>
          <p:spPr>
            <a:xfrm>
              <a:off x="5345800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9" name="Google Shape;10519;p28"/>
            <p:cNvSpPr/>
            <p:nvPr/>
          </p:nvSpPr>
          <p:spPr>
            <a:xfrm>
              <a:off x="5345800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0" name="Google Shape;10520;p28"/>
            <p:cNvSpPr/>
            <p:nvPr/>
          </p:nvSpPr>
          <p:spPr>
            <a:xfrm>
              <a:off x="5452475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1" name="Google Shape;10521;p28"/>
            <p:cNvSpPr/>
            <p:nvPr/>
          </p:nvSpPr>
          <p:spPr>
            <a:xfrm>
              <a:off x="5452475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2" name="Google Shape;10522;p28"/>
            <p:cNvSpPr/>
            <p:nvPr/>
          </p:nvSpPr>
          <p:spPr>
            <a:xfrm>
              <a:off x="5452475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3" name="Google Shape;10523;p28"/>
            <p:cNvSpPr/>
            <p:nvPr/>
          </p:nvSpPr>
          <p:spPr>
            <a:xfrm>
              <a:off x="5452475" y="5150125"/>
              <a:ext cx="4825" cy="102875"/>
            </a:xfrm>
            <a:custGeom>
              <a:avLst/>
              <a:gdLst/>
              <a:ahLst/>
              <a:cxnLst/>
              <a:rect l="l" t="t" r="r" b="b"/>
              <a:pathLst>
                <a:path w="193" h="4115" extrusionOk="0">
                  <a:moveTo>
                    <a:pt x="1" y="0"/>
                  </a:moveTo>
                  <a:lnTo>
                    <a:pt x="1" y="4114"/>
                  </a:lnTo>
                  <a:cubicBezTo>
                    <a:pt x="62" y="4107"/>
                    <a:pt x="123" y="4107"/>
                    <a:pt x="192" y="4099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4" name="Google Shape;10524;p28"/>
            <p:cNvSpPr/>
            <p:nvPr/>
          </p:nvSpPr>
          <p:spPr>
            <a:xfrm>
              <a:off x="5452475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5" name="Google Shape;10525;p28"/>
            <p:cNvSpPr/>
            <p:nvPr/>
          </p:nvSpPr>
          <p:spPr>
            <a:xfrm>
              <a:off x="5452475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6" name="Google Shape;10526;p28"/>
            <p:cNvSpPr/>
            <p:nvPr/>
          </p:nvSpPr>
          <p:spPr>
            <a:xfrm>
              <a:off x="5452475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7" name="Google Shape;10527;p28"/>
            <p:cNvSpPr/>
            <p:nvPr/>
          </p:nvSpPr>
          <p:spPr>
            <a:xfrm>
              <a:off x="5452475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8" name="Google Shape;10528;p28"/>
            <p:cNvSpPr/>
            <p:nvPr/>
          </p:nvSpPr>
          <p:spPr>
            <a:xfrm>
              <a:off x="5452475" y="3801025"/>
              <a:ext cx="4825" cy="123550"/>
            </a:xfrm>
            <a:custGeom>
              <a:avLst/>
              <a:gdLst/>
              <a:ahLst/>
              <a:cxnLst/>
              <a:rect l="l" t="t" r="r" b="b"/>
              <a:pathLst>
                <a:path w="193" h="4942" extrusionOk="0">
                  <a:moveTo>
                    <a:pt x="1" y="1"/>
                  </a:moveTo>
                  <a:lnTo>
                    <a:pt x="1" y="4942"/>
                  </a:lnTo>
                  <a:lnTo>
                    <a:pt x="192" y="494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9" name="Google Shape;10529;p28"/>
            <p:cNvSpPr/>
            <p:nvPr/>
          </p:nvSpPr>
          <p:spPr>
            <a:xfrm>
              <a:off x="5452475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0" name="Google Shape;10530;p28"/>
            <p:cNvSpPr/>
            <p:nvPr/>
          </p:nvSpPr>
          <p:spPr>
            <a:xfrm>
              <a:off x="5452475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1" name="Google Shape;10531;p28"/>
            <p:cNvSpPr/>
            <p:nvPr/>
          </p:nvSpPr>
          <p:spPr>
            <a:xfrm>
              <a:off x="5452475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2" name="Google Shape;10532;p28"/>
            <p:cNvSpPr/>
            <p:nvPr/>
          </p:nvSpPr>
          <p:spPr>
            <a:xfrm>
              <a:off x="5559150" y="47843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3" name="Google Shape;10533;p28"/>
            <p:cNvSpPr/>
            <p:nvPr/>
          </p:nvSpPr>
          <p:spPr>
            <a:xfrm>
              <a:off x="5559150" y="5150125"/>
              <a:ext cx="4825" cy="93300"/>
            </a:xfrm>
            <a:custGeom>
              <a:avLst/>
              <a:gdLst/>
              <a:ahLst/>
              <a:cxnLst/>
              <a:rect l="l" t="t" r="r" b="b"/>
              <a:pathLst>
                <a:path w="193" h="3732" extrusionOk="0">
                  <a:moveTo>
                    <a:pt x="1" y="0"/>
                  </a:moveTo>
                  <a:lnTo>
                    <a:pt x="1" y="3731"/>
                  </a:lnTo>
                  <a:cubicBezTo>
                    <a:pt x="70" y="3724"/>
                    <a:pt x="131" y="3724"/>
                    <a:pt x="192" y="371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4" name="Google Shape;10534;p28"/>
            <p:cNvSpPr/>
            <p:nvPr/>
          </p:nvSpPr>
          <p:spPr>
            <a:xfrm>
              <a:off x="5559150" y="44177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5" name="Google Shape;10535;p28"/>
            <p:cNvSpPr/>
            <p:nvPr/>
          </p:nvSpPr>
          <p:spPr>
            <a:xfrm>
              <a:off x="5559150" y="3800450"/>
              <a:ext cx="4825" cy="124125"/>
            </a:xfrm>
            <a:custGeom>
              <a:avLst/>
              <a:gdLst/>
              <a:ahLst/>
              <a:cxnLst/>
              <a:rect l="l" t="t" r="r" b="b"/>
              <a:pathLst>
                <a:path w="193" h="4965" extrusionOk="0">
                  <a:moveTo>
                    <a:pt x="1" y="1"/>
                  </a:moveTo>
                  <a:lnTo>
                    <a:pt x="1" y="4965"/>
                  </a:lnTo>
                  <a:lnTo>
                    <a:pt x="192" y="4965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6" name="Google Shape;10536;p28"/>
            <p:cNvSpPr/>
            <p:nvPr/>
          </p:nvSpPr>
          <p:spPr>
            <a:xfrm>
              <a:off x="5559150" y="4296300"/>
              <a:ext cx="4825" cy="116300"/>
            </a:xfrm>
            <a:custGeom>
              <a:avLst/>
              <a:gdLst/>
              <a:ahLst/>
              <a:cxnLst/>
              <a:rect l="l" t="t" r="r" b="b"/>
              <a:pathLst>
                <a:path w="193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7" name="Google Shape;10537;p28"/>
            <p:cNvSpPr/>
            <p:nvPr/>
          </p:nvSpPr>
          <p:spPr>
            <a:xfrm>
              <a:off x="5559150" y="40519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8" name="Google Shape;10538;p28"/>
            <p:cNvSpPr/>
            <p:nvPr/>
          </p:nvSpPr>
          <p:spPr>
            <a:xfrm>
              <a:off x="5559150" y="4539925"/>
              <a:ext cx="4825" cy="117050"/>
            </a:xfrm>
            <a:custGeom>
              <a:avLst/>
              <a:gdLst/>
              <a:ahLst/>
              <a:cxnLst/>
              <a:rect l="l" t="t" r="r" b="b"/>
              <a:pathLst>
                <a:path w="193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9" name="Google Shape;10539;p28"/>
            <p:cNvSpPr/>
            <p:nvPr/>
          </p:nvSpPr>
          <p:spPr>
            <a:xfrm>
              <a:off x="5559150" y="49065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0" name="Google Shape;10540;p28"/>
            <p:cNvSpPr/>
            <p:nvPr/>
          </p:nvSpPr>
          <p:spPr>
            <a:xfrm>
              <a:off x="5559150" y="4174125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1" name="Google Shape;10541;p28"/>
            <p:cNvSpPr/>
            <p:nvPr/>
          </p:nvSpPr>
          <p:spPr>
            <a:xfrm>
              <a:off x="5559150" y="3929725"/>
              <a:ext cx="4825" cy="116875"/>
            </a:xfrm>
            <a:custGeom>
              <a:avLst/>
              <a:gdLst/>
              <a:ahLst/>
              <a:cxnLst/>
              <a:rect l="l" t="t" r="r" b="b"/>
              <a:pathLst>
                <a:path w="193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2" name="Google Shape;10542;p28"/>
            <p:cNvSpPr/>
            <p:nvPr/>
          </p:nvSpPr>
          <p:spPr>
            <a:xfrm>
              <a:off x="5559150" y="4662125"/>
              <a:ext cx="4825" cy="116850"/>
            </a:xfrm>
            <a:custGeom>
              <a:avLst/>
              <a:gdLst/>
              <a:ahLst/>
              <a:cxnLst/>
              <a:rect l="l" t="t" r="r" b="b"/>
              <a:pathLst>
                <a:path w="193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3" name="Google Shape;10543;p28"/>
            <p:cNvSpPr/>
            <p:nvPr/>
          </p:nvSpPr>
          <p:spPr>
            <a:xfrm>
              <a:off x="5559150" y="5028700"/>
              <a:ext cx="4825" cy="116275"/>
            </a:xfrm>
            <a:custGeom>
              <a:avLst/>
              <a:gdLst/>
              <a:ahLst/>
              <a:cxnLst/>
              <a:rect l="l" t="t" r="r" b="b"/>
              <a:pathLst>
                <a:path w="193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4" name="Google Shape;10544;p28"/>
            <p:cNvSpPr/>
            <p:nvPr/>
          </p:nvSpPr>
          <p:spPr>
            <a:xfrm>
              <a:off x="5666025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5" name="Google Shape;10545;p28"/>
            <p:cNvSpPr/>
            <p:nvPr/>
          </p:nvSpPr>
          <p:spPr>
            <a:xfrm>
              <a:off x="5666025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6" name="Google Shape;10546;p28"/>
            <p:cNvSpPr/>
            <p:nvPr/>
          </p:nvSpPr>
          <p:spPr>
            <a:xfrm>
              <a:off x="5666025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7" name="Google Shape;10547;p28"/>
            <p:cNvSpPr/>
            <p:nvPr/>
          </p:nvSpPr>
          <p:spPr>
            <a:xfrm>
              <a:off x="5666025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8" name="Google Shape;10548;p28"/>
            <p:cNvSpPr/>
            <p:nvPr/>
          </p:nvSpPr>
          <p:spPr>
            <a:xfrm>
              <a:off x="5666025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9" name="Google Shape;10549;p28"/>
            <p:cNvSpPr/>
            <p:nvPr/>
          </p:nvSpPr>
          <p:spPr>
            <a:xfrm>
              <a:off x="5666025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0" name="Google Shape;10550;p28"/>
            <p:cNvSpPr/>
            <p:nvPr/>
          </p:nvSpPr>
          <p:spPr>
            <a:xfrm>
              <a:off x="5666025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1" name="Google Shape;10551;p28"/>
            <p:cNvSpPr/>
            <p:nvPr/>
          </p:nvSpPr>
          <p:spPr>
            <a:xfrm>
              <a:off x="5666025" y="5150125"/>
              <a:ext cx="4625" cy="89475"/>
            </a:xfrm>
            <a:custGeom>
              <a:avLst/>
              <a:gdLst/>
              <a:ahLst/>
              <a:cxnLst/>
              <a:rect l="l" t="t" r="r" b="b"/>
              <a:pathLst>
                <a:path w="185" h="3579" extrusionOk="0">
                  <a:moveTo>
                    <a:pt x="1" y="0"/>
                  </a:moveTo>
                  <a:lnTo>
                    <a:pt x="1" y="3570"/>
                  </a:lnTo>
                  <a:cubicBezTo>
                    <a:pt x="62" y="3578"/>
                    <a:pt x="123" y="3578"/>
                    <a:pt x="185" y="3578"/>
                  </a:cubicBez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2" name="Google Shape;10552;p28"/>
            <p:cNvSpPr/>
            <p:nvPr/>
          </p:nvSpPr>
          <p:spPr>
            <a:xfrm>
              <a:off x="5666025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3" name="Google Shape;10553;p28"/>
            <p:cNvSpPr/>
            <p:nvPr/>
          </p:nvSpPr>
          <p:spPr>
            <a:xfrm>
              <a:off x="5666025" y="3799700"/>
              <a:ext cx="4625" cy="124875"/>
            </a:xfrm>
            <a:custGeom>
              <a:avLst/>
              <a:gdLst/>
              <a:ahLst/>
              <a:cxnLst/>
              <a:rect l="l" t="t" r="r" b="b"/>
              <a:pathLst>
                <a:path w="185" h="4995" extrusionOk="0">
                  <a:moveTo>
                    <a:pt x="1" y="0"/>
                  </a:moveTo>
                  <a:lnTo>
                    <a:pt x="1" y="4995"/>
                  </a:lnTo>
                  <a:lnTo>
                    <a:pt x="185" y="499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4" name="Google Shape;10554;p28"/>
            <p:cNvSpPr/>
            <p:nvPr/>
          </p:nvSpPr>
          <p:spPr>
            <a:xfrm>
              <a:off x="5666025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85" y="468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5" name="Google Shape;10555;p28"/>
            <p:cNvSpPr/>
            <p:nvPr/>
          </p:nvSpPr>
          <p:spPr>
            <a:xfrm>
              <a:off x="5666025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85" y="4682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6" name="Google Shape;10556;p28"/>
            <p:cNvSpPr/>
            <p:nvPr/>
          </p:nvSpPr>
          <p:spPr>
            <a:xfrm>
              <a:off x="5772125" y="3929725"/>
              <a:ext cx="5400" cy="116875"/>
            </a:xfrm>
            <a:custGeom>
              <a:avLst/>
              <a:gdLst/>
              <a:ahLst/>
              <a:cxnLst/>
              <a:rect l="l" t="t" r="r" b="b"/>
              <a:pathLst>
                <a:path w="216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7" name="Google Shape;10557;p28"/>
            <p:cNvSpPr/>
            <p:nvPr/>
          </p:nvSpPr>
          <p:spPr>
            <a:xfrm>
              <a:off x="5772125" y="50287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8" name="Google Shape;10558;p28"/>
            <p:cNvSpPr/>
            <p:nvPr/>
          </p:nvSpPr>
          <p:spPr>
            <a:xfrm>
              <a:off x="5772125" y="4296300"/>
              <a:ext cx="5400" cy="116300"/>
            </a:xfrm>
            <a:custGeom>
              <a:avLst/>
              <a:gdLst/>
              <a:ahLst/>
              <a:cxnLst/>
              <a:rect l="l" t="t" r="r" b="b"/>
              <a:pathLst>
                <a:path w="216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9" name="Google Shape;10559;p28"/>
            <p:cNvSpPr/>
            <p:nvPr/>
          </p:nvSpPr>
          <p:spPr>
            <a:xfrm>
              <a:off x="5772125" y="5150125"/>
              <a:ext cx="5400" cy="95775"/>
            </a:xfrm>
            <a:custGeom>
              <a:avLst/>
              <a:gdLst/>
              <a:ahLst/>
              <a:cxnLst/>
              <a:rect l="l" t="t" r="r" b="b"/>
              <a:pathLst>
                <a:path w="216" h="3831" extrusionOk="0">
                  <a:moveTo>
                    <a:pt x="1" y="0"/>
                  </a:moveTo>
                  <a:lnTo>
                    <a:pt x="1" y="3816"/>
                  </a:lnTo>
                  <a:cubicBezTo>
                    <a:pt x="70" y="3816"/>
                    <a:pt x="146" y="3823"/>
                    <a:pt x="215" y="3831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0" name="Google Shape;10560;p28"/>
            <p:cNvSpPr/>
            <p:nvPr/>
          </p:nvSpPr>
          <p:spPr>
            <a:xfrm>
              <a:off x="5772125" y="45399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1" name="Google Shape;10561;p28"/>
            <p:cNvSpPr/>
            <p:nvPr/>
          </p:nvSpPr>
          <p:spPr>
            <a:xfrm>
              <a:off x="5772125" y="47843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2" name="Google Shape;10562;p28"/>
            <p:cNvSpPr/>
            <p:nvPr/>
          </p:nvSpPr>
          <p:spPr>
            <a:xfrm>
              <a:off x="5772125" y="3799700"/>
              <a:ext cx="5400" cy="124875"/>
            </a:xfrm>
            <a:custGeom>
              <a:avLst/>
              <a:gdLst/>
              <a:ahLst/>
              <a:cxnLst/>
              <a:rect l="l" t="t" r="r" b="b"/>
              <a:pathLst>
                <a:path w="216" h="4995" extrusionOk="0">
                  <a:moveTo>
                    <a:pt x="1" y="0"/>
                  </a:moveTo>
                  <a:lnTo>
                    <a:pt x="1" y="4995"/>
                  </a:lnTo>
                  <a:lnTo>
                    <a:pt x="215" y="499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3" name="Google Shape;10563;p28"/>
            <p:cNvSpPr/>
            <p:nvPr/>
          </p:nvSpPr>
          <p:spPr>
            <a:xfrm>
              <a:off x="5772125" y="4906500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4" name="Google Shape;10564;p28"/>
            <p:cNvSpPr/>
            <p:nvPr/>
          </p:nvSpPr>
          <p:spPr>
            <a:xfrm>
              <a:off x="5772125" y="40519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5" name="Google Shape;10565;p28"/>
            <p:cNvSpPr/>
            <p:nvPr/>
          </p:nvSpPr>
          <p:spPr>
            <a:xfrm>
              <a:off x="5772125" y="4174125"/>
              <a:ext cx="5400" cy="116275"/>
            </a:xfrm>
            <a:custGeom>
              <a:avLst/>
              <a:gdLst/>
              <a:ahLst/>
              <a:cxnLst/>
              <a:rect l="l" t="t" r="r" b="b"/>
              <a:pathLst>
                <a:path w="216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6" name="Google Shape;10566;p28"/>
            <p:cNvSpPr/>
            <p:nvPr/>
          </p:nvSpPr>
          <p:spPr>
            <a:xfrm>
              <a:off x="5772125" y="4662125"/>
              <a:ext cx="5400" cy="116850"/>
            </a:xfrm>
            <a:custGeom>
              <a:avLst/>
              <a:gdLst/>
              <a:ahLst/>
              <a:cxnLst/>
              <a:rect l="l" t="t" r="r" b="b"/>
              <a:pathLst>
                <a:path w="216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7" name="Google Shape;10567;p28"/>
            <p:cNvSpPr/>
            <p:nvPr/>
          </p:nvSpPr>
          <p:spPr>
            <a:xfrm>
              <a:off x="5772125" y="4417725"/>
              <a:ext cx="5400" cy="117050"/>
            </a:xfrm>
            <a:custGeom>
              <a:avLst/>
              <a:gdLst/>
              <a:ahLst/>
              <a:cxnLst/>
              <a:rect l="l" t="t" r="r" b="b"/>
              <a:pathLst>
                <a:path w="216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8" name="Google Shape;10568;p28"/>
            <p:cNvSpPr/>
            <p:nvPr/>
          </p:nvSpPr>
          <p:spPr>
            <a:xfrm>
              <a:off x="5878825" y="5150125"/>
              <a:ext cx="5375" cy="101725"/>
            </a:xfrm>
            <a:custGeom>
              <a:avLst/>
              <a:gdLst/>
              <a:ahLst/>
              <a:cxnLst/>
              <a:rect l="l" t="t" r="r" b="b"/>
              <a:pathLst>
                <a:path w="215" h="4069" extrusionOk="0">
                  <a:moveTo>
                    <a:pt x="0" y="0"/>
                  </a:moveTo>
                  <a:lnTo>
                    <a:pt x="0" y="4061"/>
                  </a:lnTo>
                  <a:cubicBezTo>
                    <a:pt x="77" y="4061"/>
                    <a:pt x="146" y="4068"/>
                    <a:pt x="215" y="4068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9" name="Google Shape;10569;p28"/>
            <p:cNvSpPr/>
            <p:nvPr/>
          </p:nvSpPr>
          <p:spPr>
            <a:xfrm>
              <a:off x="5878825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0" name="Google Shape;10570;p28"/>
            <p:cNvSpPr/>
            <p:nvPr/>
          </p:nvSpPr>
          <p:spPr>
            <a:xfrm>
              <a:off x="5878825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1" name="Google Shape;10571;p28"/>
            <p:cNvSpPr/>
            <p:nvPr/>
          </p:nvSpPr>
          <p:spPr>
            <a:xfrm>
              <a:off x="5878825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2" name="Google Shape;10572;p28"/>
            <p:cNvSpPr/>
            <p:nvPr/>
          </p:nvSpPr>
          <p:spPr>
            <a:xfrm>
              <a:off x="5878825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3" name="Google Shape;10573;p28"/>
            <p:cNvSpPr/>
            <p:nvPr/>
          </p:nvSpPr>
          <p:spPr>
            <a:xfrm>
              <a:off x="5878825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4" name="Google Shape;10574;p28"/>
            <p:cNvSpPr/>
            <p:nvPr/>
          </p:nvSpPr>
          <p:spPr>
            <a:xfrm>
              <a:off x="5878825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5" name="Google Shape;10575;p28"/>
            <p:cNvSpPr/>
            <p:nvPr/>
          </p:nvSpPr>
          <p:spPr>
            <a:xfrm>
              <a:off x="5878825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6" name="Google Shape;10576;p28"/>
            <p:cNvSpPr/>
            <p:nvPr/>
          </p:nvSpPr>
          <p:spPr>
            <a:xfrm>
              <a:off x="5878825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7" name="Google Shape;10577;p28"/>
            <p:cNvSpPr/>
            <p:nvPr/>
          </p:nvSpPr>
          <p:spPr>
            <a:xfrm>
              <a:off x="5878825" y="3799125"/>
              <a:ext cx="5375" cy="125450"/>
            </a:xfrm>
            <a:custGeom>
              <a:avLst/>
              <a:gdLst/>
              <a:ahLst/>
              <a:cxnLst/>
              <a:rect l="l" t="t" r="r" b="b"/>
              <a:pathLst>
                <a:path w="215" h="5018" extrusionOk="0">
                  <a:moveTo>
                    <a:pt x="0" y="0"/>
                  </a:moveTo>
                  <a:lnTo>
                    <a:pt x="0" y="5018"/>
                  </a:lnTo>
                  <a:lnTo>
                    <a:pt x="215" y="5018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8" name="Google Shape;10578;p28"/>
            <p:cNvSpPr/>
            <p:nvPr/>
          </p:nvSpPr>
          <p:spPr>
            <a:xfrm>
              <a:off x="5878825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9" name="Google Shape;10579;p28"/>
            <p:cNvSpPr/>
            <p:nvPr/>
          </p:nvSpPr>
          <p:spPr>
            <a:xfrm>
              <a:off x="5878825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0" name="Google Shape;10580;p28"/>
            <p:cNvSpPr/>
            <p:nvPr/>
          </p:nvSpPr>
          <p:spPr>
            <a:xfrm>
              <a:off x="59855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1" name="Google Shape;10581;p28"/>
            <p:cNvSpPr/>
            <p:nvPr/>
          </p:nvSpPr>
          <p:spPr>
            <a:xfrm>
              <a:off x="59855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2" name="Google Shape;10582;p28"/>
            <p:cNvSpPr/>
            <p:nvPr/>
          </p:nvSpPr>
          <p:spPr>
            <a:xfrm>
              <a:off x="59855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3" name="Google Shape;10583;p28"/>
            <p:cNvSpPr/>
            <p:nvPr/>
          </p:nvSpPr>
          <p:spPr>
            <a:xfrm>
              <a:off x="5985500" y="3798350"/>
              <a:ext cx="4800" cy="126225"/>
            </a:xfrm>
            <a:custGeom>
              <a:avLst/>
              <a:gdLst/>
              <a:ahLst/>
              <a:cxnLst/>
              <a:rect l="l" t="t" r="r" b="b"/>
              <a:pathLst>
                <a:path w="192" h="5049" extrusionOk="0">
                  <a:moveTo>
                    <a:pt x="0" y="0"/>
                  </a:moveTo>
                  <a:lnTo>
                    <a:pt x="0" y="5049"/>
                  </a:lnTo>
                  <a:lnTo>
                    <a:pt x="192" y="504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4" name="Google Shape;10584;p28"/>
            <p:cNvSpPr/>
            <p:nvPr/>
          </p:nvSpPr>
          <p:spPr>
            <a:xfrm>
              <a:off x="59855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5" name="Google Shape;10585;p28"/>
            <p:cNvSpPr/>
            <p:nvPr/>
          </p:nvSpPr>
          <p:spPr>
            <a:xfrm>
              <a:off x="59855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6" name="Google Shape;10586;p28"/>
            <p:cNvSpPr/>
            <p:nvPr/>
          </p:nvSpPr>
          <p:spPr>
            <a:xfrm>
              <a:off x="59855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7" name="Google Shape;10587;p28"/>
            <p:cNvSpPr/>
            <p:nvPr/>
          </p:nvSpPr>
          <p:spPr>
            <a:xfrm>
              <a:off x="59855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8" name="Google Shape;10588;p28"/>
            <p:cNvSpPr/>
            <p:nvPr/>
          </p:nvSpPr>
          <p:spPr>
            <a:xfrm>
              <a:off x="59855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9" name="Google Shape;10589;p28"/>
            <p:cNvSpPr/>
            <p:nvPr/>
          </p:nvSpPr>
          <p:spPr>
            <a:xfrm>
              <a:off x="59855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0" name="Google Shape;10590;p28"/>
            <p:cNvSpPr/>
            <p:nvPr/>
          </p:nvSpPr>
          <p:spPr>
            <a:xfrm>
              <a:off x="59855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1" name="Google Shape;10591;p28"/>
            <p:cNvSpPr/>
            <p:nvPr/>
          </p:nvSpPr>
          <p:spPr>
            <a:xfrm>
              <a:off x="5985500" y="5150125"/>
              <a:ext cx="4800" cy="104975"/>
            </a:xfrm>
            <a:custGeom>
              <a:avLst/>
              <a:gdLst/>
              <a:ahLst/>
              <a:cxnLst/>
              <a:rect l="l" t="t" r="r" b="b"/>
              <a:pathLst>
                <a:path w="192" h="4199" extrusionOk="0">
                  <a:moveTo>
                    <a:pt x="0" y="0"/>
                  </a:moveTo>
                  <a:lnTo>
                    <a:pt x="0" y="4191"/>
                  </a:lnTo>
                  <a:cubicBezTo>
                    <a:pt x="69" y="4191"/>
                    <a:pt x="130" y="4199"/>
                    <a:pt x="192" y="4199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2" name="Google Shape;10592;p28"/>
            <p:cNvSpPr/>
            <p:nvPr/>
          </p:nvSpPr>
          <p:spPr>
            <a:xfrm>
              <a:off x="6092350" y="49065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3" name="Google Shape;10593;p28"/>
            <p:cNvSpPr/>
            <p:nvPr/>
          </p:nvSpPr>
          <p:spPr>
            <a:xfrm>
              <a:off x="6092350" y="3929725"/>
              <a:ext cx="4625" cy="116875"/>
            </a:xfrm>
            <a:custGeom>
              <a:avLst/>
              <a:gdLst/>
              <a:ahLst/>
              <a:cxnLst/>
              <a:rect l="l" t="t" r="r" b="b"/>
              <a:pathLst>
                <a:path w="185" h="4675" extrusionOk="0">
                  <a:moveTo>
                    <a:pt x="1" y="1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4" name="Google Shape;10594;p28"/>
            <p:cNvSpPr/>
            <p:nvPr/>
          </p:nvSpPr>
          <p:spPr>
            <a:xfrm>
              <a:off x="6092350" y="44177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2"/>
                  </a:lnTo>
                  <a:lnTo>
                    <a:pt x="185" y="4682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5" name="Google Shape;10595;p28"/>
            <p:cNvSpPr/>
            <p:nvPr/>
          </p:nvSpPr>
          <p:spPr>
            <a:xfrm>
              <a:off x="6092350" y="4296300"/>
              <a:ext cx="4625" cy="116300"/>
            </a:xfrm>
            <a:custGeom>
              <a:avLst/>
              <a:gdLst/>
              <a:ahLst/>
              <a:cxnLst/>
              <a:rect l="l" t="t" r="r" b="b"/>
              <a:pathLst>
                <a:path w="185" h="4652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6" name="Google Shape;10596;p28"/>
            <p:cNvSpPr/>
            <p:nvPr/>
          </p:nvSpPr>
          <p:spPr>
            <a:xfrm>
              <a:off x="6092350" y="4662125"/>
              <a:ext cx="4625" cy="116850"/>
            </a:xfrm>
            <a:custGeom>
              <a:avLst/>
              <a:gdLst/>
              <a:ahLst/>
              <a:cxnLst/>
              <a:rect l="l" t="t" r="r" b="b"/>
              <a:pathLst>
                <a:path w="185" h="4674" extrusionOk="0">
                  <a:moveTo>
                    <a:pt x="1" y="0"/>
                  </a:moveTo>
                  <a:lnTo>
                    <a:pt x="1" y="4674"/>
                  </a:lnTo>
                  <a:lnTo>
                    <a:pt x="185" y="467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7" name="Google Shape;10597;p28"/>
            <p:cNvSpPr/>
            <p:nvPr/>
          </p:nvSpPr>
          <p:spPr>
            <a:xfrm>
              <a:off x="6092350" y="5028700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8" name="Google Shape;10598;p28"/>
            <p:cNvSpPr/>
            <p:nvPr/>
          </p:nvSpPr>
          <p:spPr>
            <a:xfrm>
              <a:off x="6092350" y="41741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9" name="Google Shape;10599;p28"/>
            <p:cNvSpPr/>
            <p:nvPr/>
          </p:nvSpPr>
          <p:spPr>
            <a:xfrm>
              <a:off x="6092350" y="47843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0"/>
                  </a:moveTo>
                  <a:lnTo>
                    <a:pt x="1" y="4650"/>
                  </a:lnTo>
                  <a:lnTo>
                    <a:pt x="185" y="465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0" name="Google Shape;10600;p28"/>
            <p:cNvSpPr/>
            <p:nvPr/>
          </p:nvSpPr>
          <p:spPr>
            <a:xfrm>
              <a:off x="6092350" y="5150125"/>
              <a:ext cx="4625" cy="109575"/>
            </a:xfrm>
            <a:custGeom>
              <a:avLst/>
              <a:gdLst/>
              <a:ahLst/>
              <a:cxnLst/>
              <a:rect l="l" t="t" r="r" b="b"/>
              <a:pathLst>
                <a:path w="185" h="4383" extrusionOk="0">
                  <a:moveTo>
                    <a:pt x="1" y="0"/>
                  </a:moveTo>
                  <a:lnTo>
                    <a:pt x="1" y="4375"/>
                  </a:lnTo>
                  <a:cubicBezTo>
                    <a:pt x="62" y="4375"/>
                    <a:pt x="131" y="4382"/>
                    <a:pt x="185" y="4382"/>
                  </a:cubicBez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1" name="Google Shape;10601;p28"/>
            <p:cNvSpPr/>
            <p:nvPr/>
          </p:nvSpPr>
          <p:spPr>
            <a:xfrm>
              <a:off x="6092350" y="4051925"/>
              <a:ext cx="4625" cy="116275"/>
            </a:xfrm>
            <a:custGeom>
              <a:avLst/>
              <a:gdLst/>
              <a:ahLst/>
              <a:cxnLst/>
              <a:rect l="l" t="t" r="r" b="b"/>
              <a:pathLst>
                <a:path w="185" h="4651" extrusionOk="0">
                  <a:moveTo>
                    <a:pt x="1" y="1"/>
                  </a:moveTo>
                  <a:lnTo>
                    <a:pt x="1" y="4651"/>
                  </a:lnTo>
                  <a:lnTo>
                    <a:pt x="185" y="465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2" name="Google Shape;10602;p28"/>
            <p:cNvSpPr/>
            <p:nvPr/>
          </p:nvSpPr>
          <p:spPr>
            <a:xfrm>
              <a:off x="6092350" y="3798350"/>
              <a:ext cx="4625" cy="126225"/>
            </a:xfrm>
            <a:custGeom>
              <a:avLst/>
              <a:gdLst/>
              <a:ahLst/>
              <a:cxnLst/>
              <a:rect l="l" t="t" r="r" b="b"/>
              <a:pathLst>
                <a:path w="185" h="5049" extrusionOk="0">
                  <a:moveTo>
                    <a:pt x="1" y="0"/>
                  </a:moveTo>
                  <a:lnTo>
                    <a:pt x="1" y="5049"/>
                  </a:lnTo>
                  <a:lnTo>
                    <a:pt x="185" y="504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3" name="Google Shape;10603;p28"/>
            <p:cNvSpPr/>
            <p:nvPr/>
          </p:nvSpPr>
          <p:spPr>
            <a:xfrm>
              <a:off x="6092350" y="4539925"/>
              <a:ext cx="4625" cy="117050"/>
            </a:xfrm>
            <a:custGeom>
              <a:avLst/>
              <a:gdLst/>
              <a:ahLst/>
              <a:cxnLst/>
              <a:rect l="l" t="t" r="r" b="b"/>
              <a:pathLst>
                <a:path w="185" h="4682" extrusionOk="0">
                  <a:moveTo>
                    <a:pt x="1" y="1"/>
                  </a:moveTo>
                  <a:lnTo>
                    <a:pt x="1" y="4681"/>
                  </a:lnTo>
                  <a:lnTo>
                    <a:pt x="185" y="468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4" name="Google Shape;10604;p28"/>
            <p:cNvSpPr/>
            <p:nvPr/>
          </p:nvSpPr>
          <p:spPr>
            <a:xfrm>
              <a:off x="6198475" y="41741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5" name="Google Shape;10605;p28"/>
            <p:cNvSpPr/>
            <p:nvPr/>
          </p:nvSpPr>
          <p:spPr>
            <a:xfrm>
              <a:off x="6198475" y="40519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6" name="Google Shape;10606;p28"/>
            <p:cNvSpPr/>
            <p:nvPr/>
          </p:nvSpPr>
          <p:spPr>
            <a:xfrm>
              <a:off x="6199050" y="5150125"/>
              <a:ext cx="4800" cy="104975"/>
            </a:xfrm>
            <a:custGeom>
              <a:avLst/>
              <a:gdLst/>
              <a:ahLst/>
              <a:cxnLst/>
              <a:rect l="l" t="t" r="r" b="b"/>
              <a:pathLst>
                <a:path w="192" h="4199" extrusionOk="0">
                  <a:moveTo>
                    <a:pt x="0" y="0"/>
                  </a:moveTo>
                  <a:lnTo>
                    <a:pt x="0" y="4199"/>
                  </a:lnTo>
                  <a:lnTo>
                    <a:pt x="192" y="418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7" name="Google Shape;10607;p28"/>
            <p:cNvSpPr/>
            <p:nvPr/>
          </p:nvSpPr>
          <p:spPr>
            <a:xfrm>
              <a:off x="6198475" y="3929725"/>
              <a:ext cx="5375" cy="116875"/>
            </a:xfrm>
            <a:custGeom>
              <a:avLst/>
              <a:gdLst/>
              <a:ahLst/>
              <a:cxnLst/>
              <a:rect l="l" t="t" r="r" b="b"/>
              <a:pathLst>
                <a:path w="21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8" name="Google Shape;10608;p28"/>
            <p:cNvSpPr/>
            <p:nvPr/>
          </p:nvSpPr>
          <p:spPr>
            <a:xfrm>
              <a:off x="6198475" y="45399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9" name="Google Shape;10609;p28"/>
            <p:cNvSpPr/>
            <p:nvPr/>
          </p:nvSpPr>
          <p:spPr>
            <a:xfrm>
              <a:off x="6198475" y="50287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0" name="Google Shape;10610;p28"/>
            <p:cNvSpPr/>
            <p:nvPr/>
          </p:nvSpPr>
          <p:spPr>
            <a:xfrm>
              <a:off x="6198475" y="4296300"/>
              <a:ext cx="5375" cy="116300"/>
            </a:xfrm>
            <a:custGeom>
              <a:avLst/>
              <a:gdLst/>
              <a:ahLst/>
              <a:cxnLst/>
              <a:rect l="l" t="t" r="r" b="b"/>
              <a:pathLst>
                <a:path w="21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1" name="Google Shape;10611;p28"/>
            <p:cNvSpPr/>
            <p:nvPr/>
          </p:nvSpPr>
          <p:spPr>
            <a:xfrm>
              <a:off x="6198475" y="4662125"/>
              <a:ext cx="5375" cy="116850"/>
            </a:xfrm>
            <a:custGeom>
              <a:avLst/>
              <a:gdLst/>
              <a:ahLst/>
              <a:cxnLst/>
              <a:rect l="l" t="t" r="r" b="b"/>
              <a:pathLst>
                <a:path w="21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2" name="Google Shape;10612;p28"/>
            <p:cNvSpPr/>
            <p:nvPr/>
          </p:nvSpPr>
          <p:spPr>
            <a:xfrm>
              <a:off x="6198475" y="44177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3" name="Google Shape;10613;p28"/>
            <p:cNvSpPr/>
            <p:nvPr/>
          </p:nvSpPr>
          <p:spPr>
            <a:xfrm>
              <a:off x="6199050" y="3797775"/>
              <a:ext cx="4800" cy="126800"/>
            </a:xfrm>
            <a:custGeom>
              <a:avLst/>
              <a:gdLst/>
              <a:ahLst/>
              <a:cxnLst/>
              <a:rect l="l" t="t" r="r" b="b"/>
              <a:pathLst>
                <a:path w="192" h="5072" extrusionOk="0">
                  <a:moveTo>
                    <a:pt x="0" y="0"/>
                  </a:moveTo>
                  <a:lnTo>
                    <a:pt x="0" y="5072"/>
                  </a:lnTo>
                  <a:lnTo>
                    <a:pt x="192" y="507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4" name="Google Shape;10614;p28"/>
            <p:cNvSpPr/>
            <p:nvPr/>
          </p:nvSpPr>
          <p:spPr>
            <a:xfrm>
              <a:off x="6198475" y="47843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5" name="Google Shape;10615;p28"/>
            <p:cNvSpPr/>
            <p:nvPr/>
          </p:nvSpPr>
          <p:spPr>
            <a:xfrm>
              <a:off x="6198475" y="49065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6" name="Google Shape;10616;p28"/>
            <p:cNvSpPr/>
            <p:nvPr/>
          </p:nvSpPr>
          <p:spPr>
            <a:xfrm>
              <a:off x="6305150" y="3929725"/>
              <a:ext cx="5375" cy="116875"/>
            </a:xfrm>
            <a:custGeom>
              <a:avLst/>
              <a:gdLst/>
              <a:ahLst/>
              <a:cxnLst/>
              <a:rect l="l" t="t" r="r" b="b"/>
              <a:pathLst>
                <a:path w="215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7" name="Google Shape;10617;p28"/>
            <p:cNvSpPr/>
            <p:nvPr/>
          </p:nvSpPr>
          <p:spPr>
            <a:xfrm>
              <a:off x="6305150" y="47843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8" name="Google Shape;10618;p28"/>
            <p:cNvSpPr/>
            <p:nvPr/>
          </p:nvSpPr>
          <p:spPr>
            <a:xfrm>
              <a:off x="6305150" y="50287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9" name="Google Shape;10619;p28"/>
            <p:cNvSpPr/>
            <p:nvPr/>
          </p:nvSpPr>
          <p:spPr>
            <a:xfrm>
              <a:off x="6305150" y="40519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0" name="Google Shape;10620;p28"/>
            <p:cNvSpPr/>
            <p:nvPr/>
          </p:nvSpPr>
          <p:spPr>
            <a:xfrm>
              <a:off x="6305150" y="3797000"/>
              <a:ext cx="5375" cy="127575"/>
            </a:xfrm>
            <a:custGeom>
              <a:avLst/>
              <a:gdLst/>
              <a:ahLst/>
              <a:cxnLst/>
              <a:rect l="l" t="t" r="r" b="b"/>
              <a:pathLst>
                <a:path w="215" h="5103" extrusionOk="0">
                  <a:moveTo>
                    <a:pt x="0" y="1"/>
                  </a:moveTo>
                  <a:lnTo>
                    <a:pt x="0" y="5103"/>
                  </a:lnTo>
                  <a:lnTo>
                    <a:pt x="215" y="5103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1" name="Google Shape;10621;p28"/>
            <p:cNvSpPr/>
            <p:nvPr/>
          </p:nvSpPr>
          <p:spPr>
            <a:xfrm>
              <a:off x="6305150" y="5150125"/>
              <a:ext cx="5375" cy="98275"/>
            </a:xfrm>
            <a:custGeom>
              <a:avLst/>
              <a:gdLst/>
              <a:ahLst/>
              <a:cxnLst/>
              <a:rect l="l" t="t" r="r" b="b"/>
              <a:pathLst>
                <a:path w="215" h="3931" extrusionOk="0">
                  <a:moveTo>
                    <a:pt x="0" y="0"/>
                  </a:moveTo>
                  <a:lnTo>
                    <a:pt x="0" y="3930"/>
                  </a:lnTo>
                  <a:lnTo>
                    <a:pt x="215" y="391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2" name="Google Shape;10622;p28"/>
            <p:cNvSpPr/>
            <p:nvPr/>
          </p:nvSpPr>
          <p:spPr>
            <a:xfrm>
              <a:off x="6305150" y="4906500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3" name="Google Shape;10623;p28"/>
            <p:cNvSpPr/>
            <p:nvPr/>
          </p:nvSpPr>
          <p:spPr>
            <a:xfrm>
              <a:off x="6305150" y="4174125"/>
              <a:ext cx="5375" cy="116275"/>
            </a:xfrm>
            <a:custGeom>
              <a:avLst/>
              <a:gdLst/>
              <a:ahLst/>
              <a:cxnLst/>
              <a:rect l="l" t="t" r="r" b="b"/>
              <a:pathLst>
                <a:path w="215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15" y="46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4" name="Google Shape;10624;p28"/>
            <p:cNvSpPr/>
            <p:nvPr/>
          </p:nvSpPr>
          <p:spPr>
            <a:xfrm>
              <a:off x="6305150" y="44177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15" y="4682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5" name="Google Shape;10625;p28"/>
            <p:cNvSpPr/>
            <p:nvPr/>
          </p:nvSpPr>
          <p:spPr>
            <a:xfrm>
              <a:off x="6305150" y="4296300"/>
              <a:ext cx="5375" cy="116300"/>
            </a:xfrm>
            <a:custGeom>
              <a:avLst/>
              <a:gdLst/>
              <a:ahLst/>
              <a:cxnLst/>
              <a:rect l="l" t="t" r="r" b="b"/>
              <a:pathLst>
                <a:path w="215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15" y="46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6" name="Google Shape;10626;p28"/>
            <p:cNvSpPr/>
            <p:nvPr/>
          </p:nvSpPr>
          <p:spPr>
            <a:xfrm>
              <a:off x="6305150" y="4662125"/>
              <a:ext cx="5375" cy="116850"/>
            </a:xfrm>
            <a:custGeom>
              <a:avLst/>
              <a:gdLst/>
              <a:ahLst/>
              <a:cxnLst/>
              <a:rect l="l" t="t" r="r" b="b"/>
              <a:pathLst>
                <a:path w="215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15" y="467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7" name="Google Shape;10627;p28"/>
            <p:cNvSpPr/>
            <p:nvPr/>
          </p:nvSpPr>
          <p:spPr>
            <a:xfrm>
              <a:off x="6305150" y="4539925"/>
              <a:ext cx="5375" cy="117050"/>
            </a:xfrm>
            <a:custGeom>
              <a:avLst/>
              <a:gdLst/>
              <a:ahLst/>
              <a:cxnLst/>
              <a:rect l="l" t="t" r="r" b="b"/>
              <a:pathLst>
                <a:path w="215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15" y="468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8" name="Google Shape;10628;p28"/>
            <p:cNvSpPr/>
            <p:nvPr/>
          </p:nvSpPr>
          <p:spPr>
            <a:xfrm>
              <a:off x="6412025" y="3929725"/>
              <a:ext cx="4600" cy="116875"/>
            </a:xfrm>
            <a:custGeom>
              <a:avLst/>
              <a:gdLst/>
              <a:ahLst/>
              <a:cxnLst/>
              <a:rect l="l" t="t" r="r" b="b"/>
              <a:pathLst>
                <a:path w="184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9" name="Google Shape;10629;p28"/>
            <p:cNvSpPr/>
            <p:nvPr/>
          </p:nvSpPr>
          <p:spPr>
            <a:xfrm>
              <a:off x="6412025" y="4662125"/>
              <a:ext cx="4600" cy="116850"/>
            </a:xfrm>
            <a:custGeom>
              <a:avLst/>
              <a:gdLst/>
              <a:ahLst/>
              <a:cxnLst/>
              <a:rect l="l" t="t" r="r" b="b"/>
              <a:pathLst>
                <a:path w="184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84" y="467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0" name="Google Shape;10630;p28"/>
            <p:cNvSpPr/>
            <p:nvPr/>
          </p:nvSpPr>
          <p:spPr>
            <a:xfrm>
              <a:off x="6412025" y="5028700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1" name="Google Shape;10631;p28"/>
            <p:cNvSpPr/>
            <p:nvPr/>
          </p:nvSpPr>
          <p:spPr>
            <a:xfrm>
              <a:off x="6412025" y="4539925"/>
              <a:ext cx="4600" cy="117050"/>
            </a:xfrm>
            <a:custGeom>
              <a:avLst/>
              <a:gdLst/>
              <a:ahLst/>
              <a:cxnLst/>
              <a:rect l="l" t="t" r="r" b="b"/>
              <a:pathLst>
                <a:path w="184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84" y="468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2" name="Google Shape;10632;p28"/>
            <p:cNvSpPr/>
            <p:nvPr/>
          </p:nvSpPr>
          <p:spPr>
            <a:xfrm>
              <a:off x="6412025" y="4906500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3" name="Google Shape;10633;p28"/>
            <p:cNvSpPr/>
            <p:nvPr/>
          </p:nvSpPr>
          <p:spPr>
            <a:xfrm>
              <a:off x="6412025" y="4417725"/>
              <a:ext cx="4600" cy="117050"/>
            </a:xfrm>
            <a:custGeom>
              <a:avLst/>
              <a:gdLst/>
              <a:ahLst/>
              <a:cxnLst/>
              <a:rect l="l" t="t" r="r" b="b"/>
              <a:pathLst>
                <a:path w="184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84" y="468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4" name="Google Shape;10634;p28"/>
            <p:cNvSpPr/>
            <p:nvPr/>
          </p:nvSpPr>
          <p:spPr>
            <a:xfrm>
              <a:off x="6412025" y="3796425"/>
              <a:ext cx="4600" cy="128150"/>
            </a:xfrm>
            <a:custGeom>
              <a:avLst/>
              <a:gdLst/>
              <a:ahLst/>
              <a:cxnLst/>
              <a:rect l="l" t="t" r="r" b="b"/>
              <a:pathLst>
                <a:path w="184" h="5126" extrusionOk="0">
                  <a:moveTo>
                    <a:pt x="0" y="1"/>
                  </a:moveTo>
                  <a:lnTo>
                    <a:pt x="0" y="5126"/>
                  </a:lnTo>
                  <a:lnTo>
                    <a:pt x="184" y="5126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5" name="Google Shape;10635;p28"/>
            <p:cNvSpPr/>
            <p:nvPr/>
          </p:nvSpPr>
          <p:spPr>
            <a:xfrm>
              <a:off x="6412025" y="4174125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6" name="Google Shape;10636;p28"/>
            <p:cNvSpPr/>
            <p:nvPr/>
          </p:nvSpPr>
          <p:spPr>
            <a:xfrm>
              <a:off x="6412025" y="4784325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84" y="465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7" name="Google Shape;10637;p28"/>
            <p:cNvSpPr/>
            <p:nvPr/>
          </p:nvSpPr>
          <p:spPr>
            <a:xfrm>
              <a:off x="6412025" y="4296300"/>
              <a:ext cx="4600" cy="116300"/>
            </a:xfrm>
            <a:custGeom>
              <a:avLst/>
              <a:gdLst/>
              <a:ahLst/>
              <a:cxnLst/>
              <a:rect l="l" t="t" r="r" b="b"/>
              <a:pathLst>
                <a:path w="184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8" name="Google Shape;10638;p28"/>
            <p:cNvSpPr/>
            <p:nvPr/>
          </p:nvSpPr>
          <p:spPr>
            <a:xfrm>
              <a:off x="6412025" y="4051925"/>
              <a:ext cx="4600" cy="116275"/>
            </a:xfrm>
            <a:custGeom>
              <a:avLst/>
              <a:gdLst/>
              <a:ahLst/>
              <a:cxnLst/>
              <a:rect l="l" t="t" r="r" b="b"/>
              <a:pathLst>
                <a:path w="184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84" y="4651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9" name="Google Shape;10639;p28"/>
            <p:cNvSpPr/>
            <p:nvPr/>
          </p:nvSpPr>
          <p:spPr>
            <a:xfrm>
              <a:off x="6412025" y="5150125"/>
              <a:ext cx="4600" cy="104975"/>
            </a:xfrm>
            <a:custGeom>
              <a:avLst/>
              <a:gdLst/>
              <a:ahLst/>
              <a:cxnLst/>
              <a:rect l="l" t="t" r="r" b="b"/>
              <a:pathLst>
                <a:path w="184" h="4199" extrusionOk="0">
                  <a:moveTo>
                    <a:pt x="0" y="0"/>
                  </a:moveTo>
                  <a:lnTo>
                    <a:pt x="0" y="4183"/>
                  </a:lnTo>
                  <a:lnTo>
                    <a:pt x="184" y="419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0" name="Google Shape;10640;p28"/>
            <p:cNvSpPr/>
            <p:nvPr/>
          </p:nvSpPr>
          <p:spPr>
            <a:xfrm>
              <a:off x="6518700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1" name="Google Shape;10641;p28"/>
            <p:cNvSpPr/>
            <p:nvPr/>
          </p:nvSpPr>
          <p:spPr>
            <a:xfrm>
              <a:off x="6518700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2" name="Google Shape;10642;p28"/>
            <p:cNvSpPr/>
            <p:nvPr/>
          </p:nvSpPr>
          <p:spPr>
            <a:xfrm>
              <a:off x="6518700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3" name="Google Shape;10643;p28"/>
            <p:cNvSpPr/>
            <p:nvPr/>
          </p:nvSpPr>
          <p:spPr>
            <a:xfrm>
              <a:off x="6518700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4" name="Google Shape;10644;p28"/>
            <p:cNvSpPr/>
            <p:nvPr/>
          </p:nvSpPr>
          <p:spPr>
            <a:xfrm>
              <a:off x="6518700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5" name="Google Shape;10645;p28"/>
            <p:cNvSpPr/>
            <p:nvPr/>
          </p:nvSpPr>
          <p:spPr>
            <a:xfrm>
              <a:off x="6518700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6" name="Google Shape;10646;p28"/>
            <p:cNvSpPr/>
            <p:nvPr/>
          </p:nvSpPr>
          <p:spPr>
            <a:xfrm>
              <a:off x="6518700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7" name="Google Shape;10647;p28"/>
            <p:cNvSpPr/>
            <p:nvPr/>
          </p:nvSpPr>
          <p:spPr>
            <a:xfrm>
              <a:off x="6518700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8" name="Google Shape;10648;p28"/>
            <p:cNvSpPr/>
            <p:nvPr/>
          </p:nvSpPr>
          <p:spPr>
            <a:xfrm>
              <a:off x="6518700" y="3796425"/>
              <a:ext cx="4800" cy="128150"/>
            </a:xfrm>
            <a:custGeom>
              <a:avLst/>
              <a:gdLst/>
              <a:ahLst/>
              <a:cxnLst/>
              <a:rect l="l" t="t" r="r" b="b"/>
              <a:pathLst>
                <a:path w="192" h="5126" extrusionOk="0">
                  <a:moveTo>
                    <a:pt x="0" y="1"/>
                  </a:moveTo>
                  <a:lnTo>
                    <a:pt x="0" y="5126"/>
                  </a:lnTo>
                  <a:lnTo>
                    <a:pt x="192" y="5126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9" name="Google Shape;10649;p28"/>
            <p:cNvSpPr/>
            <p:nvPr/>
          </p:nvSpPr>
          <p:spPr>
            <a:xfrm>
              <a:off x="6518700" y="5150125"/>
              <a:ext cx="4800" cy="110350"/>
            </a:xfrm>
            <a:custGeom>
              <a:avLst/>
              <a:gdLst/>
              <a:ahLst/>
              <a:cxnLst/>
              <a:rect l="l" t="t" r="r" b="b"/>
              <a:pathLst>
                <a:path w="192" h="4414" extrusionOk="0">
                  <a:moveTo>
                    <a:pt x="0" y="0"/>
                  </a:moveTo>
                  <a:lnTo>
                    <a:pt x="0" y="4413"/>
                  </a:lnTo>
                  <a:lnTo>
                    <a:pt x="192" y="441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0" name="Google Shape;10650;p28"/>
            <p:cNvSpPr/>
            <p:nvPr/>
          </p:nvSpPr>
          <p:spPr>
            <a:xfrm>
              <a:off x="6518700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1" name="Google Shape;10651;p28"/>
            <p:cNvSpPr/>
            <p:nvPr/>
          </p:nvSpPr>
          <p:spPr>
            <a:xfrm>
              <a:off x="6518700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2" name="Google Shape;10652;p28"/>
            <p:cNvSpPr/>
            <p:nvPr/>
          </p:nvSpPr>
          <p:spPr>
            <a:xfrm>
              <a:off x="6625375" y="5150125"/>
              <a:ext cx="4800" cy="110350"/>
            </a:xfrm>
            <a:custGeom>
              <a:avLst/>
              <a:gdLst/>
              <a:ahLst/>
              <a:cxnLst/>
              <a:rect l="l" t="t" r="r" b="b"/>
              <a:pathLst>
                <a:path w="192" h="4414" extrusionOk="0">
                  <a:moveTo>
                    <a:pt x="0" y="0"/>
                  </a:moveTo>
                  <a:lnTo>
                    <a:pt x="0" y="4413"/>
                  </a:lnTo>
                  <a:lnTo>
                    <a:pt x="192" y="441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3" name="Google Shape;10653;p28"/>
            <p:cNvSpPr/>
            <p:nvPr/>
          </p:nvSpPr>
          <p:spPr>
            <a:xfrm>
              <a:off x="6625375" y="4662125"/>
              <a:ext cx="4800" cy="116850"/>
            </a:xfrm>
            <a:custGeom>
              <a:avLst/>
              <a:gdLst/>
              <a:ahLst/>
              <a:cxnLst/>
              <a:rect l="l" t="t" r="r" b="b"/>
              <a:pathLst>
                <a:path w="192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4" name="Google Shape;10654;p28"/>
            <p:cNvSpPr/>
            <p:nvPr/>
          </p:nvSpPr>
          <p:spPr>
            <a:xfrm>
              <a:off x="6625375" y="44177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192" y="4682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5" name="Google Shape;10655;p28"/>
            <p:cNvSpPr/>
            <p:nvPr/>
          </p:nvSpPr>
          <p:spPr>
            <a:xfrm>
              <a:off x="6625375" y="47843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6" name="Google Shape;10656;p28"/>
            <p:cNvSpPr/>
            <p:nvPr/>
          </p:nvSpPr>
          <p:spPr>
            <a:xfrm>
              <a:off x="6625375" y="41741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192" y="465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7" name="Google Shape;10657;p28"/>
            <p:cNvSpPr/>
            <p:nvPr/>
          </p:nvSpPr>
          <p:spPr>
            <a:xfrm>
              <a:off x="6625375" y="50287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8" name="Google Shape;10658;p28"/>
            <p:cNvSpPr/>
            <p:nvPr/>
          </p:nvSpPr>
          <p:spPr>
            <a:xfrm>
              <a:off x="6625375" y="4906500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9" name="Google Shape;10659;p28"/>
            <p:cNvSpPr/>
            <p:nvPr/>
          </p:nvSpPr>
          <p:spPr>
            <a:xfrm>
              <a:off x="6625375" y="3795675"/>
              <a:ext cx="4800" cy="128900"/>
            </a:xfrm>
            <a:custGeom>
              <a:avLst/>
              <a:gdLst/>
              <a:ahLst/>
              <a:cxnLst/>
              <a:rect l="l" t="t" r="r" b="b"/>
              <a:pathLst>
                <a:path w="192" h="5156" extrusionOk="0">
                  <a:moveTo>
                    <a:pt x="0" y="0"/>
                  </a:moveTo>
                  <a:lnTo>
                    <a:pt x="0" y="5156"/>
                  </a:lnTo>
                  <a:lnTo>
                    <a:pt x="192" y="515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0" name="Google Shape;10660;p28"/>
            <p:cNvSpPr/>
            <p:nvPr/>
          </p:nvSpPr>
          <p:spPr>
            <a:xfrm>
              <a:off x="6625375" y="4051925"/>
              <a:ext cx="4800" cy="116275"/>
            </a:xfrm>
            <a:custGeom>
              <a:avLst/>
              <a:gdLst/>
              <a:ahLst/>
              <a:cxnLst/>
              <a:rect l="l" t="t" r="r" b="b"/>
              <a:pathLst>
                <a:path w="192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1" name="Google Shape;10661;p28"/>
            <p:cNvSpPr/>
            <p:nvPr/>
          </p:nvSpPr>
          <p:spPr>
            <a:xfrm>
              <a:off x="6625375" y="4539925"/>
              <a:ext cx="4800" cy="117050"/>
            </a:xfrm>
            <a:custGeom>
              <a:avLst/>
              <a:gdLst/>
              <a:ahLst/>
              <a:cxnLst/>
              <a:rect l="l" t="t" r="r" b="b"/>
              <a:pathLst>
                <a:path w="192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192" y="468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2" name="Google Shape;10662;p28"/>
            <p:cNvSpPr/>
            <p:nvPr/>
          </p:nvSpPr>
          <p:spPr>
            <a:xfrm>
              <a:off x="6625375" y="3929725"/>
              <a:ext cx="4800" cy="116875"/>
            </a:xfrm>
            <a:custGeom>
              <a:avLst/>
              <a:gdLst/>
              <a:ahLst/>
              <a:cxnLst/>
              <a:rect l="l" t="t" r="r" b="b"/>
              <a:pathLst>
                <a:path w="192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192" y="4674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3" name="Google Shape;10663;p28"/>
            <p:cNvSpPr/>
            <p:nvPr/>
          </p:nvSpPr>
          <p:spPr>
            <a:xfrm>
              <a:off x="6625375" y="4296300"/>
              <a:ext cx="4800" cy="116300"/>
            </a:xfrm>
            <a:custGeom>
              <a:avLst/>
              <a:gdLst/>
              <a:ahLst/>
              <a:cxnLst/>
              <a:rect l="l" t="t" r="r" b="b"/>
              <a:pathLst>
                <a:path w="192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192" y="4651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4" name="Google Shape;10664;p28"/>
            <p:cNvSpPr/>
            <p:nvPr/>
          </p:nvSpPr>
          <p:spPr>
            <a:xfrm>
              <a:off x="6731675" y="3795100"/>
              <a:ext cx="5200" cy="129475"/>
            </a:xfrm>
            <a:custGeom>
              <a:avLst/>
              <a:gdLst/>
              <a:ahLst/>
              <a:cxnLst/>
              <a:rect l="l" t="t" r="r" b="b"/>
              <a:pathLst>
                <a:path w="208" h="5179" extrusionOk="0">
                  <a:moveTo>
                    <a:pt x="0" y="0"/>
                  </a:moveTo>
                  <a:lnTo>
                    <a:pt x="0" y="5179"/>
                  </a:lnTo>
                  <a:lnTo>
                    <a:pt x="207" y="517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5" name="Google Shape;10665;p28"/>
            <p:cNvSpPr/>
            <p:nvPr/>
          </p:nvSpPr>
          <p:spPr>
            <a:xfrm>
              <a:off x="6731675" y="5150125"/>
              <a:ext cx="5200" cy="106700"/>
            </a:xfrm>
            <a:custGeom>
              <a:avLst/>
              <a:gdLst/>
              <a:ahLst/>
              <a:cxnLst/>
              <a:rect l="l" t="t" r="r" b="b"/>
              <a:pathLst>
                <a:path w="208" h="4268" extrusionOk="0">
                  <a:moveTo>
                    <a:pt x="0" y="0"/>
                  </a:moveTo>
                  <a:lnTo>
                    <a:pt x="0" y="4268"/>
                  </a:lnTo>
                  <a:lnTo>
                    <a:pt x="207" y="426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6" name="Google Shape;10666;p28"/>
            <p:cNvSpPr/>
            <p:nvPr/>
          </p:nvSpPr>
          <p:spPr>
            <a:xfrm>
              <a:off x="6731675" y="4784325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07" y="465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7" name="Google Shape;10667;p28"/>
            <p:cNvSpPr/>
            <p:nvPr/>
          </p:nvSpPr>
          <p:spPr>
            <a:xfrm>
              <a:off x="6731675" y="4174125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0"/>
                  </a:moveTo>
                  <a:lnTo>
                    <a:pt x="0" y="4650"/>
                  </a:lnTo>
                  <a:lnTo>
                    <a:pt x="207" y="465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8" name="Google Shape;10668;p28"/>
            <p:cNvSpPr/>
            <p:nvPr/>
          </p:nvSpPr>
          <p:spPr>
            <a:xfrm>
              <a:off x="6731675" y="3929725"/>
              <a:ext cx="5200" cy="116875"/>
            </a:xfrm>
            <a:custGeom>
              <a:avLst/>
              <a:gdLst/>
              <a:ahLst/>
              <a:cxnLst/>
              <a:rect l="l" t="t" r="r" b="b"/>
              <a:pathLst>
                <a:path w="208" h="4675" extrusionOk="0">
                  <a:moveTo>
                    <a:pt x="0" y="1"/>
                  </a:moveTo>
                  <a:lnTo>
                    <a:pt x="0" y="4674"/>
                  </a:lnTo>
                  <a:lnTo>
                    <a:pt x="207" y="4674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9" name="Google Shape;10669;p28"/>
            <p:cNvSpPr/>
            <p:nvPr/>
          </p:nvSpPr>
          <p:spPr>
            <a:xfrm>
              <a:off x="6731675" y="4539925"/>
              <a:ext cx="5200" cy="117050"/>
            </a:xfrm>
            <a:custGeom>
              <a:avLst/>
              <a:gdLst/>
              <a:ahLst/>
              <a:cxnLst/>
              <a:rect l="l" t="t" r="r" b="b"/>
              <a:pathLst>
                <a:path w="208" h="4682" extrusionOk="0">
                  <a:moveTo>
                    <a:pt x="0" y="1"/>
                  </a:moveTo>
                  <a:lnTo>
                    <a:pt x="0" y="4681"/>
                  </a:lnTo>
                  <a:lnTo>
                    <a:pt x="207" y="468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0" name="Google Shape;10670;p28"/>
            <p:cNvSpPr/>
            <p:nvPr/>
          </p:nvSpPr>
          <p:spPr>
            <a:xfrm>
              <a:off x="6731675" y="4051925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1" name="Google Shape;10671;p28"/>
            <p:cNvSpPr/>
            <p:nvPr/>
          </p:nvSpPr>
          <p:spPr>
            <a:xfrm>
              <a:off x="6731675" y="4296300"/>
              <a:ext cx="5200" cy="116300"/>
            </a:xfrm>
            <a:custGeom>
              <a:avLst/>
              <a:gdLst/>
              <a:ahLst/>
              <a:cxnLst/>
              <a:rect l="l" t="t" r="r" b="b"/>
              <a:pathLst>
                <a:path w="208" h="4652" extrusionOk="0">
                  <a:moveTo>
                    <a:pt x="0" y="1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2" name="Google Shape;10672;p28"/>
            <p:cNvSpPr/>
            <p:nvPr/>
          </p:nvSpPr>
          <p:spPr>
            <a:xfrm>
              <a:off x="6731675" y="4662125"/>
              <a:ext cx="5200" cy="116850"/>
            </a:xfrm>
            <a:custGeom>
              <a:avLst/>
              <a:gdLst/>
              <a:ahLst/>
              <a:cxnLst/>
              <a:rect l="l" t="t" r="r" b="b"/>
              <a:pathLst>
                <a:path w="208" h="4674" extrusionOk="0">
                  <a:moveTo>
                    <a:pt x="0" y="0"/>
                  </a:moveTo>
                  <a:lnTo>
                    <a:pt x="0" y="4674"/>
                  </a:lnTo>
                  <a:lnTo>
                    <a:pt x="207" y="467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3" name="Google Shape;10673;p28"/>
            <p:cNvSpPr/>
            <p:nvPr/>
          </p:nvSpPr>
          <p:spPr>
            <a:xfrm>
              <a:off x="6731675" y="4906500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1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4" name="Google Shape;10674;p28"/>
            <p:cNvSpPr/>
            <p:nvPr/>
          </p:nvSpPr>
          <p:spPr>
            <a:xfrm>
              <a:off x="6731675" y="5028700"/>
              <a:ext cx="5200" cy="116275"/>
            </a:xfrm>
            <a:custGeom>
              <a:avLst/>
              <a:gdLst/>
              <a:ahLst/>
              <a:cxnLst/>
              <a:rect l="l" t="t" r="r" b="b"/>
              <a:pathLst>
                <a:path w="208" h="4651" extrusionOk="0">
                  <a:moveTo>
                    <a:pt x="0" y="0"/>
                  </a:moveTo>
                  <a:lnTo>
                    <a:pt x="0" y="4651"/>
                  </a:lnTo>
                  <a:lnTo>
                    <a:pt x="207" y="465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5" name="Google Shape;10675;p28"/>
            <p:cNvSpPr/>
            <p:nvPr/>
          </p:nvSpPr>
          <p:spPr>
            <a:xfrm>
              <a:off x="6731675" y="4417725"/>
              <a:ext cx="5200" cy="117050"/>
            </a:xfrm>
            <a:custGeom>
              <a:avLst/>
              <a:gdLst/>
              <a:ahLst/>
              <a:cxnLst/>
              <a:rect l="l" t="t" r="r" b="b"/>
              <a:pathLst>
                <a:path w="208" h="4682" extrusionOk="0">
                  <a:moveTo>
                    <a:pt x="0" y="1"/>
                  </a:moveTo>
                  <a:lnTo>
                    <a:pt x="0" y="4682"/>
                  </a:lnTo>
                  <a:lnTo>
                    <a:pt x="207" y="4682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6" name="Google Shape;10676;p28"/>
            <p:cNvSpPr/>
            <p:nvPr/>
          </p:nvSpPr>
          <p:spPr>
            <a:xfrm>
              <a:off x="4069500" y="5144950"/>
              <a:ext cx="2770600" cy="5200"/>
            </a:xfrm>
            <a:custGeom>
              <a:avLst/>
              <a:gdLst/>
              <a:ahLst/>
              <a:cxnLst/>
              <a:rect l="l" t="t" r="r" b="b"/>
              <a:pathLst>
                <a:path w="110824" h="208" extrusionOk="0">
                  <a:moveTo>
                    <a:pt x="0" y="1"/>
                  </a:moveTo>
                  <a:lnTo>
                    <a:pt x="0" y="207"/>
                  </a:lnTo>
                  <a:lnTo>
                    <a:pt x="110823" y="207"/>
                  </a:lnTo>
                  <a:lnTo>
                    <a:pt x="110823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7" name="Google Shape;10677;p28"/>
            <p:cNvSpPr/>
            <p:nvPr/>
          </p:nvSpPr>
          <p:spPr>
            <a:xfrm>
              <a:off x="4070825" y="5022750"/>
              <a:ext cx="2768125" cy="5975"/>
            </a:xfrm>
            <a:custGeom>
              <a:avLst/>
              <a:gdLst/>
              <a:ahLst/>
              <a:cxnLst/>
              <a:rect l="l" t="t" r="r" b="b"/>
              <a:pathLst>
                <a:path w="110725" h="239" extrusionOk="0">
                  <a:moveTo>
                    <a:pt x="1" y="1"/>
                  </a:moveTo>
                  <a:lnTo>
                    <a:pt x="1" y="238"/>
                  </a:lnTo>
                  <a:lnTo>
                    <a:pt x="110724" y="238"/>
                  </a:lnTo>
                  <a:lnTo>
                    <a:pt x="110724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8" name="Google Shape;10678;p28"/>
            <p:cNvSpPr/>
            <p:nvPr/>
          </p:nvSpPr>
          <p:spPr>
            <a:xfrm>
              <a:off x="4071400" y="4900575"/>
              <a:ext cx="2766975" cy="5950"/>
            </a:xfrm>
            <a:custGeom>
              <a:avLst/>
              <a:gdLst/>
              <a:ahLst/>
              <a:cxnLst/>
              <a:rect l="l" t="t" r="r" b="b"/>
              <a:pathLst>
                <a:path w="110679" h="238" extrusionOk="0">
                  <a:moveTo>
                    <a:pt x="1" y="0"/>
                  </a:moveTo>
                  <a:lnTo>
                    <a:pt x="1" y="238"/>
                  </a:lnTo>
                  <a:lnTo>
                    <a:pt x="110678" y="238"/>
                  </a:lnTo>
                  <a:lnTo>
                    <a:pt x="110678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9" name="Google Shape;10679;p28"/>
            <p:cNvSpPr/>
            <p:nvPr/>
          </p:nvSpPr>
          <p:spPr>
            <a:xfrm>
              <a:off x="4072550" y="4778950"/>
              <a:ext cx="2764675" cy="5375"/>
            </a:xfrm>
            <a:custGeom>
              <a:avLst/>
              <a:gdLst/>
              <a:ahLst/>
              <a:cxnLst/>
              <a:rect l="l" t="t" r="r" b="b"/>
              <a:pathLst>
                <a:path w="110587" h="215" extrusionOk="0">
                  <a:moveTo>
                    <a:pt x="1" y="1"/>
                  </a:moveTo>
                  <a:lnTo>
                    <a:pt x="1" y="215"/>
                  </a:lnTo>
                  <a:lnTo>
                    <a:pt x="110586" y="215"/>
                  </a:lnTo>
                  <a:lnTo>
                    <a:pt x="110586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0" name="Google Shape;10680;p28"/>
            <p:cNvSpPr/>
            <p:nvPr/>
          </p:nvSpPr>
          <p:spPr>
            <a:xfrm>
              <a:off x="4073125" y="4656950"/>
              <a:ext cx="2763525" cy="5200"/>
            </a:xfrm>
            <a:custGeom>
              <a:avLst/>
              <a:gdLst/>
              <a:ahLst/>
              <a:cxnLst/>
              <a:rect l="l" t="t" r="r" b="b"/>
              <a:pathLst>
                <a:path w="110541" h="208" extrusionOk="0">
                  <a:moveTo>
                    <a:pt x="1" y="0"/>
                  </a:moveTo>
                  <a:lnTo>
                    <a:pt x="1" y="207"/>
                  </a:lnTo>
                  <a:lnTo>
                    <a:pt x="110540" y="207"/>
                  </a:lnTo>
                  <a:lnTo>
                    <a:pt x="110540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1" name="Google Shape;10681;p28"/>
            <p:cNvSpPr/>
            <p:nvPr/>
          </p:nvSpPr>
          <p:spPr>
            <a:xfrm>
              <a:off x="4074275" y="4534750"/>
              <a:ext cx="2761025" cy="5200"/>
            </a:xfrm>
            <a:custGeom>
              <a:avLst/>
              <a:gdLst/>
              <a:ahLst/>
              <a:cxnLst/>
              <a:rect l="l" t="t" r="r" b="b"/>
              <a:pathLst>
                <a:path w="110441" h="208" extrusionOk="0">
                  <a:moveTo>
                    <a:pt x="1" y="1"/>
                  </a:moveTo>
                  <a:lnTo>
                    <a:pt x="1" y="208"/>
                  </a:lnTo>
                  <a:lnTo>
                    <a:pt x="110441" y="208"/>
                  </a:lnTo>
                  <a:lnTo>
                    <a:pt x="110441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2" name="Google Shape;10682;p28"/>
            <p:cNvSpPr/>
            <p:nvPr/>
          </p:nvSpPr>
          <p:spPr>
            <a:xfrm>
              <a:off x="4074850" y="4412575"/>
              <a:ext cx="2759875" cy="5175"/>
            </a:xfrm>
            <a:custGeom>
              <a:avLst/>
              <a:gdLst/>
              <a:ahLst/>
              <a:cxnLst/>
              <a:rect l="l" t="t" r="r" b="b"/>
              <a:pathLst>
                <a:path w="110395" h="207" extrusionOk="0">
                  <a:moveTo>
                    <a:pt x="1" y="0"/>
                  </a:moveTo>
                  <a:lnTo>
                    <a:pt x="1" y="92"/>
                  </a:lnTo>
                  <a:lnTo>
                    <a:pt x="1" y="207"/>
                  </a:lnTo>
                  <a:lnTo>
                    <a:pt x="110395" y="207"/>
                  </a:lnTo>
                  <a:lnTo>
                    <a:pt x="110395" y="69"/>
                  </a:lnTo>
                  <a:lnTo>
                    <a:pt x="11039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3" name="Google Shape;10683;p28"/>
            <p:cNvSpPr/>
            <p:nvPr/>
          </p:nvSpPr>
          <p:spPr>
            <a:xfrm>
              <a:off x="4076200" y="4290375"/>
              <a:ext cx="2757775" cy="5950"/>
            </a:xfrm>
            <a:custGeom>
              <a:avLst/>
              <a:gdLst/>
              <a:ahLst/>
              <a:cxnLst/>
              <a:rect l="l" t="t" r="r" b="b"/>
              <a:pathLst>
                <a:path w="110311" h="238" extrusionOk="0">
                  <a:moveTo>
                    <a:pt x="0" y="0"/>
                  </a:moveTo>
                  <a:lnTo>
                    <a:pt x="0" y="238"/>
                  </a:lnTo>
                  <a:lnTo>
                    <a:pt x="110310" y="238"/>
                  </a:lnTo>
                  <a:lnTo>
                    <a:pt x="110303" y="108"/>
                  </a:lnTo>
                  <a:lnTo>
                    <a:pt x="11029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4" name="Google Shape;10684;p28"/>
            <p:cNvSpPr/>
            <p:nvPr/>
          </p:nvSpPr>
          <p:spPr>
            <a:xfrm>
              <a:off x="4076775" y="4168175"/>
              <a:ext cx="2756225" cy="5975"/>
            </a:xfrm>
            <a:custGeom>
              <a:avLst/>
              <a:gdLst/>
              <a:ahLst/>
              <a:cxnLst/>
              <a:rect l="l" t="t" r="r" b="b"/>
              <a:pathLst>
                <a:path w="110249" h="239" extrusionOk="0">
                  <a:moveTo>
                    <a:pt x="23" y="1"/>
                  </a:moveTo>
                  <a:lnTo>
                    <a:pt x="0" y="200"/>
                  </a:lnTo>
                  <a:lnTo>
                    <a:pt x="0" y="238"/>
                  </a:lnTo>
                  <a:lnTo>
                    <a:pt x="110249" y="238"/>
                  </a:lnTo>
                  <a:lnTo>
                    <a:pt x="110241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5" name="Google Shape;10685;p28"/>
            <p:cNvSpPr/>
            <p:nvPr/>
          </p:nvSpPr>
          <p:spPr>
            <a:xfrm>
              <a:off x="4077925" y="4046575"/>
              <a:ext cx="2754125" cy="5375"/>
            </a:xfrm>
            <a:custGeom>
              <a:avLst/>
              <a:gdLst/>
              <a:ahLst/>
              <a:cxnLst/>
              <a:rect l="l" t="t" r="r" b="b"/>
              <a:pathLst>
                <a:path w="110165" h="215" extrusionOk="0">
                  <a:moveTo>
                    <a:pt x="0" y="0"/>
                  </a:moveTo>
                  <a:lnTo>
                    <a:pt x="0" y="215"/>
                  </a:lnTo>
                  <a:lnTo>
                    <a:pt x="110165" y="215"/>
                  </a:lnTo>
                  <a:lnTo>
                    <a:pt x="110165" y="0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6" name="Google Shape;10686;p28"/>
            <p:cNvSpPr/>
            <p:nvPr/>
          </p:nvSpPr>
          <p:spPr>
            <a:xfrm>
              <a:off x="4078675" y="3924550"/>
              <a:ext cx="2752425" cy="5200"/>
            </a:xfrm>
            <a:custGeom>
              <a:avLst/>
              <a:gdLst/>
              <a:ahLst/>
              <a:cxnLst/>
              <a:rect l="l" t="t" r="r" b="b"/>
              <a:pathLst>
                <a:path w="110097" h="208" extrusionOk="0">
                  <a:moveTo>
                    <a:pt x="16" y="1"/>
                  </a:moveTo>
                  <a:lnTo>
                    <a:pt x="1" y="124"/>
                  </a:lnTo>
                  <a:lnTo>
                    <a:pt x="1" y="208"/>
                  </a:lnTo>
                  <a:lnTo>
                    <a:pt x="110096" y="208"/>
                  </a:lnTo>
                  <a:lnTo>
                    <a:pt x="110096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7" name="Google Shape;10687;p28"/>
            <p:cNvSpPr/>
            <p:nvPr/>
          </p:nvSpPr>
          <p:spPr>
            <a:xfrm>
              <a:off x="4814700" y="478622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fill="none" extrusionOk="0">
                  <a:moveTo>
                    <a:pt x="1" y="2253"/>
                  </a:moveTo>
                  <a:lnTo>
                    <a:pt x="1" y="1"/>
                  </a:lnTo>
                </a:path>
              </a:pathLst>
            </a:custGeom>
            <a:solidFill>
              <a:schemeClr val="dk1">
                <a:alpha val="17210"/>
              </a:schemeClr>
            </a:solidFill>
            <a:ln w="2300" cap="rnd" cmpd="sng">
              <a:solidFill>
                <a:srgbClr val="01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8" name="Google Shape;10688;p28"/>
            <p:cNvSpPr/>
            <p:nvPr/>
          </p:nvSpPr>
          <p:spPr>
            <a:xfrm>
              <a:off x="4269250" y="5135175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16"/>
                  </a:moveTo>
                  <a:lnTo>
                    <a:pt x="8" y="1"/>
                  </a:lnTo>
                  <a:close/>
                </a:path>
              </a:pathLst>
            </a:custGeom>
            <a:solidFill>
              <a:schemeClr val="dk1">
                <a:alpha val="17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89" name="Google Shape;10689;p28"/>
          <p:cNvGrpSpPr/>
          <p:nvPr/>
        </p:nvGrpSpPr>
        <p:grpSpPr>
          <a:xfrm rot="-7130480" flipH="1">
            <a:off x="10518491" y="-565654"/>
            <a:ext cx="2671160" cy="2569729"/>
            <a:chOff x="3795825" y="3576625"/>
            <a:chExt cx="273225" cy="262850"/>
          </a:xfrm>
        </p:grpSpPr>
        <p:sp>
          <p:nvSpPr>
            <p:cNvPr id="10690" name="Google Shape;10690;p28"/>
            <p:cNvSpPr/>
            <p:nvPr/>
          </p:nvSpPr>
          <p:spPr>
            <a:xfrm>
              <a:off x="3954600" y="3665275"/>
              <a:ext cx="114450" cy="80700"/>
            </a:xfrm>
            <a:custGeom>
              <a:avLst/>
              <a:gdLst/>
              <a:ahLst/>
              <a:cxnLst/>
              <a:rect l="l" t="t" r="r" b="b"/>
              <a:pathLst>
                <a:path w="4578" h="3228" extrusionOk="0">
                  <a:moveTo>
                    <a:pt x="2303" y="0"/>
                  </a:moveTo>
                  <a:cubicBezTo>
                    <a:pt x="1128" y="0"/>
                    <a:pt x="1" y="457"/>
                    <a:pt x="331" y="2280"/>
                  </a:cubicBezTo>
                  <a:cubicBezTo>
                    <a:pt x="331" y="2280"/>
                    <a:pt x="701" y="3227"/>
                    <a:pt x="1548" y="3227"/>
                  </a:cubicBezTo>
                  <a:cubicBezTo>
                    <a:pt x="2230" y="3227"/>
                    <a:pt x="3221" y="2613"/>
                    <a:pt x="4578" y="397"/>
                  </a:cubicBezTo>
                  <a:cubicBezTo>
                    <a:pt x="4578" y="397"/>
                    <a:pt x="3614" y="112"/>
                    <a:pt x="2865" y="32"/>
                  </a:cubicBezTo>
                  <a:cubicBezTo>
                    <a:pt x="2680" y="12"/>
                    <a:pt x="2491" y="0"/>
                    <a:pt x="2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1" name="Google Shape;10691;p28"/>
            <p:cNvSpPr/>
            <p:nvPr/>
          </p:nvSpPr>
          <p:spPr>
            <a:xfrm>
              <a:off x="3963775" y="3675425"/>
              <a:ext cx="105275" cy="70575"/>
            </a:xfrm>
            <a:custGeom>
              <a:avLst/>
              <a:gdLst/>
              <a:ahLst/>
              <a:cxnLst/>
              <a:rect l="l" t="t" r="r" b="b"/>
              <a:pathLst>
                <a:path w="4211" h="2823" extrusionOk="0">
                  <a:moveTo>
                    <a:pt x="4211" y="0"/>
                  </a:moveTo>
                  <a:lnTo>
                    <a:pt x="0" y="1936"/>
                  </a:lnTo>
                  <a:cubicBezTo>
                    <a:pt x="100" y="2155"/>
                    <a:pt x="473" y="2822"/>
                    <a:pt x="1183" y="2822"/>
                  </a:cubicBezTo>
                  <a:cubicBezTo>
                    <a:pt x="1863" y="2822"/>
                    <a:pt x="2853" y="2209"/>
                    <a:pt x="4211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2" name="Google Shape;10692;p28"/>
            <p:cNvSpPr/>
            <p:nvPr/>
          </p:nvSpPr>
          <p:spPr>
            <a:xfrm>
              <a:off x="3936775" y="3576625"/>
              <a:ext cx="95025" cy="86125"/>
            </a:xfrm>
            <a:custGeom>
              <a:avLst/>
              <a:gdLst/>
              <a:ahLst/>
              <a:cxnLst/>
              <a:rect l="l" t="t" r="r" b="b"/>
              <a:pathLst>
                <a:path w="3801" h="3445" extrusionOk="0">
                  <a:moveTo>
                    <a:pt x="3801" y="0"/>
                  </a:moveTo>
                  <a:cubicBezTo>
                    <a:pt x="3801" y="0"/>
                    <a:pt x="1" y="72"/>
                    <a:pt x="679" y="3096"/>
                  </a:cubicBezTo>
                  <a:cubicBezTo>
                    <a:pt x="679" y="3096"/>
                    <a:pt x="1084" y="3445"/>
                    <a:pt x="1620" y="3445"/>
                  </a:cubicBezTo>
                  <a:cubicBezTo>
                    <a:pt x="2329" y="3445"/>
                    <a:pt x="3268" y="2835"/>
                    <a:pt x="3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3" name="Google Shape;10693;p28"/>
            <p:cNvSpPr/>
            <p:nvPr/>
          </p:nvSpPr>
          <p:spPr>
            <a:xfrm>
              <a:off x="3953500" y="3577500"/>
              <a:ext cx="78100" cy="85250"/>
            </a:xfrm>
            <a:custGeom>
              <a:avLst/>
              <a:gdLst/>
              <a:ahLst/>
              <a:cxnLst/>
              <a:rect l="l" t="t" r="r" b="b"/>
              <a:pathLst>
                <a:path w="3124" h="3410" extrusionOk="0">
                  <a:moveTo>
                    <a:pt x="3123" y="1"/>
                  </a:moveTo>
                  <a:lnTo>
                    <a:pt x="1" y="3025"/>
                  </a:lnTo>
                  <a:cubicBezTo>
                    <a:pt x="1" y="3034"/>
                    <a:pt x="1" y="3043"/>
                    <a:pt x="10" y="3061"/>
                  </a:cubicBezTo>
                  <a:cubicBezTo>
                    <a:pt x="10" y="3061"/>
                    <a:pt x="415" y="3410"/>
                    <a:pt x="952" y="3410"/>
                  </a:cubicBezTo>
                  <a:cubicBezTo>
                    <a:pt x="1658" y="3410"/>
                    <a:pt x="2591" y="2805"/>
                    <a:pt x="3123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4" name="Google Shape;10694;p28"/>
            <p:cNvSpPr/>
            <p:nvPr/>
          </p:nvSpPr>
          <p:spPr>
            <a:xfrm>
              <a:off x="3826150" y="3592675"/>
              <a:ext cx="69150" cy="112425"/>
            </a:xfrm>
            <a:custGeom>
              <a:avLst/>
              <a:gdLst/>
              <a:ahLst/>
              <a:cxnLst/>
              <a:rect l="l" t="t" r="r" b="b"/>
              <a:pathLst>
                <a:path w="2766" h="4497" extrusionOk="0">
                  <a:moveTo>
                    <a:pt x="1972" y="1"/>
                  </a:moveTo>
                  <a:cubicBezTo>
                    <a:pt x="1973" y="4"/>
                    <a:pt x="1973" y="7"/>
                    <a:pt x="1973" y="11"/>
                  </a:cubicBezTo>
                  <a:lnTo>
                    <a:pt x="1973" y="11"/>
                  </a:lnTo>
                  <a:cubicBezTo>
                    <a:pt x="1974" y="3"/>
                    <a:pt x="1972" y="1"/>
                    <a:pt x="1972" y="1"/>
                  </a:cubicBezTo>
                  <a:close/>
                  <a:moveTo>
                    <a:pt x="1973" y="11"/>
                  </a:moveTo>
                  <a:cubicBezTo>
                    <a:pt x="1971" y="46"/>
                    <a:pt x="1931" y="190"/>
                    <a:pt x="1544" y="723"/>
                  </a:cubicBezTo>
                  <a:cubicBezTo>
                    <a:pt x="1071" y="1374"/>
                    <a:pt x="1" y="3266"/>
                    <a:pt x="1125" y="4497"/>
                  </a:cubicBezTo>
                  <a:cubicBezTo>
                    <a:pt x="1125" y="4497"/>
                    <a:pt x="2525" y="4185"/>
                    <a:pt x="2650" y="2713"/>
                  </a:cubicBezTo>
                  <a:cubicBezTo>
                    <a:pt x="2766" y="1248"/>
                    <a:pt x="2042" y="649"/>
                    <a:pt x="1973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5" name="Google Shape;10695;p28"/>
            <p:cNvSpPr/>
            <p:nvPr/>
          </p:nvSpPr>
          <p:spPr>
            <a:xfrm>
              <a:off x="3854025" y="3593575"/>
              <a:ext cx="41300" cy="111525"/>
            </a:xfrm>
            <a:custGeom>
              <a:avLst/>
              <a:gdLst/>
              <a:ahLst/>
              <a:cxnLst/>
              <a:rect l="l" t="t" r="r" b="b"/>
              <a:pathLst>
                <a:path w="1652" h="4461" extrusionOk="0">
                  <a:moveTo>
                    <a:pt x="866" y="0"/>
                  </a:moveTo>
                  <a:cubicBezTo>
                    <a:pt x="679" y="1044"/>
                    <a:pt x="260" y="3328"/>
                    <a:pt x="1" y="4452"/>
                  </a:cubicBezTo>
                  <a:cubicBezTo>
                    <a:pt x="10" y="4452"/>
                    <a:pt x="10" y="4461"/>
                    <a:pt x="10" y="4461"/>
                  </a:cubicBezTo>
                  <a:cubicBezTo>
                    <a:pt x="10" y="4461"/>
                    <a:pt x="1410" y="4149"/>
                    <a:pt x="1535" y="2677"/>
                  </a:cubicBezTo>
                  <a:cubicBezTo>
                    <a:pt x="1651" y="1231"/>
                    <a:pt x="938" y="625"/>
                    <a:pt x="86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6" name="Google Shape;10696;p28"/>
            <p:cNvSpPr/>
            <p:nvPr/>
          </p:nvSpPr>
          <p:spPr>
            <a:xfrm>
              <a:off x="3875450" y="3592675"/>
              <a:ext cx="25" cy="25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cubicBezTo>
                    <a:pt x="0" y="9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7" name="Google Shape;10697;p28"/>
            <p:cNvSpPr/>
            <p:nvPr/>
          </p:nvSpPr>
          <p:spPr>
            <a:xfrm>
              <a:off x="3795825" y="3621000"/>
              <a:ext cx="190925" cy="218325"/>
            </a:xfrm>
            <a:custGeom>
              <a:avLst/>
              <a:gdLst/>
              <a:ahLst/>
              <a:cxnLst/>
              <a:rect l="l" t="t" r="r" b="b"/>
              <a:pathLst>
                <a:path w="7637" h="8733" extrusionOk="0">
                  <a:moveTo>
                    <a:pt x="7637" y="1"/>
                  </a:moveTo>
                  <a:lnTo>
                    <a:pt x="7557" y="36"/>
                  </a:lnTo>
                  <a:lnTo>
                    <a:pt x="7485" y="90"/>
                  </a:lnTo>
                  <a:cubicBezTo>
                    <a:pt x="7441" y="125"/>
                    <a:pt x="7396" y="161"/>
                    <a:pt x="7351" y="197"/>
                  </a:cubicBezTo>
                  <a:cubicBezTo>
                    <a:pt x="7253" y="277"/>
                    <a:pt x="7173" y="357"/>
                    <a:pt x="7084" y="438"/>
                  </a:cubicBezTo>
                  <a:cubicBezTo>
                    <a:pt x="6914" y="598"/>
                    <a:pt x="6754" y="768"/>
                    <a:pt x="6584" y="937"/>
                  </a:cubicBezTo>
                  <a:cubicBezTo>
                    <a:pt x="6263" y="1276"/>
                    <a:pt x="5942" y="1615"/>
                    <a:pt x="5621" y="1963"/>
                  </a:cubicBezTo>
                  <a:cubicBezTo>
                    <a:pt x="4987" y="2659"/>
                    <a:pt x="4363" y="3364"/>
                    <a:pt x="3747" y="4077"/>
                  </a:cubicBezTo>
                  <a:cubicBezTo>
                    <a:pt x="2507" y="5496"/>
                    <a:pt x="1294" y="6932"/>
                    <a:pt x="81" y="8368"/>
                  </a:cubicBezTo>
                  <a:cubicBezTo>
                    <a:pt x="81" y="8368"/>
                    <a:pt x="81" y="8377"/>
                    <a:pt x="81" y="8377"/>
                  </a:cubicBezTo>
                  <a:cubicBezTo>
                    <a:pt x="1" y="8475"/>
                    <a:pt x="18" y="8618"/>
                    <a:pt x="116" y="8690"/>
                  </a:cubicBezTo>
                  <a:cubicBezTo>
                    <a:pt x="157" y="8719"/>
                    <a:pt x="204" y="8733"/>
                    <a:pt x="251" y="8733"/>
                  </a:cubicBezTo>
                  <a:cubicBezTo>
                    <a:pt x="319" y="8733"/>
                    <a:pt x="387" y="8703"/>
                    <a:pt x="429" y="8645"/>
                  </a:cubicBezTo>
                  <a:cubicBezTo>
                    <a:pt x="1580" y="7164"/>
                    <a:pt x="2739" y="5683"/>
                    <a:pt x="3917" y="4220"/>
                  </a:cubicBezTo>
                  <a:cubicBezTo>
                    <a:pt x="4506" y="3489"/>
                    <a:pt x="5103" y="2757"/>
                    <a:pt x="5710" y="2043"/>
                  </a:cubicBezTo>
                  <a:cubicBezTo>
                    <a:pt x="6004" y="1678"/>
                    <a:pt x="6317" y="1321"/>
                    <a:pt x="6629" y="973"/>
                  </a:cubicBezTo>
                  <a:cubicBezTo>
                    <a:pt x="6781" y="795"/>
                    <a:pt x="6941" y="625"/>
                    <a:pt x="7102" y="456"/>
                  </a:cubicBezTo>
                  <a:cubicBezTo>
                    <a:pt x="7191" y="375"/>
                    <a:pt x="7271" y="286"/>
                    <a:pt x="7360" y="215"/>
                  </a:cubicBezTo>
                  <a:cubicBezTo>
                    <a:pt x="7405" y="170"/>
                    <a:pt x="7441" y="125"/>
                    <a:pt x="7494" y="99"/>
                  </a:cubicBezTo>
                  <a:lnTo>
                    <a:pt x="7566" y="45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8" name="Google Shape;10698;p28"/>
            <p:cNvSpPr/>
            <p:nvPr/>
          </p:nvSpPr>
          <p:spPr>
            <a:xfrm>
              <a:off x="3795825" y="3708425"/>
              <a:ext cx="201200" cy="131050"/>
            </a:xfrm>
            <a:custGeom>
              <a:avLst/>
              <a:gdLst/>
              <a:ahLst/>
              <a:cxnLst/>
              <a:rect l="l" t="t" r="r" b="b"/>
              <a:pathLst>
                <a:path w="8048" h="5242" extrusionOk="0">
                  <a:moveTo>
                    <a:pt x="8047" y="1"/>
                  </a:moveTo>
                  <a:cubicBezTo>
                    <a:pt x="7334" y="322"/>
                    <a:pt x="6629" y="652"/>
                    <a:pt x="5933" y="991"/>
                  </a:cubicBezTo>
                  <a:cubicBezTo>
                    <a:pt x="5237" y="1339"/>
                    <a:pt x="4550" y="1696"/>
                    <a:pt x="3863" y="2079"/>
                  </a:cubicBezTo>
                  <a:cubicBezTo>
                    <a:pt x="3185" y="2463"/>
                    <a:pt x="2516" y="2864"/>
                    <a:pt x="1865" y="3310"/>
                  </a:cubicBezTo>
                  <a:cubicBezTo>
                    <a:pt x="1544" y="3524"/>
                    <a:pt x="1223" y="3765"/>
                    <a:pt x="919" y="4015"/>
                  </a:cubicBezTo>
                  <a:cubicBezTo>
                    <a:pt x="616" y="4274"/>
                    <a:pt x="322" y="4550"/>
                    <a:pt x="72" y="4889"/>
                  </a:cubicBezTo>
                  <a:cubicBezTo>
                    <a:pt x="72" y="4889"/>
                    <a:pt x="72" y="4889"/>
                    <a:pt x="63" y="4898"/>
                  </a:cubicBezTo>
                  <a:cubicBezTo>
                    <a:pt x="1" y="4996"/>
                    <a:pt x="27" y="5130"/>
                    <a:pt x="125" y="5202"/>
                  </a:cubicBezTo>
                  <a:cubicBezTo>
                    <a:pt x="166" y="5228"/>
                    <a:pt x="210" y="5241"/>
                    <a:pt x="253" y="5241"/>
                  </a:cubicBezTo>
                  <a:cubicBezTo>
                    <a:pt x="324" y="5241"/>
                    <a:pt x="393" y="5206"/>
                    <a:pt x="438" y="5139"/>
                  </a:cubicBezTo>
                  <a:cubicBezTo>
                    <a:pt x="643" y="4845"/>
                    <a:pt x="902" y="4568"/>
                    <a:pt x="1178" y="4309"/>
                  </a:cubicBezTo>
                  <a:cubicBezTo>
                    <a:pt x="1455" y="4051"/>
                    <a:pt x="1758" y="3810"/>
                    <a:pt x="2061" y="3578"/>
                  </a:cubicBezTo>
                  <a:cubicBezTo>
                    <a:pt x="2677" y="3114"/>
                    <a:pt x="3319" y="2686"/>
                    <a:pt x="3979" y="2275"/>
                  </a:cubicBezTo>
                  <a:cubicBezTo>
                    <a:pt x="4639" y="1865"/>
                    <a:pt x="5309" y="1473"/>
                    <a:pt x="5987" y="1098"/>
                  </a:cubicBezTo>
                  <a:cubicBezTo>
                    <a:pt x="6665" y="714"/>
                    <a:pt x="7351" y="348"/>
                    <a:pt x="8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9" name="Google Shape;10699;p28"/>
            <p:cNvSpPr/>
            <p:nvPr/>
          </p:nvSpPr>
          <p:spPr>
            <a:xfrm>
              <a:off x="3818125" y="3688350"/>
              <a:ext cx="39725" cy="124300"/>
            </a:xfrm>
            <a:custGeom>
              <a:avLst/>
              <a:gdLst/>
              <a:ahLst/>
              <a:cxnLst/>
              <a:rect l="l" t="t" r="r" b="b"/>
              <a:pathLst>
                <a:path w="1589" h="4972" extrusionOk="0">
                  <a:moveTo>
                    <a:pt x="1589" y="1"/>
                  </a:moveTo>
                  <a:lnTo>
                    <a:pt x="1589" y="1"/>
                  </a:lnTo>
                  <a:cubicBezTo>
                    <a:pt x="1312" y="777"/>
                    <a:pt x="1035" y="1544"/>
                    <a:pt x="759" y="2320"/>
                  </a:cubicBezTo>
                  <a:cubicBezTo>
                    <a:pt x="625" y="2713"/>
                    <a:pt x="491" y="3105"/>
                    <a:pt x="366" y="3498"/>
                  </a:cubicBezTo>
                  <a:cubicBezTo>
                    <a:pt x="241" y="3890"/>
                    <a:pt x="117" y="4274"/>
                    <a:pt x="18" y="4702"/>
                  </a:cubicBezTo>
                  <a:cubicBezTo>
                    <a:pt x="18" y="4711"/>
                    <a:pt x="18" y="4711"/>
                    <a:pt x="18" y="4720"/>
                  </a:cubicBezTo>
                  <a:cubicBezTo>
                    <a:pt x="1" y="4845"/>
                    <a:pt x="90" y="4952"/>
                    <a:pt x="206" y="4970"/>
                  </a:cubicBezTo>
                  <a:cubicBezTo>
                    <a:pt x="217" y="4971"/>
                    <a:pt x="227" y="4972"/>
                    <a:pt x="238" y="4972"/>
                  </a:cubicBezTo>
                  <a:cubicBezTo>
                    <a:pt x="348" y="4972"/>
                    <a:pt x="439" y="4888"/>
                    <a:pt x="456" y="4773"/>
                  </a:cubicBezTo>
                  <a:lnTo>
                    <a:pt x="456" y="4764"/>
                  </a:lnTo>
                  <a:cubicBezTo>
                    <a:pt x="509" y="4390"/>
                    <a:pt x="598" y="3979"/>
                    <a:pt x="688" y="3578"/>
                  </a:cubicBezTo>
                  <a:cubicBezTo>
                    <a:pt x="777" y="3185"/>
                    <a:pt x="875" y="2784"/>
                    <a:pt x="973" y="2383"/>
                  </a:cubicBezTo>
                  <a:cubicBezTo>
                    <a:pt x="1169" y="1589"/>
                    <a:pt x="1374" y="795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700" name="Google Shape;10700;p28"/>
          <p:cNvGrpSpPr/>
          <p:nvPr/>
        </p:nvGrpSpPr>
        <p:grpSpPr>
          <a:xfrm rot="3842191" flipH="1">
            <a:off x="-934238" y="5164210"/>
            <a:ext cx="3081127" cy="2536197"/>
            <a:chOff x="3857825" y="4400025"/>
            <a:chExt cx="287500" cy="236650"/>
          </a:xfrm>
        </p:grpSpPr>
        <p:sp>
          <p:nvSpPr>
            <p:cNvPr id="10701" name="Google Shape;10701;p28"/>
            <p:cNvSpPr/>
            <p:nvPr/>
          </p:nvSpPr>
          <p:spPr>
            <a:xfrm>
              <a:off x="4020425" y="4400025"/>
              <a:ext cx="106175" cy="56425"/>
            </a:xfrm>
            <a:custGeom>
              <a:avLst/>
              <a:gdLst/>
              <a:ahLst/>
              <a:cxnLst/>
              <a:rect l="l" t="t" r="r" b="b"/>
              <a:pathLst>
                <a:path w="4247" h="2257" extrusionOk="0">
                  <a:moveTo>
                    <a:pt x="4246" y="1"/>
                  </a:moveTo>
                  <a:cubicBezTo>
                    <a:pt x="4244" y="2"/>
                    <a:pt x="4242" y="4"/>
                    <a:pt x="4239" y="6"/>
                  </a:cubicBezTo>
                  <a:lnTo>
                    <a:pt x="4239" y="6"/>
                  </a:lnTo>
                  <a:cubicBezTo>
                    <a:pt x="4245" y="3"/>
                    <a:pt x="4246" y="1"/>
                    <a:pt x="4246" y="1"/>
                  </a:cubicBezTo>
                  <a:close/>
                  <a:moveTo>
                    <a:pt x="4239" y="6"/>
                  </a:moveTo>
                  <a:cubicBezTo>
                    <a:pt x="4220" y="17"/>
                    <a:pt x="4150" y="38"/>
                    <a:pt x="3908" y="38"/>
                  </a:cubicBezTo>
                  <a:cubicBezTo>
                    <a:pt x="3789" y="38"/>
                    <a:pt x="3627" y="33"/>
                    <a:pt x="3408" y="18"/>
                  </a:cubicBezTo>
                  <a:cubicBezTo>
                    <a:pt x="3329" y="14"/>
                    <a:pt x="3236" y="11"/>
                    <a:pt x="3133" y="11"/>
                  </a:cubicBezTo>
                  <a:cubicBezTo>
                    <a:pt x="2194" y="11"/>
                    <a:pt x="394" y="248"/>
                    <a:pt x="0" y="1696"/>
                  </a:cubicBezTo>
                  <a:cubicBezTo>
                    <a:pt x="0" y="1696"/>
                    <a:pt x="566" y="2256"/>
                    <a:pt x="1394" y="2256"/>
                  </a:cubicBezTo>
                  <a:cubicBezTo>
                    <a:pt x="1676" y="2256"/>
                    <a:pt x="1988" y="2191"/>
                    <a:pt x="2319" y="2017"/>
                  </a:cubicBezTo>
                  <a:cubicBezTo>
                    <a:pt x="3616" y="1333"/>
                    <a:pt x="3737" y="393"/>
                    <a:pt x="423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2" name="Google Shape;10702;p28"/>
            <p:cNvSpPr/>
            <p:nvPr/>
          </p:nvSpPr>
          <p:spPr>
            <a:xfrm>
              <a:off x="4020425" y="4400475"/>
              <a:ext cx="105500" cy="55975"/>
            </a:xfrm>
            <a:custGeom>
              <a:avLst/>
              <a:gdLst/>
              <a:ahLst/>
              <a:cxnLst/>
              <a:rect l="l" t="t" r="r" b="b"/>
              <a:pathLst>
                <a:path w="4220" h="2239" extrusionOk="0">
                  <a:moveTo>
                    <a:pt x="4220" y="0"/>
                  </a:moveTo>
                  <a:cubicBezTo>
                    <a:pt x="3238" y="402"/>
                    <a:pt x="1088" y="1285"/>
                    <a:pt x="0" y="1669"/>
                  </a:cubicBezTo>
                  <a:cubicBezTo>
                    <a:pt x="0" y="1669"/>
                    <a:pt x="0" y="1678"/>
                    <a:pt x="0" y="1678"/>
                  </a:cubicBezTo>
                  <a:cubicBezTo>
                    <a:pt x="0" y="1678"/>
                    <a:pt x="566" y="2238"/>
                    <a:pt x="1394" y="2238"/>
                  </a:cubicBezTo>
                  <a:cubicBezTo>
                    <a:pt x="1676" y="2238"/>
                    <a:pt x="1988" y="2173"/>
                    <a:pt x="2319" y="1999"/>
                  </a:cubicBezTo>
                  <a:cubicBezTo>
                    <a:pt x="3604" y="1330"/>
                    <a:pt x="3738" y="393"/>
                    <a:pt x="4220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3" name="Google Shape;10703;p28"/>
            <p:cNvSpPr/>
            <p:nvPr/>
          </p:nvSpPr>
          <p:spPr>
            <a:xfrm>
              <a:off x="4126350" y="44000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9" y="1"/>
                    <a:pt x="9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4" name="Google Shape;10704;p28"/>
            <p:cNvSpPr/>
            <p:nvPr/>
          </p:nvSpPr>
          <p:spPr>
            <a:xfrm>
              <a:off x="4035800" y="4466525"/>
              <a:ext cx="109525" cy="62450"/>
            </a:xfrm>
            <a:custGeom>
              <a:avLst/>
              <a:gdLst/>
              <a:ahLst/>
              <a:cxnLst/>
              <a:rect l="l" t="t" r="r" b="b"/>
              <a:pathLst>
                <a:path w="4381" h="2498" extrusionOk="0">
                  <a:moveTo>
                    <a:pt x="1349" y="1"/>
                  </a:moveTo>
                  <a:cubicBezTo>
                    <a:pt x="206" y="1"/>
                    <a:pt x="1" y="1150"/>
                    <a:pt x="1" y="1150"/>
                  </a:cubicBezTo>
                  <a:cubicBezTo>
                    <a:pt x="513" y="2175"/>
                    <a:pt x="1248" y="2498"/>
                    <a:pt x="1970" y="2498"/>
                  </a:cubicBezTo>
                  <a:cubicBezTo>
                    <a:pt x="3194" y="2498"/>
                    <a:pt x="4381" y="1569"/>
                    <a:pt x="4381" y="1569"/>
                  </a:cubicBezTo>
                  <a:cubicBezTo>
                    <a:pt x="2969" y="379"/>
                    <a:pt x="2005" y="1"/>
                    <a:pt x="1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5" name="Google Shape;10705;p28"/>
            <p:cNvSpPr/>
            <p:nvPr/>
          </p:nvSpPr>
          <p:spPr>
            <a:xfrm>
              <a:off x="4035800" y="4466600"/>
              <a:ext cx="108650" cy="38725"/>
            </a:xfrm>
            <a:custGeom>
              <a:avLst/>
              <a:gdLst/>
              <a:ahLst/>
              <a:cxnLst/>
              <a:rect l="l" t="t" r="r" b="b"/>
              <a:pathLst>
                <a:path w="4346" h="1549" extrusionOk="0">
                  <a:moveTo>
                    <a:pt x="1346" y="1"/>
                  </a:moveTo>
                  <a:cubicBezTo>
                    <a:pt x="207" y="1"/>
                    <a:pt x="1" y="1147"/>
                    <a:pt x="1" y="1147"/>
                  </a:cubicBezTo>
                  <a:cubicBezTo>
                    <a:pt x="9" y="1156"/>
                    <a:pt x="9" y="1165"/>
                    <a:pt x="18" y="1174"/>
                  </a:cubicBezTo>
                  <a:lnTo>
                    <a:pt x="4345" y="1548"/>
                  </a:lnTo>
                  <a:cubicBezTo>
                    <a:pt x="2951" y="375"/>
                    <a:pt x="1996" y="1"/>
                    <a:pt x="1346" y="1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6" name="Google Shape;10706;p28"/>
            <p:cNvSpPr/>
            <p:nvPr/>
          </p:nvSpPr>
          <p:spPr>
            <a:xfrm>
              <a:off x="4011725" y="4550425"/>
              <a:ext cx="107725" cy="86250"/>
            </a:xfrm>
            <a:custGeom>
              <a:avLst/>
              <a:gdLst/>
              <a:ahLst/>
              <a:cxnLst/>
              <a:rect l="l" t="t" r="r" b="b"/>
              <a:pathLst>
                <a:path w="4309" h="3450" extrusionOk="0">
                  <a:moveTo>
                    <a:pt x="2077" y="0"/>
                  </a:moveTo>
                  <a:cubicBezTo>
                    <a:pt x="1744" y="0"/>
                    <a:pt x="1409" y="69"/>
                    <a:pt x="1115" y="176"/>
                  </a:cubicBezTo>
                  <a:cubicBezTo>
                    <a:pt x="1035" y="203"/>
                    <a:pt x="732" y="292"/>
                    <a:pt x="705" y="390"/>
                  </a:cubicBezTo>
                  <a:cubicBezTo>
                    <a:pt x="0" y="3289"/>
                    <a:pt x="4309" y="3450"/>
                    <a:pt x="4309" y="3450"/>
                  </a:cubicBezTo>
                  <a:cubicBezTo>
                    <a:pt x="4122" y="3414"/>
                    <a:pt x="4139" y="2914"/>
                    <a:pt x="4139" y="2790"/>
                  </a:cubicBezTo>
                  <a:cubicBezTo>
                    <a:pt x="4113" y="2397"/>
                    <a:pt x="4086" y="2005"/>
                    <a:pt x="3988" y="1621"/>
                  </a:cubicBezTo>
                  <a:cubicBezTo>
                    <a:pt x="3845" y="1050"/>
                    <a:pt x="3524" y="470"/>
                    <a:pt x="2953" y="194"/>
                  </a:cubicBezTo>
                  <a:cubicBezTo>
                    <a:pt x="2685" y="57"/>
                    <a:pt x="2382" y="0"/>
                    <a:pt x="2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7" name="Google Shape;10707;p28"/>
            <p:cNvSpPr/>
            <p:nvPr/>
          </p:nvSpPr>
          <p:spPr>
            <a:xfrm>
              <a:off x="4012150" y="4559500"/>
              <a:ext cx="107100" cy="77175"/>
            </a:xfrm>
            <a:custGeom>
              <a:avLst/>
              <a:gdLst/>
              <a:ahLst/>
              <a:cxnLst/>
              <a:rect l="l" t="t" r="r" b="b"/>
              <a:pathLst>
                <a:path w="4284" h="3087" extrusionOk="0">
                  <a:moveTo>
                    <a:pt x="706" y="0"/>
                  </a:moveTo>
                  <a:cubicBezTo>
                    <a:pt x="697" y="9"/>
                    <a:pt x="697" y="18"/>
                    <a:pt x="688" y="27"/>
                  </a:cubicBezTo>
                  <a:cubicBezTo>
                    <a:pt x="1" y="2837"/>
                    <a:pt x="4033" y="3069"/>
                    <a:pt x="4283" y="3087"/>
                  </a:cubicBezTo>
                  <a:cubicBezTo>
                    <a:pt x="3409" y="2667"/>
                    <a:pt x="1312" y="607"/>
                    <a:pt x="706" y="0"/>
                  </a:cubicBezTo>
                  <a:close/>
                </a:path>
              </a:pathLst>
            </a:custGeom>
            <a:solidFill>
              <a:schemeClr val="dk1">
                <a:alpha val="30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8" name="Google Shape;10708;p28"/>
            <p:cNvSpPr/>
            <p:nvPr/>
          </p:nvSpPr>
          <p:spPr>
            <a:xfrm>
              <a:off x="3857825" y="4493200"/>
              <a:ext cx="204325" cy="55950"/>
            </a:xfrm>
            <a:custGeom>
              <a:avLst/>
              <a:gdLst/>
              <a:ahLst/>
              <a:cxnLst/>
              <a:rect l="l" t="t" r="r" b="b"/>
              <a:pathLst>
                <a:path w="8173" h="2238" extrusionOk="0">
                  <a:moveTo>
                    <a:pt x="5877" y="1"/>
                  </a:moveTo>
                  <a:cubicBezTo>
                    <a:pt x="5269" y="1"/>
                    <a:pt x="4657" y="32"/>
                    <a:pt x="4051" y="119"/>
                  </a:cubicBezTo>
                  <a:cubicBezTo>
                    <a:pt x="3703" y="172"/>
                    <a:pt x="3364" y="234"/>
                    <a:pt x="3025" y="342"/>
                  </a:cubicBezTo>
                  <a:cubicBezTo>
                    <a:pt x="2855" y="395"/>
                    <a:pt x="2686" y="458"/>
                    <a:pt x="2516" y="520"/>
                  </a:cubicBezTo>
                  <a:cubicBezTo>
                    <a:pt x="2365" y="591"/>
                    <a:pt x="2204" y="663"/>
                    <a:pt x="2043" y="734"/>
                  </a:cubicBezTo>
                  <a:cubicBezTo>
                    <a:pt x="1419" y="1028"/>
                    <a:pt x="803" y="1332"/>
                    <a:pt x="188" y="1680"/>
                  </a:cubicBezTo>
                  <a:cubicBezTo>
                    <a:pt x="188" y="1680"/>
                    <a:pt x="179" y="1689"/>
                    <a:pt x="170" y="1689"/>
                  </a:cubicBezTo>
                  <a:cubicBezTo>
                    <a:pt x="36" y="1787"/>
                    <a:pt x="1" y="1965"/>
                    <a:pt x="90" y="2108"/>
                  </a:cubicBezTo>
                  <a:cubicBezTo>
                    <a:pt x="146" y="2192"/>
                    <a:pt x="241" y="2237"/>
                    <a:pt x="336" y="2237"/>
                  </a:cubicBezTo>
                  <a:cubicBezTo>
                    <a:pt x="393" y="2237"/>
                    <a:pt x="450" y="2221"/>
                    <a:pt x="500" y="2188"/>
                  </a:cubicBezTo>
                  <a:lnTo>
                    <a:pt x="509" y="2179"/>
                  </a:lnTo>
                  <a:cubicBezTo>
                    <a:pt x="1062" y="1805"/>
                    <a:pt x="1651" y="1457"/>
                    <a:pt x="2240" y="1127"/>
                  </a:cubicBezTo>
                  <a:cubicBezTo>
                    <a:pt x="2391" y="1037"/>
                    <a:pt x="2543" y="957"/>
                    <a:pt x="2686" y="877"/>
                  </a:cubicBezTo>
                  <a:cubicBezTo>
                    <a:pt x="2837" y="805"/>
                    <a:pt x="2980" y="734"/>
                    <a:pt x="3141" y="681"/>
                  </a:cubicBezTo>
                  <a:cubicBezTo>
                    <a:pt x="3444" y="565"/>
                    <a:pt x="3774" y="475"/>
                    <a:pt x="4104" y="404"/>
                  </a:cubicBezTo>
                  <a:cubicBezTo>
                    <a:pt x="4764" y="261"/>
                    <a:pt x="5442" y="181"/>
                    <a:pt x="6120" y="145"/>
                  </a:cubicBezTo>
                  <a:cubicBezTo>
                    <a:pt x="6459" y="127"/>
                    <a:pt x="6807" y="127"/>
                    <a:pt x="7146" y="127"/>
                  </a:cubicBezTo>
                  <a:cubicBezTo>
                    <a:pt x="7485" y="136"/>
                    <a:pt x="7833" y="145"/>
                    <a:pt x="8172" y="199"/>
                  </a:cubicBezTo>
                  <a:cubicBezTo>
                    <a:pt x="7833" y="119"/>
                    <a:pt x="7494" y="92"/>
                    <a:pt x="7155" y="56"/>
                  </a:cubicBezTo>
                  <a:cubicBezTo>
                    <a:pt x="6807" y="29"/>
                    <a:pt x="6468" y="11"/>
                    <a:pt x="6120" y="3"/>
                  </a:cubicBezTo>
                  <a:cubicBezTo>
                    <a:pt x="6039" y="1"/>
                    <a:pt x="5958" y="1"/>
                    <a:pt x="5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9" name="Google Shape;10709;p28"/>
            <p:cNvSpPr/>
            <p:nvPr/>
          </p:nvSpPr>
          <p:spPr>
            <a:xfrm>
              <a:off x="3918500" y="4503650"/>
              <a:ext cx="129825" cy="74825"/>
            </a:xfrm>
            <a:custGeom>
              <a:avLst/>
              <a:gdLst/>
              <a:ahLst/>
              <a:cxnLst/>
              <a:rect l="l" t="t" r="r" b="b"/>
              <a:pathLst>
                <a:path w="5193" h="2993" extrusionOk="0">
                  <a:moveTo>
                    <a:pt x="788" y="0"/>
                  </a:moveTo>
                  <a:cubicBezTo>
                    <a:pt x="554" y="0"/>
                    <a:pt x="313" y="48"/>
                    <a:pt x="98" y="155"/>
                  </a:cubicBezTo>
                  <a:cubicBezTo>
                    <a:pt x="98" y="155"/>
                    <a:pt x="89" y="164"/>
                    <a:pt x="89" y="164"/>
                  </a:cubicBezTo>
                  <a:cubicBezTo>
                    <a:pt x="18" y="200"/>
                    <a:pt x="0" y="289"/>
                    <a:pt x="36" y="361"/>
                  </a:cubicBezTo>
                  <a:cubicBezTo>
                    <a:pt x="66" y="408"/>
                    <a:pt x="115" y="436"/>
                    <a:pt x="166" y="436"/>
                  </a:cubicBezTo>
                  <a:cubicBezTo>
                    <a:pt x="191" y="436"/>
                    <a:pt x="217" y="429"/>
                    <a:pt x="241" y="414"/>
                  </a:cubicBezTo>
                  <a:cubicBezTo>
                    <a:pt x="433" y="305"/>
                    <a:pt x="652" y="260"/>
                    <a:pt x="879" y="260"/>
                  </a:cubicBezTo>
                  <a:cubicBezTo>
                    <a:pt x="1117" y="260"/>
                    <a:pt x="1364" y="310"/>
                    <a:pt x="1597" y="387"/>
                  </a:cubicBezTo>
                  <a:cubicBezTo>
                    <a:pt x="2061" y="539"/>
                    <a:pt x="2498" y="771"/>
                    <a:pt x="2917" y="1048"/>
                  </a:cubicBezTo>
                  <a:cubicBezTo>
                    <a:pt x="3337" y="1315"/>
                    <a:pt x="3729" y="1627"/>
                    <a:pt x="4113" y="1949"/>
                  </a:cubicBezTo>
                  <a:cubicBezTo>
                    <a:pt x="4487" y="2279"/>
                    <a:pt x="4862" y="2618"/>
                    <a:pt x="5192" y="2992"/>
                  </a:cubicBezTo>
                  <a:cubicBezTo>
                    <a:pt x="4880" y="2600"/>
                    <a:pt x="4523" y="2243"/>
                    <a:pt x="4157" y="1895"/>
                  </a:cubicBezTo>
                  <a:cubicBezTo>
                    <a:pt x="3792" y="1547"/>
                    <a:pt x="3408" y="1217"/>
                    <a:pt x="2998" y="923"/>
                  </a:cubicBezTo>
                  <a:cubicBezTo>
                    <a:pt x="2587" y="628"/>
                    <a:pt x="2150" y="361"/>
                    <a:pt x="1668" y="173"/>
                  </a:cubicBezTo>
                  <a:cubicBezTo>
                    <a:pt x="1427" y="84"/>
                    <a:pt x="1169" y="13"/>
                    <a:pt x="901" y="4"/>
                  </a:cubicBezTo>
                  <a:cubicBezTo>
                    <a:pt x="864" y="1"/>
                    <a:pt x="826" y="0"/>
                    <a:pt x="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0" name="Google Shape;10710;p28"/>
            <p:cNvSpPr/>
            <p:nvPr/>
          </p:nvSpPr>
          <p:spPr>
            <a:xfrm>
              <a:off x="3938775" y="4432800"/>
              <a:ext cx="108200" cy="72600"/>
            </a:xfrm>
            <a:custGeom>
              <a:avLst/>
              <a:gdLst/>
              <a:ahLst/>
              <a:cxnLst/>
              <a:rect l="l" t="t" r="r" b="b"/>
              <a:pathLst>
                <a:path w="4328" h="2904" extrusionOk="0">
                  <a:moveTo>
                    <a:pt x="4328" y="1"/>
                  </a:moveTo>
                  <a:cubicBezTo>
                    <a:pt x="3908" y="72"/>
                    <a:pt x="3516" y="233"/>
                    <a:pt x="3132" y="411"/>
                  </a:cubicBezTo>
                  <a:cubicBezTo>
                    <a:pt x="2749" y="599"/>
                    <a:pt x="2392" y="822"/>
                    <a:pt x="2044" y="1054"/>
                  </a:cubicBezTo>
                  <a:cubicBezTo>
                    <a:pt x="1687" y="1295"/>
                    <a:pt x="1348" y="1544"/>
                    <a:pt x="1027" y="1812"/>
                  </a:cubicBezTo>
                  <a:cubicBezTo>
                    <a:pt x="697" y="2080"/>
                    <a:pt x="376" y="2356"/>
                    <a:pt x="63" y="2650"/>
                  </a:cubicBezTo>
                  <a:lnTo>
                    <a:pt x="54" y="2650"/>
                  </a:lnTo>
                  <a:cubicBezTo>
                    <a:pt x="1" y="2713"/>
                    <a:pt x="1" y="2811"/>
                    <a:pt x="63" y="2865"/>
                  </a:cubicBezTo>
                  <a:cubicBezTo>
                    <a:pt x="93" y="2890"/>
                    <a:pt x="130" y="2904"/>
                    <a:pt x="166" y="2904"/>
                  </a:cubicBezTo>
                  <a:cubicBezTo>
                    <a:pt x="205" y="2904"/>
                    <a:pt x="245" y="2888"/>
                    <a:pt x="277" y="2856"/>
                  </a:cubicBezTo>
                  <a:cubicBezTo>
                    <a:pt x="554" y="2552"/>
                    <a:pt x="857" y="2258"/>
                    <a:pt x="1170" y="1981"/>
                  </a:cubicBezTo>
                  <a:cubicBezTo>
                    <a:pt x="1473" y="1696"/>
                    <a:pt x="1794" y="1428"/>
                    <a:pt x="2124" y="1179"/>
                  </a:cubicBezTo>
                  <a:cubicBezTo>
                    <a:pt x="2463" y="920"/>
                    <a:pt x="2802" y="679"/>
                    <a:pt x="3168" y="483"/>
                  </a:cubicBezTo>
                  <a:cubicBezTo>
                    <a:pt x="3534" y="278"/>
                    <a:pt x="3917" y="99"/>
                    <a:pt x="4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11" name="Google Shape;10711;p28"/>
          <p:cNvSpPr/>
          <p:nvPr/>
        </p:nvSpPr>
        <p:spPr>
          <a:xfrm>
            <a:off x="5422251" y="309667"/>
            <a:ext cx="1347501" cy="324687"/>
          </a:xfrm>
          <a:custGeom>
            <a:avLst/>
            <a:gdLst/>
            <a:ahLst/>
            <a:cxnLst/>
            <a:rect l="l" t="t" r="r" b="b"/>
            <a:pathLst>
              <a:path w="17219" h="4149" extrusionOk="0">
                <a:moveTo>
                  <a:pt x="16746" y="0"/>
                </a:moveTo>
                <a:lnTo>
                  <a:pt x="16746" y="0"/>
                </a:lnTo>
                <a:cubicBezTo>
                  <a:pt x="13141" y="161"/>
                  <a:pt x="4140" y="63"/>
                  <a:pt x="518" y="357"/>
                </a:cubicBezTo>
                <a:cubicBezTo>
                  <a:pt x="215" y="937"/>
                  <a:pt x="143" y="1615"/>
                  <a:pt x="259" y="2266"/>
                </a:cubicBezTo>
                <a:cubicBezTo>
                  <a:pt x="286" y="2382"/>
                  <a:pt x="313" y="2498"/>
                  <a:pt x="304" y="2614"/>
                </a:cubicBezTo>
                <a:cubicBezTo>
                  <a:pt x="295" y="2748"/>
                  <a:pt x="242" y="2882"/>
                  <a:pt x="188" y="3007"/>
                </a:cubicBezTo>
                <a:cubicBezTo>
                  <a:pt x="63" y="3372"/>
                  <a:pt x="1" y="3756"/>
                  <a:pt x="28" y="4149"/>
                </a:cubicBezTo>
                <a:cubicBezTo>
                  <a:pt x="3239" y="3899"/>
                  <a:pt x="13980" y="3961"/>
                  <a:pt x="17218" y="3694"/>
                </a:cubicBezTo>
                <a:cubicBezTo>
                  <a:pt x="17120" y="3221"/>
                  <a:pt x="17076" y="2748"/>
                  <a:pt x="17093" y="2266"/>
                </a:cubicBezTo>
                <a:cubicBezTo>
                  <a:pt x="17093" y="2204"/>
                  <a:pt x="17093" y="2132"/>
                  <a:pt x="17058" y="2079"/>
                </a:cubicBezTo>
                <a:cubicBezTo>
                  <a:pt x="17040" y="2034"/>
                  <a:pt x="16995" y="1999"/>
                  <a:pt x="16969" y="1954"/>
                </a:cubicBezTo>
                <a:cubicBezTo>
                  <a:pt x="16897" y="1829"/>
                  <a:pt x="16995" y="1642"/>
                  <a:pt x="16924" y="1517"/>
                </a:cubicBezTo>
                <a:cubicBezTo>
                  <a:pt x="16879" y="1454"/>
                  <a:pt x="16808" y="1419"/>
                  <a:pt x="16754" y="1356"/>
                </a:cubicBezTo>
                <a:cubicBezTo>
                  <a:pt x="16665" y="1258"/>
                  <a:pt x="16674" y="1107"/>
                  <a:pt x="16683" y="964"/>
                </a:cubicBezTo>
                <a:cubicBezTo>
                  <a:pt x="16719" y="652"/>
                  <a:pt x="16692" y="313"/>
                  <a:pt x="16746" y="0"/>
                </a:cubicBezTo>
                <a:close/>
              </a:path>
            </a:pathLst>
          </a:custGeom>
          <a:solidFill>
            <a:schemeClr val="accent5">
              <a:alpha val="655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712" name="Google Shape;10712;p28"/>
          <p:cNvGrpSpPr/>
          <p:nvPr/>
        </p:nvGrpSpPr>
        <p:grpSpPr>
          <a:xfrm rot="-1532069">
            <a:off x="10103611" y="5375958"/>
            <a:ext cx="1890493" cy="1346607"/>
            <a:chOff x="1174150" y="1093100"/>
            <a:chExt cx="360450" cy="256750"/>
          </a:xfrm>
        </p:grpSpPr>
        <p:sp>
          <p:nvSpPr>
            <p:cNvPr id="10713" name="Google Shape;10713;p28"/>
            <p:cNvSpPr/>
            <p:nvPr/>
          </p:nvSpPr>
          <p:spPr>
            <a:xfrm>
              <a:off x="1174150" y="1093100"/>
              <a:ext cx="360450" cy="256750"/>
            </a:xfrm>
            <a:custGeom>
              <a:avLst/>
              <a:gdLst/>
              <a:ahLst/>
              <a:cxnLst/>
              <a:rect l="l" t="t" r="r" b="b"/>
              <a:pathLst>
                <a:path w="14418" h="10270" extrusionOk="0">
                  <a:moveTo>
                    <a:pt x="7252" y="1"/>
                  </a:moveTo>
                  <a:cubicBezTo>
                    <a:pt x="6939" y="1"/>
                    <a:pt x="6617" y="23"/>
                    <a:pt x="6281" y="68"/>
                  </a:cubicBezTo>
                  <a:cubicBezTo>
                    <a:pt x="5237" y="211"/>
                    <a:pt x="4283" y="559"/>
                    <a:pt x="3453" y="1112"/>
                  </a:cubicBezTo>
                  <a:cubicBezTo>
                    <a:pt x="2739" y="1585"/>
                    <a:pt x="2070" y="2201"/>
                    <a:pt x="1410" y="2994"/>
                  </a:cubicBezTo>
                  <a:cubicBezTo>
                    <a:pt x="1035" y="3441"/>
                    <a:pt x="741" y="3931"/>
                    <a:pt x="420" y="4466"/>
                  </a:cubicBezTo>
                  <a:cubicBezTo>
                    <a:pt x="322" y="4654"/>
                    <a:pt x="215" y="4832"/>
                    <a:pt x="143" y="4966"/>
                  </a:cubicBezTo>
                  <a:cubicBezTo>
                    <a:pt x="10" y="5216"/>
                    <a:pt x="1" y="5519"/>
                    <a:pt x="126" y="5760"/>
                  </a:cubicBezTo>
                  <a:cubicBezTo>
                    <a:pt x="241" y="6001"/>
                    <a:pt x="473" y="6170"/>
                    <a:pt x="741" y="6215"/>
                  </a:cubicBezTo>
                  <a:cubicBezTo>
                    <a:pt x="786" y="6465"/>
                    <a:pt x="955" y="6697"/>
                    <a:pt x="1196" y="6813"/>
                  </a:cubicBezTo>
                  <a:cubicBezTo>
                    <a:pt x="1313" y="6874"/>
                    <a:pt x="1435" y="6899"/>
                    <a:pt x="1554" y="6899"/>
                  </a:cubicBezTo>
                  <a:cubicBezTo>
                    <a:pt x="1590" y="6899"/>
                    <a:pt x="1625" y="6897"/>
                    <a:pt x="1660" y="6893"/>
                  </a:cubicBezTo>
                  <a:cubicBezTo>
                    <a:pt x="1713" y="6991"/>
                    <a:pt x="1785" y="7089"/>
                    <a:pt x="1874" y="7161"/>
                  </a:cubicBezTo>
                  <a:cubicBezTo>
                    <a:pt x="1981" y="7241"/>
                    <a:pt x="2097" y="7303"/>
                    <a:pt x="2222" y="7330"/>
                  </a:cubicBezTo>
                  <a:cubicBezTo>
                    <a:pt x="2267" y="7500"/>
                    <a:pt x="2365" y="7651"/>
                    <a:pt x="2516" y="7767"/>
                  </a:cubicBezTo>
                  <a:cubicBezTo>
                    <a:pt x="2672" y="7887"/>
                    <a:pt x="2852" y="7946"/>
                    <a:pt x="3032" y="7946"/>
                  </a:cubicBezTo>
                  <a:cubicBezTo>
                    <a:pt x="3253" y="7946"/>
                    <a:pt x="3473" y="7856"/>
                    <a:pt x="3640" y="7678"/>
                  </a:cubicBezTo>
                  <a:cubicBezTo>
                    <a:pt x="3694" y="7624"/>
                    <a:pt x="3739" y="7571"/>
                    <a:pt x="3765" y="7526"/>
                  </a:cubicBezTo>
                  <a:lnTo>
                    <a:pt x="3783" y="7509"/>
                  </a:lnTo>
                  <a:cubicBezTo>
                    <a:pt x="3846" y="7428"/>
                    <a:pt x="3908" y="7339"/>
                    <a:pt x="3970" y="7259"/>
                  </a:cubicBezTo>
                  <a:cubicBezTo>
                    <a:pt x="4095" y="7089"/>
                    <a:pt x="4211" y="6929"/>
                    <a:pt x="4336" y="6777"/>
                  </a:cubicBezTo>
                  <a:cubicBezTo>
                    <a:pt x="4684" y="6358"/>
                    <a:pt x="5023" y="6045"/>
                    <a:pt x="5380" y="5822"/>
                  </a:cubicBezTo>
                  <a:cubicBezTo>
                    <a:pt x="5790" y="5564"/>
                    <a:pt x="6219" y="5376"/>
                    <a:pt x="6665" y="5260"/>
                  </a:cubicBezTo>
                  <a:cubicBezTo>
                    <a:pt x="6875" y="5207"/>
                    <a:pt x="7076" y="5180"/>
                    <a:pt x="7269" y="5180"/>
                  </a:cubicBezTo>
                  <a:cubicBezTo>
                    <a:pt x="7626" y="5180"/>
                    <a:pt x="7955" y="5272"/>
                    <a:pt x="8262" y="5457"/>
                  </a:cubicBezTo>
                  <a:cubicBezTo>
                    <a:pt x="8859" y="5805"/>
                    <a:pt x="9243" y="6295"/>
                    <a:pt x="9430" y="6947"/>
                  </a:cubicBezTo>
                  <a:cubicBezTo>
                    <a:pt x="9573" y="7446"/>
                    <a:pt x="9618" y="7999"/>
                    <a:pt x="9582" y="8695"/>
                  </a:cubicBezTo>
                  <a:cubicBezTo>
                    <a:pt x="9573" y="8829"/>
                    <a:pt x="9555" y="8972"/>
                    <a:pt x="9546" y="9123"/>
                  </a:cubicBezTo>
                  <a:cubicBezTo>
                    <a:pt x="9537" y="9186"/>
                    <a:pt x="9528" y="9257"/>
                    <a:pt x="9519" y="9328"/>
                  </a:cubicBezTo>
                  <a:cubicBezTo>
                    <a:pt x="9484" y="9757"/>
                    <a:pt x="9725" y="10122"/>
                    <a:pt x="10117" y="10238"/>
                  </a:cubicBezTo>
                  <a:cubicBezTo>
                    <a:pt x="10153" y="10247"/>
                    <a:pt x="10188" y="10256"/>
                    <a:pt x="10215" y="10256"/>
                  </a:cubicBezTo>
                  <a:cubicBezTo>
                    <a:pt x="10267" y="10265"/>
                    <a:pt x="10318" y="10270"/>
                    <a:pt x="10369" y="10270"/>
                  </a:cubicBezTo>
                  <a:cubicBezTo>
                    <a:pt x="10613" y="10270"/>
                    <a:pt x="10836" y="10165"/>
                    <a:pt x="10991" y="9980"/>
                  </a:cubicBezTo>
                  <a:cubicBezTo>
                    <a:pt x="11000" y="9980"/>
                    <a:pt x="11009" y="9989"/>
                    <a:pt x="11018" y="9989"/>
                  </a:cubicBezTo>
                  <a:lnTo>
                    <a:pt x="11036" y="9989"/>
                  </a:lnTo>
                  <a:cubicBezTo>
                    <a:pt x="11115" y="10012"/>
                    <a:pt x="11194" y="10023"/>
                    <a:pt x="11271" y="10023"/>
                  </a:cubicBezTo>
                  <a:cubicBezTo>
                    <a:pt x="11456" y="10023"/>
                    <a:pt x="11632" y="9959"/>
                    <a:pt x="11776" y="9846"/>
                  </a:cubicBezTo>
                  <a:cubicBezTo>
                    <a:pt x="11883" y="10006"/>
                    <a:pt x="12044" y="10131"/>
                    <a:pt x="12240" y="10185"/>
                  </a:cubicBezTo>
                  <a:cubicBezTo>
                    <a:pt x="12303" y="10203"/>
                    <a:pt x="12365" y="10221"/>
                    <a:pt x="12428" y="10221"/>
                  </a:cubicBezTo>
                  <a:cubicBezTo>
                    <a:pt x="12449" y="10222"/>
                    <a:pt x="12470" y="10223"/>
                    <a:pt x="12491" y="10223"/>
                  </a:cubicBezTo>
                  <a:cubicBezTo>
                    <a:pt x="12673" y="10223"/>
                    <a:pt x="12845" y="10155"/>
                    <a:pt x="12981" y="10051"/>
                  </a:cubicBezTo>
                  <a:cubicBezTo>
                    <a:pt x="13052" y="10105"/>
                    <a:pt x="13123" y="10149"/>
                    <a:pt x="13204" y="10176"/>
                  </a:cubicBezTo>
                  <a:cubicBezTo>
                    <a:pt x="13231" y="10185"/>
                    <a:pt x="13248" y="10194"/>
                    <a:pt x="13275" y="10203"/>
                  </a:cubicBezTo>
                  <a:cubicBezTo>
                    <a:pt x="13352" y="10226"/>
                    <a:pt x="13431" y="10237"/>
                    <a:pt x="13509" y="10237"/>
                  </a:cubicBezTo>
                  <a:cubicBezTo>
                    <a:pt x="13795" y="10237"/>
                    <a:pt x="14076" y="10089"/>
                    <a:pt x="14230" y="9837"/>
                  </a:cubicBezTo>
                  <a:cubicBezTo>
                    <a:pt x="14301" y="9703"/>
                    <a:pt x="14355" y="9569"/>
                    <a:pt x="14372" y="9427"/>
                  </a:cubicBezTo>
                  <a:cubicBezTo>
                    <a:pt x="14399" y="9239"/>
                    <a:pt x="14408" y="9088"/>
                    <a:pt x="14408" y="8936"/>
                  </a:cubicBezTo>
                  <a:cubicBezTo>
                    <a:pt x="14417" y="8427"/>
                    <a:pt x="14417" y="8044"/>
                    <a:pt x="14408" y="7687"/>
                  </a:cubicBezTo>
                  <a:cubicBezTo>
                    <a:pt x="14390" y="6786"/>
                    <a:pt x="14265" y="6001"/>
                    <a:pt x="14016" y="5269"/>
                  </a:cubicBezTo>
                  <a:cubicBezTo>
                    <a:pt x="13819" y="4681"/>
                    <a:pt x="13534" y="4083"/>
                    <a:pt x="13150" y="3423"/>
                  </a:cubicBezTo>
                  <a:cubicBezTo>
                    <a:pt x="12677" y="2620"/>
                    <a:pt x="12089" y="1933"/>
                    <a:pt x="11384" y="1389"/>
                  </a:cubicBezTo>
                  <a:cubicBezTo>
                    <a:pt x="10733" y="880"/>
                    <a:pt x="10028" y="514"/>
                    <a:pt x="9287" y="291"/>
                  </a:cubicBezTo>
                  <a:lnTo>
                    <a:pt x="9270" y="291"/>
                  </a:lnTo>
                  <a:cubicBezTo>
                    <a:pt x="8788" y="167"/>
                    <a:pt x="8369" y="86"/>
                    <a:pt x="7967" y="42"/>
                  </a:cubicBezTo>
                  <a:cubicBezTo>
                    <a:pt x="7733" y="14"/>
                    <a:pt x="7495" y="1"/>
                    <a:pt x="7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4" name="Google Shape;10714;p28"/>
            <p:cNvSpPr/>
            <p:nvPr/>
          </p:nvSpPr>
          <p:spPr>
            <a:xfrm>
              <a:off x="1187975" y="1107625"/>
              <a:ext cx="332125" cy="226925"/>
            </a:xfrm>
            <a:custGeom>
              <a:avLst/>
              <a:gdLst/>
              <a:ahLst/>
              <a:cxnLst/>
              <a:rect l="l" t="t" r="r" b="b"/>
              <a:pathLst>
                <a:path w="13285" h="9077" extrusionOk="0">
                  <a:moveTo>
                    <a:pt x="6740" y="0"/>
                  </a:moveTo>
                  <a:cubicBezTo>
                    <a:pt x="6427" y="0"/>
                    <a:pt x="6116" y="24"/>
                    <a:pt x="5808" y="67"/>
                  </a:cubicBezTo>
                  <a:cubicBezTo>
                    <a:pt x="4872" y="183"/>
                    <a:pt x="4006" y="487"/>
                    <a:pt x="3221" y="1013"/>
                  </a:cubicBezTo>
                  <a:cubicBezTo>
                    <a:pt x="2490" y="1504"/>
                    <a:pt x="1865" y="2110"/>
                    <a:pt x="1303" y="2779"/>
                  </a:cubicBezTo>
                  <a:cubicBezTo>
                    <a:pt x="946" y="3216"/>
                    <a:pt x="652" y="3698"/>
                    <a:pt x="375" y="4180"/>
                  </a:cubicBezTo>
                  <a:cubicBezTo>
                    <a:pt x="277" y="4340"/>
                    <a:pt x="188" y="4501"/>
                    <a:pt x="99" y="4662"/>
                  </a:cubicBezTo>
                  <a:cubicBezTo>
                    <a:pt x="1" y="4840"/>
                    <a:pt x="99" y="5036"/>
                    <a:pt x="286" y="5063"/>
                  </a:cubicBezTo>
                  <a:cubicBezTo>
                    <a:pt x="303" y="5066"/>
                    <a:pt x="319" y="5067"/>
                    <a:pt x="335" y="5067"/>
                  </a:cubicBezTo>
                  <a:cubicBezTo>
                    <a:pt x="425" y="5067"/>
                    <a:pt x="492" y="5023"/>
                    <a:pt x="545" y="4947"/>
                  </a:cubicBezTo>
                  <a:cubicBezTo>
                    <a:pt x="607" y="4840"/>
                    <a:pt x="670" y="4742"/>
                    <a:pt x="723" y="4635"/>
                  </a:cubicBezTo>
                  <a:cubicBezTo>
                    <a:pt x="982" y="4171"/>
                    <a:pt x="1250" y="3725"/>
                    <a:pt x="1571" y="3297"/>
                  </a:cubicBezTo>
                  <a:cubicBezTo>
                    <a:pt x="1999" y="2735"/>
                    <a:pt x="2499" y="2244"/>
                    <a:pt x="3043" y="1798"/>
                  </a:cubicBezTo>
                  <a:cubicBezTo>
                    <a:pt x="3453" y="1459"/>
                    <a:pt x="3908" y="1173"/>
                    <a:pt x="4408" y="968"/>
                  </a:cubicBezTo>
                  <a:cubicBezTo>
                    <a:pt x="5095" y="692"/>
                    <a:pt x="5817" y="558"/>
                    <a:pt x="6558" y="531"/>
                  </a:cubicBezTo>
                  <a:cubicBezTo>
                    <a:pt x="6616" y="529"/>
                    <a:pt x="6675" y="528"/>
                    <a:pt x="6734" y="528"/>
                  </a:cubicBezTo>
                  <a:cubicBezTo>
                    <a:pt x="7128" y="528"/>
                    <a:pt x="7515" y="578"/>
                    <a:pt x="7896" y="656"/>
                  </a:cubicBezTo>
                  <a:cubicBezTo>
                    <a:pt x="8387" y="754"/>
                    <a:pt x="8850" y="897"/>
                    <a:pt x="9288" y="1129"/>
                  </a:cubicBezTo>
                  <a:cubicBezTo>
                    <a:pt x="10046" y="1530"/>
                    <a:pt x="10679" y="2066"/>
                    <a:pt x="11197" y="2744"/>
                  </a:cubicBezTo>
                  <a:cubicBezTo>
                    <a:pt x="11661" y="3350"/>
                    <a:pt x="12017" y="4028"/>
                    <a:pt x="12303" y="4742"/>
                  </a:cubicBezTo>
                  <a:cubicBezTo>
                    <a:pt x="12508" y="5259"/>
                    <a:pt x="12642" y="5786"/>
                    <a:pt x="12695" y="6339"/>
                  </a:cubicBezTo>
                  <a:cubicBezTo>
                    <a:pt x="12749" y="6847"/>
                    <a:pt x="12749" y="7356"/>
                    <a:pt x="12758" y="7864"/>
                  </a:cubicBezTo>
                  <a:cubicBezTo>
                    <a:pt x="12758" y="8176"/>
                    <a:pt x="12758" y="8480"/>
                    <a:pt x="12695" y="8783"/>
                  </a:cubicBezTo>
                  <a:cubicBezTo>
                    <a:pt x="12678" y="8899"/>
                    <a:pt x="12749" y="9015"/>
                    <a:pt x="12865" y="9060"/>
                  </a:cubicBezTo>
                  <a:cubicBezTo>
                    <a:pt x="12893" y="9071"/>
                    <a:pt x="12923" y="9077"/>
                    <a:pt x="12954" y="9077"/>
                  </a:cubicBezTo>
                  <a:cubicBezTo>
                    <a:pt x="13041" y="9077"/>
                    <a:pt x="13131" y="9032"/>
                    <a:pt x="13177" y="8953"/>
                  </a:cubicBezTo>
                  <a:cubicBezTo>
                    <a:pt x="13204" y="8899"/>
                    <a:pt x="13231" y="8837"/>
                    <a:pt x="13240" y="8774"/>
                  </a:cubicBezTo>
                  <a:cubicBezTo>
                    <a:pt x="13257" y="8631"/>
                    <a:pt x="13275" y="8489"/>
                    <a:pt x="13275" y="8355"/>
                  </a:cubicBezTo>
                  <a:cubicBezTo>
                    <a:pt x="13275" y="7936"/>
                    <a:pt x="13284" y="7525"/>
                    <a:pt x="13275" y="7115"/>
                  </a:cubicBezTo>
                  <a:cubicBezTo>
                    <a:pt x="13257" y="6348"/>
                    <a:pt x="13159" y="5598"/>
                    <a:pt x="12909" y="4876"/>
                  </a:cubicBezTo>
                  <a:cubicBezTo>
                    <a:pt x="12704" y="4269"/>
                    <a:pt x="12419" y="3689"/>
                    <a:pt x="12098" y="3136"/>
                  </a:cubicBezTo>
                  <a:cubicBezTo>
                    <a:pt x="11669" y="2413"/>
                    <a:pt x="11134" y="1780"/>
                    <a:pt x="10474" y="1263"/>
                  </a:cubicBezTo>
                  <a:cubicBezTo>
                    <a:pt x="9894" y="817"/>
                    <a:pt x="9261" y="478"/>
                    <a:pt x="8574" y="272"/>
                  </a:cubicBezTo>
                  <a:cubicBezTo>
                    <a:pt x="8163" y="165"/>
                    <a:pt x="7762" y="76"/>
                    <a:pt x="7352" y="32"/>
                  </a:cubicBezTo>
                  <a:cubicBezTo>
                    <a:pt x="7148" y="10"/>
                    <a:pt x="6943" y="0"/>
                    <a:pt x="6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5" name="Google Shape;10715;p28"/>
            <p:cNvSpPr/>
            <p:nvPr/>
          </p:nvSpPr>
          <p:spPr>
            <a:xfrm>
              <a:off x="1206275" y="1136150"/>
              <a:ext cx="287950" cy="198000"/>
            </a:xfrm>
            <a:custGeom>
              <a:avLst/>
              <a:gdLst/>
              <a:ahLst/>
              <a:cxnLst/>
              <a:rect l="l" t="t" r="r" b="b"/>
              <a:pathLst>
                <a:path w="11518" h="7920" extrusionOk="0">
                  <a:moveTo>
                    <a:pt x="6023" y="1"/>
                  </a:moveTo>
                  <a:cubicBezTo>
                    <a:pt x="5954" y="1"/>
                    <a:pt x="5885" y="2"/>
                    <a:pt x="5817" y="6"/>
                  </a:cubicBezTo>
                  <a:cubicBezTo>
                    <a:pt x="4559" y="77"/>
                    <a:pt x="3417" y="461"/>
                    <a:pt x="2418" y="1237"/>
                  </a:cubicBezTo>
                  <a:cubicBezTo>
                    <a:pt x="1749" y="1754"/>
                    <a:pt x="1160" y="2361"/>
                    <a:pt x="705" y="3083"/>
                  </a:cubicBezTo>
                  <a:cubicBezTo>
                    <a:pt x="482" y="3431"/>
                    <a:pt x="286" y="3797"/>
                    <a:pt x="81" y="4154"/>
                  </a:cubicBezTo>
                  <a:cubicBezTo>
                    <a:pt x="63" y="4190"/>
                    <a:pt x="45" y="4234"/>
                    <a:pt x="36" y="4270"/>
                  </a:cubicBezTo>
                  <a:cubicBezTo>
                    <a:pt x="0" y="4395"/>
                    <a:pt x="54" y="4520"/>
                    <a:pt x="170" y="4573"/>
                  </a:cubicBezTo>
                  <a:cubicBezTo>
                    <a:pt x="206" y="4591"/>
                    <a:pt x="246" y="4600"/>
                    <a:pt x="285" y="4600"/>
                  </a:cubicBezTo>
                  <a:cubicBezTo>
                    <a:pt x="361" y="4600"/>
                    <a:pt x="435" y="4567"/>
                    <a:pt x="482" y="4502"/>
                  </a:cubicBezTo>
                  <a:cubicBezTo>
                    <a:pt x="509" y="4475"/>
                    <a:pt x="527" y="4448"/>
                    <a:pt x="536" y="4422"/>
                  </a:cubicBezTo>
                  <a:cubicBezTo>
                    <a:pt x="634" y="4252"/>
                    <a:pt x="723" y="4092"/>
                    <a:pt x="812" y="3931"/>
                  </a:cubicBezTo>
                  <a:cubicBezTo>
                    <a:pt x="1160" y="3280"/>
                    <a:pt x="1597" y="2700"/>
                    <a:pt x="2123" y="2191"/>
                  </a:cubicBezTo>
                  <a:cubicBezTo>
                    <a:pt x="2578" y="1754"/>
                    <a:pt x="3060" y="1362"/>
                    <a:pt x="3640" y="1094"/>
                  </a:cubicBezTo>
                  <a:cubicBezTo>
                    <a:pt x="4068" y="898"/>
                    <a:pt x="4514" y="746"/>
                    <a:pt x="4969" y="648"/>
                  </a:cubicBezTo>
                  <a:cubicBezTo>
                    <a:pt x="5318" y="570"/>
                    <a:pt x="5667" y="530"/>
                    <a:pt x="6015" y="530"/>
                  </a:cubicBezTo>
                  <a:cubicBezTo>
                    <a:pt x="6343" y="530"/>
                    <a:pt x="6670" y="566"/>
                    <a:pt x="6994" y="639"/>
                  </a:cubicBezTo>
                  <a:cubicBezTo>
                    <a:pt x="7744" y="809"/>
                    <a:pt x="8431" y="1112"/>
                    <a:pt x="9028" y="1594"/>
                  </a:cubicBezTo>
                  <a:cubicBezTo>
                    <a:pt x="9367" y="1870"/>
                    <a:pt x="9680" y="2156"/>
                    <a:pt x="9912" y="2521"/>
                  </a:cubicBezTo>
                  <a:cubicBezTo>
                    <a:pt x="10108" y="2843"/>
                    <a:pt x="10295" y="3164"/>
                    <a:pt x="10456" y="3503"/>
                  </a:cubicBezTo>
                  <a:cubicBezTo>
                    <a:pt x="10679" y="3976"/>
                    <a:pt x="10821" y="4466"/>
                    <a:pt x="10884" y="4984"/>
                  </a:cubicBezTo>
                  <a:cubicBezTo>
                    <a:pt x="10982" y="5813"/>
                    <a:pt x="10982" y="6643"/>
                    <a:pt x="10937" y="7473"/>
                  </a:cubicBezTo>
                  <a:cubicBezTo>
                    <a:pt x="10937" y="7544"/>
                    <a:pt x="10929" y="7624"/>
                    <a:pt x="10929" y="7696"/>
                  </a:cubicBezTo>
                  <a:cubicBezTo>
                    <a:pt x="10946" y="7821"/>
                    <a:pt x="11053" y="7910"/>
                    <a:pt x="11178" y="7919"/>
                  </a:cubicBezTo>
                  <a:cubicBezTo>
                    <a:pt x="11185" y="7919"/>
                    <a:pt x="11191" y="7919"/>
                    <a:pt x="11197" y="7919"/>
                  </a:cubicBezTo>
                  <a:cubicBezTo>
                    <a:pt x="11314" y="7919"/>
                    <a:pt x="11412" y="7841"/>
                    <a:pt x="11446" y="7722"/>
                  </a:cubicBezTo>
                  <a:cubicBezTo>
                    <a:pt x="11455" y="7687"/>
                    <a:pt x="11455" y="7642"/>
                    <a:pt x="11455" y="7606"/>
                  </a:cubicBezTo>
                  <a:cubicBezTo>
                    <a:pt x="11517" y="6821"/>
                    <a:pt x="11499" y="6036"/>
                    <a:pt x="11446" y="5260"/>
                  </a:cubicBezTo>
                  <a:cubicBezTo>
                    <a:pt x="11410" y="4770"/>
                    <a:pt x="11312" y="4306"/>
                    <a:pt x="11160" y="3842"/>
                  </a:cubicBezTo>
                  <a:cubicBezTo>
                    <a:pt x="10973" y="3280"/>
                    <a:pt x="10697" y="2771"/>
                    <a:pt x="10384" y="2281"/>
                  </a:cubicBezTo>
                  <a:cubicBezTo>
                    <a:pt x="10242" y="2058"/>
                    <a:pt x="10090" y="1852"/>
                    <a:pt x="9912" y="1674"/>
                  </a:cubicBezTo>
                  <a:cubicBezTo>
                    <a:pt x="9216" y="978"/>
                    <a:pt x="8404" y="479"/>
                    <a:pt x="7646" y="264"/>
                  </a:cubicBezTo>
                  <a:cubicBezTo>
                    <a:pt x="7020" y="85"/>
                    <a:pt x="6511" y="1"/>
                    <a:pt x="6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6" name="Google Shape;10716;p28"/>
            <p:cNvSpPr/>
            <p:nvPr/>
          </p:nvSpPr>
          <p:spPr>
            <a:xfrm>
              <a:off x="1227225" y="1164275"/>
              <a:ext cx="238000" cy="164825"/>
            </a:xfrm>
            <a:custGeom>
              <a:avLst/>
              <a:gdLst/>
              <a:ahLst/>
              <a:cxnLst/>
              <a:rect l="l" t="t" r="r" b="b"/>
              <a:pathLst>
                <a:path w="9520" h="6593" extrusionOk="0">
                  <a:moveTo>
                    <a:pt x="5037" y="1"/>
                  </a:moveTo>
                  <a:cubicBezTo>
                    <a:pt x="4671" y="1"/>
                    <a:pt x="4305" y="48"/>
                    <a:pt x="3944" y="139"/>
                  </a:cubicBezTo>
                  <a:cubicBezTo>
                    <a:pt x="3489" y="246"/>
                    <a:pt x="3061" y="433"/>
                    <a:pt x="2677" y="718"/>
                  </a:cubicBezTo>
                  <a:cubicBezTo>
                    <a:pt x="2311" y="995"/>
                    <a:pt x="1972" y="1298"/>
                    <a:pt x="1660" y="1619"/>
                  </a:cubicBezTo>
                  <a:cubicBezTo>
                    <a:pt x="1080" y="2199"/>
                    <a:pt x="581" y="2833"/>
                    <a:pt x="90" y="3484"/>
                  </a:cubicBezTo>
                  <a:cubicBezTo>
                    <a:pt x="81" y="3502"/>
                    <a:pt x="63" y="3529"/>
                    <a:pt x="54" y="3555"/>
                  </a:cubicBezTo>
                  <a:cubicBezTo>
                    <a:pt x="1" y="3662"/>
                    <a:pt x="28" y="3787"/>
                    <a:pt x="126" y="3859"/>
                  </a:cubicBezTo>
                  <a:cubicBezTo>
                    <a:pt x="173" y="3901"/>
                    <a:pt x="232" y="3923"/>
                    <a:pt x="292" y="3923"/>
                  </a:cubicBezTo>
                  <a:cubicBezTo>
                    <a:pt x="346" y="3923"/>
                    <a:pt x="401" y="3905"/>
                    <a:pt x="447" y="3868"/>
                  </a:cubicBezTo>
                  <a:cubicBezTo>
                    <a:pt x="483" y="3841"/>
                    <a:pt x="509" y="3805"/>
                    <a:pt x="536" y="3769"/>
                  </a:cubicBezTo>
                  <a:cubicBezTo>
                    <a:pt x="652" y="3618"/>
                    <a:pt x="768" y="3475"/>
                    <a:pt x="884" y="3323"/>
                  </a:cubicBezTo>
                  <a:cubicBezTo>
                    <a:pt x="1393" y="2663"/>
                    <a:pt x="1937" y="2030"/>
                    <a:pt x="2570" y="1495"/>
                  </a:cubicBezTo>
                  <a:cubicBezTo>
                    <a:pt x="2856" y="1245"/>
                    <a:pt x="3141" y="1004"/>
                    <a:pt x="3489" y="843"/>
                  </a:cubicBezTo>
                  <a:cubicBezTo>
                    <a:pt x="3864" y="674"/>
                    <a:pt x="4265" y="594"/>
                    <a:pt x="4667" y="549"/>
                  </a:cubicBezTo>
                  <a:cubicBezTo>
                    <a:pt x="4800" y="535"/>
                    <a:pt x="4932" y="528"/>
                    <a:pt x="5062" y="528"/>
                  </a:cubicBezTo>
                  <a:cubicBezTo>
                    <a:pt x="5683" y="528"/>
                    <a:pt x="6274" y="685"/>
                    <a:pt x="6834" y="995"/>
                  </a:cubicBezTo>
                  <a:cubicBezTo>
                    <a:pt x="7334" y="1263"/>
                    <a:pt x="7771" y="1611"/>
                    <a:pt x="8101" y="2066"/>
                  </a:cubicBezTo>
                  <a:cubicBezTo>
                    <a:pt x="8485" y="2592"/>
                    <a:pt x="8735" y="3181"/>
                    <a:pt x="8859" y="3823"/>
                  </a:cubicBezTo>
                  <a:cubicBezTo>
                    <a:pt x="9020" y="4635"/>
                    <a:pt x="9047" y="5447"/>
                    <a:pt x="8877" y="6258"/>
                  </a:cubicBezTo>
                  <a:cubicBezTo>
                    <a:pt x="8851" y="6410"/>
                    <a:pt x="8931" y="6544"/>
                    <a:pt x="9065" y="6580"/>
                  </a:cubicBezTo>
                  <a:cubicBezTo>
                    <a:pt x="9091" y="6588"/>
                    <a:pt x="9118" y="6593"/>
                    <a:pt x="9144" y="6593"/>
                  </a:cubicBezTo>
                  <a:cubicBezTo>
                    <a:pt x="9251" y="6593"/>
                    <a:pt x="9350" y="6523"/>
                    <a:pt x="9386" y="6401"/>
                  </a:cubicBezTo>
                  <a:cubicBezTo>
                    <a:pt x="9421" y="6303"/>
                    <a:pt x="9448" y="6205"/>
                    <a:pt x="9457" y="6098"/>
                  </a:cubicBezTo>
                  <a:cubicBezTo>
                    <a:pt x="9511" y="5768"/>
                    <a:pt x="9511" y="5429"/>
                    <a:pt x="9511" y="5090"/>
                  </a:cubicBezTo>
                  <a:cubicBezTo>
                    <a:pt x="9520" y="4421"/>
                    <a:pt x="9439" y="3761"/>
                    <a:pt x="9225" y="3127"/>
                  </a:cubicBezTo>
                  <a:cubicBezTo>
                    <a:pt x="9029" y="2556"/>
                    <a:pt x="8770" y="2030"/>
                    <a:pt x="8387" y="1575"/>
                  </a:cubicBezTo>
                  <a:cubicBezTo>
                    <a:pt x="7807" y="888"/>
                    <a:pt x="7075" y="424"/>
                    <a:pt x="6147" y="139"/>
                  </a:cubicBezTo>
                  <a:cubicBezTo>
                    <a:pt x="6031" y="121"/>
                    <a:pt x="5853" y="76"/>
                    <a:pt x="5675" y="49"/>
                  </a:cubicBezTo>
                  <a:cubicBezTo>
                    <a:pt x="5462" y="17"/>
                    <a:pt x="5249" y="1"/>
                    <a:pt x="5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7" name="Google Shape;10717;p28"/>
            <p:cNvSpPr/>
            <p:nvPr/>
          </p:nvSpPr>
          <p:spPr>
            <a:xfrm>
              <a:off x="1242625" y="1194925"/>
              <a:ext cx="199175" cy="140425"/>
            </a:xfrm>
            <a:custGeom>
              <a:avLst/>
              <a:gdLst/>
              <a:ahLst/>
              <a:cxnLst/>
              <a:rect l="l" t="t" r="r" b="b"/>
              <a:pathLst>
                <a:path w="7967" h="5617" extrusionOk="0">
                  <a:moveTo>
                    <a:pt x="4488" y="1"/>
                  </a:moveTo>
                  <a:cubicBezTo>
                    <a:pt x="4006" y="1"/>
                    <a:pt x="3551" y="126"/>
                    <a:pt x="3105" y="286"/>
                  </a:cubicBezTo>
                  <a:cubicBezTo>
                    <a:pt x="2266" y="599"/>
                    <a:pt x="1544" y="1080"/>
                    <a:pt x="955" y="1749"/>
                  </a:cubicBezTo>
                  <a:cubicBezTo>
                    <a:pt x="669" y="2062"/>
                    <a:pt x="420" y="2410"/>
                    <a:pt x="170" y="2749"/>
                  </a:cubicBezTo>
                  <a:cubicBezTo>
                    <a:pt x="134" y="2793"/>
                    <a:pt x="99" y="2838"/>
                    <a:pt x="72" y="2882"/>
                  </a:cubicBezTo>
                  <a:cubicBezTo>
                    <a:pt x="0" y="3007"/>
                    <a:pt x="27" y="3150"/>
                    <a:pt x="134" y="3230"/>
                  </a:cubicBezTo>
                  <a:cubicBezTo>
                    <a:pt x="181" y="3270"/>
                    <a:pt x="236" y="3288"/>
                    <a:pt x="290" y="3288"/>
                  </a:cubicBezTo>
                  <a:cubicBezTo>
                    <a:pt x="358" y="3288"/>
                    <a:pt x="427" y="3258"/>
                    <a:pt x="482" y="3204"/>
                  </a:cubicBezTo>
                  <a:cubicBezTo>
                    <a:pt x="518" y="3168"/>
                    <a:pt x="553" y="3123"/>
                    <a:pt x="580" y="3079"/>
                  </a:cubicBezTo>
                  <a:cubicBezTo>
                    <a:pt x="768" y="2829"/>
                    <a:pt x="955" y="2579"/>
                    <a:pt x="1151" y="2329"/>
                  </a:cubicBezTo>
                  <a:cubicBezTo>
                    <a:pt x="1490" y="1919"/>
                    <a:pt x="1874" y="1544"/>
                    <a:pt x="2329" y="1259"/>
                  </a:cubicBezTo>
                  <a:cubicBezTo>
                    <a:pt x="2784" y="973"/>
                    <a:pt x="3265" y="759"/>
                    <a:pt x="3783" y="625"/>
                  </a:cubicBezTo>
                  <a:cubicBezTo>
                    <a:pt x="4034" y="559"/>
                    <a:pt x="4284" y="524"/>
                    <a:pt x="4530" y="524"/>
                  </a:cubicBezTo>
                  <a:cubicBezTo>
                    <a:pt x="4973" y="524"/>
                    <a:pt x="5407" y="637"/>
                    <a:pt x="5826" y="884"/>
                  </a:cubicBezTo>
                  <a:cubicBezTo>
                    <a:pt x="6540" y="1303"/>
                    <a:pt x="7012" y="1910"/>
                    <a:pt x="7244" y="2713"/>
                  </a:cubicBezTo>
                  <a:cubicBezTo>
                    <a:pt x="7432" y="3355"/>
                    <a:pt x="7458" y="3998"/>
                    <a:pt x="7423" y="4658"/>
                  </a:cubicBezTo>
                  <a:cubicBezTo>
                    <a:pt x="7405" y="4872"/>
                    <a:pt x="7378" y="5086"/>
                    <a:pt x="7360" y="5309"/>
                  </a:cubicBezTo>
                  <a:cubicBezTo>
                    <a:pt x="7342" y="5470"/>
                    <a:pt x="7432" y="5585"/>
                    <a:pt x="7574" y="5612"/>
                  </a:cubicBezTo>
                  <a:cubicBezTo>
                    <a:pt x="7591" y="5615"/>
                    <a:pt x="7608" y="5617"/>
                    <a:pt x="7624" y="5617"/>
                  </a:cubicBezTo>
                  <a:cubicBezTo>
                    <a:pt x="7744" y="5617"/>
                    <a:pt x="7838" y="5532"/>
                    <a:pt x="7878" y="5398"/>
                  </a:cubicBezTo>
                  <a:cubicBezTo>
                    <a:pt x="7887" y="5362"/>
                    <a:pt x="7896" y="5318"/>
                    <a:pt x="7904" y="5282"/>
                  </a:cubicBezTo>
                  <a:cubicBezTo>
                    <a:pt x="7922" y="4925"/>
                    <a:pt x="7958" y="4568"/>
                    <a:pt x="7958" y="4212"/>
                  </a:cubicBezTo>
                  <a:cubicBezTo>
                    <a:pt x="7967" y="3632"/>
                    <a:pt x="7904" y="3070"/>
                    <a:pt x="7735" y="2517"/>
                  </a:cubicBezTo>
                  <a:cubicBezTo>
                    <a:pt x="7521" y="1803"/>
                    <a:pt x="7137" y="1214"/>
                    <a:pt x="6566" y="750"/>
                  </a:cubicBezTo>
                  <a:cubicBezTo>
                    <a:pt x="6218" y="474"/>
                    <a:pt x="5835" y="251"/>
                    <a:pt x="5371" y="108"/>
                  </a:cubicBezTo>
                  <a:cubicBezTo>
                    <a:pt x="5112" y="37"/>
                    <a:pt x="4791" y="1"/>
                    <a:pt x="4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718" name="Google Shape;10718;p28"/>
          <p:cNvGrpSpPr/>
          <p:nvPr/>
        </p:nvGrpSpPr>
        <p:grpSpPr>
          <a:xfrm rot="7391939">
            <a:off x="-260567" y="1276252"/>
            <a:ext cx="1733813" cy="1369867"/>
            <a:chOff x="1745100" y="1681650"/>
            <a:chExt cx="1300475" cy="1027490"/>
          </a:xfrm>
        </p:grpSpPr>
        <p:sp>
          <p:nvSpPr>
            <p:cNvPr id="10719" name="Google Shape;10719;p28"/>
            <p:cNvSpPr/>
            <p:nvPr/>
          </p:nvSpPr>
          <p:spPr>
            <a:xfrm>
              <a:off x="1745100" y="1681650"/>
              <a:ext cx="1300475" cy="1027490"/>
            </a:xfrm>
            <a:custGeom>
              <a:avLst/>
              <a:gdLst/>
              <a:ahLst/>
              <a:cxnLst/>
              <a:rect l="l" t="t" r="r" b="b"/>
              <a:pathLst>
                <a:path w="12410" h="9805" extrusionOk="0">
                  <a:moveTo>
                    <a:pt x="11486" y="0"/>
                  </a:moveTo>
                  <a:cubicBezTo>
                    <a:pt x="11240" y="0"/>
                    <a:pt x="10999" y="121"/>
                    <a:pt x="10848" y="319"/>
                  </a:cubicBezTo>
                  <a:cubicBezTo>
                    <a:pt x="10688" y="533"/>
                    <a:pt x="10661" y="809"/>
                    <a:pt x="10768" y="1059"/>
                  </a:cubicBezTo>
                  <a:cubicBezTo>
                    <a:pt x="10768" y="1077"/>
                    <a:pt x="10777" y="1095"/>
                    <a:pt x="10786" y="1113"/>
                  </a:cubicBezTo>
                  <a:lnTo>
                    <a:pt x="10786" y="1131"/>
                  </a:lnTo>
                  <a:cubicBezTo>
                    <a:pt x="10804" y="1184"/>
                    <a:pt x="10813" y="1246"/>
                    <a:pt x="10813" y="1309"/>
                  </a:cubicBezTo>
                  <a:cubicBezTo>
                    <a:pt x="10813" y="1336"/>
                    <a:pt x="10813" y="1354"/>
                    <a:pt x="10813" y="1371"/>
                  </a:cubicBezTo>
                  <a:cubicBezTo>
                    <a:pt x="10813" y="1425"/>
                    <a:pt x="10804" y="1487"/>
                    <a:pt x="10786" y="1541"/>
                  </a:cubicBezTo>
                  <a:lnTo>
                    <a:pt x="10768" y="1630"/>
                  </a:lnTo>
                  <a:cubicBezTo>
                    <a:pt x="10750" y="1657"/>
                    <a:pt x="10741" y="1693"/>
                    <a:pt x="10733" y="1719"/>
                  </a:cubicBezTo>
                  <a:cubicBezTo>
                    <a:pt x="10527" y="970"/>
                    <a:pt x="10037" y="301"/>
                    <a:pt x="9234" y="140"/>
                  </a:cubicBezTo>
                  <a:cubicBezTo>
                    <a:pt x="9154" y="125"/>
                    <a:pt x="9074" y="118"/>
                    <a:pt x="8995" y="118"/>
                  </a:cubicBezTo>
                  <a:cubicBezTo>
                    <a:pt x="8428" y="118"/>
                    <a:pt x="7898" y="497"/>
                    <a:pt x="7726" y="1068"/>
                  </a:cubicBezTo>
                  <a:cubicBezTo>
                    <a:pt x="7655" y="1318"/>
                    <a:pt x="7646" y="1577"/>
                    <a:pt x="7682" y="1835"/>
                  </a:cubicBezTo>
                  <a:cubicBezTo>
                    <a:pt x="7505" y="1763"/>
                    <a:pt x="7314" y="1727"/>
                    <a:pt x="7115" y="1727"/>
                  </a:cubicBezTo>
                  <a:cubicBezTo>
                    <a:pt x="7093" y="1727"/>
                    <a:pt x="7070" y="1727"/>
                    <a:pt x="7048" y="1728"/>
                  </a:cubicBezTo>
                  <a:cubicBezTo>
                    <a:pt x="6450" y="1755"/>
                    <a:pt x="5951" y="2210"/>
                    <a:pt x="5808" y="2852"/>
                  </a:cubicBezTo>
                  <a:cubicBezTo>
                    <a:pt x="5755" y="3102"/>
                    <a:pt x="5755" y="3352"/>
                    <a:pt x="5799" y="3584"/>
                  </a:cubicBezTo>
                  <a:cubicBezTo>
                    <a:pt x="5505" y="3342"/>
                    <a:pt x="5158" y="3215"/>
                    <a:pt x="4821" y="3215"/>
                  </a:cubicBezTo>
                  <a:cubicBezTo>
                    <a:pt x="4585" y="3215"/>
                    <a:pt x="4354" y="3277"/>
                    <a:pt x="4149" y="3405"/>
                  </a:cubicBezTo>
                  <a:cubicBezTo>
                    <a:pt x="3631" y="3727"/>
                    <a:pt x="3408" y="4396"/>
                    <a:pt x="3587" y="5047"/>
                  </a:cubicBezTo>
                  <a:cubicBezTo>
                    <a:pt x="3277" y="4712"/>
                    <a:pt x="2896" y="4518"/>
                    <a:pt x="2496" y="4518"/>
                  </a:cubicBezTo>
                  <a:cubicBezTo>
                    <a:pt x="2470" y="4518"/>
                    <a:pt x="2444" y="4519"/>
                    <a:pt x="2418" y="4520"/>
                  </a:cubicBezTo>
                  <a:cubicBezTo>
                    <a:pt x="1767" y="4547"/>
                    <a:pt x="1312" y="5083"/>
                    <a:pt x="1160" y="5600"/>
                  </a:cubicBezTo>
                  <a:cubicBezTo>
                    <a:pt x="875" y="6519"/>
                    <a:pt x="1214" y="7563"/>
                    <a:pt x="2008" y="8267"/>
                  </a:cubicBezTo>
                  <a:cubicBezTo>
                    <a:pt x="2017" y="8276"/>
                    <a:pt x="2026" y="8285"/>
                    <a:pt x="2035" y="8285"/>
                  </a:cubicBezTo>
                  <a:cubicBezTo>
                    <a:pt x="1927" y="8324"/>
                    <a:pt x="1821" y="8343"/>
                    <a:pt x="1717" y="8343"/>
                  </a:cubicBezTo>
                  <a:cubicBezTo>
                    <a:pt x="1486" y="8343"/>
                    <a:pt x="1271" y="8247"/>
                    <a:pt x="1098" y="8062"/>
                  </a:cubicBezTo>
                  <a:cubicBezTo>
                    <a:pt x="1035" y="7991"/>
                    <a:pt x="982" y="7919"/>
                    <a:pt x="946" y="7830"/>
                  </a:cubicBezTo>
                  <a:cubicBezTo>
                    <a:pt x="882" y="7662"/>
                    <a:pt x="717" y="7558"/>
                    <a:pt x="542" y="7558"/>
                  </a:cubicBezTo>
                  <a:cubicBezTo>
                    <a:pt x="522" y="7558"/>
                    <a:pt x="502" y="7560"/>
                    <a:pt x="482" y="7563"/>
                  </a:cubicBezTo>
                  <a:cubicBezTo>
                    <a:pt x="286" y="7589"/>
                    <a:pt x="134" y="7750"/>
                    <a:pt x="108" y="7946"/>
                  </a:cubicBezTo>
                  <a:lnTo>
                    <a:pt x="9" y="8731"/>
                  </a:lnTo>
                  <a:cubicBezTo>
                    <a:pt x="1" y="8865"/>
                    <a:pt x="36" y="8990"/>
                    <a:pt x="125" y="9079"/>
                  </a:cubicBezTo>
                  <a:cubicBezTo>
                    <a:pt x="447" y="9427"/>
                    <a:pt x="884" y="9677"/>
                    <a:pt x="1348" y="9766"/>
                  </a:cubicBezTo>
                  <a:cubicBezTo>
                    <a:pt x="1478" y="9792"/>
                    <a:pt x="1611" y="9805"/>
                    <a:pt x="1744" y="9805"/>
                  </a:cubicBezTo>
                  <a:cubicBezTo>
                    <a:pt x="2430" y="9805"/>
                    <a:pt x="3130" y="9470"/>
                    <a:pt x="3622" y="8910"/>
                  </a:cubicBezTo>
                  <a:cubicBezTo>
                    <a:pt x="3666" y="8912"/>
                    <a:pt x="3710" y="8913"/>
                    <a:pt x="3754" y="8913"/>
                  </a:cubicBezTo>
                  <a:cubicBezTo>
                    <a:pt x="4104" y="8913"/>
                    <a:pt x="4459" y="8849"/>
                    <a:pt x="4800" y="8722"/>
                  </a:cubicBezTo>
                  <a:cubicBezTo>
                    <a:pt x="5460" y="8473"/>
                    <a:pt x="6004" y="8000"/>
                    <a:pt x="6352" y="7375"/>
                  </a:cubicBezTo>
                  <a:cubicBezTo>
                    <a:pt x="7084" y="7348"/>
                    <a:pt x="7940" y="6911"/>
                    <a:pt x="8422" y="5948"/>
                  </a:cubicBezTo>
                  <a:cubicBezTo>
                    <a:pt x="8511" y="5761"/>
                    <a:pt x="8591" y="5555"/>
                    <a:pt x="8645" y="5332"/>
                  </a:cubicBezTo>
                  <a:cubicBezTo>
                    <a:pt x="9020" y="5279"/>
                    <a:pt x="9368" y="5136"/>
                    <a:pt x="9671" y="4931"/>
                  </a:cubicBezTo>
                  <a:cubicBezTo>
                    <a:pt x="10090" y="4636"/>
                    <a:pt x="10429" y="4208"/>
                    <a:pt x="10625" y="3691"/>
                  </a:cubicBezTo>
                  <a:cubicBezTo>
                    <a:pt x="11116" y="3566"/>
                    <a:pt x="11535" y="3263"/>
                    <a:pt x="11848" y="2852"/>
                  </a:cubicBezTo>
                  <a:cubicBezTo>
                    <a:pt x="12071" y="2558"/>
                    <a:pt x="12240" y="2201"/>
                    <a:pt x="12320" y="1817"/>
                  </a:cubicBezTo>
                  <a:cubicBezTo>
                    <a:pt x="12410" y="1380"/>
                    <a:pt x="12356" y="899"/>
                    <a:pt x="12169" y="461"/>
                  </a:cubicBezTo>
                  <a:cubicBezTo>
                    <a:pt x="12062" y="212"/>
                    <a:pt x="11848" y="42"/>
                    <a:pt x="11580" y="6"/>
                  </a:cubicBezTo>
                  <a:cubicBezTo>
                    <a:pt x="11549" y="2"/>
                    <a:pt x="11517" y="0"/>
                    <a:pt x="11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0" name="Google Shape;10720;p28"/>
            <p:cNvSpPr/>
            <p:nvPr/>
          </p:nvSpPr>
          <p:spPr>
            <a:xfrm>
              <a:off x="1791838" y="1727969"/>
              <a:ext cx="1207000" cy="935273"/>
            </a:xfrm>
            <a:custGeom>
              <a:avLst/>
              <a:gdLst/>
              <a:ahLst/>
              <a:cxnLst/>
              <a:rect l="l" t="t" r="r" b="b"/>
              <a:pathLst>
                <a:path w="11518" h="8925" extrusionOk="0">
                  <a:moveTo>
                    <a:pt x="8708" y="797"/>
                  </a:moveTo>
                  <a:lnTo>
                    <a:pt x="8708" y="797"/>
                  </a:lnTo>
                  <a:cubicBezTo>
                    <a:pt x="8710" y="799"/>
                    <a:pt x="8720" y="804"/>
                    <a:pt x="8725" y="804"/>
                  </a:cubicBezTo>
                  <a:cubicBezTo>
                    <a:pt x="8718" y="801"/>
                    <a:pt x="8713" y="799"/>
                    <a:pt x="8708" y="797"/>
                  </a:cubicBezTo>
                  <a:close/>
                  <a:moveTo>
                    <a:pt x="8520" y="751"/>
                  </a:moveTo>
                  <a:cubicBezTo>
                    <a:pt x="8547" y="751"/>
                    <a:pt x="8583" y="751"/>
                    <a:pt x="8609" y="760"/>
                  </a:cubicBezTo>
                  <a:cubicBezTo>
                    <a:pt x="8627" y="769"/>
                    <a:pt x="8654" y="778"/>
                    <a:pt x="8681" y="787"/>
                  </a:cubicBezTo>
                  <a:cubicBezTo>
                    <a:pt x="8692" y="792"/>
                    <a:pt x="8699" y="794"/>
                    <a:pt x="8708" y="797"/>
                  </a:cubicBezTo>
                  <a:lnTo>
                    <a:pt x="8708" y="797"/>
                  </a:lnTo>
                  <a:cubicBezTo>
                    <a:pt x="8707" y="797"/>
                    <a:pt x="8707" y="797"/>
                    <a:pt x="8707" y="797"/>
                  </a:cubicBezTo>
                  <a:cubicBezTo>
                    <a:pt x="8708" y="797"/>
                    <a:pt x="8713" y="799"/>
                    <a:pt x="8725" y="804"/>
                  </a:cubicBezTo>
                  <a:cubicBezTo>
                    <a:pt x="8752" y="822"/>
                    <a:pt x="8788" y="849"/>
                    <a:pt x="8815" y="867"/>
                  </a:cubicBezTo>
                  <a:cubicBezTo>
                    <a:pt x="8886" y="920"/>
                    <a:pt x="8904" y="938"/>
                    <a:pt x="8957" y="1001"/>
                  </a:cubicBezTo>
                  <a:cubicBezTo>
                    <a:pt x="9064" y="1126"/>
                    <a:pt x="9109" y="1215"/>
                    <a:pt x="9171" y="1375"/>
                  </a:cubicBezTo>
                  <a:cubicBezTo>
                    <a:pt x="9234" y="1518"/>
                    <a:pt x="9252" y="1598"/>
                    <a:pt x="9278" y="1759"/>
                  </a:cubicBezTo>
                  <a:cubicBezTo>
                    <a:pt x="9305" y="1937"/>
                    <a:pt x="9305" y="2027"/>
                    <a:pt x="9296" y="2169"/>
                  </a:cubicBezTo>
                  <a:lnTo>
                    <a:pt x="9287" y="2169"/>
                  </a:lnTo>
                  <a:cubicBezTo>
                    <a:pt x="9278" y="2169"/>
                    <a:pt x="9243" y="2160"/>
                    <a:pt x="9234" y="2152"/>
                  </a:cubicBezTo>
                  <a:cubicBezTo>
                    <a:pt x="9189" y="2143"/>
                    <a:pt x="9154" y="2125"/>
                    <a:pt x="9109" y="2116"/>
                  </a:cubicBezTo>
                  <a:cubicBezTo>
                    <a:pt x="9046" y="2089"/>
                    <a:pt x="8984" y="2053"/>
                    <a:pt x="8913" y="2027"/>
                  </a:cubicBezTo>
                  <a:cubicBezTo>
                    <a:pt x="8913" y="2018"/>
                    <a:pt x="8913" y="2018"/>
                    <a:pt x="8913" y="2018"/>
                  </a:cubicBezTo>
                  <a:cubicBezTo>
                    <a:pt x="8904" y="2009"/>
                    <a:pt x="8886" y="2009"/>
                    <a:pt x="8877" y="2000"/>
                  </a:cubicBezTo>
                  <a:cubicBezTo>
                    <a:pt x="8850" y="1982"/>
                    <a:pt x="8815" y="1955"/>
                    <a:pt x="8788" y="1937"/>
                  </a:cubicBezTo>
                  <a:cubicBezTo>
                    <a:pt x="8725" y="1893"/>
                    <a:pt x="8672" y="1848"/>
                    <a:pt x="8627" y="1804"/>
                  </a:cubicBezTo>
                  <a:cubicBezTo>
                    <a:pt x="8609" y="1795"/>
                    <a:pt x="8600" y="1777"/>
                    <a:pt x="8592" y="1768"/>
                  </a:cubicBezTo>
                  <a:cubicBezTo>
                    <a:pt x="8565" y="1741"/>
                    <a:pt x="8538" y="1706"/>
                    <a:pt x="8511" y="1670"/>
                  </a:cubicBezTo>
                  <a:cubicBezTo>
                    <a:pt x="8351" y="1465"/>
                    <a:pt x="8270" y="1233"/>
                    <a:pt x="8306" y="974"/>
                  </a:cubicBezTo>
                  <a:cubicBezTo>
                    <a:pt x="8306" y="952"/>
                    <a:pt x="8304" y="952"/>
                    <a:pt x="8304" y="952"/>
                  </a:cubicBezTo>
                  <a:cubicBezTo>
                    <a:pt x="8304" y="952"/>
                    <a:pt x="8306" y="952"/>
                    <a:pt x="8315" y="929"/>
                  </a:cubicBezTo>
                  <a:cubicBezTo>
                    <a:pt x="8324" y="903"/>
                    <a:pt x="8333" y="876"/>
                    <a:pt x="8351" y="849"/>
                  </a:cubicBezTo>
                  <a:cubicBezTo>
                    <a:pt x="8351" y="849"/>
                    <a:pt x="8377" y="813"/>
                    <a:pt x="8386" y="804"/>
                  </a:cubicBezTo>
                  <a:cubicBezTo>
                    <a:pt x="8395" y="804"/>
                    <a:pt x="8431" y="778"/>
                    <a:pt x="8431" y="778"/>
                  </a:cubicBezTo>
                  <a:cubicBezTo>
                    <a:pt x="8440" y="769"/>
                    <a:pt x="8458" y="760"/>
                    <a:pt x="8467" y="760"/>
                  </a:cubicBezTo>
                  <a:lnTo>
                    <a:pt x="8476" y="760"/>
                  </a:lnTo>
                  <a:cubicBezTo>
                    <a:pt x="8476" y="760"/>
                    <a:pt x="8476" y="760"/>
                    <a:pt x="8476" y="751"/>
                  </a:cubicBezTo>
                  <a:close/>
                  <a:moveTo>
                    <a:pt x="6673" y="2354"/>
                  </a:moveTo>
                  <a:cubicBezTo>
                    <a:pt x="6681" y="2354"/>
                    <a:pt x="6690" y="2355"/>
                    <a:pt x="6700" y="2357"/>
                  </a:cubicBezTo>
                  <a:cubicBezTo>
                    <a:pt x="6752" y="2365"/>
                    <a:pt x="6796" y="2374"/>
                    <a:pt x="6863" y="2415"/>
                  </a:cubicBezTo>
                  <a:lnTo>
                    <a:pt x="6863" y="2415"/>
                  </a:lnTo>
                  <a:cubicBezTo>
                    <a:pt x="6866" y="2418"/>
                    <a:pt x="6907" y="2448"/>
                    <a:pt x="6914" y="2455"/>
                  </a:cubicBezTo>
                  <a:cubicBezTo>
                    <a:pt x="6932" y="2473"/>
                    <a:pt x="6950" y="2482"/>
                    <a:pt x="6968" y="2499"/>
                  </a:cubicBezTo>
                  <a:cubicBezTo>
                    <a:pt x="6968" y="2499"/>
                    <a:pt x="6986" y="2517"/>
                    <a:pt x="6986" y="2517"/>
                  </a:cubicBezTo>
                  <a:cubicBezTo>
                    <a:pt x="7084" y="2624"/>
                    <a:pt x="7137" y="2767"/>
                    <a:pt x="7173" y="2910"/>
                  </a:cubicBezTo>
                  <a:cubicBezTo>
                    <a:pt x="7227" y="3177"/>
                    <a:pt x="7236" y="3454"/>
                    <a:pt x="7227" y="3740"/>
                  </a:cubicBezTo>
                  <a:cubicBezTo>
                    <a:pt x="7209" y="3731"/>
                    <a:pt x="7191" y="3722"/>
                    <a:pt x="7173" y="3722"/>
                  </a:cubicBezTo>
                  <a:cubicBezTo>
                    <a:pt x="7111" y="3695"/>
                    <a:pt x="7048" y="3668"/>
                    <a:pt x="6986" y="3632"/>
                  </a:cubicBezTo>
                  <a:cubicBezTo>
                    <a:pt x="6977" y="3632"/>
                    <a:pt x="6968" y="3624"/>
                    <a:pt x="6950" y="3615"/>
                  </a:cubicBezTo>
                  <a:cubicBezTo>
                    <a:pt x="6950" y="3615"/>
                    <a:pt x="6950" y="3615"/>
                    <a:pt x="6941" y="3606"/>
                  </a:cubicBezTo>
                  <a:cubicBezTo>
                    <a:pt x="6914" y="3588"/>
                    <a:pt x="6879" y="3570"/>
                    <a:pt x="6852" y="3552"/>
                  </a:cubicBezTo>
                  <a:cubicBezTo>
                    <a:pt x="6798" y="3508"/>
                    <a:pt x="6745" y="3472"/>
                    <a:pt x="6700" y="3427"/>
                  </a:cubicBezTo>
                  <a:cubicBezTo>
                    <a:pt x="6691" y="3418"/>
                    <a:pt x="6682" y="3409"/>
                    <a:pt x="6682" y="3409"/>
                  </a:cubicBezTo>
                  <a:cubicBezTo>
                    <a:pt x="6682" y="3409"/>
                    <a:pt x="6674" y="3401"/>
                    <a:pt x="6674" y="3392"/>
                  </a:cubicBezTo>
                  <a:cubicBezTo>
                    <a:pt x="6647" y="3365"/>
                    <a:pt x="6620" y="3338"/>
                    <a:pt x="6602" y="3311"/>
                  </a:cubicBezTo>
                  <a:cubicBezTo>
                    <a:pt x="6575" y="3285"/>
                    <a:pt x="6558" y="3258"/>
                    <a:pt x="6540" y="3222"/>
                  </a:cubicBezTo>
                  <a:cubicBezTo>
                    <a:pt x="6531" y="3213"/>
                    <a:pt x="6513" y="3186"/>
                    <a:pt x="6504" y="3177"/>
                  </a:cubicBezTo>
                  <a:cubicBezTo>
                    <a:pt x="6477" y="3124"/>
                    <a:pt x="6450" y="3062"/>
                    <a:pt x="6433" y="2999"/>
                  </a:cubicBezTo>
                  <a:cubicBezTo>
                    <a:pt x="6433" y="2990"/>
                    <a:pt x="6415" y="2954"/>
                    <a:pt x="6415" y="2946"/>
                  </a:cubicBezTo>
                  <a:cubicBezTo>
                    <a:pt x="6406" y="2910"/>
                    <a:pt x="6406" y="2874"/>
                    <a:pt x="6397" y="2838"/>
                  </a:cubicBezTo>
                  <a:cubicBezTo>
                    <a:pt x="6397" y="2821"/>
                    <a:pt x="6397" y="2776"/>
                    <a:pt x="6397" y="2767"/>
                  </a:cubicBezTo>
                  <a:cubicBezTo>
                    <a:pt x="6397" y="2758"/>
                    <a:pt x="6397" y="2705"/>
                    <a:pt x="6397" y="2687"/>
                  </a:cubicBezTo>
                  <a:cubicBezTo>
                    <a:pt x="6406" y="2651"/>
                    <a:pt x="6406" y="2624"/>
                    <a:pt x="6415" y="2589"/>
                  </a:cubicBezTo>
                  <a:cubicBezTo>
                    <a:pt x="6424" y="2571"/>
                    <a:pt x="6424" y="2562"/>
                    <a:pt x="6433" y="2544"/>
                  </a:cubicBezTo>
                  <a:cubicBezTo>
                    <a:pt x="6433" y="2535"/>
                    <a:pt x="6450" y="2499"/>
                    <a:pt x="6450" y="2491"/>
                  </a:cubicBezTo>
                  <a:cubicBezTo>
                    <a:pt x="6459" y="2482"/>
                    <a:pt x="6468" y="2464"/>
                    <a:pt x="6468" y="2464"/>
                  </a:cubicBezTo>
                  <a:cubicBezTo>
                    <a:pt x="6486" y="2446"/>
                    <a:pt x="6495" y="2437"/>
                    <a:pt x="6504" y="2419"/>
                  </a:cubicBezTo>
                  <a:cubicBezTo>
                    <a:pt x="6513" y="2410"/>
                    <a:pt x="6522" y="2401"/>
                    <a:pt x="6531" y="2392"/>
                  </a:cubicBezTo>
                  <a:cubicBezTo>
                    <a:pt x="6540" y="2392"/>
                    <a:pt x="6549" y="2384"/>
                    <a:pt x="6558" y="2375"/>
                  </a:cubicBezTo>
                  <a:lnTo>
                    <a:pt x="6575" y="2375"/>
                  </a:lnTo>
                  <a:cubicBezTo>
                    <a:pt x="6619" y="2367"/>
                    <a:pt x="6639" y="2354"/>
                    <a:pt x="6673" y="2354"/>
                  </a:cubicBezTo>
                  <a:close/>
                  <a:moveTo>
                    <a:pt x="4354" y="3838"/>
                  </a:moveTo>
                  <a:cubicBezTo>
                    <a:pt x="4361" y="3838"/>
                    <a:pt x="4414" y="3849"/>
                    <a:pt x="4426" y="3849"/>
                  </a:cubicBezTo>
                  <a:cubicBezTo>
                    <a:pt x="4429" y="3849"/>
                    <a:pt x="4429" y="3848"/>
                    <a:pt x="4425" y="3847"/>
                  </a:cubicBezTo>
                  <a:lnTo>
                    <a:pt x="4425" y="3847"/>
                  </a:lnTo>
                  <a:cubicBezTo>
                    <a:pt x="4497" y="3873"/>
                    <a:pt x="4532" y="3891"/>
                    <a:pt x="4577" y="3918"/>
                  </a:cubicBezTo>
                  <a:cubicBezTo>
                    <a:pt x="4711" y="4016"/>
                    <a:pt x="4791" y="4096"/>
                    <a:pt x="4880" y="4239"/>
                  </a:cubicBezTo>
                  <a:cubicBezTo>
                    <a:pt x="5032" y="4471"/>
                    <a:pt x="5130" y="4810"/>
                    <a:pt x="5166" y="5113"/>
                  </a:cubicBezTo>
                  <a:cubicBezTo>
                    <a:pt x="5193" y="5292"/>
                    <a:pt x="5193" y="5390"/>
                    <a:pt x="5175" y="5568"/>
                  </a:cubicBezTo>
                  <a:cubicBezTo>
                    <a:pt x="5175" y="5568"/>
                    <a:pt x="5175" y="5577"/>
                    <a:pt x="5175" y="5577"/>
                  </a:cubicBezTo>
                  <a:cubicBezTo>
                    <a:pt x="5041" y="5479"/>
                    <a:pt x="4925" y="5363"/>
                    <a:pt x="4809" y="5229"/>
                  </a:cubicBezTo>
                  <a:cubicBezTo>
                    <a:pt x="4586" y="4980"/>
                    <a:pt x="4327" y="4694"/>
                    <a:pt x="4193" y="4382"/>
                  </a:cubicBezTo>
                  <a:cubicBezTo>
                    <a:pt x="4167" y="4310"/>
                    <a:pt x="4149" y="4248"/>
                    <a:pt x="4140" y="4177"/>
                  </a:cubicBezTo>
                  <a:cubicBezTo>
                    <a:pt x="4140" y="4159"/>
                    <a:pt x="4140" y="4159"/>
                    <a:pt x="4140" y="4123"/>
                  </a:cubicBezTo>
                  <a:cubicBezTo>
                    <a:pt x="4140" y="4108"/>
                    <a:pt x="4153" y="4038"/>
                    <a:pt x="4151" y="4038"/>
                  </a:cubicBezTo>
                  <a:lnTo>
                    <a:pt x="4151" y="4038"/>
                  </a:lnTo>
                  <a:cubicBezTo>
                    <a:pt x="4151" y="4038"/>
                    <a:pt x="4150" y="4039"/>
                    <a:pt x="4149" y="4043"/>
                  </a:cubicBezTo>
                  <a:cubicBezTo>
                    <a:pt x="4167" y="3971"/>
                    <a:pt x="4193" y="3927"/>
                    <a:pt x="4229" y="3891"/>
                  </a:cubicBezTo>
                  <a:cubicBezTo>
                    <a:pt x="4238" y="3873"/>
                    <a:pt x="4292" y="3847"/>
                    <a:pt x="4309" y="3847"/>
                  </a:cubicBezTo>
                  <a:cubicBezTo>
                    <a:pt x="4327" y="3838"/>
                    <a:pt x="4336" y="3838"/>
                    <a:pt x="4354" y="3838"/>
                  </a:cubicBezTo>
                  <a:close/>
                  <a:moveTo>
                    <a:pt x="2036" y="5067"/>
                  </a:moveTo>
                  <a:cubicBezTo>
                    <a:pt x="2047" y="5067"/>
                    <a:pt x="2059" y="5067"/>
                    <a:pt x="2070" y="5069"/>
                  </a:cubicBezTo>
                  <a:cubicBezTo>
                    <a:pt x="2365" y="5095"/>
                    <a:pt x="2561" y="5461"/>
                    <a:pt x="2659" y="5702"/>
                  </a:cubicBezTo>
                  <a:cubicBezTo>
                    <a:pt x="2793" y="6014"/>
                    <a:pt x="2855" y="6362"/>
                    <a:pt x="2837" y="6701"/>
                  </a:cubicBezTo>
                  <a:cubicBezTo>
                    <a:pt x="2820" y="6906"/>
                    <a:pt x="2784" y="7103"/>
                    <a:pt x="2713" y="7290"/>
                  </a:cubicBezTo>
                  <a:cubicBezTo>
                    <a:pt x="2543" y="7228"/>
                    <a:pt x="2391" y="7129"/>
                    <a:pt x="2249" y="7014"/>
                  </a:cubicBezTo>
                  <a:cubicBezTo>
                    <a:pt x="2026" y="6835"/>
                    <a:pt x="1847" y="6594"/>
                    <a:pt x="1740" y="6327"/>
                  </a:cubicBezTo>
                  <a:cubicBezTo>
                    <a:pt x="1633" y="6068"/>
                    <a:pt x="1589" y="5773"/>
                    <a:pt x="1651" y="5497"/>
                  </a:cubicBezTo>
                  <a:cubicBezTo>
                    <a:pt x="1693" y="5302"/>
                    <a:pt x="1824" y="5067"/>
                    <a:pt x="2036" y="5067"/>
                  </a:cubicBezTo>
                  <a:close/>
                  <a:moveTo>
                    <a:pt x="11044" y="0"/>
                  </a:moveTo>
                  <a:cubicBezTo>
                    <a:pt x="10833" y="0"/>
                    <a:pt x="10613" y="197"/>
                    <a:pt x="10724" y="448"/>
                  </a:cubicBezTo>
                  <a:cubicBezTo>
                    <a:pt x="10733" y="483"/>
                    <a:pt x="10741" y="510"/>
                    <a:pt x="10759" y="546"/>
                  </a:cubicBezTo>
                  <a:cubicBezTo>
                    <a:pt x="10759" y="546"/>
                    <a:pt x="10759" y="555"/>
                    <a:pt x="10759" y="555"/>
                  </a:cubicBezTo>
                  <a:cubicBezTo>
                    <a:pt x="10768" y="573"/>
                    <a:pt x="10768" y="581"/>
                    <a:pt x="10768" y="599"/>
                  </a:cubicBezTo>
                  <a:cubicBezTo>
                    <a:pt x="10786" y="671"/>
                    <a:pt x="10795" y="751"/>
                    <a:pt x="10804" y="822"/>
                  </a:cubicBezTo>
                  <a:cubicBezTo>
                    <a:pt x="10804" y="840"/>
                    <a:pt x="10804" y="849"/>
                    <a:pt x="10804" y="867"/>
                  </a:cubicBezTo>
                  <a:cubicBezTo>
                    <a:pt x="10804" y="894"/>
                    <a:pt x="10804" y="929"/>
                    <a:pt x="10804" y="965"/>
                  </a:cubicBezTo>
                  <a:cubicBezTo>
                    <a:pt x="10795" y="1036"/>
                    <a:pt x="10786" y="1108"/>
                    <a:pt x="10768" y="1188"/>
                  </a:cubicBezTo>
                  <a:cubicBezTo>
                    <a:pt x="10768" y="1197"/>
                    <a:pt x="10759" y="1233"/>
                    <a:pt x="10759" y="1251"/>
                  </a:cubicBezTo>
                  <a:cubicBezTo>
                    <a:pt x="10750" y="1268"/>
                    <a:pt x="10750" y="1286"/>
                    <a:pt x="10750" y="1286"/>
                  </a:cubicBezTo>
                  <a:cubicBezTo>
                    <a:pt x="10741" y="1304"/>
                    <a:pt x="10733" y="1322"/>
                    <a:pt x="10733" y="1331"/>
                  </a:cubicBezTo>
                  <a:cubicBezTo>
                    <a:pt x="10706" y="1402"/>
                    <a:pt x="10679" y="1474"/>
                    <a:pt x="10643" y="1545"/>
                  </a:cubicBezTo>
                  <a:cubicBezTo>
                    <a:pt x="10634" y="1554"/>
                    <a:pt x="10617" y="1590"/>
                    <a:pt x="10617" y="1598"/>
                  </a:cubicBezTo>
                  <a:cubicBezTo>
                    <a:pt x="10599" y="1616"/>
                    <a:pt x="10590" y="1643"/>
                    <a:pt x="10572" y="1670"/>
                  </a:cubicBezTo>
                  <a:cubicBezTo>
                    <a:pt x="10527" y="1732"/>
                    <a:pt x="10483" y="1786"/>
                    <a:pt x="10429" y="1848"/>
                  </a:cubicBezTo>
                  <a:cubicBezTo>
                    <a:pt x="10420" y="1857"/>
                    <a:pt x="10420" y="1857"/>
                    <a:pt x="10420" y="1866"/>
                  </a:cubicBezTo>
                  <a:cubicBezTo>
                    <a:pt x="10420" y="1866"/>
                    <a:pt x="10411" y="1866"/>
                    <a:pt x="10402" y="1875"/>
                  </a:cubicBezTo>
                  <a:cubicBezTo>
                    <a:pt x="10376" y="1902"/>
                    <a:pt x="10349" y="1929"/>
                    <a:pt x="10322" y="1955"/>
                  </a:cubicBezTo>
                  <a:cubicBezTo>
                    <a:pt x="10295" y="1973"/>
                    <a:pt x="10269" y="1991"/>
                    <a:pt x="10242" y="2009"/>
                  </a:cubicBezTo>
                  <a:cubicBezTo>
                    <a:pt x="10233" y="2018"/>
                    <a:pt x="10188" y="2045"/>
                    <a:pt x="10179" y="2053"/>
                  </a:cubicBezTo>
                  <a:cubicBezTo>
                    <a:pt x="10126" y="2089"/>
                    <a:pt x="10063" y="2116"/>
                    <a:pt x="10001" y="2143"/>
                  </a:cubicBezTo>
                  <a:cubicBezTo>
                    <a:pt x="9992" y="2143"/>
                    <a:pt x="9974" y="2152"/>
                    <a:pt x="9956" y="2152"/>
                  </a:cubicBezTo>
                  <a:cubicBezTo>
                    <a:pt x="9965" y="2125"/>
                    <a:pt x="9965" y="2089"/>
                    <a:pt x="9965" y="2062"/>
                  </a:cubicBezTo>
                  <a:cubicBezTo>
                    <a:pt x="9948" y="1277"/>
                    <a:pt x="9564" y="296"/>
                    <a:pt x="8699" y="126"/>
                  </a:cubicBezTo>
                  <a:cubicBezTo>
                    <a:pt x="8644" y="115"/>
                    <a:pt x="8590" y="110"/>
                    <a:pt x="8537" y="110"/>
                  </a:cubicBezTo>
                  <a:cubicBezTo>
                    <a:pt x="8158" y="110"/>
                    <a:pt x="7810" y="376"/>
                    <a:pt x="7708" y="751"/>
                  </a:cubicBezTo>
                  <a:cubicBezTo>
                    <a:pt x="7583" y="1170"/>
                    <a:pt x="7690" y="1607"/>
                    <a:pt x="7914" y="1973"/>
                  </a:cubicBezTo>
                  <a:cubicBezTo>
                    <a:pt x="8190" y="2410"/>
                    <a:pt x="8654" y="2723"/>
                    <a:pt x="9154" y="2838"/>
                  </a:cubicBezTo>
                  <a:cubicBezTo>
                    <a:pt x="9136" y="2892"/>
                    <a:pt x="9109" y="2954"/>
                    <a:pt x="9073" y="3008"/>
                  </a:cubicBezTo>
                  <a:cubicBezTo>
                    <a:pt x="9073" y="3017"/>
                    <a:pt x="9055" y="3062"/>
                    <a:pt x="9046" y="3070"/>
                  </a:cubicBezTo>
                  <a:cubicBezTo>
                    <a:pt x="9029" y="3097"/>
                    <a:pt x="9020" y="3115"/>
                    <a:pt x="9002" y="3142"/>
                  </a:cubicBezTo>
                  <a:cubicBezTo>
                    <a:pt x="8957" y="3213"/>
                    <a:pt x="8904" y="3276"/>
                    <a:pt x="8859" y="3338"/>
                  </a:cubicBezTo>
                  <a:cubicBezTo>
                    <a:pt x="8832" y="3356"/>
                    <a:pt x="8815" y="3383"/>
                    <a:pt x="8797" y="3409"/>
                  </a:cubicBezTo>
                  <a:cubicBezTo>
                    <a:pt x="8788" y="3409"/>
                    <a:pt x="8743" y="3454"/>
                    <a:pt x="8734" y="3463"/>
                  </a:cubicBezTo>
                  <a:cubicBezTo>
                    <a:pt x="8681" y="3508"/>
                    <a:pt x="8609" y="3561"/>
                    <a:pt x="8547" y="3606"/>
                  </a:cubicBezTo>
                  <a:cubicBezTo>
                    <a:pt x="8538" y="3615"/>
                    <a:pt x="8529" y="3624"/>
                    <a:pt x="8511" y="3624"/>
                  </a:cubicBezTo>
                  <a:cubicBezTo>
                    <a:pt x="8484" y="3641"/>
                    <a:pt x="8458" y="3659"/>
                    <a:pt x="8431" y="3668"/>
                  </a:cubicBezTo>
                  <a:cubicBezTo>
                    <a:pt x="8368" y="3704"/>
                    <a:pt x="8297" y="3731"/>
                    <a:pt x="8226" y="3757"/>
                  </a:cubicBezTo>
                  <a:cubicBezTo>
                    <a:pt x="8217" y="3757"/>
                    <a:pt x="8208" y="3757"/>
                    <a:pt x="8190" y="3766"/>
                  </a:cubicBezTo>
                  <a:cubicBezTo>
                    <a:pt x="8154" y="3775"/>
                    <a:pt x="8119" y="3784"/>
                    <a:pt x="8083" y="3793"/>
                  </a:cubicBezTo>
                  <a:cubicBezTo>
                    <a:pt x="8021" y="3802"/>
                    <a:pt x="7958" y="3811"/>
                    <a:pt x="7905" y="3811"/>
                  </a:cubicBezTo>
                  <a:cubicBezTo>
                    <a:pt x="7914" y="3365"/>
                    <a:pt x="7905" y="2865"/>
                    <a:pt x="7717" y="2446"/>
                  </a:cubicBezTo>
                  <a:cubicBezTo>
                    <a:pt x="7526" y="2029"/>
                    <a:pt x="7133" y="1723"/>
                    <a:pt x="6660" y="1723"/>
                  </a:cubicBezTo>
                  <a:cubicBezTo>
                    <a:pt x="6647" y="1723"/>
                    <a:pt x="6633" y="1723"/>
                    <a:pt x="6620" y="1723"/>
                  </a:cubicBezTo>
                  <a:cubicBezTo>
                    <a:pt x="6183" y="1741"/>
                    <a:pt x="5880" y="2107"/>
                    <a:pt x="5790" y="2508"/>
                  </a:cubicBezTo>
                  <a:cubicBezTo>
                    <a:pt x="5621" y="3276"/>
                    <a:pt x="6165" y="3989"/>
                    <a:pt x="6834" y="4293"/>
                  </a:cubicBezTo>
                  <a:cubicBezTo>
                    <a:pt x="6941" y="4346"/>
                    <a:pt x="7048" y="4382"/>
                    <a:pt x="7155" y="4409"/>
                  </a:cubicBezTo>
                  <a:cubicBezTo>
                    <a:pt x="7111" y="4641"/>
                    <a:pt x="7039" y="4864"/>
                    <a:pt x="6932" y="5087"/>
                  </a:cubicBezTo>
                  <a:cubicBezTo>
                    <a:pt x="6879" y="5194"/>
                    <a:pt x="6754" y="5354"/>
                    <a:pt x="6674" y="5443"/>
                  </a:cubicBezTo>
                  <a:cubicBezTo>
                    <a:pt x="6638" y="5470"/>
                    <a:pt x="6566" y="5533"/>
                    <a:pt x="6522" y="5568"/>
                  </a:cubicBezTo>
                  <a:cubicBezTo>
                    <a:pt x="6450" y="5622"/>
                    <a:pt x="6397" y="5658"/>
                    <a:pt x="6343" y="5684"/>
                  </a:cubicBezTo>
                  <a:cubicBezTo>
                    <a:pt x="6192" y="5765"/>
                    <a:pt x="6094" y="5800"/>
                    <a:pt x="5933" y="5827"/>
                  </a:cubicBezTo>
                  <a:lnTo>
                    <a:pt x="5835" y="5827"/>
                  </a:lnTo>
                  <a:cubicBezTo>
                    <a:pt x="5960" y="5033"/>
                    <a:pt x="5746" y="4105"/>
                    <a:pt x="5157" y="3543"/>
                  </a:cubicBezTo>
                  <a:cubicBezTo>
                    <a:pt x="4942" y="3346"/>
                    <a:pt x="4659" y="3209"/>
                    <a:pt x="4376" y="3209"/>
                  </a:cubicBezTo>
                  <a:cubicBezTo>
                    <a:pt x="4225" y="3209"/>
                    <a:pt x="4075" y="3248"/>
                    <a:pt x="3935" y="3338"/>
                  </a:cubicBezTo>
                  <a:cubicBezTo>
                    <a:pt x="3515" y="3588"/>
                    <a:pt x="3435" y="4123"/>
                    <a:pt x="3578" y="4551"/>
                  </a:cubicBezTo>
                  <a:cubicBezTo>
                    <a:pt x="3658" y="4783"/>
                    <a:pt x="3792" y="4980"/>
                    <a:pt x="3935" y="5176"/>
                  </a:cubicBezTo>
                  <a:cubicBezTo>
                    <a:pt x="4060" y="5345"/>
                    <a:pt x="4193" y="5515"/>
                    <a:pt x="4336" y="5684"/>
                  </a:cubicBezTo>
                  <a:cubicBezTo>
                    <a:pt x="4532" y="5907"/>
                    <a:pt x="4755" y="6112"/>
                    <a:pt x="5005" y="6264"/>
                  </a:cubicBezTo>
                  <a:cubicBezTo>
                    <a:pt x="4916" y="6478"/>
                    <a:pt x="4791" y="6666"/>
                    <a:pt x="4631" y="6826"/>
                  </a:cubicBezTo>
                  <a:cubicBezTo>
                    <a:pt x="4274" y="7174"/>
                    <a:pt x="3783" y="7388"/>
                    <a:pt x="3284" y="7388"/>
                  </a:cubicBezTo>
                  <a:cubicBezTo>
                    <a:pt x="3507" y="6701"/>
                    <a:pt x="3426" y="5907"/>
                    <a:pt x="3078" y="5274"/>
                  </a:cubicBezTo>
                  <a:cubicBezTo>
                    <a:pt x="2871" y="4886"/>
                    <a:pt x="2514" y="4514"/>
                    <a:pt x="2039" y="4514"/>
                  </a:cubicBezTo>
                  <a:cubicBezTo>
                    <a:pt x="2023" y="4514"/>
                    <a:pt x="2007" y="4515"/>
                    <a:pt x="1990" y="4516"/>
                  </a:cubicBezTo>
                  <a:cubicBezTo>
                    <a:pt x="1562" y="4533"/>
                    <a:pt x="1250" y="4899"/>
                    <a:pt x="1134" y="5283"/>
                  </a:cubicBezTo>
                  <a:cubicBezTo>
                    <a:pt x="884" y="6095"/>
                    <a:pt x="1241" y="6960"/>
                    <a:pt x="1856" y="7504"/>
                  </a:cubicBezTo>
                  <a:cubicBezTo>
                    <a:pt x="2008" y="7638"/>
                    <a:pt x="2186" y="7754"/>
                    <a:pt x="2374" y="7834"/>
                  </a:cubicBezTo>
                  <a:cubicBezTo>
                    <a:pt x="2240" y="7986"/>
                    <a:pt x="2070" y="8111"/>
                    <a:pt x="1883" y="8200"/>
                  </a:cubicBezTo>
                  <a:cubicBezTo>
                    <a:pt x="1684" y="8290"/>
                    <a:pt x="1476" y="8336"/>
                    <a:pt x="1272" y="8336"/>
                  </a:cubicBezTo>
                  <a:cubicBezTo>
                    <a:pt x="928" y="8336"/>
                    <a:pt x="594" y="8204"/>
                    <a:pt x="331" y="7923"/>
                  </a:cubicBezTo>
                  <a:cubicBezTo>
                    <a:pt x="233" y="7807"/>
                    <a:pt x="152" y="7692"/>
                    <a:pt x="99" y="7558"/>
                  </a:cubicBezTo>
                  <a:lnTo>
                    <a:pt x="1" y="8343"/>
                  </a:lnTo>
                  <a:cubicBezTo>
                    <a:pt x="259" y="8619"/>
                    <a:pt x="598" y="8816"/>
                    <a:pt x="982" y="8896"/>
                  </a:cubicBezTo>
                  <a:cubicBezTo>
                    <a:pt x="1084" y="8915"/>
                    <a:pt x="1187" y="8924"/>
                    <a:pt x="1290" y="8924"/>
                  </a:cubicBezTo>
                  <a:cubicBezTo>
                    <a:pt x="1950" y="8924"/>
                    <a:pt x="2602" y="8545"/>
                    <a:pt x="2980" y="8013"/>
                  </a:cubicBezTo>
                  <a:cubicBezTo>
                    <a:pt x="3083" y="8026"/>
                    <a:pt x="3186" y="8033"/>
                    <a:pt x="3291" y="8033"/>
                  </a:cubicBezTo>
                  <a:cubicBezTo>
                    <a:pt x="3594" y="8033"/>
                    <a:pt x="3901" y="7976"/>
                    <a:pt x="4193" y="7870"/>
                  </a:cubicBezTo>
                  <a:cubicBezTo>
                    <a:pt x="4863" y="7620"/>
                    <a:pt x="5362" y="7112"/>
                    <a:pt x="5639" y="6487"/>
                  </a:cubicBezTo>
                  <a:cubicBezTo>
                    <a:pt x="5702" y="6495"/>
                    <a:pt x="5766" y="6498"/>
                    <a:pt x="5829" y="6498"/>
                  </a:cubicBezTo>
                  <a:cubicBezTo>
                    <a:pt x="6576" y="6498"/>
                    <a:pt x="7254" y="5976"/>
                    <a:pt x="7583" y="5310"/>
                  </a:cubicBezTo>
                  <a:cubicBezTo>
                    <a:pt x="7708" y="5051"/>
                    <a:pt x="7789" y="4774"/>
                    <a:pt x="7842" y="4489"/>
                  </a:cubicBezTo>
                  <a:cubicBezTo>
                    <a:pt x="8244" y="4480"/>
                    <a:pt x="8645" y="4355"/>
                    <a:pt x="8975" y="4123"/>
                  </a:cubicBezTo>
                  <a:cubicBezTo>
                    <a:pt x="9412" y="3829"/>
                    <a:pt x="9707" y="3374"/>
                    <a:pt x="9849" y="2874"/>
                  </a:cubicBezTo>
                  <a:cubicBezTo>
                    <a:pt x="9867" y="2874"/>
                    <a:pt x="9876" y="2874"/>
                    <a:pt x="9894" y="2865"/>
                  </a:cubicBezTo>
                  <a:cubicBezTo>
                    <a:pt x="10697" y="2740"/>
                    <a:pt x="11286" y="2062"/>
                    <a:pt x="11446" y="1286"/>
                  </a:cubicBezTo>
                  <a:cubicBezTo>
                    <a:pt x="11518" y="920"/>
                    <a:pt x="11464" y="528"/>
                    <a:pt x="11321" y="189"/>
                  </a:cubicBezTo>
                  <a:cubicBezTo>
                    <a:pt x="11266" y="56"/>
                    <a:pt x="11156" y="0"/>
                    <a:pt x="110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0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595404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448E4C-D8F9-40E9-8CA8-A75B4564C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6082831-AD50-401F-90BD-C48D0C6E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8006B5-B24B-4390-8D9C-BEE5C1410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CCD10-AE61-4E7B-9215-8271C8E6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B2643-111C-41B5-9F8C-F5AE4B36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955424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C462F-4A90-4080-86DD-897451C43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C1A31F-627E-4EFF-AB5B-4EE228A52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BEC41D-BF1C-4F25-A35D-00F45BEF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A8E386-83A6-4346-8EC6-91EBC307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DC17E9-F8E1-4197-8E10-893C5B2B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89137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61295-5AD5-43D2-A248-1C141300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F1CBE9-4A74-421A-88C3-2674932FD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043132-6FB2-4829-B2F3-F1719C8C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2A6BB-8924-42C9-8331-0214705A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FF261A-1130-4F14-BC03-329CD617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33307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CF2C0-F5EC-4BCF-94F6-5188FF2B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0F69B3-4B27-4017-8317-8D7F32F22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661E3F-B0D5-446A-ACCC-B7B6BD647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4B621A-4319-43E9-BC0C-5CBBC3D8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343777-540A-4198-A5A6-2CBBE423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7FF6A1-8632-403A-88EE-6A1433DC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149111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484" y="6330139"/>
            <a:ext cx="1188103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48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Click="0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B81E27-4FCA-443A-8CE1-8735EC681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54F792-AF1D-47B5-BEE0-9DE180E71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E9EB0-E4F4-4C1F-B803-D3D29AA4C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0D888-544E-4077-B3F0-7E1D3E6D39A3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B3D2F7-2BC5-4E89-9C21-5CEC07BA1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66B03C-BD0D-4DD7-8A1B-0B34CB719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00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samiq Sans"/>
              <a:buNone/>
              <a:defRPr sz="3000" b="1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9200" y="1516651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0408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ransition spd="slow" advClick="0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5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 advClick="0">
    <p:fade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lam"/>
              <a:buNone/>
              <a:defRPr sz="35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9573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555" y="1321830"/>
            <a:ext cx="10999305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vi-VN" sz="4000" b="1" spc="-57" dirty="0" smtClean="0">
                <a:latin typeface="+mj-lt"/>
              </a:rPr>
              <a:t>ĐỌC </a:t>
            </a:r>
            <a:r>
              <a:rPr lang="vi-VN" sz="4000" b="1" spc="-57" dirty="0">
                <a:latin typeface="+mj-lt"/>
              </a:rPr>
              <a:t>MỞ RỘNG THEO THỂ LOẠI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0EF446F-2517-4FFD-B84D-05C0601A2D39}"/>
              </a:ext>
            </a:extLst>
          </p:cNvPr>
          <p:cNvSpPr txBox="1">
            <a:spLocks/>
          </p:cNvSpPr>
          <p:nvPr/>
        </p:nvSpPr>
        <p:spPr>
          <a:xfrm>
            <a:off x="4048541" y="2410406"/>
            <a:ext cx="3849755" cy="93187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2933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CHÁI BẾP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F29AC6D2-EDE1-4E9D-9233-3AB1E70B83D4}"/>
              </a:ext>
            </a:extLst>
          </p:cNvPr>
          <p:cNvSpPr txBox="1">
            <a:spLocks/>
          </p:cNvSpPr>
          <p:nvPr/>
        </p:nvSpPr>
        <p:spPr>
          <a:xfrm>
            <a:off x="5844208" y="3839072"/>
            <a:ext cx="4704522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2933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(LÝ HỮU LƯƠNG</a:t>
            </a:r>
            <a:r>
              <a:rPr kumimoji="0" lang="vi-VN" sz="4000" b="0" i="0" u="none" strike="noStrike" kern="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675112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E3F8067-4573-476C-9834-2BE906811D44}"/>
              </a:ext>
            </a:extLst>
          </p:cNvPr>
          <p:cNvSpPr txBox="1"/>
          <p:nvPr/>
        </p:nvSpPr>
        <p:spPr>
          <a:xfrm>
            <a:off x="1466056" y="3445804"/>
            <a:ext cx="39554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6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gắn với những sinh hoạt, những nét đặc sắc trong văn hóa của người Dao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FF90C1-E666-4AF5-88BC-146658FFA65F}"/>
              </a:ext>
            </a:extLst>
          </p:cNvPr>
          <p:cNvSpPr/>
          <p:nvPr/>
        </p:nvSpPr>
        <p:spPr>
          <a:xfrm>
            <a:off x="2929782" y="1337392"/>
            <a:ext cx="5880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thần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bếp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ngụ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than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củi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8031B-5E30-48F4-B16C-8C7787544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680" y="2739074"/>
            <a:ext cx="3515821" cy="3429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032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1" name="Google Shape;3811;p50"/>
          <p:cNvGrpSpPr/>
          <p:nvPr/>
        </p:nvGrpSpPr>
        <p:grpSpPr>
          <a:xfrm>
            <a:off x="878048" y="1456037"/>
            <a:ext cx="2987757" cy="1793781"/>
            <a:chOff x="743953" y="1296401"/>
            <a:chExt cx="2240818" cy="1345336"/>
          </a:xfrm>
        </p:grpSpPr>
        <p:sp>
          <p:nvSpPr>
            <p:cNvPr id="3812" name="Google Shape;3812;p50"/>
            <p:cNvSpPr/>
            <p:nvPr/>
          </p:nvSpPr>
          <p:spPr>
            <a:xfrm>
              <a:off x="791775" y="2528338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813" name="Google Shape;3813;p50"/>
            <p:cNvGrpSpPr/>
            <p:nvPr/>
          </p:nvGrpSpPr>
          <p:grpSpPr>
            <a:xfrm>
              <a:off x="743953" y="1296401"/>
              <a:ext cx="2240772" cy="1306811"/>
              <a:chOff x="743953" y="1296401"/>
              <a:chExt cx="2240772" cy="1306811"/>
            </a:xfrm>
          </p:grpSpPr>
          <p:grpSp>
            <p:nvGrpSpPr>
              <p:cNvPr id="3814" name="Google Shape;3814;p50"/>
              <p:cNvGrpSpPr/>
              <p:nvPr/>
            </p:nvGrpSpPr>
            <p:grpSpPr>
              <a:xfrm>
                <a:off x="743953" y="1296401"/>
                <a:ext cx="2240772" cy="1306811"/>
                <a:chOff x="743878" y="1560076"/>
                <a:chExt cx="2240772" cy="1306811"/>
              </a:xfrm>
            </p:grpSpPr>
            <p:grpSp>
              <p:nvGrpSpPr>
                <p:cNvPr id="3815" name="Google Shape;3815;p50"/>
                <p:cNvGrpSpPr/>
                <p:nvPr/>
              </p:nvGrpSpPr>
              <p:grpSpPr>
                <a:xfrm>
                  <a:off x="743878" y="1590850"/>
                  <a:ext cx="2240772" cy="1276037"/>
                  <a:chOff x="743878" y="1590850"/>
                  <a:chExt cx="2240772" cy="1276037"/>
                </a:xfrm>
              </p:grpSpPr>
              <p:sp>
                <p:nvSpPr>
                  <p:cNvPr id="3816" name="Google Shape;3816;p50"/>
                  <p:cNvSpPr/>
                  <p:nvPr/>
                </p:nvSpPr>
                <p:spPr>
                  <a:xfrm>
                    <a:off x="791950" y="1590850"/>
                    <a:ext cx="2192700" cy="12297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3817" name="Google Shape;3817;p50"/>
                  <p:cNvSpPr/>
                  <p:nvPr/>
                </p:nvSpPr>
                <p:spPr>
                  <a:xfrm rot="2696772">
                    <a:off x="725268" y="2752322"/>
                    <a:ext cx="225921" cy="40729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</p:grpSp>
            <p:sp>
              <p:nvSpPr>
                <p:cNvPr id="3818" name="Google Shape;3818;p50"/>
                <p:cNvSpPr/>
                <p:nvPr/>
              </p:nvSpPr>
              <p:spPr>
                <a:xfrm rot="-2706523">
                  <a:off x="736754" y="1633311"/>
                  <a:ext cx="223588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3819" name="Google Shape;3819;p50"/>
              <p:cNvSpPr/>
              <p:nvPr/>
            </p:nvSpPr>
            <p:spPr>
              <a:xfrm>
                <a:off x="1105069" y="1557494"/>
                <a:ext cx="1579093" cy="781792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14568" extrusionOk="0">
                    <a:moveTo>
                      <a:pt x="1678" y="1"/>
                    </a:moveTo>
                    <a:lnTo>
                      <a:pt x="0" y="3923"/>
                    </a:lnTo>
                    <a:lnTo>
                      <a:pt x="11543" y="7224"/>
                    </a:lnTo>
                    <a:lnTo>
                      <a:pt x="885" y="12877"/>
                    </a:lnTo>
                    <a:lnTo>
                      <a:pt x="0" y="14567"/>
                    </a:lnTo>
                    <a:lnTo>
                      <a:pt x="29425" y="9245"/>
                    </a:lnTo>
                    <a:lnTo>
                      <a:pt x="16495" y="4874"/>
                    </a:lnTo>
                    <a:lnTo>
                      <a:pt x="29226" y="2391"/>
                    </a:lnTo>
                    <a:lnTo>
                      <a:pt x="29425" y="1546"/>
                    </a:lnTo>
                    <a:lnTo>
                      <a:pt x="1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3820" name="Google Shape;3820;p50"/>
          <p:cNvGrpSpPr/>
          <p:nvPr/>
        </p:nvGrpSpPr>
        <p:grpSpPr>
          <a:xfrm>
            <a:off x="4429464" y="1364401"/>
            <a:ext cx="3041525" cy="1794215"/>
            <a:chOff x="3426978" y="1296200"/>
            <a:chExt cx="2281144" cy="1345661"/>
          </a:xfrm>
        </p:grpSpPr>
        <p:sp>
          <p:nvSpPr>
            <p:cNvPr id="3821" name="Google Shape;3821;p50"/>
            <p:cNvSpPr/>
            <p:nvPr/>
          </p:nvSpPr>
          <p:spPr>
            <a:xfrm>
              <a:off x="3475500" y="2528463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22" name="Google Shape;3822;p50"/>
            <p:cNvGrpSpPr/>
            <p:nvPr/>
          </p:nvGrpSpPr>
          <p:grpSpPr>
            <a:xfrm>
              <a:off x="3426978" y="1296200"/>
              <a:ext cx="2281144" cy="1260675"/>
              <a:chOff x="3426978" y="1296200"/>
              <a:chExt cx="2281144" cy="1260675"/>
            </a:xfrm>
          </p:grpSpPr>
          <p:grpSp>
            <p:nvGrpSpPr>
              <p:cNvPr id="3823" name="Google Shape;3823;p50"/>
              <p:cNvGrpSpPr/>
              <p:nvPr/>
            </p:nvGrpSpPr>
            <p:grpSpPr>
              <a:xfrm>
                <a:off x="3426978" y="1296200"/>
                <a:ext cx="2281144" cy="1260675"/>
                <a:chOff x="3426903" y="1559875"/>
                <a:chExt cx="2281144" cy="1260675"/>
              </a:xfrm>
            </p:grpSpPr>
            <p:sp>
              <p:nvSpPr>
                <p:cNvPr id="3824" name="Google Shape;3824;p50"/>
                <p:cNvSpPr/>
                <p:nvPr/>
              </p:nvSpPr>
              <p:spPr>
                <a:xfrm>
                  <a:off x="3475500" y="1590850"/>
                  <a:ext cx="2193000" cy="1229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5" name="Google Shape;3825;p50"/>
                <p:cNvSpPr/>
                <p:nvPr/>
              </p:nvSpPr>
              <p:spPr>
                <a:xfrm rot="-8108792">
                  <a:off x="5481031" y="1643386"/>
                  <a:ext cx="248832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6" name="Google Shape;3826;p50"/>
                <p:cNvSpPr/>
                <p:nvPr/>
              </p:nvSpPr>
              <p:spPr>
                <a:xfrm rot="8090150">
                  <a:off x="3408551" y="1632661"/>
                  <a:ext cx="222103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27" name="Google Shape;3827;p50"/>
              <p:cNvSpPr/>
              <p:nvPr/>
            </p:nvSpPr>
            <p:spPr>
              <a:xfrm>
                <a:off x="3782532" y="1557494"/>
                <a:ext cx="1579093" cy="781792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14568" extrusionOk="0">
                    <a:moveTo>
                      <a:pt x="1678" y="1"/>
                    </a:moveTo>
                    <a:lnTo>
                      <a:pt x="0" y="3923"/>
                    </a:lnTo>
                    <a:lnTo>
                      <a:pt x="11543" y="7224"/>
                    </a:lnTo>
                    <a:lnTo>
                      <a:pt x="885" y="12877"/>
                    </a:lnTo>
                    <a:lnTo>
                      <a:pt x="0" y="14567"/>
                    </a:lnTo>
                    <a:lnTo>
                      <a:pt x="29425" y="9245"/>
                    </a:lnTo>
                    <a:lnTo>
                      <a:pt x="16495" y="4874"/>
                    </a:lnTo>
                    <a:lnTo>
                      <a:pt x="29226" y="2391"/>
                    </a:lnTo>
                    <a:lnTo>
                      <a:pt x="29425" y="1546"/>
                    </a:lnTo>
                    <a:lnTo>
                      <a:pt x="1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28" name="Google Shape;3828;p50"/>
          <p:cNvGrpSpPr/>
          <p:nvPr/>
        </p:nvGrpSpPr>
        <p:grpSpPr>
          <a:xfrm>
            <a:off x="7997111" y="1426534"/>
            <a:ext cx="3063233" cy="1823483"/>
            <a:chOff x="6114449" y="1274274"/>
            <a:chExt cx="2297425" cy="1367612"/>
          </a:xfrm>
        </p:grpSpPr>
        <p:sp>
          <p:nvSpPr>
            <p:cNvPr id="3829" name="Google Shape;3829;p50"/>
            <p:cNvSpPr/>
            <p:nvPr/>
          </p:nvSpPr>
          <p:spPr>
            <a:xfrm>
              <a:off x="6159212" y="2528488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30" name="Google Shape;3830;p50"/>
            <p:cNvGrpSpPr/>
            <p:nvPr/>
          </p:nvGrpSpPr>
          <p:grpSpPr>
            <a:xfrm>
              <a:off x="6114449" y="1274274"/>
              <a:ext cx="2297425" cy="1321601"/>
              <a:chOff x="6114449" y="1274274"/>
              <a:chExt cx="2297425" cy="1321601"/>
            </a:xfrm>
          </p:grpSpPr>
          <p:grpSp>
            <p:nvGrpSpPr>
              <p:cNvPr id="3831" name="Google Shape;3831;p50"/>
              <p:cNvGrpSpPr/>
              <p:nvPr/>
            </p:nvGrpSpPr>
            <p:grpSpPr>
              <a:xfrm>
                <a:off x="6114449" y="1274274"/>
                <a:ext cx="2297425" cy="1321601"/>
                <a:chOff x="6114374" y="1537949"/>
                <a:chExt cx="2297425" cy="1321601"/>
              </a:xfrm>
            </p:grpSpPr>
            <p:sp>
              <p:nvSpPr>
                <p:cNvPr id="3832" name="Google Shape;3832;p50"/>
                <p:cNvSpPr/>
                <p:nvPr/>
              </p:nvSpPr>
              <p:spPr>
                <a:xfrm>
                  <a:off x="6159200" y="1590850"/>
                  <a:ext cx="2193000" cy="1229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3" name="Google Shape;3833;p50"/>
                <p:cNvSpPr/>
                <p:nvPr/>
              </p:nvSpPr>
              <p:spPr>
                <a:xfrm rot="2687149">
                  <a:off x="8203357" y="1611935"/>
                  <a:ext cx="226983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4" name="Google Shape;3834;p50"/>
                <p:cNvSpPr/>
                <p:nvPr/>
              </p:nvSpPr>
              <p:spPr>
                <a:xfrm rot="2686249">
                  <a:off x="6098007" y="2750085"/>
                  <a:ext cx="212134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35" name="Google Shape;3835;p50"/>
              <p:cNvSpPr/>
              <p:nvPr/>
            </p:nvSpPr>
            <p:spPr>
              <a:xfrm>
                <a:off x="6460007" y="1557494"/>
                <a:ext cx="1579093" cy="781792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14568" extrusionOk="0">
                    <a:moveTo>
                      <a:pt x="1678" y="1"/>
                    </a:moveTo>
                    <a:lnTo>
                      <a:pt x="0" y="3923"/>
                    </a:lnTo>
                    <a:lnTo>
                      <a:pt x="11543" y="7224"/>
                    </a:lnTo>
                    <a:lnTo>
                      <a:pt x="885" y="12877"/>
                    </a:lnTo>
                    <a:lnTo>
                      <a:pt x="0" y="14567"/>
                    </a:lnTo>
                    <a:lnTo>
                      <a:pt x="29425" y="9245"/>
                    </a:lnTo>
                    <a:lnTo>
                      <a:pt x="16495" y="4874"/>
                    </a:lnTo>
                    <a:lnTo>
                      <a:pt x="29226" y="2391"/>
                    </a:lnTo>
                    <a:lnTo>
                      <a:pt x="29425" y="1546"/>
                    </a:lnTo>
                    <a:lnTo>
                      <a:pt x="1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6" name="Google Shape;3836;p50"/>
          <p:cNvSpPr/>
          <p:nvPr/>
        </p:nvSpPr>
        <p:spPr>
          <a:xfrm>
            <a:off x="909926" y="3531835"/>
            <a:ext cx="2924000" cy="54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7" name="Google Shape;3837;p50"/>
          <p:cNvSpPr/>
          <p:nvPr/>
        </p:nvSpPr>
        <p:spPr>
          <a:xfrm>
            <a:off x="4488226" y="3481054"/>
            <a:ext cx="2924000" cy="54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8" name="Google Shape;3838;p50"/>
          <p:cNvSpPr/>
          <p:nvPr/>
        </p:nvSpPr>
        <p:spPr>
          <a:xfrm>
            <a:off x="8066726" y="3410365"/>
            <a:ext cx="2924000" cy="6674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9" name="Google Shape;3839;p50"/>
          <p:cNvSpPr txBox="1">
            <a:spLocks noGrp="1"/>
          </p:cNvSpPr>
          <p:nvPr>
            <p:ph type="subTitle" idx="1"/>
          </p:nvPr>
        </p:nvSpPr>
        <p:spPr>
          <a:xfrm>
            <a:off x="1163726" y="3639835"/>
            <a:ext cx="2416400" cy="33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Chái bếp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0" name="Google Shape;3840;p50"/>
          <p:cNvSpPr txBox="1">
            <a:spLocks noGrp="1"/>
          </p:cNvSpPr>
          <p:nvPr>
            <p:ph type="subTitle" idx="5"/>
          </p:nvPr>
        </p:nvSpPr>
        <p:spPr>
          <a:xfrm>
            <a:off x="4429409" y="3589054"/>
            <a:ext cx="2729117" cy="33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Chái bếp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1" name="Google Shape;3841;p50"/>
          <p:cNvSpPr txBox="1">
            <a:spLocks noGrp="1"/>
          </p:cNvSpPr>
          <p:nvPr>
            <p:ph type="subTitle" idx="6"/>
          </p:nvPr>
        </p:nvSpPr>
        <p:spPr>
          <a:xfrm>
            <a:off x="8280857" y="3560087"/>
            <a:ext cx="2416400" cy="33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Chái bếp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2" name="Google Shape;3842;p50"/>
          <p:cNvSpPr txBox="1">
            <a:spLocks noGrp="1"/>
          </p:cNvSpPr>
          <p:nvPr>
            <p:ph type="subTitle" idx="2"/>
          </p:nvPr>
        </p:nvSpPr>
        <p:spPr>
          <a:xfrm>
            <a:off x="783140" y="4684821"/>
            <a:ext cx="3177572" cy="82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 tâm tư, số phận của con người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3" name="Google Shape;3843;p50"/>
          <p:cNvSpPr txBox="1">
            <a:spLocks noGrp="1"/>
          </p:cNvSpPr>
          <p:nvPr>
            <p:ph type="subTitle" idx="3"/>
          </p:nvPr>
        </p:nvSpPr>
        <p:spPr>
          <a:xfrm>
            <a:off x="4297026" y="4774659"/>
            <a:ext cx="3115200" cy="82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 với hình ảnh người thân (cha mẹ), gắn với cuộc sống lao động 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4" name="Google Shape;3844;p50"/>
          <p:cNvSpPr txBox="1">
            <a:spLocks noGrp="1"/>
          </p:cNvSpPr>
          <p:nvPr>
            <p:ph type="subTitle" idx="4"/>
          </p:nvPr>
        </p:nvSpPr>
        <p:spPr>
          <a:xfrm>
            <a:off x="7908444" y="4767984"/>
            <a:ext cx="3461018" cy="82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 với những sinh hoạt, những nét đặc sắc trong văn hóa của người Dao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45" name="Google Shape;3845;p50"/>
          <p:cNvGrpSpPr/>
          <p:nvPr/>
        </p:nvGrpSpPr>
        <p:grpSpPr>
          <a:xfrm>
            <a:off x="2027860" y="1833660"/>
            <a:ext cx="688132" cy="982927"/>
            <a:chOff x="1341612" y="3340055"/>
            <a:chExt cx="259399" cy="370524"/>
          </a:xfrm>
        </p:grpSpPr>
        <p:sp>
          <p:nvSpPr>
            <p:cNvPr id="3846" name="Google Shape;3846;p50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7" name="Google Shape;3847;p50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8" name="Google Shape;3848;p50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9" name="Google Shape;3849;p50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0" name="Google Shape;3850;p50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1" name="Google Shape;3851;p50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2" name="Google Shape;3852;p50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3" name="Google Shape;3853;p50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4" name="Google Shape;3854;p50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5" name="Google Shape;3855;p50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6" name="Google Shape;3856;p50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7" name="Google Shape;3857;p50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8" name="Google Shape;3858;p50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9" name="Google Shape;3859;p50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0" name="Google Shape;3860;p50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1" name="Google Shape;3861;p50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2" name="Google Shape;3862;p50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3" name="Google Shape;3863;p50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64" name="Google Shape;3864;p50"/>
          <p:cNvGrpSpPr/>
          <p:nvPr/>
        </p:nvGrpSpPr>
        <p:grpSpPr>
          <a:xfrm>
            <a:off x="9034232" y="1834036"/>
            <a:ext cx="988988" cy="982951"/>
            <a:chOff x="3954343" y="2899354"/>
            <a:chExt cx="345655" cy="343529"/>
          </a:xfrm>
        </p:grpSpPr>
        <p:sp>
          <p:nvSpPr>
            <p:cNvPr id="3865" name="Google Shape;3865;p50"/>
            <p:cNvSpPr/>
            <p:nvPr/>
          </p:nvSpPr>
          <p:spPr>
            <a:xfrm>
              <a:off x="3954343" y="2899354"/>
              <a:ext cx="345655" cy="343529"/>
            </a:xfrm>
            <a:custGeom>
              <a:avLst/>
              <a:gdLst/>
              <a:ahLst/>
              <a:cxnLst/>
              <a:rect l="l" t="t" r="r" b="b"/>
              <a:pathLst>
                <a:path w="23086" h="22944" extrusionOk="0">
                  <a:moveTo>
                    <a:pt x="18828" y="0"/>
                  </a:moveTo>
                  <a:cubicBezTo>
                    <a:pt x="18617" y="0"/>
                    <a:pt x="18407" y="84"/>
                    <a:pt x="18250" y="253"/>
                  </a:cubicBezTo>
                  <a:lnTo>
                    <a:pt x="17640" y="862"/>
                  </a:lnTo>
                  <a:lnTo>
                    <a:pt x="17135" y="1346"/>
                  </a:lnTo>
                  <a:lnTo>
                    <a:pt x="16000" y="2481"/>
                  </a:lnTo>
                  <a:lnTo>
                    <a:pt x="15495" y="2986"/>
                  </a:lnTo>
                  <a:lnTo>
                    <a:pt x="12741" y="5740"/>
                  </a:lnTo>
                  <a:lnTo>
                    <a:pt x="12237" y="6244"/>
                  </a:lnTo>
                  <a:lnTo>
                    <a:pt x="11122" y="7380"/>
                  </a:lnTo>
                  <a:lnTo>
                    <a:pt x="10618" y="7863"/>
                  </a:lnTo>
                  <a:lnTo>
                    <a:pt x="9482" y="8999"/>
                  </a:lnTo>
                  <a:lnTo>
                    <a:pt x="8978" y="9503"/>
                  </a:lnTo>
                  <a:lnTo>
                    <a:pt x="7864" y="10639"/>
                  </a:lnTo>
                  <a:lnTo>
                    <a:pt x="7359" y="11122"/>
                  </a:lnTo>
                  <a:lnTo>
                    <a:pt x="2965" y="15516"/>
                  </a:lnTo>
                  <a:lnTo>
                    <a:pt x="2481" y="16021"/>
                  </a:lnTo>
                  <a:lnTo>
                    <a:pt x="1346" y="17156"/>
                  </a:lnTo>
                  <a:lnTo>
                    <a:pt x="841" y="17640"/>
                  </a:lnTo>
                  <a:lnTo>
                    <a:pt x="316" y="18165"/>
                  </a:lnTo>
                  <a:cubicBezTo>
                    <a:pt x="0" y="18502"/>
                    <a:pt x="0" y="19027"/>
                    <a:pt x="316" y="19343"/>
                  </a:cubicBezTo>
                  <a:lnTo>
                    <a:pt x="3659" y="22707"/>
                  </a:lnTo>
                  <a:cubicBezTo>
                    <a:pt x="3827" y="22864"/>
                    <a:pt x="4037" y="22943"/>
                    <a:pt x="4247" y="22943"/>
                  </a:cubicBezTo>
                  <a:cubicBezTo>
                    <a:pt x="4458" y="22943"/>
                    <a:pt x="4668" y="22864"/>
                    <a:pt x="4836" y="22707"/>
                  </a:cubicBezTo>
                  <a:lnTo>
                    <a:pt x="22770" y="4773"/>
                  </a:lnTo>
                  <a:cubicBezTo>
                    <a:pt x="23085" y="4436"/>
                    <a:pt x="23085" y="3932"/>
                    <a:pt x="22770" y="3595"/>
                  </a:cubicBezTo>
                  <a:lnTo>
                    <a:pt x="19406" y="253"/>
                  </a:lnTo>
                  <a:cubicBezTo>
                    <a:pt x="19248" y="84"/>
                    <a:pt x="19038" y="0"/>
                    <a:pt x="18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6" name="Google Shape;3866;p50"/>
            <p:cNvSpPr/>
            <p:nvPr/>
          </p:nvSpPr>
          <p:spPr>
            <a:xfrm>
              <a:off x="4210897" y="2911946"/>
              <a:ext cx="33434" cy="31502"/>
            </a:xfrm>
            <a:custGeom>
              <a:avLst/>
              <a:gdLst/>
              <a:ahLst/>
              <a:cxnLst/>
              <a:rect l="l" t="t" r="r" b="b"/>
              <a:pathLst>
                <a:path w="2233" h="2104" extrusionOk="0">
                  <a:moveTo>
                    <a:pt x="505" y="0"/>
                  </a:moveTo>
                  <a:lnTo>
                    <a:pt x="0" y="505"/>
                  </a:lnTo>
                  <a:lnTo>
                    <a:pt x="1514" y="2019"/>
                  </a:lnTo>
                  <a:cubicBezTo>
                    <a:pt x="1588" y="2078"/>
                    <a:pt x="1666" y="2104"/>
                    <a:pt x="1741" y="2104"/>
                  </a:cubicBezTo>
                  <a:cubicBezTo>
                    <a:pt x="2009" y="2104"/>
                    <a:pt x="2232" y="1777"/>
                    <a:pt x="2019" y="1514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7" name="Google Shape;3867;p50"/>
            <p:cNvSpPr/>
            <p:nvPr/>
          </p:nvSpPr>
          <p:spPr>
            <a:xfrm>
              <a:off x="4186656" y="2936501"/>
              <a:ext cx="27834" cy="25049"/>
            </a:xfrm>
            <a:custGeom>
              <a:avLst/>
              <a:gdLst/>
              <a:ahLst/>
              <a:cxnLst/>
              <a:rect l="l" t="t" r="r" b="b"/>
              <a:pathLst>
                <a:path w="1859" h="1673" extrusionOk="0">
                  <a:moveTo>
                    <a:pt x="505" y="0"/>
                  </a:moveTo>
                  <a:lnTo>
                    <a:pt x="0" y="484"/>
                  </a:lnTo>
                  <a:lnTo>
                    <a:pt x="1052" y="1535"/>
                  </a:lnTo>
                  <a:cubicBezTo>
                    <a:pt x="1134" y="1632"/>
                    <a:pt x="1230" y="1672"/>
                    <a:pt x="1322" y="1672"/>
                  </a:cubicBezTo>
                  <a:cubicBezTo>
                    <a:pt x="1607" y="1672"/>
                    <a:pt x="1858" y="1290"/>
                    <a:pt x="1556" y="105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8" name="Google Shape;3868;p50"/>
            <p:cNvSpPr/>
            <p:nvPr/>
          </p:nvSpPr>
          <p:spPr>
            <a:xfrm>
              <a:off x="4162101" y="2960727"/>
              <a:ext cx="26501" cy="24600"/>
            </a:xfrm>
            <a:custGeom>
              <a:avLst/>
              <a:gdLst/>
              <a:ahLst/>
              <a:cxnLst/>
              <a:rect l="l" t="t" r="r" b="b"/>
              <a:pathLst>
                <a:path w="1770" h="1643" extrusionOk="0">
                  <a:moveTo>
                    <a:pt x="505" y="1"/>
                  </a:moveTo>
                  <a:lnTo>
                    <a:pt x="0" y="506"/>
                  </a:lnTo>
                  <a:lnTo>
                    <a:pt x="1052" y="1557"/>
                  </a:lnTo>
                  <a:cubicBezTo>
                    <a:pt x="1125" y="1617"/>
                    <a:pt x="1204" y="1642"/>
                    <a:pt x="1279" y="1642"/>
                  </a:cubicBezTo>
                  <a:cubicBezTo>
                    <a:pt x="1547" y="1642"/>
                    <a:pt x="1770" y="1315"/>
                    <a:pt x="1556" y="1052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9" name="Google Shape;3869;p50"/>
            <p:cNvSpPr/>
            <p:nvPr/>
          </p:nvSpPr>
          <p:spPr>
            <a:xfrm>
              <a:off x="4137861" y="2985281"/>
              <a:ext cx="27834" cy="25064"/>
            </a:xfrm>
            <a:custGeom>
              <a:avLst/>
              <a:gdLst/>
              <a:ahLst/>
              <a:cxnLst/>
              <a:rect l="l" t="t" r="r" b="b"/>
              <a:pathLst>
                <a:path w="1859" h="1674" extrusionOk="0">
                  <a:moveTo>
                    <a:pt x="505" y="1"/>
                  </a:moveTo>
                  <a:lnTo>
                    <a:pt x="1" y="484"/>
                  </a:lnTo>
                  <a:lnTo>
                    <a:pt x="1052" y="1536"/>
                  </a:lnTo>
                  <a:cubicBezTo>
                    <a:pt x="1129" y="1633"/>
                    <a:pt x="1222" y="1673"/>
                    <a:pt x="1313" y="1673"/>
                  </a:cubicBezTo>
                  <a:cubicBezTo>
                    <a:pt x="1596" y="1673"/>
                    <a:pt x="1858" y="1290"/>
                    <a:pt x="1556" y="1052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0" name="Google Shape;3870;p50"/>
            <p:cNvSpPr/>
            <p:nvPr/>
          </p:nvSpPr>
          <p:spPr>
            <a:xfrm>
              <a:off x="4113306" y="3009522"/>
              <a:ext cx="33434" cy="31517"/>
            </a:xfrm>
            <a:custGeom>
              <a:avLst/>
              <a:gdLst/>
              <a:ahLst/>
              <a:cxnLst/>
              <a:rect l="l" t="t" r="r" b="b"/>
              <a:pathLst>
                <a:path w="2233" h="2105" extrusionOk="0">
                  <a:moveTo>
                    <a:pt x="505" y="1"/>
                  </a:moveTo>
                  <a:lnTo>
                    <a:pt x="1" y="505"/>
                  </a:lnTo>
                  <a:lnTo>
                    <a:pt x="1514" y="2019"/>
                  </a:lnTo>
                  <a:cubicBezTo>
                    <a:pt x="1588" y="2079"/>
                    <a:pt x="1667" y="2104"/>
                    <a:pt x="1742" y="2104"/>
                  </a:cubicBezTo>
                  <a:cubicBezTo>
                    <a:pt x="2010" y="2104"/>
                    <a:pt x="2233" y="1777"/>
                    <a:pt x="2019" y="1515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1" name="Google Shape;3871;p50"/>
            <p:cNvSpPr/>
            <p:nvPr/>
          </p:nvSpPr>
          <p:spPr>
            <a:xfrm>
              <a:off x="4089066" y="3034077"/>
              <a:ext cx="27504" cy="25184"/>
            </a:xfrm>
            <a:custGeom>
              <a:avLst/>
              <a:gdLst/>
              <a:ahLst/>
              <a:cxnLst/>
              <a:rect l="l" t="t" r="r" b="b"/>
              <a:pathLst>
                <a:path w="1837" h="1682" extrusionOk="0">
                  <a:moveTo>
                    <a:pt x="484" y="1"/>
                  </a:moveTo>
                  <a:lnTo>
                    <a:pt x="1" y="484"/>
                  </a:lnTo>
                  <a:lnTo>
                    <a:pt x="1052" y="1535"/>
                  </a:lnTo>
                  <a:cubicBezTo>
                    <a:pt x="1130" y="1639"/>
                    <a:pt x="1223" y="1682"/>
                    <a:pt x="1314" y="1682"/>
                  </a:cubicBezTo>
                  <a:cubicBezTo>
                    <a:pt x="1589" y="1682"/>
                    <a:pt x="1836" y="1289"/>
                    <a:pt x="1536" y="1052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2" name="Google Shape;3872;p50"/>
            <p:cNvSpPr/>
            <p:nvPr/>
          </p:nvSpPr>
          <p:spPr>
            <a:xfrm>
              <a:off x="4064511" y="3058317"/>
              <a:ext cx="26516" cy="24585"/>
            </a:xfrm>
            <a:custGeom>
              <a:avLst/>
              <a:gdLst/>
              <a:ahLst/>
              <a:cxnLst/>
              <a:rect l="l" t="t" r="r" b="b"/>
              <a:pathLst>
                <a:path w="1771" h="1642" extrusionOk="0">
                  <a:moveTo>
                    <a:pt x="506" y="1"/>
                  </a:moveTo>
                  <a:lnTo>
                    <a:pt x="1" y="505"/>
                  </a:lnTo>
                  <a:lnTo>
                    <a:pt x="1052" y="1556"/>
                  </a:lnTo>
                  <a:cubicBezTo>
                    <a:pt x="1126" y="1616"/>
                    <a:pt x="1204" y="1642"/>
                    <a:pt x="1279" y="1642"/>
                  </a:cubicBezTo>
                  <a:cubicBezTo>
                    <a:pt x="1547" y="1642"/>
                    <a:pt x="1770" y="1315"/>
                    <a:pt x="1557" y="1052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3" name="Google Shape;3873;p50"/>
            <p:cNvSpPr/>
            <p:nvPr/>
          </p:nvSpPr>
          <p:spPr>
            <a:xfrm>
              <a:off x="4040285" y="3082872"/>
              <a:ext cx="27729" cy="25184"/>
            </a:xfrm>
            <a:custGeom>
              <a:avLst/>
              <a:gdLst/>
              <a:ahLst/>
              <a:cxnLst/>
              <a:rect l="l" t="t" r="r" b="b"/>
              <a:pathLst>
                <a:path w="1852" h="1682" extrusionOk="0">
                  <a:moveTo>
                    <a:pt x="484" y="0"/>
                  </a:moveTo>
                  <a:lnTo>
                    <a:pt x="0" y="484"/>
                  </a:lnTo>
                  <a:lnTo>
                    <a:pt x="1051" y="1535"/>
                  </a:lnTo>
                  <a:cubicBezTo>
                    <a:pt x="1129" y="1639"/>
                    <a:pt x="1224" y="1681"/>
                    <a:pt x="1316" y="1681"/>
                  </a:cubicBezTo>
                  <a:cubicBezTo>
                    <a:pt x="1596" y="1681"/>
                    <a:pt x="1851" y="1289"/>
                    <a:pt x="1535" y="1052"/>
                  </a:cubicBezTo>
                  <a:lnTo>
                    <a:pt x="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4" name="Google Shape;3874;p50"/>
            <p:cNvSpPr/>
            <p:nvPr/>
          </p:nvSpPr>
          <p:spPr>
            <a:xfrm>
              <a:off x="4015730" y="3107113"/>
              <a:ext cx="34751" cy="32281"/>
            </a:xfrm>
            <a:custGeom>
              <a:avLst/>
              <a:gdLst/>
              <a:ahLst/>
              <a:cxnLst/>
              <a:rect l="l" t="t" r="r" b="b"/>
              <a:pathLst>
                <a:path w="2321" h="2156" extrusionOk="0">
                  <a:moveTo>
                    <a:pt x="505" y="0"/>
                  </a:moveTo>
                  <a:lnTo>
                    <a:pt x="0" y="505"/>
                  </a:lnTo>
                  <a:lnTo>
                    <a:pt x="1514" y="2019"/>
                  </a:lnTo>
                  <a:cubicBezTo>
                    <a:pt x="1596" y="2116"/>
                    <a:pt x="1691" y="2156"/>
                    <a:pt x="1783" y="2156"/>
                  </a:cubicBezTo>
                  <a:cubicBezTo>
                    <a:pt x="2069" y="2156"/>
                    <a:pt x="2321" y="1769"/>
                    <a:pt x="2018" y="1514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5" name="Google Shape;3875;p50"/>
            <p:cNvSpPr/>
            <p:nvPr/>
          </p:nvSpPr>
          <p:spPr>
            <a:xfrm>
              <a:off x="3991490" y="3131668"/>
              <a:ext cx="27789" cy="25318"/>
            </a:xfrm>
            <a:custGeom>
              <a:avLst/>
              <a:gdLst/>
              <a:ahLst/>
              <a:cxnLst/>
              <a:rect l="l" t="t" r="r" b="b"/>
              <a:pathLst>
                <a:path w="1856" h="1691" extrusionOk="0">
                  <a:moveTo>
                    <a:pt x="484" y="0"/>
                  </a:moveTo>
                  <a:lnTo>
                    <a:pt x="0" y="505"/>
                  </a:lnTo>
                  <a:lnTo>
                    <a:pt x="1051" y="1556"/>
                  </a:lnTo>
                  <a:cubicBezTo>
                    <a:pt x="1127" y="1651"/>
                    <a:pt x="1217" y="1690"/>
                    <a:pt x="1306" y="1690"/>
                  </a:cubicBezTo>
                  <a:cubicBezTo>
                    <a:pt x="1590" y="1690"/>
                    <a:pt x="1855" y="1292"/>
                    <a:pt x="1535" y="1051"/>
                  </a:cubicBezTo>
                  <a:lnTo>
                    <a:pt x="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6" name="Google Shape;3876;p50"/>
            <p:cNvSpPr/>
            <p:nvPr/>
          </p:nvSpPr>
          <p:spPr>
            <a:xfrm>
              <a:off x="3966935" y="3155908"/>
              <a:ext cx="27834" cy="25348"/>
            </a:xfrm>
            <a:custGeom>
              <a:avLst/>
              <a:gdLst/>
              <a:ahLst/>
              <a:cxnLst/>
              <a:rect l="l" t="t" r="r" b="b"/>
              <a:pathLst>
                <a:path w="1859" h="1693" extrusionOk="0">
                  <a:moveTo>
                    <a:pt x="505" y="0"/>
                  </a:moveTo>
                  <a:lnTo>
                    <a:pt x="0" y="505"/>
                  </a:lnTo>
                  <a:lnTo>
                    <a:pt x="1052" y="1556"/>
                  </a:lnTo>
                  <a:cubicBezTo>
                    <a:pt x="1133" y="1653"/>
                    <a:pt x="1229" y="1693"/>
                    <a:pt x="1321" y="1693"/>
                  </a:cubicBezTo>
                  <a:cubicBezTo>
                    <a:pt x="1607" y="1693"/>
                    <a:pt x="1859" y="1306"/>
                    <a:pt x="1556" y="105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77" name="Google Shape;3877;p50"/>
          <p:cNvGrpSpPr/>
          <p:nvPr/>
        </p:nvGrpSpPr>
        <p:grpSpPr>
          <a:xfrm>
            <a:off x="5507189" y="1742633"/>
            <a:ext cx="886075" cy="982949"/>
            <a:chOff x="2191541" y="2408601"/>
            <a:chExt cx="308823" cy="342571"/>
          </a:xfrm>
        </p:grpSpPr>
        <p:sp>
          <p:nvSpPr>
            <p:cNvPr id="3878" name="Google Shape;3878;p50"/>
            <p:cNvSpPr/>
            <p:nvPr/>
          </p:nvSpPr>
          <p:spPr>
            <a:xfrm>
              <a:off x="2222384" y="2722754"/>
              <a:ext cx="22054" cy="28418"/>
            </a:xfrm>
            <a:custGeom>
              <a:avLst/>
              <a:gdLst/>
              <a:ahLst/>
              <a:cxnLst/>
              <a:rect l="l" t="t" r="r" b="b"/>
              <a:pathLst>
                <a:path w="1473" h="1898" extrusionOk="0">
                  <a:moveTo>
                    <a:pt x="43" y="1"/>
                  </a:moveTo>
                  <a:lnTo>
                    <a:pt x="1" y="1640"/>
                  </a:lnTo>
                  <a:cubicBezTo>
                    <a:pt x="1" y="1798"/>
                    <a:pt x="128" y="1898"/>
                    <a:pt x="256" y="1898"/>
                  </a:cubicBezTo>
                  <a:cubicBezTo>
                    <a:pt x="315" y="1898"/>
                    <a:pt x="374" y="1876"/>
                    <a:pt x="421" y="1830"/>
                  </a:cubicBezTo>
                  <a:lnTo>
                    <a:pt x="1472" y="631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9" name="Google Shape;3879;p50"/>
            <p:cNvSpPr/>
            <p:nvPr/>
          </p:nvSpPr>
          <p:spPr>
            <a:xfrm>
              <a:off x="2447451" y="2724640"/>
              <a:ext cx="22054" cy="26456"/>
            </a:xfrm>
            <a:custGeom>
              <a:avLst/>
              <a:gdLst/>
              <a:ahLst/>
              <a:cxnLst/>
              <a:rect l="l" t="t" r="r" b="b"/>
              <a:pathLst>
                <a:path w="1473" h="1767" extrusionOk="0">
                  <a:moveTo>
                    <a:pt x="1410" y="1"/>
                  </a:moveTo>
                  <a:lnTo>
                    <a:pt x="1" y="526"/>
                  </a:lnTo>
                  <a:lnTo>
                    <a:pt x="1031" y="1683"/>
                  </a:lnTo>
                  <a:cubicBezTo>
                    <a:pt x="1082" y="1741"/>
                    <a:pt x="1147" y="1766"/>
                    <a:pt x="1213" y="1766"/>
                  </a:cubicBezTo>
                  <a:cubicBezTo>
                    <a:pt x="1337" y="1766"/>
                    <a:pt x="1459" y="1673"/>
                    <a:pt x="1473" y="1535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0" name="Google Shape;3880;p50"/>
            <p:cNvSpPr/>
            <p:nvPr/>
          </p:nvSpPr>
          <p:spPr>
            <a:xfrm>
              <a:off x="2191541" y="2611313"/>
              <a:ext cx="308823" cy="16709"/>
            </a:xfrm>
            <a:custGeom>
              <a:avLst/>
              <a:gdLst/>
              <a:ahLst/>
              <a:cxnLst/>
              <a:rect l="l" t="t" r="r" b="b"/>
              <a:pathLst>
                <a:path w="20626" h="1116" extrusionOk="0">
                  <a:moveTo>
                    <a:pt x="526" y="1"/>
                  </a:moveTo>
                  <a:cubicBezTo>
                    <a:pt x="231" y="1"/>
                    <a:pt x="0" y="253"/>
                    <a:pt x="0" y="527"/>
                  </a:cubicBezTo>
                  <a:lnTo>
                    <a:pt x="0" y="590"/>
                  </a:lnTo>
                  <a:cubicBezTo>
                    <a:pt x="0" y="884"/>
                    <a:pt x="231" y="1115"/>
                    <a:pt x="526" y="1115"/>
                  </a:cubicBezTo>
                  <a:lnTo>
                    <a:pt x="20099" y="1115"/>
                  </a:lnTo>
                  <a:cubicBezTo>
                    <a:pt x="20394" y="1115"/>
                    <a:pt x="20625" y="884"/>
                    <a:pt x="20625" y="590"/>
                  </a:cubicBezTo>
                  <a:lnTo>
                    <a:pt x="20625" y="527"/>
                  </a:lnTo>
                  <a:cubicBezTo>
                    <a:pt x="20625" y="253"/>
                    <a:pt x="20394" y="1"/>
                    <a:pt x="200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50"/>
            <p:cNvSpPr/>
            <p:nvPr/>
          </p:nvSpPr>
          <p:spPr>
            <a:xfrm>
              <a:off x="2211993" y="2470287"/>
              <a:ext cx="140412" cy="263052"/>
            </a:xfrm>
            <a:custGeom>
              <a:avLst/>
              <a:gdLst/>
              <a:ahLst/>
              <a:cxnLst/>
              <a:rect l="l" t="t" r="r" b="b"/>
              <a:pathLst>
                <a:path w="9378" h="17569" extrusionOk="0">
                  <a:moveTo>
                    <a:pt x="6750" y="1"/>
                  </a:moveTo>
                  <a:lnTo>
                    <a:pt x="1304" y="10597"/>
                  </a:lnTo>
                  <a:cubicBezTo>
                    <a:pt x="358" y="12426"/>
                    <a:pt x="1" y="14487"/>
                    <a:pt x="274" y="16505"/>
                  </a:cubicBezTo>
                  <a:cubicBezTo>
                    <a:pt x="295" y="16736"/>
                    <a:pt x="442" y="16926"/>
                    <a:pt x="653" y="17010"/>
                  </a:cubicBezTo>
                  <a:lnTo>
                    <a:pt x="1935" y="17535"/>
                  </a:lnTo>
                  <a:cubicBezTo>
                    <a:pt x="2007" y="17558"/>
                    <a:pt x="2080" y="17569"/>
                    <a:pt x="2151" y="17569"/>
                  </a:cubicBezTo>
                  <a:cubicBezTo>
                    <a:pt x="2414" y="17569"/>
                    <a:pt x="2656" y="17421"/>
                    <a:pt x="2755" y="17157"/>
                  </a:cubicBezTo>
                  <a:lnTo>
                    <a:pt x="9378" y="1052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50"/>
            <p:cNvSpPr/>
            <p:nvPr/>
          </p:nvSpPr>
          <p:spPr>
            <a:xfrm>
              <a:off x="2233718" y="2470287"/>
              <a:ext cx="118687" cy="262917"/>
            </a:xfrm>
            <a:custGeom>
              <a:avLst/>
              <a:gdLst/>
              <a:ahLst/>
              <a:cxnLst/>
              <a:rect l="l" t="t" r="r" b="b"/>
              <a:pathLst>
                <a:path w="7927" h="17560" extrusionOk="0">
                  <a:moveTo>
                    <a:pt x="5299" y="1"/>
                  </a:moveTo>
                  <a:lnTo>
                    <a:pt x="4205" y="2124"/>
                  </a:lnTo>
                  <a:cubicBezTo>
                    <a:pt x="4353" y="2419"/>
                    <a:pt x="4563" y="2692"/>
                    <a:pt x="4794" y="2923"/>
                  </a:cubicBezTo>
                  <a:cubicBezTo>
                    <a:pt x="5278" y="3428"/>
                    <a:pt x="5425" y="4185"/>
                    <a:pt x="5151" y="4837"/>
                  </a:cubicBezTo>
                  <a:lnTo>
                    <a:pt x="85" y="17178"/>
                  </a:lnTo>
                  <a:cubicBezTo>
                    <a:pt x="64" y="17220"/>
                    <a:pt x="43" y="17283"/>
                    <a:pt x="0" y="17325"/>
                  </a:cubicBezTo>
                  <a:lnTo>
                    <a:pt x="484" y="17514"/>
                  </a:lnTo>
                  <a:cubicBezTo>
                    <a:pt x="565" y="17545"/>
                    <a:pt x="648" y="17559"/>
                    <a:pt x="728" y="17559"/>
                  </a:cubicBezTo>
                  <a:cubicBezTo>
                    <a:pt x="980" y="17559"/>
                    <a:pt x="1208" y="17417"/>
                    <a:pt x="1304" y="17178"/>
                  </a:cubicBezTo>
                  <a:lnTo>
                    <a:pt x="7927" y="1052"/>
                  </a:lnTo>
                  <a:lnTo>
                    <a:pt x="52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50"/>
            <p:cNvSpPr/>
            <p:nvPr/>
          </p:nvSpPr>
          <p:spPr>
            <a:xfrm>
              <a:off x="2339484" y="2470287"/>
              <a:ext cx="140098" cy="263052"/>
            </a:xfrm>
            <a:custGeom>
              <a:avLst/>
              <a:gdLst/>
              <a:ahLst/>
              <a:cxnLst/>
              <a:rect l="l" t="t" r="r" b="b"/>
              <a:pathLst>
                <a:path w="9357" h="17569" extrusionOk="0">
                  <a:moveTo>
                    <a:pt x="2629" y="1"/>
                  </a:moveTo>
                  <a:lnTo>
                    <a:pt x="1" y="1052"/>
                  </a:lnTo>
                  <a:lnTo>
                    <a:pt x="6623" y="17157"/>
                  </a:lnTo>
                  <a:cubicBezTo>
                    <a:pt x="6722" y="17421"/>
                    <a:pt x="6964" y="17569"/>
                    <a:pt x="7217" y="17569"/>
                  </a:cubicBezTo>
                  <a:cubicBezTo>
                    <a:pt x="7285" y="17569"/>
                    <a:pt x="7355" y="17558"/>
                    <a:pt x="7422" y="17535"/>
                  </a:cubicBezTo>
                  <a:lnTo>
                    <a:pt x="8726" y="17010"/>
                  </a:lnTo>
                  <a:cubicBezTo>
                    <a:pt x="8915" y="16926"/>
                    <a:pt x="9083" y="16736"/>
                    <a:pt x="9104" y="16505"/>
                  </a:cubicBezTo>
                  <a:cubicBezTo>
                    <a:pt x="9356" y="14487"/>
                    <a:pt x="8999" y="12426"/>
                    <a:pt x="8074" y="10597"/>
                  </a:cubicBezTo>
                  <a:lnTo>
                    <a:pt x="26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50"/>
            <p:cNvSpPr/>
            <p:nvPr/>
          </p:nvSpPr>
          <p:spPr>
            <a:xfrm>
              <a:off x="2339484" y="2470287"/>
              <a:ext cx="140412" cy="257512"/>
            </a:xfrm>
            <a:custGeom>
              <a:avLst/>
              <a:gdLst/>
              <a:ahLst/>
              <a:cxnLst/>
              <a:rect l="l" t="t" r="r" b="b"/>
              <a:pathLst>
                <a:path w="9378" h="17199" extrusionOk="0">
                  <a:moveTo>
                    <a:pt x="2629" y="1"/>
                  </a:moveTo>
                  <a:lnTo>
                    <a:pt x="1" y="1052"/>
                  </a:lnTo>
                  <a:lnTo>
                    <a:pt x="190" y="1536"/>
                  </a:lnTo>
                  <a:lnTo>
                    <a:pt x="1199" y="3996"/>
                  </a:lnTo>
                  <a:cubicBezTo>
                    <a:pt x="1367" y="3954"/>
                    <a:pt x="1556" y="3912"/>
                    <a:pt x="1704" y="3848"/>
                  </a:cubicBezTo>
                  <a:cubicBezTo>
                    <a:pt x="1874" y="3790"/>
                    <a:pt x="2048" y="3762"/>
                    <a:pt x="2220" y="3762"/>
                  </a:cubicBezTo>
                  <a:cubicBezTo>
                    <a:pt x="2793" y="3762"/>
                    <a:pt x="3337" y="4072"/>
                    <a:pt x="3596" y="4605"/>
                  </a:cubicBezTo>
                  <a:lnTo>
                    <a:pt x="7149" y="11543"/>
                  </a:lnTo>
                  <a:cubicBezTo>
                    <a:pt x="8053" y="13288"/>
                    <a:pt x="8410" y="15265"/>
                    <a:pt x="8200" y="17199"/>
                  </a:cubicBezTo>
                  <a:lnTo>
                    <a:pt x="8789" y="16968"/>
                  </a:lnTo>
                  <a:cubicBezTo>
                    <a:pt x="8978" y="16905"/>
                    <a:pt x="9104" y="16715"/>
                    <a:pt x="9104" y="16505"/>
                  </a:cubicBezTo>
                  <a:cubicBezTo>
                    <a:pt x="9377" y="14487"/>
                    <a:pt x="8999" y="12426"/>
                    <a:pt x="8074" y="10618"/>
                  </a:cubicBezTo>
                  <a:lnTo>
                    <a:pt x="3722" y="2124"/>
                  </a:lnTo>
                  <a:lnTo>
                    <a:pt x="26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50"/>
            <p:cNvSpPr/>
            <p:nvPr/>
          </p:nvSpPr>
          <p:spPr>
            <a:xfrm>
              <a:off x="2328150" y="2408601"/>
              <a:ext cx="35275" cy="32116"/>
            </a:xfrm>
            <a:custGeom>
              <a:avLst/>
              <a:gdLst/>
              <a:ahLst/>
              <a:cxnLst/>
              <a:rect l="l" t="t" r="r" b="b"/>
              <a:pathLst>
                <a:path w="2356" h="2145" extrusionOk="0">
                  <a:moveTo>
                    <a:pt x="653" y="0"/>
                  </a:moveTo>
                  <a:cubicBezTo>
                    <a:pt x="295" y="0"/>
                    <a:pt x="1" y="295"/>
                    <a:pt x="22" y="652"/>
                  </a:cubicBezTo>
                  <a:lnTo>
                    <a:pt x="22" y="2145"/>
                  </a:lnTo>
                  <a:lnTo>
                    <a:pt x="2355" y="2145"/>
                  </a:lnTo>
                  <a:lnTo>
                    <a:pt x="2355" y="631"/>
                  </a:lnTo>
                  <a:cubicBezTo>
                    <a:pt x="2355" y="295"/>
                    <a:pt x="2082" y="0"/>
                    <a:pt x="17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50"/>
            <p:cNvSpPr/>
            <p:nvPr/>
          </p:nvSpPr>
          <p:spPr>
            <a:xfrm>
              <a:off x="2291632" y="2434728"/>
              <a:ext cx="94776" cy="80911"/>
            </a:xfrm>
            <a:custGeom>
              <a:avLst/>
              <a:gdLst/>
              <a:ahLst/>
              <a:cxnLst/>
              <a:rect l="l" t="t" r="r" b="b"/>
              <a:pathLst>
                <a:path w="6330" h="5404" extrusionOk="0">
                  <a:moveTo>
                    <a:pt x="3617" y="0"/>
                  </a:moveTo>
                  <a:cubicBezTo>
                    <a:pt x="1220" y="0"/>
                    <a:pt x="1" y="2902"/>
                    <a:pt x="1704" y="4605"/>
                  </a:cubicBezTo>
                  <a:cubicBezTo>
                    <a:pt x="2255" y="5156"/>
                    <a:pt x="2935" y="5403"/>
                    <a:pt x="3602" y="5403"/>
                  </a:cubicBezTo>
                  <a:cubicBezTo>
                    <a:pt x="4993" y="5403"/>
                    <a:pt x="6329" y="4326"/>
                    <a:pt x="6329" y="2691"/>
                  </a:cubicBezTo>
                  <a:cubicBezTo>
                    <a:pt x="6329" y="1199"/>
                    <a:pt x="5110" y="0"/>
                    <a:pt x="3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50"/>
            <p:cNvSpPr/>
            <p:nvPr/>
          </p:nvSpPr>
          <p:spPr>
            <a:xfrm>
              <a:off x="2336025" y="2434728"/>
              <a:ext cx="53212" cy="80911"/>
            </a:xfrm>
            <a:custGeom>
              <a:avLst/>
              <a:gdLst/>
              <a:ahLst/>
              <a:cxnLst/>
              <a:rect l="l" t="t" r="r" b="b"/>
              <a:pathLst>
                <a:path w="3554" h="5404" extrusionOk="0">
                  <a:moveTo>
                    <a:pt x="652" y="0"/>
                  </a:moveTo>
                  <a:cubicBezTo>
                    <a:pt x="421" y="0"/>
                    <a:pt x="211" y="21"/>
                    <a:pt x="0" y="84"/>
                  </a:cubicBezTo>
                  <a:cubicBezTo>
                    <a:pt x="2713" y="757"/>
                    <a:pt x="2713" y="4626"/>
                    <a:pt x="0" y="5319"/>
                  </a:cubicBezTo>
                  <a:cubicBezTo>
                    <a:pt x="224" y="5376"/>
                    <a:pt x="448" y="5403"/>
                    <a:pt x="668" y="5403"/>
                  </a:cubicBezTo>
                  <a:cubicBezTo>
                    <a:pt x="1997" y="5403"/>
                    <a:pt x="3181" y="4417"/>
                    <a:pt x="3343" y="3028"/>
                  </a:cubicBezTo>
                  <a:cubicBezTo>
                    <a:pt x="3553" y="1409"/>
                    <a:pt x="2271" y="0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50"/>
            <p:cNvSpPr/>
            <p:nvPr/>
          </p:nvSpPr>
          <p:spPr>
            <a:xfrm>
              <a:off x="2324691" y="2459283"/>
              <a:ext cx="36847" cy="31637"/>
            </a:xfrm>
            <a:custGeom>
              <a:avLst/>
              <a:gdLst/>
              <a:ahLst/>
              <a:cxnLst/>
              <a:rect l="l" t="t" r="r" b="b"/>
              <a:pathLst>
                <a:path w="2461" h="2113" extrusionOk="0">
                  <a:moveTo>
                    <a:pt x="1409" y="0"/>
                  </a:moveTo>
                  <a:cubicBezTo>
                    <a:pt x="463" y="0"/>
                    <a:pt x="1" y="1135"/>
                    <a:pt x="673" y="1808"/>
                  </a:cubicBezTo>
                  <a:cubicBezTo>
                    <a:pt x="883" y="2018"/>
                    <a:pt x="1143" y="2112"/>
                    <a:pt x="1399" y="2112"/>
                  </a:cubicBezTo>
                  <a:cubicBezTo>
                    <a:pt x="1938" y="2112"/>
                    <a:pt x="2460" y="1693"/>
                    <a:pt x="2460" y="1051"/>
                  </a:cubicBezTo>
                  <a:cubicBezTo>
                    <a:pt x="2460" y="484"/>
                    <a:pt x="1998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50"/>
            <p:cNvSpPr/>
            <p:nvPr/>
          </p:nvSpPr>
          <p:spPr>
            <a:xfrm>
              <a:off x="2328464" y="2591804"/>
              <a:ext cx="34961" cy="56042"/>
            </a:xfrm>
            <a:custGeom>
              <a:avLst/>
              <a:gdLst/>
              <a:ahLst/>
              <a:cxnLst/>
              <a:rect l="l" t="t" r="r" b="b"/>
              <a:pathLst>
                <a:path w="2335" h="3743" extrusionOk="0">
                  <a:moveTo>
                    <a:pt x="947" y="0"/>
                  </a:moveTo>
                  <a:cubicBezTo>
                    <a:pt x="421" y="0"/>
                    <a:pt x="1" y="421"/>
                    <a:pt x="1" y="947"/>
                  </a:cubicBezTo>
                  <a:lnTo>
                    <a:pt x="1" y="2797"/>
                  </a:lnTo>
                  <a:cubicBezTo>
                    <a:pt x="1" y="3322"/>
                    <a:pt x="421" y="3743"/>
                    <a:pt x="947" y="3743"/>
                  </a:cubicBezTo>
                  <a:lnTo>
                    <a:pt x="1388" y="3743"/>
                  </a:lnTo>
                  <a:cubicBezTo>
                    <a:pt x="1914" y="3743"/>
                    <a:pt x="2334" y="3322"/>
                    <a:pt x="2334" y="2797"/>
                  </a:cubicBezTo>
                  <a:lnTo>
                    <a:pt x="2334" y="947"/>
                  </a:lnTo>
                  <a:cubicBezTo>
                    <a:pt x="2334" y="421"/>
                    <a:pt x="1914" y="0"/>
                    <a:pt x="1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50"/>
            <p:cNvSpPr/>
            <p:nvPr/>
          </p:nvSpPr>
          <p:spPr>
            <a:xfrm>
              <a:off x="2339484" y="2591804"/>
              <a:ext cx="23941" cy="56042"/>
            </a:xfrm>
            <a:custGeom>
              <a:avLst/>
              <a:gdLst/>
              <a:ahLst/>
              <a:cxnLst/>
              <a:rect l="l" t="t" r="r" b="b"/>
              <a:pathLst>
                <a:path w="1599" h="3743" extrusionOk="0">
                  <a:moveTo>
                    <a:pt x="211" y="0"/>
                  </a:moveTo>
                  <a:cubicBezTo>
                    <a:pt x="148" y="0"/>
                    <a:pt x="64" y="0"/>
                    <a:pt x="1" y="21"/>
                  </a:cubicBezTo>
                  <a:cubicBezTo>
                    <a:pt x="337" y="211"/>
                    <a:pt x="547" y="568"/>
                    <a:pt x="547" y="947"/>
                  </a:cubicBezTo>
                  <a:lnTo>
                    <a:pt x="547" y="2797"/>
                  </a:lnTo>
                  <a:cubicBezTo>
                    <a:pt x="547" y="3175"/>
                    <a:pt x="337" y="3533"/>
                    <a:pt x="1" y="3722"/>
                  </a:cubicBezTo>
                  <a:cubicBezTo>
                    <a:pt x="64" y="3743"/>
                    <a:pt x="148" y="3743"/>
                    <a:pt x="211" y="3743"/>
                  </a:cubicBezTo>
                  <a:lnTo>
                    <a:pt x="652" y="3743"/>
                  </a:lnTo>
                  <a:cubicBezTo>
                    <a:pt x="1178" y="3743"/>
                    <a:pt x="1598" y="3322"/>
                    <a:pt x="1598" y="2776"/>
                  </a:cubicBezTo>
                  <a:lnTo>
                    <a:pt x="1598" y="947"/>
                  </a:lnTo>
                  <a:cubicBezTo>
                    <a:pt x="1598" y="421"/>
                    <a:pt x="1157" y="0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91" name="Google Shape;3891;p50">
            <a:hlinkClick r:id="" action="ppaction://hlinkshowjump?jump=nextslide"/>
          </p:cNvPr>
          <p:cNvSpPr/>
          <p:nvPr/>
        </p:nvSpPr>
        <p:spPr>
          <a:xfrm>
            <a:off x="7270563" y="6511279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2" name="Google Shape;3892;p50">
            <a:hlinkClick r:id="" action="ppaction://hlinkshowjump?jump=nextslide"/>
          </p:cNvPr>
          <p:cNvSpPr/>
          <p:nvPr/>
        </p:nvSpPr>
        <p:spPr>
          <a:xfrm>
            <a:off x="6326196" y="6189695"/>
            <a:ext cx="203600" cy="1512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3" name="Google Shape;3893;p50">
            <a:hlinkClick r:id="" action="ppaction://hlinkshowjump?jump=previousslide"/>
          </p:cNvPr>
          <p:cNvSpPr/>
          <p:nvPr/>
        </p:nvSpPr>
        <p:spPr>
          <a:xfrm rot="10800000">
            <a:off x="7793700" y="6483996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4" name="Google Shape;3894;p50">
            <a:hlinkClick r:id="" action="ppaction://hlinkshowjump?jump=previousslide"/>
          </p:cNvPr>
          <p:cNvSpPr/>
          <p:nvPr/>
        </p:nvSpPr>
        <p:spPr>
          <a:xfrm rot="10800000">
            <a:off x="5698841" y="6265295"/>
            <a:ext cx="203600" cy="1512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5596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6" grpId="0" animBg="1"/>
      <p:bldP spid="3837" grpId="0" animBg="1"/>
      <p:bldP spid="3838" grpId="0" animBg="1"/>
      <p:bldP spid="3839" grpId="0" build="p"/>
      <p:bldP spid="3840" grpId="0" build="p"/>
      <p:bldP spid="3841" grpId="0" build="p"/>
      <p:bldP spid="3842" grpId="0" build="p"/>
      <p:bldP spid="3843" grpId="0" build="p"/>
      <p:bldP spid="384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1002517" y="1321527"/>
            <a:ext cx="65517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Từ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 ảnh về chái bếp ở dòng thơ đầu tiên, hồi ức của tác giả mở rộng sang những hình ảnh nào? Điều đó thể hiện nét đặc biệt gì trong bố cục của bài thơ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723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5B529B4-21F8-40E3-9A49-7E5C54CC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51" y="941696"/>
            <a:ext cx="5013845" cy="4113195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E3F8067-4573-476C-9834-2BE906811D44}"/>
              </a:ext>
            </a:extLst>
          </p:cNvPr>
          <p:cNvSpPr txBox="1"/>
          <p:nvPr/>
        </p:nvSpPr>
        <p:spPr>
          <a:xfrm>
            <a:off x="1492094" y="2013550"/>
            <a:ext cx="29217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hình ảnh chái bếp ở dòng thơ đầu tiên mở rộng sang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45FCC-0A62-4A58-A839-C8628B34F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4852" y="1284011"/>
            <a:ext cx="1261087" cy="1261087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761B2CD0-7BDE-4FF8-BBE7-ECEABA5D3283}"/>
              </a:ext>
            </a:extLst>
          </p:cNvPr>
          <p:cNvSpPr txBox="1"/>
          <p:nvPr/>
        </p:nvSpPr>
        <p:spPr>
          <a:xfrm>
            <a:off x="6841783" y="1296483"/>
            <a:ext cx="4064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cha, mẹ, kí ức tuổi thơ (khổ 1, 2),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023F04-5C22-4AEA-9C39-1275AB344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69" y="2795034"/>
            <a:ext cx="1261087" cy="1261087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9D9D383A-5BD8-4ACF-9CA4-C3FA08A052B6}"/>
              </a:ext>
            </a:extLst>
          </p:cNvPr>
          <p:cNvSpPr txBox="1"/>
          <p:nvPr/>
        </p:nvSpPr>
        <p:spPr>
          <a:xfrm>
            <a:off x="6947800" y="2807506"/>
            <a:ext cx="4064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tập tục văn hóa, máng nước (khổ 3, 4)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BE4FC9-E2F8-407B-A59E-58FFB2A4A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9896" y="4416982"/>
            <a:ext cx="1261087" cy="1261087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1196E75-9C5D-46DB-B834-9286D38F8F50}"/>
              </a:ext>
            </a:extLst>
          </p:cNvPr>
          <p:cNvSpPr txBox="1"/>
          <p:nvPr/>
        </p:nvSpPr>
        <p:spPr>
          <a:xfrm>
            <a:off x="7056827" y="4429454"/>
            <a:ext cx="4064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chái bếp ấm áp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khổ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2856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109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2031295" y="1380669"/>
            <a:ext cx="48764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Nét đặc biệt: bố cục đầu cuối tương ứng: bếp gắn liền với hình ảnh mẹ.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346D1-736D-4EE9-AE74-5DDF4E81B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208" y="916691"/>
            <a:ext cx="1261087" cy="12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6789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E960F-3B61-4E27-9120-0A259756A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8" y="1008310"/>
            <a:ext cx="7717750" cy="5792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2040835" y="2350825"/>
            <a:ext cx="46862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Nêu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 dụng của việc sử dụng điệp từ “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tôi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 bài thơ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nhóm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5E059-7FFA-9A47-0D73-D4A82C36DB84}"/>
              </a:ext>
            </a:extLst>
          </p:cNvPr>
          <p:cNvSpPr txBox="1"/>
          <p:nvPr/>
        </p:nvSpPr>
        <p:spPr>
          <a:xfrm>
            <a:off x="894631" y="469701"/>
            <a:ext cx="4257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359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3C52D-EB6E-42EE-B8C8-F895B192B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7" descr="D:\资料\PPT(1)\外\7月6号\图片2.png图片2">
            <a:extLst>
              <a:ext uri="{FF2B5EF4-FFF2-40B4-BE49-F238E27FC236}">
                <a16:creationId xmlns:a16="http://schemas.microsoft.com/office/drawing/2014/main" id="{8303C3ED-00C7-44C9-0B07-DBB014B0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82244" y="862071"/>
            <a:ext cx="2905567" cy="955589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AD24D390-2B15-443D-BDD5-009AB953B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386" y="1073038"/>
            <a:ext cx="219983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i="1" noProof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Điệp</a:t>
            </a:r>
            <a:r>
              <a:rPr lang="en-US" altLang="zh-CN" sz="3200" b="1" i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i="1" noProof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ngữ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696AA3AA-82BA-4EB7-82C5-A9E439F87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2045660"/>
            <a:ext cx="3135617" cy="103666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BAB7506-89F9-4D3A-BAB1-74B9260514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" y="5660900"/>
            <a:ext cx="3009854" cy="1211435"/>
          </a:xfrm>
          <a:prstGeom prst="rect">
            <a:avLst/>
          </a:prstGeom>
        </p:spPr>
      </p:pic>
      <p:sp>
        <p:nvSpPr>
          <p:cNvPr id="11" name="Google Shape;539;p50">
            <a:extLst>
              <a:ext uri="{FF2B5EF4-FFF2-40B4-BE49-F238E27FC236}">
                <a16:creationId xmlns:a16="http://schemas.microsoft.com/office/drawing/2014/main" id="{06F9E86C-3CC9-CE71-02E2-6D7FCB81FB5F}"/>
              </a:ext>
            </a:extLst>
          </p:cNvPr>
          <p:cNvSpPr txBox="1">
            <a:spLocks noGrp="1"/>
          </p:cNvSpPr>
          <p:nvPr/>
        </p:nvSpPr>
        <p:spPr>
          <a:xfrm>
            <a:off x="1756115" y="2018178"/>
            <a:ext cx="3587942" cy="2198343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0;p50">
            <a:extLst>
              <a:ext uri="{FF2B5EF4-FFF2-40B4-BE49-F238E27FC236}">
                <a16:creationId xmlns:a16="http://schemas.microsoft.com/office/drawing/2014/main" id="{1C126161-03E2-CAA1-3F02-91D41DFB1290}"/>
              </a:ext>
            </a:extLst>
          </p:cNvPr>
          <p:cNvSpPr txBox="1">
            <a:spLocks noGrp="1"/>
          </p:cNvSpPr>
          <p:nvPr/>
        </p:nvSpPr>
        <p:spPr>
          <a:xfrm>
            <a:off x="7079790" y="2753684"/>
            <a:ext cx="3525540" cy="3242245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137150" tIns="228600" rIns="137150" bIns="13715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544;p50">
            <a:extLst>
              <a:ext uri="{FF2B5EF4-FFF2-40B4-BE49-F238E27FC236}">
                <a16:creationId xmlns:a16="http://schemas.microsoft.com/office/drawing/2014/main" id="{1DD0BC72-58B4-DDD4-2DE9-C15168A293D6}"/>
              </a:ext>
            </a:extLst>
          </p:cNvPr>
          <p:cNvGrpSpPr/>
          <p:nvPr/>
        </p:nvGrpSpPr>
        <p:grpSpPr>
          <a:xfrm>
            <a:off x="5892220" y="2156254"/>
            <a:ext cx="639406" cy="3574941"/>
            <a:chOff x="4428077" y="1700742"/>
            <a:chExt cx="288043" cy="2544882"/>
          </a:xfrm>
        </p:grpSpPr>
        <p:sp>
          <p:nvSpPr>
            <p:cNvPr id="22" name="Google Shape;545;p50">
              <a:extLst>
                <a:ext uri="{FF2B5EF4-FFF2-40B4-BE49-F238E27FC236}">
                  <a16:creationId xmlns:a16="http://schemas.microsoft.com/office/drawing/2014/main" id="{3F281335-1B91-30DD-335A-D002F1FEF741}"/>
                </a:ext>
              </a:extLst>
            </p:cNvPr>
            <p:cNvSpPr/>
            <p:nvPr/>
          </p:nvSpPr>
          <p:spPr>
            <a:xfrm>
              <a:off x="4428077" y="2002997"/>
              <a:ext cx="288043" cy="2119144"/>
            </a:xfrm>
            <a:custGeom>
              <a:avLst/>
              <a:gdLst/>
              <a:ahLst/>
              <a:cxnLst/>
              <a:rect l="l" t="t" r="r" b="b"/>
              <a:pathLst>
                <a:path w="5121" h="37672" extrusionOk="0">
                  <a:moveTo>
                    <a:pt x="4980" y="1"/>
                  </a:moveTo>
                  <a:lnTo>
                    <a:pt x="1" y="29"/>
                  </a:lnTo>
                  <a:lnTo>
                    <a:pt x="113" y="37671"/>
                  </a:lnTo>
                  <a:lnTo>
                    <a:pt x="5121" y="37671"/>
                  </a:lnTo>
                  <a:lnTo>
                    <a:pt x="4980" y="1"/>
                  </a:ln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46;p50">
              <a:extLst>
                <a:ext uri="{FF2B5EF4-FFF2-40B4-BE49-F238E27FC236}">
                  <a16:creationId xmlns:a16="http://schemas.microsoft.com/office/drawing/2014/main" id="{D2FDBF32-FA51-23D7-E054-9DC2453367C9}"/>
                </a:ext>
              </a:extLst>
            </p:cNvPr>
            <p:cNvSpPr/>
            <p:nvPr/>
          </p:nvSpPr>
          <p:spPr>
            <a:xfrm>
              <a:off x="4428077" y="1700742"/>
              <a:ext cx="280169" cy="303932"/>
            </a:xfrm>
            <a:custGeom>
              <a:avLst/>
              <a:gdLst/>
              <a:ahLst/>
              <a:cxnLst/>
              <a:rect l="l" t="t" r="r" b="b"/>
              <a:pathLst>
                <a:path w="4981" h="5403" extrusionOk="0">
                  <a:moveTo>
                    <a:pt x="2476" y="0"/>
                  </a:moveTo>
                  <a:lnTo>
                    <a:pt x="1632" y="1829"/>
                  </a:lnTo>
                  <a:lnTo>
                    <a:pt x="1" y="5402"/>
                  </a:lnTo>
                  <a:lnTo>
                    <a:pt x="4980" y="5402"/>
                  </a:lnTo>
                  <a:lnTo>
                    <a:pt x="3320" y="1829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FAB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47;p50">
              <a:extLst>
                <a:ext uri="{FF2B5EF4-FFF2-40B4-BE49-F238E27FC236}">
                  <a16:creationId xmlns:a16="http://schemas.microsoft.com/office/drawing/2014/main" id="{D10DC8A6-CC42-1F54-65A9-495D1E9E9FF9}"/>
                </a:ext>
              </a:extLst>
            </p:cNvPr>
            <p:cNvSpPr/>
            <p:nvPr/>
          </p:nvSpPr>
          <p:spPr>
            <a:xfrm>
              <a:off x="4434433" y="3967057"/>
              <a:ext cx="281687" cy="155144"/>
            </a:xfrm>
            <a:custGeom>
              <a:avLst/>
              <a:gdLst/>
              <a:ahLst/>
              <a:cxnLst/>
              <a:rect l="l" t="t" r="r" b="b"/>
              <a:pathLst>
                <a:path w="5008" h="2758" extrusionOk="0">
                  <a:moveTo>
                    <a:pt x="5008" y="0"/>
                  </a:moveTo>
                  <a:lnTo>
                    <a:pt x="0" y="28"/>
                  </a:lnTo>
                  <a:lnTo>
                    <a:pt x="0" y="2757"/>
                  </a:lnTo>
                  <a:lnTo>
                    <a:pt x="5008" y="275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48;p50">
              <a:extLst>
                <a:ext uri="{FF2B5EF4-FFF2-40B4-BE49-F238E27FC236}">
                  <a16:creationId xmlns:a16="http://schemas.microsoft.com/office/drawing/2014/main" id="{1E5D9113-6383-6897-A9E0-08DF0DA1F1BF}"/>
                </a:ext>
              </a:extLst>
            </p:cNvPr>
            <p:cNvSpPr/>
            <p:nvPr/>
          </p:nvSpPr>
          <p:spPr>
            <a:xfrm>
              <a:off x="4434433" y="4122150"/>
              <a:ext cx="281687" cy="123474"/>
            </a:xfrm>
            <a:custGeom>
              <a:avLst/>
              <a:gdLst/>
              <a:ahLst/>
              <a:cxnLst/>
              <a:rect l="l" t="t" r="r" b="b"/>
              <a:pathLst>
                <a:path w="5008" h="2195" extrusionOk="0">
                  <a:moveTo>
                    <a:pt x="0" y="0"/>
                  </a:moveTo>
                  <a:lnTo>
                    <a:pt x="28" y="1773"/>
                  </a:lnTo>
                  <a:cubicBezTo>
                    <a:pt x="28" y="1998"/>
                    <a:pt x="197" y="2195"/>
                    <a:pt x="450" y="2195"/>
                  </a:cubicBezTo>
                  <a:lnTo>
                    <a:pt x="4586" y="2167"/>
                  </a:lnTo>
                  <a:cubicBezTo>
                    <a:pt x="4839" y="2167"/>
                    <a:pt x="5008" y="1970"/>
                    <a:pt x="5008" y="1745"/>
                  </a:cubicBezTo>
                  <a:lnTo>
                    <a:pt x="5008" y="0"/>
                  </a:ln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49;p50">
              <a:extLst>
                <a:ext uri="{FF2B5EF4-FFF2-40B4-BE49-F238E27FC236}">
                  <a16:creationId xmlns:a16="http://schemas.microsoft.com/office/drawing/2014/main" id="{339024B5-688D-8078-184B-9C86F3CE1895}"/>
                </a:ext>
              </a:extLst>
            </p:cNvPr>
            <p:cNvSpPr/>
            <p:nvPr/>
          </p:nvSpPr>
          <p:spPr>
            <a:xfrm>
              <a:off x="4519877" y="1700742"/>
              <a:ext cx="95002" cy="102942"/>
            </a:xfrm>
            <a:custGeom>
              <a:avLst/>
              <a:gdLst/>
              <a:ahLst/>
              <a:cxnLst/>
              <a:rect l="l" t="t" r="r" b="b"/>
              <a:pathLst>
                <a:path w="1689" h="1830" extrusionOk="0">
                  <a:moveTo>
                    <a:pt x="844" y="0"/>
                  </a:moveTo>
                  <a:lnTo>
                    <a:pt x="0" y="1829"/>
                  </a:lnTo>
                  <a:lnTo>
                    <a:pt x="1688" y="1829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E56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50;p50">
              <a:extLst>
                <a:ext uri="{FF2B5EF4-FFF2-40B4-BE49-F238E27FC236}">
                  <a16:creationId xmlns:a16="http://schemas.microsoft.com/office/drawing/2014/main" id="{56D01134-E275-8071-8186-93CEA70EAEC8}"/>
                </a:ext>
              </a:extLst>
            </p:cNvPr>
            <p:cNvSpPr/>
            <p:nvPr/>
          </p:nvSpPr>
          <p:spPr>
            <a:xfrm>
              <a:off x="4434433" y="3857868"/>
              <a:ext cx="281687" cy="110817"/>
            </a:xfrm>
            <a:custGeom>
              <a:avLst/>
              <a:gdLst/>
              <a:ahLst/>
              <a:cxnLst/>
              <a:rect l="l" t="t" r="r" b="b"/>
              <a:pathLst>
                <a:path w="5008" h="1970" extrusionOk="0">
                  <a:moveTo>
                    <a:pt x="0" y="0"/>
                  </a:moveTo>
                  <a:lnTo>
                    <a:pt x="0" y="1969"/>
                  </a:lnTo>
                  <a:lnTo>
                    <a:pt x="5008" y="1941"/>
                  </a:lnTo>
                  <a:lnTo>
                    <a:pt x="4980" y="0"/>
                  </a:ln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51;p50">
              <a:extLst>
                <a:ext uri="{FF2B5EF4-FFF2-40B4-BE49-F238E27FC236}">
                  <a16:creationId xmlns:a16="http://schemas.microsoft.com/office/drawing/2014/main" id="{D39D9467-5F42-0703-D943-7CB1E4B2DE0D}"/>
                </a:ext>
              </a:extLst>
            </p:cNvPr>
            <p:cNvSpPr/>
            <p:nvPr/>
          </p:nvSpPr>
          <p:spPr>
            <a:xfrm>
              <a:off x="4497715" y="2088334"/>
              <a:ext cx="47529" cy="1611240"/>
            </a:xfrm>
            <a:custGeom>
              <a:avLst/>
              <a:gdLst/>
              <a:ahLst/>
              <a:cxnLst/>
              <a:rect l="l" t="t" r="r" b="b"/>
              <a:pathLst>
                <a:path w="845" h="28643" extrusionOk="0">
                  <a:moveTo>
                    <a:pt x="346" y="0"/>
                  </a:moveTo>
                  <a:cubicBezTo>
                    <a:pt x="146" y="0"/>
                    <a:pt x="1" y="160"/>
                    <a:pt x="1" y="369"/>
                  </a:cubicBezTo>
                  <a:lnTo>
                    <a:pt x="85" y="28249"/>
                  </a:lnTo>
                  <a:cubicBezTo>
                    <a:pt x="85" y="28474"/>
                    <a:pt x="254" y="28643"/>
                    <a:pt x="479" y="28643"/>
                  </a:cubicBezTo>
                  <a:cubicBezTo>
                    <a:pt x="676" y="28643"/>
                    <a:pt x="845" y="28474"/>
                    <a:pt x="845" y="28249"/>
                  </a:cubicBezTo>
                  <a:lnTo>
                    <a:pt x="788" y="369"/>
                  </a:lnTo>
                  <a:cubicBezTo>
                    <a:pt x="762" y="185"/>
                    <a:pt x="613" y="0"/>
                    <a:pt x="432" y="0"/>
                  </a:cubicBezTo>
                  <a:cubicBezTo>
                    <a:pt x="420" y="0"/>
                    <a:pt x="407" y="1"/>
                    <a:pt x="394" y="3"/>
                  </a:cubicBezTo>
                  <a:cubicBezTo>
                    <a:pt x="378" y="1"/>
                    <a:pt x="362" y="0"/>
                    <a:pt x="346" y="0"/>
                  </a:cubicBezTo>
                  <a:close/>
                </a:path>
              </a:pathLst>
            </a:custGeom>
            <a:solidFill>
              <a:srgbClr val="5A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52;p50">
              <a:extLst>
                <a:ext uri="{FF2B5EF4-FFF2-40B4-BE49-F238E27FC236}">
                  <a16:creationId xmlns:a16="http://schemas.microsoft.com/office/drawing/2014/main" id="{CEB8DCDF-3D9C-E912-0AFD-6C390D10201A}"/>
                </a:ext>
              </a:extLst>
            </p:cNvPr>
            <p:cNvSpPr/>
            <p:nvPr/>
          </p:nvSpPr>
          <p:spPr>
            <a:xfrm>
              <a:off x="4606897" y="2086872"/>
              <a:ext cx="49104" cy="1612703"/>
            </a:xfrm>
            <a:custGeom>
              <a:avLst/>
              <a:gdLst/>
              <a:ahLst/>
              <a:cxnLst/>
              <a:rect l="l" t="t" r="r" b="b"/>
              <a:pathLst>
                <a:path w="873" h="28669" extrusionOk="0">
                  <a:moveTo>
                    <a:pt x="395" y="1"/>
                  </a:moveTo>
                  <a:cubicBezTo>
                    <a:pt x="198" y="1"/>
                    <a:pt x="1" y="198"/>
                    <a:pt x="29" y="395"/>
                  </a:cubicBezTo>
                  <a:lnTo>
                    <a:pt x="113" y="28275"/>
                  </a:lnTo>
                  <a:cubicBezTo>
                    <a:pt x="113" y="28500"/>
                    <a:pt x="282" y="28669"/>
                    <a:pt x="479" y="28669"/>
                  </a:cubicBezTo>
                  <a:cubicBezTo>
                    <a:pt x="704" y="28669"/>
                    <a:pt x="873" y="28500"/>
                    <a:pt x="873" y="28275"/>
                  </a:cubicBezTo>
                  <a:lnTo>
                    <a:pt x="789" y="395"/>
                  </a:lnTo>
                  <a:cubicBezTo>
                    <a:pt x="789" y="170"/>
                    <a:pt x="620" y="1"/>
                    <a:pt x="395" y="1"/>
                  </a:cubicBezTo>
                  <a:close/>
                </a:path>
              </a:pathLst>
            </a:custGeom>
            <a:solidFill>
              <a:srgbClr val="885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Google Shape;553;p50">
            <a:extLst>
              <a:ext uri="{FF2B5EF4-FFF2-40B4-BE49-F238E27FC236}">
                <a16:creationId xmlns:a16="http://schemas.microsoft.com/office/drawing/2014/main" id="{41B80B56-D714-8609-A209-0A9CECC3EAAF}"/>
              </a:ext>
            </a:extLst>
          </p:cNvPr>
          <p:cNvSpPr/>
          <p:nvPr/>
        </p:nvSpPr>
        <p:spPr>
          <a:xfrm>
            <a:off x="1756115" y="4387170"/>
            <a:ext cx="3587941" cy="576957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554;p50">
            <a:extLst>
              <a:ext uri="{FF2B5EF4-FFF2-40B4-BE49-F238E27FC236}">
                <a16:creationId xmlns:a16="http://schemas.microsoft.com/office/drawing/2014/main" id="{0F745B74-C337-9749-C34E-0F665E996C01}"/>
              </a:ext>
            </a:extLst>
          </p:cNvPr>
          <p:cNvSpPr/>
          <p:nvPr/>
        </p:nvSpPr>
        <p:spPr>
          <a:xfrm>
            <a:off x="7062311" y="2001180"/>
            <a:ext cx="3490978" cy="504300"/>
          </a:xfrm>
          <a:prstGeom prst="rect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oogle Shape;558;p50">
            <a:extLst>
              <a:ext uri="{FF2B5EF4-FFF2-40B4-BE49-F238E27FC236}">
                <a16:creationId xmlns:a16="http://schemas.microsoft.com/office/drawing/2014/main" id="{7ECE5A36-FF21-786E-1ACF-7F0D8610DAA0}"/>
              </a:ext>
            </a:extLst>
          </p:cNvPr>
          <p:cNvGrpSpPr/>
          <p:nvPr/>
        </p:nvGrpSpPr>
        <p:grpSpPr>
          <a:xfrm>
            <a:off x="10844359" y="1947134"/>
            <a:ext cx="685855" cy="504342"/>
            <a:chOff x="7603332" y="1052250"/>
            <a:chExt cx="685855" cy="504342"/>
          </a:xfrm>
        </p:grpSpPr>
        <p:sp>
          <p:nvSpPr>
            <p:cNvPr id="20" name="Google Shape;559;p50">
              <a:extLst>
                <a:ext uri="{FF2B5EF4-FFF2-40B4-BE49-F238E27FC236}">
                  <a16:creationId xmlns:a16="http://schemas.microsoft.com/office/drawing/2014/main" id="{DA757765-413C-5375-D82D-6BAEBF03B18B}"/>
                </a:ext>
              </a:extLst>
            </p:cNvPr>
            <p:cNvSpPr/>
            <p:nvPr/>
          </p:nvSpPr>
          <p:spPr>
            <a:xfrm>
              <a:off x="7603332" y="1185192"/>
              <a:ext cx="371400" cy="3714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60;p50">
              <a:extLst>
                <a:ext uri="{FF2B5EF4-FFF2-40B4-BE49-F238E27FC236}">
                  <a16:creationId xmlns:a16="http://schemas.microsoft.com/office/drawing/2014/main" id="{7C290184-28A4-3CA2-4EE5-4DB3E4325653}"/>
                </a:ext>
              </a:extLst>
            </p:cNvPr>
            <p:cNvSpPr/>
            <p:nvPr/>
          </p:nvSpPr>
          <p:spPr>
            <a:xfrm>
              <a:off x="8062687" y="1052250"/>
              <a:ext cx="226500" cy="2265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561;p50">
            <a:extLst>
              <a:ext uri="{FF2B5EF4-FFF2-40B4-BE49-F238E27FC236}">
                <a16:creationId xmlns:a16="http://schemas.microsoft.com/office/drawing/2014/main" id="{4E223C41-9E05-681B-275A-DFE270096E03}"/>
              </a:ext>
            </a:extLst>
          </p:cNvPr>
          <p:cNvSpPr/>
          <p:nvPr/>
        </p:nvSpPr>
        <p:spPr>
          <a:xfrm>
            <a:off x="1309904" y="4517671"/>
            <a:ext cx="243300" cy="243300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562;p50">
            <a:extLst>
              <a:ext uri="{FF2B5EF4-FFF2-40B4-BE49-F238E27FC236}">
                <a16:creationId xmlns:a16="http://schemas.microsoft.com/office/drawing/2014/main" id="{A2E8255D-A02C-D7E3-5605-71FA869C68D1}"/>
              </a:ext>
            </a:extLst>
          </p:cNvPr>
          <p:cNvSpPr/>
          <p:nvPr/>
        </p:nvSpPr>
        <p:spPr>
          <a:xfrm>
            <a:off x="10761637" y="3755861"/>
            <a:ext cx="294000" cy="294000"/>
          </a:xfrm>
          <a:prstGeom prst="diamond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5E059-7FFA-9A47-0D73-D4A82C36DB84}"/>
              </a:ext>
            </a:extLst>
          </p:cNvPr>
          <p:cNvSpPr txBox="1"/>
          <p:nvPr/>
        </p:nvSpPr>
        <p:spPr>
          <a:xfrm>
            <a:off x="1925145" y="2121297"/>
            <a:ext cx="30002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ước được trở về căn 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663988-1375-049A-251B-E5F70D41E84D}"/>
              </a:ext>
            </a:extLst>
          </p:cNvPr>
          <p:cNvSpPr txBox="1"/>
          <p:nvPr/>
        </p:nvSpPr>
        <p:spPr>
          <a:xfrm>
            <a:off x="7140126" y="2872322"/>
            <a:ext cx="32639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có cha mẹ yêu thương, nơi lưu giữ bao tập tục văn hóa, cuộc sống lao động của người Dao.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7A120-6E72-48FF-7795-1874CFE9009F}"/>
              </a:ext>
            </a:extLst>
          </p:cNvPr>
          <p:cNvSpPr txBox="1"/>
          <p:nvPr/>
        </p:nvSpPr>
        <p:spPr>
          <a:xfrm>
            <a:off x="1925145" y="4396764"/>
            <a:ext cx="3183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6AA881-956B-01BD-E908-2B5FFC3DE12C}"/>
              </a:ext>
            </a:extLst>
          </p:cNvPr>
          <p:cNvSpPr txBox="1"/>
          <p:nvPr/>
        </p:nvSpPr>
        <p:spPr>
          <a:xfrm>
            <a:off x="7264573" y="1918369"/>
            <a:ext cx="31394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90698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4" grpId="0" animBg="1"/>
      <p:bldP spid="15" grpId="0" animBg="1"/>
      <p:bldP spid="33" grpId="0"/>
      <p:bldP spid="35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868860" y="334781"/>
            <a:ext cx="74847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 hứng chủ 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đạo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960F-3B61-4E27-9120-0A259756A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60" y="1777558"/>
            <a:ext cx="6765654" cy="38975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1997899" y="2602617"/>
            <a:ext cx="48238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hứng chủ đạo của bài thơ này là gì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Nhóm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2436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17A9A-ECC9-4B7D-9BE1-411D87C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0"/>
            <a:ext cx="12192000" cy="685799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9D73F-E04C-4556-A41B-DEE2A3AD46B6}"/>
              </a:ext>
            </a:extLst>
          </p:cNvPr>
          <p:cNvSpPr txBox="1"/>
          <p:nvPr/>
        </p:nvSpPr>
        <p:spPr>
          <a:xfrm>
            <a:off x="4304328" y="1050395"/>
            <a:ext cx="3583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604D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h</a:t>
            </a:r>
            <a:r>
              <a:rPr lang="en-US" altLang="zh-CN" sz="3200" b="1" dirty="0" err="1">
                <a:solidFill>
                  <a:srgbClr val="1E604D"/>
                </a:solidFill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1E604D"/>
                </a:solidFill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1E604D"/>
                </a:solidFill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b="1" dirty="0">
                <a:solidFill>
                  <a:srgbClr val="1E604D"/>
                </a:solidFill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1E604D"/>
                </a:solidFill>
                <a:latin typeface="Times New Roman" panose="02020603050405020304" pitchFamily="18" charset="0"/>
                <a:ea typeface="杨任东竹石体-Semibold" panose="02000000000000000000" pitchFamily="2" charset="-122"/>
                <a:cs typeface="Times New Roman" panose="02020603050405020304" pitchFamily="18" charset="0"/>
              </a:rPr>
              <a:t>đạo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604D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id="{423A0D4E-F76E-BE7F-51CC-AA072C663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75" y="97735"/>
            <a:ext cx="2199839" cy="1085854"/>
          </a:xfrm>
          <a:prstGeom prst="rect">
            <a:avLst/>
          </a:prstGeom>
        </p:spPr>
      </p:pic>
      <p:pic>
        <p:nvPicPr>
          <p:cNvPr id="25" name="图片 11" descr="图片包含 物体&#10;&#10;已生成高可信度的说明">
            <a:extLst>
              <a:ext uri="{FF2B5EF4-FFF2-40B4-BE49-F238E27FC236}">
                <a16:creationId xmlns:a16="http://schemas.microsoft.com/office/drawing/2014/main" id="{E665FC0B-6945-33AD-6A25-CCDC729B07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6" t="12470" r="9033" b="71328"/>
          <a:stretch/>
        </p:blipFill>
        <p:spPr>
          <a:xfrm flipH="1">
            <a:off x="193502" y="5098092"/>
            <a:ext cx="1707717" cy="1541211"/>
          </a:xfrm>
          <a:prstGeom prst="rect">
            <a:avLst/>
          </a:prstGeom>
        </p:spPr>
      </p:pic>
      <p:grpSp>
        <p:nvGrpSpPr>
          <p:cNvPr id="2" name="Google Shape;159;p20">
            <a:extLst>
              <a:ext uri="{FF2B5EF4-FFF2-40B4-BE49-F238E27FC236}">
                <a16:creationId xmlns:a16="http://schemas.microsoft.com/office/drawing/2014/main" id="{E1F04311-1A20-64AE-E900-D044FBCFEB32}"/>
              </a:ext>
            </a:extLst>
          </p:cNvPr>
          <p:cNvGrpSpPr/>
          <p:nvPr/>
        </p:nvGrpSpPr>
        <p:grpSpPr>
          <a:xfrm>
            <a:off x="7111791" y="2603394"/>
            <a:ext cx="3860171" cy="3281375"/>
            <a:chOff x="5812025" y="1975222"/>
            <a:chExt cx="2896346" cy="2493851"/>
          </a:xfrm>
        </p:grpSpPr>
        <p:sp>
          <p:nvSpPr>
            <p:cNvPr id="4" name="Google Shape;160;p20">
              <a:extLst>
                <a:ext uri="{FF2B5EF4-FFF2-40B4-BE49-F238E27FC236}">
                  <a16:creationId xmlns:a16="http://schemas.microsoft.com/office/drawing/2014/main" id="{295BAE54-D1C8-F49F-FDC3-ADCCC9D04EA3}"/>
                </a:ext>
              </a:extLst>
            </p:cNvPr>
            <p:cNvSpPr/>
            <p:nvPr/>
          </p:nvSpPr>
          <p:spPr>
            <a:xfrm>
              <a:off x="5868882" y="1975222"/>
              <a:ext cx="2663626" cy="652826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61;p20">
              <a:extLst>
                <a:ext uri="{FF2B5EF4-FFF2-40B4-BE49-F238E27FC236}">
                  <a16:creationId xmlns:a16="http://schemas.microsoft.com/office/drawing/2014/main" id="{E85CB7B2-68D1-3596-3C15-187CC54DA955}"/>
                </a:ext>
              </a:extLst>
            </p:cNvPr>
            <p:cNvSpPr/>
            <p:nvPr/>
          </p:nvSpPr>
          <p:spPr>
            <a:xfrm>
              <a:off x="5812025" y="2651941"/>
              <a:ext cx="2896346" cy="1817132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Google Shape;162;p20">
              <a:extLst>
                <a:ext uri="{FF2B5EF4-FFF2-40B4-BE49-F238E27FC236}">
                  <a16:creationId xmlns:a16="http://schemas.microsoft.com/office/drawing/2014/main" id="{635F3C04-175B-A196-F92B-0B102BE2AF7A}"/>
                </a:ext>
              </a:extLst>
            </p:cNvPr>
            <p:cNvSpPr txBox="1"/>
            <p:nvPr/>
          </p:nvSpPr>
          <p:spPr>
            <a:xfrm>
              <a:off x="5944982" y="2854679"/>
              <a:ext cx="2587525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niềm khao khát được trở về sống trong những giá trị văn hóa của cha ông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" name="Google Shape;163;p20">
              <a:extLst>
                <a:ext uri="{FF2B5EF4-FFF2-40B4-BE49-F238E27FC236}">
                  <a16:creationId xmlns:a16="http://schemas.microsoft.com/office/drawing/2014/main" id="{D0E876C2-2909-E2CE-D85B-810A261D8D84}"/>
                </a:ext>
              </a:extLst>
            </p:cNvPr>
            <p:cNvSpPr txBox="1"/>
            <p:nvPr/>
          </p:nvSpPr>
          <p:spPr>
            <a:xfrm>
              <a:off x="6534083" y="2023927"/>
              <a:ext cx="1998424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.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8" name="Google Shape;164;p20">
              <a:extLst>
                <a:ext uri="{FF2B5EF4-FFF2-40B4-BE49-F238E27FC236}">
                  <a16:creationId xmlns:a16="http://schemas.microsoft.com/office/drawing/2014/main" id="{46B8C56D-9F09-CBC6-4463-C2BBCB57D582}"/>
                </a:ext>
              </a:extLst>
            </p:cNvPr>
            <p:cNvGrpSpPr/>
            <p:nvPr/>
          </p:nvGrpSpPr>
          <p:grpSpPr>
            <a:xfrm rot="-5400000" flipH="1">
              <a:off x="6195305" y="1972429"/>
              <a:ext cx="184924" cy="430537"/>
              <a:chOff x="3703627" y="3450865"/>
              <a:chExt cx="129699" cy="365543"/>
            </a:xfrm>
          </p:grpSpPr>
          <p:sp>
            <p:nvSpPr>
              <p:cNvPr id="9" name="Google Shape;165;p20">
                <a:extLst>
                  <a:ext uri="{FF2B5EF4-FFF2-40B4-BE49-F238E27FC236}">
                    <a16:creationId xmlns:a16="http://schemas.microsoft.com/office/drawing/2014/main" id="{9F2C0687-A8E9-D518-A9FC-6FBB3E6C9E87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Google Shape;166;p20">
                <a:extLst>
                  <a:ext uri="{FF2B5EF4-FFF2-40B4-BE49-F238E27FC236}">
                    <a16:creationId xmlns:a16="http://schemas.microsoft.com/office/drawing/2014/main" id="{FCCE0C6F-7244-EC4E-5326-38097C5AA5DF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Google Shape;167;p20">
                <a:extLst>
                  <a:ext uri="{FF2B5EF4-FFF2-40B4-BE49-F238E27FC236}">
                    <a16:creationId xmlns:a16="http://schemas.microsoft.com/office/drawing/2014/main" id="{BEA4A49F-341B-510E-E271-DE3AE789FDBB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Google Shape;168;p20">
                <a:extLst>
                  <a:ext uri="{FF2B5EF4-FFF2-40B4-BE49-F238E27FC236}">
                    <a16:creationId xmlns:a16="http://schemas.microsoft.com/office/drawing/2014/main" id="{F2ED343C-6373-5765-453C-1065C3F25089}"/>
                  </a:ext>
                </a:extLst>
              </p:cNvPr>
              <p:cNvSpPr/>
              <p:nvPr/>
            </p:nvSpPr>
            <p:spPr>
              <a:xfrm>
                <a:off x="3703627" y="3625754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13" name="Google Shape;169;p20">
            <a:extLst>
              <a:ext uri="{FF2B5EF4-FFF2-40B4-BE49-F238E27FC236}">
                <a16:creationId xmlns:a16="http://schemas.microsoft.com/office/drawing/2014/main" id="{8FBC8622-F1A1-2473-6869-B2A25F54875A}"/>
              </a:ext>
            </a:extLst>
          </p:cNvPr>
          <p:cNvGrpSpPr/>
          <p:nvPr/>
        </p:nvGrpSpPr>
        <p:grpSpPr>
          <a:xfrm>
            <a:off x="3658746" y="1987663"/>
            <a:ext cx="3645742" cy="3641486"/>
            <a:chOff x="3269686" y="1578378"/>
            <a:chExt cx="3361176" cy="2844810"/>
          </a:xfrm>
        </p:grpSpPr>
        <p:sp>
          <p:nvSpPr>
            <p:cNvPr id="14" name="Google Shape;170;p20">
              <a:extLst>
                <a:ext uri="{FF2B5EF4-FFF2-40B4-BE49-F238E27FC236}">
                  <a16:creationId xmlns:a16="http://schemas.microsoft.com/office/drawing/2014/main" id="{55DDE787-D70E-ECF7-F08A-BD77694FA889}"/>
                </a:ext>
              </a:extLst>
            </p:cNvPr>
            <p:cNvSpPr/>
            <p:nvPr/>
          </p:nvSpPr>
          <p:spPr>
            <a:xfrm>
              <a:off x="3543709" y="1578378"/>
              <a:ext cx="2975098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Google Shape;171;p20">
              <a:extLst>
                <a:ext uri="{FF2B5EF4-FFF2-40B4-BE49-F238E27FC236}">
                  <a16:creationId xmlns:a16="http://schemas.microsoft.com/office/drawing/2014/main" id="{DD482353-169C-87E2-17ED-1FDC7C627BB4}"/>
                </a:ext>
              </a:extLst>
            </p:cNvPr>
            <p:cNvSpPr txBox="1"/>
            <p:nvPr/>
          </p:nvSpPr>
          <p:spPr>
            <a:xfrm>
              <a:off x="4362670" y="1656201"/>
              <a:ext cx="2268192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.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16" name="Google Shape;172;p20">
              <a:extLst>
                <a:ext uri="{FF2B5EF4-FFF2-40B4-BE49-F238E27FC236}">
                  <a16:creationId xmlns:a16="http://schemas.microsoft.com/office/drawing/2014/main" id="{4A35680B-0CB7-8937-F360-F829BAA9EFF4}"/>
                </a:ext>
              </a:extLst>
            </p:cNvPr>
            <p:cNvGrpSpPr/>
            <p:nvPr/>
          </p:nvGrpSpPr>
          <p:grpSpPr>
            <a:xfrm rot="-5400000" flipH="1">
              <a:off x="3944574" y="1650099"/>
              <a:ext cx="184923" cy="441722"/>
              <a:chOff x="3703628" y="3450865"/>
              <a:chExt cx="129698" cy="365543"/>
            </a:xfrm>
          </p:grpSpPr>
          <p:sp>
            <p:nvSpPr>
              <p:cNvPr id="21" name="Google Shape;173;p20">
                <a:extLst>
                  <a:ext uri="{FF2B5EF4-FFF2-40B4-BE49-F238E27FC236}">
                    <a16:creationId xmlns:a16="http://schemas.microsoft.com/office/drawing/2014/main" id="{AF975D6F-EE8E-836B-4873-0A2992B54756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4" name="Google Shape;174;p20">
                <a:extLst>
                  <a:ext uri="{FF2B5EF4-FFF2-40B4-BE49-F238E27FC236}">
                    <a16:creationId xmlns:a16="http://schemas.microsoft.com/office/drawing/2014/main" id="{4C636A96-75E8-845C-B69B-7AEDA71D0924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Google Shape;175;p20">
                <a:extLst>
                  <a:ext uri="{FF2B5EF4-FFF2-40B4-BE49-F238E27FC236}">
                    <a16:creationId xmlns:a16="http://schemas.microsoft.com/office/drawing/2014/main" id="{AE5864E1-E06A-D5F7-4635-CD725DA4A923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Google Shape;176;p20">
                <a:extLst>
                  <a:ext uri="{FF2B5EF4-FFF2-40B4-BE49-F238E27FC236}">
                    <a16:creationId xmlns:a16="http://schemas.microsoft.com/office/drawing/2014/main" id="{5B56ACCB-75B0-E70F-2E2C-CF1DF8574409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8" name="Google Shape;177;p20">
              <a:extLst>
                <a:ext uri="{FF2B5EF4-FFF2-40B4-BE49-F238E27FC236}">
                  <a16:creationId xmlns:a16="http://schemas.microsoft.com/office/drawing/2014/main" id="{0463D4F2-6894-B8F1-A277-A61FDBED841B}"/>
                </a:ext>
              </a:extLst>
            </p:cNvPr>
            <p:cNvSpPr/>
            <p:nvPr/>
          </p:nvSpPr>
          <p:spPr>
            <a:xfrm>
              <a:off x="3269686" y="2119072"/>
              <a:ext cx="3198095" cy="2304116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8;p20">
              <a:extLst>
                <a:ext uri="{FF2B5EF4-FFF2-40B4-BE49-F238E27FC236}">
                  <a16:creationId xmlns:a16="http://schemas.microsoft.com/office/drawing/2014/main" id="{47E8455A-EF90-762E-C1BA-7B60F3790BAC}"/>
                </a:ext>
              </a:extLst>
            </p:cNvPr>
            <p:cNvSpPr txBox="1"/>
            <p:nvPr/>
          </p:nvSpPr>
          <p:spPr>
            <a:xfrm>
              <a:off x="3322974" y="2639309"/>
              <a:ext cx="2975098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 hiện xuyên suốt trong tác phẩm là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 cảm nhớ thương quê hương da diết, mãnh liệt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oogle Shape;180;p20">
            <a:extLst>
              <a:ext uri="{FF2B5EF4-FFF2-40B4-BE49-F238E27FC236}">
                <a16:creationId xmlns:a16="http://schemas.microsoft.com/office/drawing/2014/main" id="{080D29BF-6D8D-6B8A-8B90-3822DCD8B161}"/>
              </a:ext>
            </a:extLst>
          </p:cNvPr>
          <p:cNvGrpSpPr/>
          <p:nvPr/>
        </p:nvGrpSpPr>
        <p:grpSpPr>
          <a:xfrm>
            <a:off x="297324" y="1491066"/>
            <a:ext cx="3288294" cy="3450176"/>
            <a:chOff x="788118" y="1321868"/>
            <a:chExt cx="2923182" cy="2878306"/>
          </a:xfrm>
        </p:grpSpPr>
        <p:sp>
          <p:nvSpPr>
            <p:cNvPr id="29" name="Google Shape;181;p20">
              <a:extLst>
                <a:ext uri="{FF2B5EF4-FFF2-40B4-BE49-F238E27FC236}">
                  <a16:creationId xmlns:a16="http://schemas.microsoft.com/office/drawing/2014/main" id="{1F560956-8BAF-F5FC-BC5B-10F064096094}"/>
                </a:ext>
              </a:extLst>
            </p:cNvPr>
            <p:cNvSpPr/>
            <p:nvPr/>
          </p:nvSpPr>
          <p:spPr>
            <a:xfrm>
              <a:off x="907200" y="1321868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Google Shape;182;p20">
              <a:extLst>
                <a:ext uri="{FF2B5EF4-FFF2-40B4-BE49-F238E27FC236}">
                  <a16:creationId xmlns:a16="http://schemas.microsoft.com/office/drawing/2014/main" id="{E7DD980D-FA55-B929-F4F4-77DF3AAC6B90}"/>
                </a:ext>
              </a:extLst>
            </p:cNvPr>
            <p:cNvSpPr txBox="1"/>
            <p:nvPr/>
          </p:nvSpPr>
          <p:spPr>
            <a:xfrm>
              <a:off x="1593117" y="1344003"/>
              <a:ext cx="19275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.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31" name="Google Shape;183;p20">
              <a:extLst>
                <a:ext uri="{FF2B5EF4-FFF2-40B4-BE49-F238E27FC236}">
                  <a16:creationId xmlns:a16="http://schemas.microsoft.com/office/drawing/2014/main" id="{2579AE2E-3086-791C-134B-027006B18E3B}"/>
                </a:ext>
              </a:extLst>
            </p:cNvPr>
            <p:cNvSpPr/>
            <p:nvPr/>
          </p:nvSpPr>
          <p:spPr>
            <a:xfrm>
              <a:off x="907200" y="1780417"/>
              <a:ext cx="2804100" cy="2419757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Google Shape;184;p20">
              <a:extLst>
                <a:ext uri="{FF2B5EF4-FFF2-40B4-BE49-F238E27FC236}">
                  <a16:creationId xmlns:a16="http://schemas.microsoft.com/office/drawing/2014/main" id="{03ADA791-9673-A817-8565-294BB5037B35}"/>
                </a:ext>
              </a:extLst>
            </p:cNvPr>
            <p:cNvSpPr txBox="1"/>
            <p:nvPr/>
          </p:nvSpPr>
          <p:spPr>
            <a:xfrm>
              <a:off x="1087586" y="2013512"/>
              <a:ext cx="2403816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Trạng thái tình cảm mãnh liệt, say đắm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oogle Shape;185;p20">
              <a:extLst>
                <a:ext uri="{FF2B5EF4-FFF2-40B4-BE49-F238E27FC236}">
                  <a16:creationId xmlns:a16="http://schemas.microsoft.com/office/drawing/2014/main" id="{BF84E8EC-CAA3-6138-BBBD-FA3EB215F240}"/>
                </a:ext>
              </a:extLst>
            </p:cNvPr>
            <p:cNvGrpSpPr/>
            <p:nvPr/>
          </p:nvGrpSpPr>
          <p:grpSpPr>
            <a:xfrm>
              <a:off x="788118" y="2002680"/>
              <a:ext cx="267284" cy="1650373"/>
              <a:chOff x="985243" y="2022712"/>
              <a:chExt cx="267284" cy="1650373"/>
            </a:xfrm>
          </p:grpSpPr>
          <p:grpSp>
            <p:nvGrpSpPr>
              <p:cNvPr id="39" name="Google Shape;186;p20">
                <a:extLst>
                  <a:ext uri="{FF2B5EF4-FFF2-40B4-BE49-F238E27FC236}">
                    <a16:creationId xmlns:a16="http://schemas.microsoft.com/office/drawing/2014/main" id="{C2928741-C882-BDB5-AC1F-29847D91835F}"/>
                  </a:ext>
                </a:extLst>
              </p:cNvPr>
              <p:cNvGrpSpPr/>
              <p:nvPr/>
            </p:nvGrpSpPr>
            <p:grpSpPr>
              <a:xfrm>
                <a:off x="985306" y="2022712"/>
                <a:ext cx="267157" cy="228800"/>
                <a:chOff x="867506" y="1179068"/>
                <a:chExt cx="124543" cy="147632"/>
              </a:xfrm>
            </p:grpSpPr>
            <p:sp>
              <p:nvSpPr>
                <p:cNvPr id="49" name="Google Shape;187;p20">
                  <a:extLst>
                    <a:ext uri="{FF2B5EF4-FFF2-40B4-BE49-F238E27FC236}">
                      <a16:creationId xmlns:a16="http://schemas.microsoft.com/office/drawing/2014/main" id="{992EC754-0CBF-F5CB-2FF3-3818909F9C68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Google Shape;188;p20">
                  <a:extLst>
                    <a:ext uri="{FF2B5EF4-FFF2-40B4-BE49-F238E27FC236}">
                      <a16:creationId xmlns:a16="http://schemas.microsoft.com/office/drawing/2014/main" id="{0323BE49-598E-14C7-9753-E476A5210002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0" name="Google Shape;189;p20">
                <a:extLst>
                  <a:ext uri="{FF2B5EF4-FFF2-40B4-BE49-F238E27FC236}">
                    <a16:creationId xmlns:a16="http://schemas.microsoft.com/office/drawing/2014/main" id="{E92CB670-B21A-BD55-14DE-63FD65242C98}"/>
                  </a:ext>
                </a:extLst>
              </p:cNvPr>
              <p:cNvGrpSpPr/>
              <p:nvPr/>
            </p:nvGrpSpPr>
            <p:grpSpPr>
              <a:xfrm>
                <a:off x="985306" y="2364103"/>
                <a:ext cx="267157" cy="228800"/>
                <a:chOff x="867506" y="1179068"/>
                <a:chExt cx="124543" cy="147632"/>
              </a:xfrm>
            </p:grpSpPr>
            <p:sp>
              <p:nvSpPr>
                <p:cNvPr id="47" name="Google Shape;190;p20">
                  <a:extLst>
                    <a:ext uri="{FF2B5EF4-FFF2-40B4-BE49-F238E27FC236}">
                      <a16:creationId xmlns:a16="http://schemas.microsoft.com/office/drawing/2014/main" id="{608E028A-531B-1B09-3C14-9C7DBD745C05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8" name="Google Shape;191;p20">
                  <a:extLst>
                    <a:ext uri="{FF2B5EF4-FFF2-40B4-BE49-F238E27FC236}">
                      <a16:creationId xmlns:a16="http://schemas.microsoft.com/office/drawing/2014/main" id="{50569866-5B7D-DFB9-A087-67BA61A09C9D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1" name="Google Shape;192;p20">
                <a:extLst>
                  <a:ext uri="{FF2B5EF4-FFF2-40B4-BE49-F238E27FC236}">
                    <a16:creationId xmlns:a16="http://schemas.microsoft.com/office/drawing/2014/main" id="{595F57AD-9ED5-5030-9606-A1937CFB69AA}"/>
                  </a:ext>
                </a:extLst>
              </p:cNvPr>
              <p:cNvGrpSpPr/>
              <p:nvPr/>
            </p:nvGrpSpPr>
            <p:grpSpPr>
              <a:xfrm>
                <a:off x="985243" y="3102895"/>
                <a:ext cx="267157" cy="228800"/>
                <a:chOff x="867506" y="1179068"/>
                <a:chExt cx="124543" cy="147632"/>
              </a:xfrm>
            </p:grpSpPr>
            <p:sp>
              <p:nvSpPr>
                <p:cNvPr id="45" name="Google Shape;193;p20">
                  <a:extLst>
                    <a:ext uri="{FF2B5EF4-FFF2-40B4-BE49-F238E27FC236}">
                      <a16:creationId xmlns:a16="http://schemas.microsoft.com/office/drawing/2014/main" id="{3B892024-AF79-762D-8969-DE0F6C8BCBE6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6" name="Google Shape;194;p20">
                  <a:extLst>
                    <a:ext uri="{FF2B5EF4-FFF2-40B4-BE49-F238E27FC236}">
                      <a16:creationId xmlns:a16="http://schemas.microsoft.com/office/drawing/2014/main" id="{CFBA4C94-7D2F-80E0-D4D7-EF0ED4E73C43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2" name="Google Shape;195;p20">
                <a:extLst>
                  <a:ext uri="{FF2B5EF4-FFF2-40B4-BE49-F238E27FC236}">
                    <a16:creationId xmlns:a16="http://schemas.microsoft.com/office/drawing/2014/main" id="{90AA8FAE-97C6-FF5C-26E5-AD2C341B5DA6}"/>
                  </a:ext>
                </a:extLst>
              </p:cNvPr>
              <p:cNvGrpSpPr/>
              <p:nvPr/>
            </p:nvGrpSpPr>
            <p:grpSpPr>
              <a:xfrm flipH="1">
                <a:off x="985370" y="3444286"/>
                <a:ext cx="267157" cy="228800"/>
                <a:chOff x="867506" y="1179068"/>
                <a:chExt cx="124543" cy="147632"/>
              </a:xfrm>
            </p:grpSpPr>
            <p:sp>
              <p:nvSpPr>
                <p:cNvPr id="43" name="Google Shape;196;p20">
                  <a:extLst>
                    <a:ext uri="{FF2B5EF4-FFF2-40B4-BE49-F238E27FC236}">
                      <a16:creationId xmlns:a16="http://schemas.microsoft.com/office/drawing/2014/main" id="{A8E243F0-DCF5-3A8D-0E48-465B8246247B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4" name="Google Shape;197;p20">
                  <a:extLst>
                    <a:ext uri="{FF2B5EF4-FFF2-40B4-BE49-F238E27FC236}">
                      <a16:creationId xmlns:a16="http://schemas.microsoft.com/office/drawing/2014/main" id="{853122C1-1317-65A6-176D-C7AD0D4297A9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  <p:grpSp>
          <p:nvGrpSpPr>
            <p:cNvPr id="34" name="Google Shape;198;p20">
              <a:extLst>
                <a:ext uri="{FF2B5EF4-FFF2-40B4-BE49-F238E27FC236}">
                  <a16:creationId xmlns:a16="http://schemas.microsoft.com/office/drawing/2014/main" id="{76D2E477-D6A1-CFEE-E32F-F992E330B980}"/>
                </a:ext>
              </a:extLst>
            </p:cNvPr>
            <p:cNvGrpSpPr/>
            <p:nvPr/>
          </p:nvGrpSpPr>
          <p:grpSpPr>
            <a:xfrm rot="-5400000" flipH="1">
              <a:off x="1197337" y="1311706"/>
              <a:ext cx="184923" cy="468809"/>
              <a:chOff x="3703628" y="3450865"/>
              <a:chExt cx="129698" cy="365543"/>
            </a:xfrm>
          </p:grpSpPr>
          <p:sp>
            <p:nvSpPr>
              <p:cNvPr id="35" name="Google Shape;199;p20">
                <a:extLst>
                  <a:ext uri="{FF2B5EF4-FFF2-40B4-BE49-F238E27FC236}">
                    <a16:creationId xmlns:a16="http://schemas.microsoft.com/office/drawing/2014/main" id="{A140C0B6-23A5-929E-98EE-9E27228CD6BC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Google Shape;200;p20">
                <a:extLst>
                  <a:ext uri="{FF2B5EF4-FFF2-40B4-BE49-F238E27FC236}">
                    <a16:creationId xmlns:a16="http://schemas.microsoft.com/office/drawing/2014/main" id="{BE8CA46D-0A99-846E-2549-B59DA3B635DA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7" name="Google Shape;201;p20">
                <a:extLst>
                  <a:ext uri="{FF2B5EF4-FFF2-40B4-BE49-F238E27FC236}">
                    <a16:creationId xmlns:a16="http://schemas.microsoft.com/office/drawing/2014/main" id="{E85277E6-9F2B-B202-F73F-3919E761D59E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8" name="Google Shape;202;p20">
                <a:extLst>
                  <a:ext uri="{FF2B5EF4-FFF2-40B4-BE49-F238E27FC236}">
                    <a16:creationId xmlns:a16="http://schemas.microsoft.com/office/drawing/2014/main" id="{483E972B-A4C0-7B3D-1A5C-52BE95B4F6F2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51" name="图片 49">
            <a:extLst>
              <a:ext uri="{FF2B5EF4-FFF2-40B4-BE49-F238E27FC236}">
                <a16:creationId xmlns:a16="http://schemas.microsoft.com/office/drawing/2014/main" id="{DAF76F26-B7CA-4F70-4E77-FF0C2BCC6A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t="15696" r="9436" b="9874"/>
          <a:stretch/>
        </p:blipFill>
        <p:spPr>
          <a:xfrm>
            <a:off x="8579514" y="95456"/>
            <a:ext cx="3173540" cy="2328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FE13CF-9D15-4851-9732-1C68DCC44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9055" y="186649"/>
            <a:ext cx="2581218" cy="21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2512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EE2B1-662A-468D-A724-46F0B7F8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962" y="-58484"/>
            <a:ext cx="1182727" cy="1188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E960F-3B61-4E27-9120-0A259756A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8" y="1008310"/>
            <a:ext cx="7717750" cy="57925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1674091" y="2660787"/>
            <a:ext cx="520859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Nêu 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 đề của bài thơ. Dựa trên cơ sở nào để em xác định như vậy?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7803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12">
            <a:extLst>
              <a:ext uri="{FF2B5EF4-FFF2-40B4-BE49-F238E27FC236}">
                <a16:creationId xmlns:a16="http://schemas.microsoft.com/office/drawing/2014/main" id="{7A870BD4-1BFE-4C83-949B-BE0CCF9B9582}"/>
              </a:ext>
            </a:extLst>
          </p:cNvPr>
          <p:cNvGrpSpPr/>
          <p:nvPr/>
        </p:nvGrpSpPr>
        <p:grpSpPr>
          <a:xfrm flipH="1">
            <a:off x="377370" y="1364342"/>
            <a:ext cx="7199085" cy="4383315"/>
            <a:chOff x="-558688" y="0"/>
            <a:chExt cx="9107943" cy="6858000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E6A298B7-C115-4013-92AB-DF2B514D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83689C7B-B502-4D2E-8394-8FA0BB2FA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6FBF870-9297-4ED9-9909-F9FCAA6D7FCF}"/>
              </a:ext>
            </a:extLst>
          </p:cNvPr>
          <p:cNvSpPr/>
          <p:nvPr/>
        </p:nvSpPr>
        <p:spPr>
          <a:xfrm>
            <a:off x="1701316" y="2499072"/>
            <a:ext cx="50250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mảnh đất của gia đình/ Trong căn nhà của mình, em yêu thích góc nào nhất? Hãy chia sẻ với bạn bè về lí do đó. 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65031-37FD-74B3-99F7-F0F989311D40}"/>
              </a:ext>
            </a:extLst>
          </p:cNvPr>
          <p:cNvSpPr txBox="1"/>
          <p:nvPr/>
        </p:nvSpPr>
        <p:spPr>
          <a:xfrm>
            <a:off x="1324443" y="501547"/>
            <a:ext cx="715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US" sz="4400" b="1" dirty="0" err="1">
                <a:solidFill>
                  <a:srgbClr val="FFDD8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Họat</a:t>
            </a:r>
            <a:r>
              <a:rPr lang="en-US" sz="4400" b="1" dirty="0">
                <a:solidFill>
                  <a:srgbClr val="FFDD8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DD8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DD8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DD8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solidFill>
                  <a:srgbClr val="FFDD8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DD8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en-SG" sz="6000" dirty="0">
              <a:solidFill>
                <a:srgbClr val="FFDD8C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7987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3542"/>
            <a:ext cx="12192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5B529B4-21F8-40E3-9A49-7E5C54CC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47" y="715618"/>
            <a:ext cx="5891514" cy="5804452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E3F8067-4573-476C-9834-2BE906811D44}"/>
              </a:ext>
            </a:extLst>
          </p:cNvPr>
          <p:cNvSpPr txBox="1"/>
          <p:nvPr/>
        </p:nvSpPr>
        <p:spPr>
          <a:xfrm>
            <a:off x="1019539" y="2456483"/>
            <a:ext cx="359339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bồi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tộc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761B2CD0-7BDE-4FF8-BBE7-ECEABA5D3283}"/>
              </a:ext>
            </a:extLst>
          </p:cNvPr>
          <p:cNvSpPr txBox="1"/>
          <p:nvPr/>
        </p:nvSpPr>
        <p:spPr>
          <a:xfrm>
            <a:off x="6611956" y="1045575"/>
            <a:ext cx="4279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 lựa chọn, sử dụng từ ngữ và biện pháp tu từ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023F04-5C22-4AEA-9C39-1275AB344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4052" y="2281396"/>
            <a:ext cx="1381067" cy="1261087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9D9D383A-5BD8-4ACF-9CA4-C3FA08A052B6}"/>
              </a:ext>
            </a:extLst>
          </p:cNvPr>
          <p:cNvSpPr txBox="1"/>
          <p:nvPr/>
        </p:nvSpPr>
        <p:spPr>
          <a:xfrm>
            <a:off x="6720983" y="2293868"/>
            <a:ext cx="44514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nhân hóa - ngọn khói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BE4FC9-E2F8-407B-A59E-58FFB2A4A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5730" y="3498368"/>
            <a:ext cx="1261087" cy="1261087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1196E75-9C5D-46DB-B834-9286D38F8F50}"/>
              </a:ext>
            </a:extLst>
          </p:cNvPr>
          <p:cNvSpPr txBox="1"/>
          <p:nvPr/>
        </p:nvSpPr>
        <p:spPr>
          <a:xfrm>
            <a:off x="6892661" y="3510840"/>
            <a:ext cx="4279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biện pháp liệt </a:t>
            </a:r>
            <a:r>
              <a:rPr lang="vi-VN" sz="3200" dirty="0" smtClean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kê</a:t>
            </a:r>
            <a:r>
              <a:rPr lang="en-US" sz="3200" dirty="0" smtClean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3200" dirty="0" smtClean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dirty="0" smtClean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</a:t>
            </a:r>
            <a:r>
              <a:rPr lang="vi-VN" sz="3200" dirty="0" smtClean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ình </a:t>
            </a: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 sinh hoạt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451B2C-2364-4994-8EDD-343158285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5730" y="4817317"/>
            <a:ext cx="1261087" cy="1261087"/>
          </a:xfrm>
          <a:prstGeom prst="rect">
            <a:avLst/>
          </a:prstGeom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1FEBC30F-2640-417D-A804-2D85C4B9CB59}"/>
              </a:ext>
            </a:extLst>
          </p:cNvPr>
          <p:cNvSpPr txBox="1"/>
          <p:nvPr/>
        </p:nvSpPr>
        <p:spPr>
          <a:xfrm>
            <a:off x="6892661" y="4829789"/>
            <a:ext cx="4279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 cục đầu cuối, giọng thơ tha thiết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67909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6114" y="135316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8309" y="912637"/>
            <a:ext cx="6891131" cy="102421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en-US" sz="6600" b="1" spc="-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6600" b="1" spc="-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3"/>
          <p:cNvSpPr txBox="1">
            <a:spLocks/>
          </p:cNvSpPr>
          <p:nvPr/>
        </p:nvSpPr>
        <p:spPr>
          <a:xfrm>
            <a:off x="3222171" y="2415820"/>
            <a:ext cx="6891131" cy="167054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2933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8467" algn="ctr">
              <a:spcBef>
                <a:spcPts val="67"/>
              </a:spcBef>
            </a:pP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600" b="1" kern="0" spc="-5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spc="-5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3600" b="1" kern="0" spc="-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/>
          <p:cNvSpPr/>
          <p:nvPr/>
        </p:nvSpPr>
        <p:spPr>
          <a:xfrm>
            <a:off x="860140" y="2776687"/>
            <a:ext cx="2356338" cy="2619351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5" y="0"/>
                </a:lnTo>
                <a:lnTo>
                  <a:pt x="4743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5407114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BCCF6-9FD1-460D-BE2C-FC0789E26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354" y="486610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1: Bài thơ </a:t>
            </a:r>
            <a:r>
              <a:rPr lang="vi-VN" sz="40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Chái bếp </a:t>
            </a:r>
            <a:r>
              <a:rPr lang="vi-VN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do ai sáng tác?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919" y="2667153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Lý Hữu Lương.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5" y="2681656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Xuân Quỳnh.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919" y="3956342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Lạng Sơn.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	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48689" y="3960464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Y Phương.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19" y="4220506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7468" y="4072061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36" y="2681882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65" y="2811525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231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CA47F-7BE9-4279-8AA9-4CEE3D990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886675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2: Bài thơ Chái bếp được viết bằng thể thơ nào?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789385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Thơ năm chữ.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803888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Thơ sáu chữ.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4078574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Thơ tự do.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4082696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Thơ bảy chữ.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86" y="281486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56872" y="4111938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12" y="2785492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69" y="4544034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3846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A5A79-8127-440A-A547-347B35E9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673987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3: Câu thơ nào được điệp lại nhiều nhất trong bài thơ?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667153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Chái bếp vườn nhà cha gọi tên.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681656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Cho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tôi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chái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bếp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tôi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956342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Chái nhà tôi bao lần vàng cọ.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960464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Nhà ba gian quá giang một chái.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11" y="4220506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919160" y="4072061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2" y="2637132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122" y="2623442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1016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BCCF6-9FD1-460D-BE2C-FC0789E26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354" y="486610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40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4: Câu thơ “Ngọn khói cong ngủ rồi chưa dậy” sử dụng biện pháp tu từ gì?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919" y="2667153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Nhân hóa.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5" y="2681656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Ẩn dụ.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919" y="3956342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So sánh.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48689" y="3960464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Hoán dụ.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19" y="4220506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7468" y="4072061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36" y="2681882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65" y="2811525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91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3A0A7-B9C3-44F0-998D-D89919422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18052" y="210303"/>
            <a:ext cx="11213590" cy="2634873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5: Khổ thơ sau sử dụng vần gì?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Chái bếp vườn nhà cha gọi tên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cánh nỏ cong hình lưỡi hái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tuổi mình là hoa là trái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Chái bếp thõng mình xình xịch mư</a:t>
            </a:r>
            <a:r>
              <a:rPr lang="en-US" sz="36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vi-VN" sz="3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0735" y="3428999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Vần “ơi”.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0381" y="3443502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Vần </a:t>
            </a:r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“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ên</a:t>
            </a:r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”.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0735" y="4718188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Vần “ai”.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66505" y="4722310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Vần </a:t>
            </a:r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“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ư</a:t>
            </a:r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”.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10" y="3454474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915284" y="4833907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52" y="3443728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57" y="4833907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946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3A0A7-B9C3-44F0-998D-D89919422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18052" y="210303"/>
            <a:ext cx="11213590" cy="204256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6: Câu thơ 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3600" b="1" i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</a:t>
            </a:r>
            <a:r>
              <a:rPr lang="vi-VN" sz="36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tôi về chái bếp nhà </a:t>
            </a:r>
            <a:r>
              <a:rPr lang="vi-VN" sz="3600" b="1" i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3600" b="1" i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vi-VN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 </a:t>
            </a: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điệp lại nhiều lần có tác dụng gì?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2196" y="260307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Thể hiện sự chán chường cuộc sống xa xứ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226" y="262092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Nhấn mạnh đặc điểm gia đình của dân tộc Dao.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1465" y="4129883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Tạo điệp khúc nỗi nhớ quê hương, gia đình da diết của tác giả.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47235" y="4134005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Niềm khát khao có được một gian chái bếp.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34" y="250116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96014" y="4245602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72" y="2696961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05" y="4627802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903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BCCF6-9FD1-460D-BE2C-FC0789E26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8" y="-11927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17561" y="244961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40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7: Câu thơ “Hồn người chờ thuyền về quê cũ” nói đến quan niệm gì của người Dao?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4557" y="2213790"/>
            <a:ext cx="5895161" cy="2057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Khi chết đi hồn sẽ vượt biển trở về với tổ tiên cũng là nơi phát tích của tộc người Dao.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5" y="2213788"/>
            <a:ext cx="4906799" cy="2057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Khi chết đi hồn sẽ lên thuyền đi khắp mọi nơi.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4557" y="4611270"/>
            <a:ext cx="5831301" cy="149798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Khi chết đi hồn sẽ chờ đợi gia đình, người yêu ở bến sông.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52565" y="4541162"/>
            <a:ext cx="4906799" cy="149798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Khi chết đi hồn sẽ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trở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nhà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59" y="5685112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99253" y="4859952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24" y="2585894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76" y="3184676"/>
            <a:ext cx="1146095" cy="9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4233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6138" y="2523723"/>
            <a:ext cx="6891131" cy="102421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en-US" sz="6600" b="1" spc="-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6600" b="1" spc="-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6406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C302B-FDED-4DE5-9AA7-28301D1A2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5" b="93671" l="9390" r="93897">
                        <a14:foregroundMark x1="29577" y1="32068" x2="29577" y2="32068"/>
                        <a14:foregroundMark x1="29577" y1="32068" x2="29577" y2="32068"/>
                        <a14:foregroundMark x1="29577" y1="32068" x2="29577" y2="32068"/>
                        <a14:foregroundMark x1="29577" y1="32068" x2="29577" y2="32068"/>
                        <a14:foregroundMark x1="64789" y1="73418" x2="64789" y2="73418"/>
                        <a14:foregroundMark x1="64789" y1="73840" x2="64789" y2="73840"/>
                        <a14:foregroundMark x1="64789" y1="73840" x2="64789" y2="73840"/>
                        <a14:foregroundMark x1="64319" y1="73840" x2="63850" y2="72574"/>
                        <a14:foregroundMark x1="63850" y1="71730" x2="63850" y2="71730"/>
                        <a14:foregroundMark x1="63850" y1="71730" x2="63850" y2="71730"/>
                        <a14:foregroundMark x1="49765" y1="55274" x2="49765" y2="55274"/>
                        <a14:foregroundMark x1="49765" y1="55274" x2="49765" y2="55274"/>
                        <a14:foregroundMark x1="49296" y1="55274" x2="49296" y2="55274"/>
                        <a14:foregroundMark x1="61033" y1="51477" x2="61033" y2="51477"/>
                        <a14:foregroundMark x1="61033" y1="51477" x2="61033" y2="51477"/>
                        <a14:foregroundMark x1="90610" y1="45570" x2="90610" y2="45570"/>
                        <a14:foregroundMark x1="90610" y1="45570" x2="90610" y2="45570"/>
                        <a14:foregroundMark x1="93897" y1="50211" x2="93897" y2="50211"/>
                        <a14:foregroundMark x1="93897" y1="50633" x2="93897" y2="50633"/>
                        <a14:foregroundMark x1="90141" y1="46835" x2="90141" y2="46835"/>
                        <a14:foregroundMark x1="91080" y1="63291" x2="91080" y2="63291"/>
                        <a14:foregroundMark x1="90610" y1="63291" x2="90610" y2="63291"/>
                        <a14:foregroundMark x1="45540" y1="93249" x2="45540" y2="93249"/>
                        <a14:foregroundMark x1="45070" y1="93671" x2="45070" y2="936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9601" y="1188823"/>
            <a:ext cx="3664847" cy="4077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88CEDD-1C74-4B16-BCFB-C1DAA8E08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02" y="1188823"/>
            <a:ext cx="6506001" cy="4337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35B08-C945-414E-8E26-6F5606F61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02" y="1208961"/>
            <a:ext cx="6506001" cy="43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995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E960F-3B61-4E27-9120-0A259756A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75" y="1071854"/>
            <a:ext cx="6922620" cy="51957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1745673" y="2388561"/>
            <a:ext cx="472561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 hãy tưởng tượng và vẽ lại hình ảnh chái 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bếp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122" y="880673"/>
            <a:ext cx="4102923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8250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3">
            <a:extLst>
              <a:ext uri="{FF2B5EF4-FFF2-40B4-BE49-F238E27FC236}">
                <a16:creationId xmlns:a16="http://schemas.microsoft.com/office/drawing/2014/main" id="{7BAB7506-89F9-4D3A-BAB1-74B926051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" y="5660900"/>
            <a:ext cx="3009854" cy="1211435"/>
          </a:xfrm>
          <a:prstGeom prst="rect">
            <a:avLst/>
          </a:prstGeom>
        </p:spPr>
      </p:pic>
      <p:grpSp>
        <p:nvGrpSpPr>
          <p:cNvPr id="16" name="Google Shape;558;p50">
            <a:extLst>
              <a:ext uri="{FF2B5EF4-FFF2-40B4-BE49-F238E27FC236}">
                <a16:creationId xmlns:a16="http://schemas.microsoft.com/office/drawing/2014/main" id="{7ECE5A36-FF21-786E-1ACF-7F0D8610DAA0}"/>
              </a:ext>
            </a:extLst>
          </p:cNvPr>
          <p:cNvGrpSpPr/>
          <p:nvPr/>
        </p:nvGrpSpPr>
        <p:grpSpPr>
          <a:xfrm>
            <a:off x="10844359" y="1947134"/>
            <a:ext cx="685855" cy="504342"/>
            <a:chOff x="7603332" y="1052250"/>
            <a:chExt cx="685855" cy="504342"/>
          </a:xfrm>
        </p:grpSpPr>
        <p:sp>
          <p:nvSpPr>
            <p:cNvPr id="20" name="Google Shape;559;p50">
              <a:extLst>
                <a:ext uri="{FF2B5EF4-FFF2-40B4-BE49-F238E27FC236}">
                  <a16:creationId xmlns:a16="http://schemas.microsoft.com/office/drawing/2014/main" id="{DA757765-413C-5375-D82D-6BAEBF03B18B}"/>
                </a:ext>
              </a:extLst>
            </p:cNvPr>
            <p:cNvSpPr/>
            <p:nvPr/>
          </p:nvSpPr>
          <p:spPr>
            <a:xfrm>
              <a:off x="7603332" y="1185192"/>
              <a:ext cx="371400" cy="3714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60;p50">
              <a:extLst>
                <a:ext uri="{FF2B5EF4-FFF2-40B4-BE49-F238E27FC236}">
                  <a16:creationId xmlns:a16="http://schemas.microsoft.com/office/drawing/2014/main" id="{7C290184-28A4-3CA2-4EE5-4DB3E4325653}"/>
                </a:ext>
              </a:extLst>
            </p:cNvPr>
            <p:cNvSpPr/>
            <p:nvPr/>
          </p:nvSpPr>
          <p:spPr>
            <a:xfrm>
              <a:off x="8062687" y="1052250"/>
              <a:ext cx="226500" cy="226500"/>
            </a:xfrm>
            <a:prstGeom prst="ellipse">
              <a:avLst/>
            </a:prstGeom>
            <a:solidFill>
              <a:srgbClr val="C0B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561;p50">
            <a:extLst>
              <a:ext uri="{FF2B5EF4-FFF2-40B4-BE49-F238E27FC236}">
                <a16:creationId xmlns:a16="http://schemas.microsoft.com/office/drawing/2014/main" id="{4E223C41-9E05-681B-275A-DFE270096E03}"/>
              </a:ext>
            </a:extLst>
          </p:cNvPr>
          <p:cNvSpPr/>
          <p:nvPr/>
        </p:nvSpPr>
        <p:spPr>
          <a:xfrm>
            <a:off x="1309904" y="4517671"/>
            <a:ext cx="243300" cy="243300"/>
          </a:xfrm>
          <a:prstGeom prst="rect">
            <a:avLst/>
          </a:prstGeom>
          <a:solidFill>
            <a:srgbClr val="BB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562;p50">
            <a:extLst>
              <a:ext uri="{FF2B5EF4-FFF2-40B4-BE49-F238E27FC236}">
                <a16:creationId xmlns:a16="http://schemas.microsoft.com/office/drawing/2014/main" id="{A2E8255D-A02C-D7E3-5605-71FA869C68D1}"/>
              </a:ext>
            </a:extLst>
          </p:cNvPr>
          <p:cNvSpPr/>
          <p:nvPr/>
        </p:nvSpPr>
        <p:spPr>
          <a:xfrm>
            <a:off x="10761637" y="3755861"/>
            <a:ext cx="294000" cy="294000"/>
          </a:xfrm>
          <a:prstGeom prst="diamond">
            <a:avLst/>
          </a:prstGeom>
          <a:solidFill>
            <a:srgbClr val="C0B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5E059-7FFA-9A47-0D73-D4A82C36DB84}"/>
              </a:ext>
            </a:extLst>
          </p:cNvPr>
          <p:cNvSpPr txBox="1"/>
          <p:nvPr/>
        </p:nvSpPr>
        <p:spPr>
          <a:xfrm>
            <a:off x="1684831" y="1632898"/>
            <a:ext cx="3000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bảy chữ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663988-1375-049A-251B-E5F70D41E84D}"/>
              </a:ext>
            </a:extLst>
          </p:cNvPr>
          <p:cNvSpPr txBox="1"/>
          <p:nvPr/>
        </p:nvSpPr>
        <p:spPr>
          <a:xfrm>
            <a:off x="5122641" y="2265776"/>
            <a:ext cx="3263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cảm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7A120-6E72-48FF-7795-1874CFE9009F}"/>
              </a:ext>
            </a:extLst>
          </p:cNvPr>
          <p:cNvSpPr txBox="1"/>
          <p:nvPr/>
        </p:nvSpPr>
        <p:spPr>
          <a:xfrm>
            <a:off x="543364" y="1685524"/>
            <a:ext cx="3183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6AA881-956B-01BD-E908-2B5FFC3DE12C}"/>
              </a:ext>
            </a:extLst>
          </p:cNvPr>
          <p:cNvSpPr txBox="1"/>
          <p:nvPr/>
        </p:nvSpPr>
        <p:spPr>
          <a:xfrm>
            <a:off x="448857" y="2217673"/>
            <a:ext cx="49702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thức biểu đạt chính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956654" y="555518"/>
            <a:ext cx="72210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Trải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nghiệm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cùng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endParaRPr lang="en-US" sz="44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6AA881-956B-01BD-E908-2B5FFC3DE12C}"/>
              </a:ext>
            </a:extLst>
          </p:cNvPr>
          <p:cNvSpPr txBox="1"/>
          <p:nvPr/>
        </p:nvSpPr>
        <p:spPr>
          <a:xfrm>
            <a:off x="396414" y="2811006"/>
            <a:ext cx="49702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8" name="Google Shape;180;p20">
            <a:extLst>
              <a:ext uri="{FF2B5EF4-FFF2-40B4-BE49-F238E27FC236}">
                <a16:creationId xmlns:a16="http://schemas.microsoft.com/office/drawing/2014/main" id="{080D29BF-6D8D-6B8A-8B90-3822DCD8B161}"/>
              </a:ext>
            </a:extLst>
          </p:cNvPr>
          <p:cNvGrpSpPr/>
          <p:nvPr/>
        </p:nvGrpSpPr>
        <p:grpSpPr>
          <a:xfrm>
            <a:off x="396414" y="3388311"/>
            <a:ext cx="3580889" cy="2878306"/>
            <a:chOff x="788118" y="1321868"/>
            <a:chExt cx="2923182" cy="2878306"/>
          </a:xfrm>
        </p:grpSpPr>
        <p:sp>
          <p:nvSpPr>
            <p:cNvPr id="39" name="Google Shape;181;p20">
              <a:extLst>
                <a:ext uri="{FF2B5EF4-FFF2-40B4-BE49-F238E27FC236}">
                  <a16:creationId xmlns:a16="http://schemas.microsoft.com/office/drawing/2014/main" id="{1F560956-8BAF-F5FC-BC5B-10F064096094}"/>
                </a:ext>
              </a:extLst>
            </p:cNvPr>
            <p:cNvSpPr/>
            <p:nvPr/>
          </p:nvSpPr>
          <p:spPr>
            <a:xfrm>
              <a:off x="907200" y="1321868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Google Shape;182;p20">
              <a:extLst>
                <a:ext uri="{FF2B5EF4-FFF2-40B4-BE49-F238E27FC236}">
                  <a16:creationId xmlns:a16="http://schemas.microsoft.com/office/drawing/2014/main" id="{E7DD980D-FA55-B929-F4F4-77DF3AAC6B90}"/>
                </a:ext>
              </a:extLst>
            </p:cNvPr>
            <p:cNvSpPr txBox="1"/>
            <p:nvPr/>
          </p:nvSpPr>
          <p:spPr>
            <a:xfrm>
              <a:off x="1593117" y="1344003"/>
              <a:ext cx="19275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Phần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1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41" name="Google Shape;183;p20">
              <a:extLst>
                <a:ext uri="{FF2B5EF4-FFF2-40B4-BE49-F238E27FC236}">
                  <a16:creationId xmlns:a16="http://schemas.microsoft.com/office/drawing/2014/main" id="{2579AE2E-3086-791C-134B-027006B18E3B}"/>
                </a:ext>
              </a:extLst>
            </p:cNvPr>
            <p:cNvSpPr/>
            <p:nvPr/>
          </p:nvSpPr>
          <p:spPr>
            <a:xfrm>
              <a:off x="907200" y="1780417"/>
              <a:ext cx="2804100" cy="2419757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Google Shape;184;p20">
              <a:extLst>
                <a:ext uri="{FF2B5EF4-FFF2-40B4-BE49-F238E27FC236}">
                  <a16:creationId xmlns:a16="http://schemas.microsoft.com/office/drawing/2014/main" id="{03ADA791-9673-A817-8565-294BB5037B35}"/>
                </a:ext>
              </a:extLst>
            </p:cNvPr>
            <p:cNvSpPr txBox="1"/>
            <p:nvPr/>
          </p:nvSpPr>
          <p:spPr>
            <a:xfrm>
              <a:off x="907199" y="2281992"/>
              <a:ext cx="2632201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Khổ 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1:</a:t>
              </a:r>
              <a:r>
                <a:rPr lang="vi-V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 “chái bếp” hiện ra trong tâm tưởng của tác giả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" name="Google Shape;185;p20">
              <a:extLst>
                <a:ext uri="{FF2B5EF4-FFF2-40B4-BE49-F238E27FC236}">
                  <a16:creationId xmlns:a16="http://schemas.microsoft.com/office/drawing/2014/main" id="{BF84E8EC-CAA3-6138-BBBD-FA3EB215F240}"/>
                </a:ext>
              </a:extLst>
            </p:cNvPr>
            <p:cNvGrpSpPr/>
            <p:nvPr/>
          </p:nvGrpSpPr>
          <p:grpSpPr>
            <a:xfrm>
              <a:off x="788118" y="2002680"/>
              <a:ext cx="267284" cy="1650373"/>
              <a:chOff x="985243" y="2022712"/>
              <a:chExt cx="267284" cy="1650373"/>
            </a:xfrm>
          </p:grpSpPr>
          <p:grpSp>
            <p:nvGrpSpPr>
              <p:cNvPr id="49" name="Google Shape;186;p20">
                <a:extLst>
                  <a:ext uri="{FF2B5EF4-FFF2-40B4-BE49-F238E27FC236}">
                    <a16:creationId xmlns:a16="http://schemas.microsoft.com/office/drawing/2014/main" id="{C2928741-C882-BDB5-AC1F-29847D91835F}"/>
                  </a:ext>
                </a:extLst>
              </p:cNvPr>
              <p:cNvGrpSpPr/>
              <p:nvPr/>
            </p:nvGrpSpPr>
            <p:grpSpPr>
              <a:xfrm>
                <a:off x="985306" y="2022712"/>
                <a:ext cx="267157" cy="228800"/>
                <a:chOff x="867506" y="1179068"/>
                <a:chExt cx="124543" cy="147632"/>
              </a:xfrm>
            </p:grpSpPr>
            <p:sp>
              <p:nvSpPr>
                <p:cNvPr id="59" name="Google Shape;187;p20">
                  <a:extLst>
                    <a:ext uri="{FF2B5EF4-FFF2-40B4-BE49-F238E27FC236}">
                      <a16:creationId xmlns:a16="http://schemas.microsoft.com/office/drawing/2014/main" id="{992EC754-0CBF-F5CB-2FF3-3818909F9C68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60" name="Google Shape;188;p20">
                  <a:extLst>
                    <a:ext uri="{FF2B5EF4-FFF2-40B4-BE49-F238E27FC236}">
                      <a16:creationId xmlns:a16="http://schemas.microsoft.com/office/drawing/2014/main" id="{0323BE49-598E-14C7-9753-E476A5210002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50" name="Google Shape;189;p20">
                <a:extLst>
                  <a:ext uri="{FF2B5EF4-FFF2-40B4-BE49-F238E27FC236}">
                    <a16:creationId xmlns:a16="http://schemas.microsoft.com/office/drawing/2014/main" id="{E92CB670-B21A-BD55-14DE-63FD65242C98}"/>
                  </a:ext>
                </a:extLst>
              </p:cNvPr>
              <p:cNvGrpSpPr/>
              <p:nvPr/>
            </p:nvGrpSpPr>
            <p:grpSpPr>
              <a:xfrm>
                <a:off x="985306" y="2364103"/>
                <a:ext cx="267157" cy="228800"/>
                <a:chOff x="867506" y="1179068"/>
                <a:chExt cx="124543" cy="147632"/>
              </a:xfrm>
            </p:grpSpPr>
            <p:sp>
              <p:nvSpPr>
                <p:cNvPr id="57" name="Google Shape;190;p20">
                  <a:extLst>
                    <a:ext uri="{FF2B5EF4-FFF2-40B4-BE49-F238E27FC236}">
                      <a16:creationId xmlns:a16="http://schemas.microsoft.com/office/drawing/2014/main" id="{608E028A-531B-1B09-3C14-9C7DBD745C05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8" name="Google Shape;191;p20">
                  <a:extLst>
                    <a:ext uri="{FF2B5EF4-FFF2-40B4-BE49-F238E27FC236}">
                      <a16:creationId xmlns:a16="http://schemas.microsoft.com/office/drawing/2014/main" id="{50569866-5B7D-DFB9-A087-67BA61A09C9D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51" name="Google Shape;192;p20">
                <a:extLst>
                  <a:ext uri="{FF2B5EF4-FFF2-40B4-BE49-F238E27FC236}">
                    <a16:creationId xmlns:a16="http://schemas.microsoft.com/office/drawing/2014/main" id="{595F57AD-9ED5-5030-9606-A1937CFB69AA}"/>
                  </a:ext>
                </a:extLst>
              </p:cNvPr>
              <p:cNvGrpSpPr/>
              <p:nvPr/>
            </p:nvGrpSpPr>
            <p:grpSpPr>
              <a:xfrm>
                <a:off x="985243" y="3102895"/>
                <a:ext cx="267157" cy="228800"/>
                <a:chOff x="867506" y="1179068"/>
                <a:chExt cx="124543" cy="147632"/>
              </a:xfrm>
            </p:grpSpPr>
            <p:sp>
              <p:nvSpPr>
                <p:cNvPr id="55" name="Google Shape;193;p20">
                  <a:extLst>
                    <a:ext uri="{FF2B5EF4-FFF2-40B4-BE49-F238E27FC236}">
                      <a16:creationId xmlns:a16="http://schemas.microsoft.com/office/drawing/2014/main" id="{3B892024-AF79-762D-8969-DE0F6C8BCBE6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6" name="Google Shape;194;p20">
                  <a:extLst>
                    <a:ext uri="{FF2B5EF4-FFF2-40B4-BE49-F238E27FC236}">
                      <a16:creationId xmlns:a16="http://schemas.microsoft.com/office/drawing/2014/main" id="{CFBA4C94-7D2F-80E0-D4D7-EF0ED4E73C43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52" name="Google Shape;195;p20">
                <a:extLst>
                  <a:ext uri="{FF2B5EF4-FFF2-40B4-BE49-F238E27FC236}">
                    <a16:creationId xmlns:a16="http://schemas.microsoft.com/office/drawing/2014/main" id="{90AA8FAE-97C6-FF5C-26E5-AD2C341B5DA6}"/>
                  </a:ext>
                </a:extLst>
              </p:cNvPr>
              <p:cNvGrpSpPr/>
              <p:nvPr/>
            </p:nvGrpSpPr>
            <p:grpSpPr>
              <a:xfrm flipH="1">
                <a:off x="985370" y="3444286"/>
                <a:ext cx="267157" cy="228800"/>
                <a:chOff x="867506" y="1179068"/>
                <a:chExt cx="124543" cy="147632"/>
              </a:xfrm>
            </p:grpSpPr>
            <p:sp>
              <p:nvSpPr>
                <p:cNvPr id="53" name="Google Shape;196;p20">
                  <a:extLst>
                    <a:ext uri="{FF2B5EF4-FFF2-40B4-BE49-F238E27FC236}">
                      <a16:creationId xmlns:a16="http://schemas.microsoft.com/office/drawing/2014/main" id="{A8E243F0-DCF5-3A8D-0E48-465B8246247B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4" name="Google Shape;197;p20">
                  <a:extLst>
                    <a:ext uri="{FF2B5EF4-FFF2-40B4-BE49-F238E27FC236}">
                      <a16:creationId xmlns:a16="http://schemas.microsoft.com/office/drawing/2014/main" id="{853122C1-1317-65A6-176D-C7AD0D4297A9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  <p:grpSp>
          <p:nvGrpSpPr>
            <p:cNvPr id="44" name="Google Shape;198;p20">
              <a:extLst>
                <a:ext uri="{FF2B5EF4-FFF2-40B4-BE49-F238E27FC236}">
                  <a16:creationId xmlns:a16="http://schemas.microsoft.com/office/drawing/2014/main" id="{76D2E477-D6A1-CFEE-E32F-F992E330B980}"/>
                </a:ext>
              </a:extLst>
            </p:cNvPr>
            <p:cNvGrpSpPr/>
            <p:nvPr/>
          </p:nvGrpSpPr>
          <p:grpSpPr>
            <a:xfrm rot="-5400000" flipH="1">
              <a:off x="1197337" y="1311706"/>
              <a:ext cx="184923" cy="468809"/>
              <a:chOff x="3703628" y="3450865"/>
              <a:chExt cx="129698" cy="365543"/>
            </a:xfrm>
          </p:grpSpPr>
          <p:sp>
            <p:nvSpPr>
              <p:cNvPr id="45" name="Google Shape;199;p20">
                <a:extLst>
                  <a:ext uri="{FF2B5EF4-FFF2-40B4-BE49-F238E27FC236}">
                    <a16:creationId xmlns:a16="http://schemas.microsoft.com/office/drawing/2014/main" id="{A140C0B6-23A5-929E-98EE-9E27228CD6BC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Google Shape;200;p20">
                <a:extLst>
                  <a:ext uri="{FF2B5EF4-FFF2-40B4-BE49-F238E27FC236}">
                    <a16:creationId xmlns:a16="http://schemas.microsoft.com/office/drawing/2014/main" id="{BE8CA46D-0A99-846E-2549-B59DA3B635DA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7" name="Google Shape;201;p20">
                <a:extLst>
                  <a:ext uri="{FF2B5EF4-FFF2-40B4-BE49-F238E27FC236}">
                    <a16:creationId xmlns:a16="http://schemas.microsoft.com/office/drawing/2014/main" id="{E85277E6-9F2B-B202-F73F-3919E761D59E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8" name="Google Shape;202;p20">
                <a:extLst>
                  <a:ext uri="{FF2B5EF4-FFF2-40B4-BE49-F238E27FC236}">
                    <a16:creationId xmlns:a16="http://schemas.microsoft.com/office/drawing/2014/main" id="{483E972B-A4C0-7B3D-1A5C-52BE95B4F6F2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61" name="Google Shape;169;p20">
            <a:extLst>
              <a:ext uri="{FF2B5EF4-FFF2-40B4-BE49-F238E27FC236}">
                <a16:creationId xmlns:a16="http://schemas.microsoft.com/office/drawing/2014/main" id="{8FBC8622-F1A1-2473-6869-B2A25F54875A}"/>
              </a:ext>
            </a:extLst>
          </p:cNvPr>
          <p:cNvGrpSpPr/>
          <p:nvPr/>
        </p:nvGrpSpPr>
        <p:grpSpPr>
          <a:xfrm>
            <a:off x="4247466" y="3381016"/>
            <a:ext cx="3542714" cy="2885601"/>
            <a:chOff x="3147461" y="1588355"/>
            <a:chExt cx="3483401" cy="2821036"/>
          </a:xfrm>
        </p:grpSpPr>
        <p:sp>
          <p:nvSpPr>
            <p:cNvPr id="62" name="Google Shape;170;p20">
              <a:extLst>
                <a:ext uri="{FF2B5EF4-FFF2-40B4-BE49-F238E27FC236}">
                  <a16:creationId xmlns:a16="http://schemas.microsoft.com/office/drawing/2014/main" id="{55DDE787-D70E-ECF7-F08A-BD77694FA889}"/>
                </a:ext>
              </a:extLst>
            </p:cNvPr>
            <p:cNvSpPr/>
            <p:nvPr/>
          </p:nvSpPr>
          <p:spPr>
            <a:xfrm>
              <a:off x="3555903" y="1588355"/>
              <a:ext cx="2975098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Google Shape;171;p20">
              <a:extLst>
                <a:ext uri="{FF2B5EF4-FFF2-40B4-BE49-F238E27FC236}">
                  <a16:creationId xmlns:a16="http://schemas.microsoft.com/office/drawing/2014/main" id="{DD482353-169C-87E2-17ED-1FDC7C627BB4}"/>
                </a:ext>
              </a:extLst>
            </p:cNvPr>
            <p:cNvSpPr txBox="1"/>
            <p:nvPr/>
          </p:nvSpPr>
          <p:spPr>
            <a:xfrm>
              <a:off x="4362670" y="1656201"/>
              <a:ext cx="2268192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Phần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2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64" name="Google Shape;172;p20">
              <a:extLst>
                <a:ext uri="{FF2B5EF4-FFF2-40B4-BE49-F238E27FC236}">
                  <a16:creationId xmlns:a16="http://schemas.microsoft.com/office/drawing/2014/main" id="{4A35680B-0CB7-8937-F360-F829BAA9EFF4}"/>
                </a:ext>
              </a:extLst>
            </p:cNvPr>
            <p:cNvGrpSpPr/>
            <p:nvPr/>
          </p:nvGrpSpPr>
          <p:grpSpPr>
            <a:xfrm rot="-5400000" flipH="1">
              <a:off x="3944574" y="1650099"/>
              <a:ext cx="184923" cy="441722"/>
              <a:chOff x="3703628" y="3450865"/>
              <a:chExt cx="129698" cy="365543"/>
            </a:xfrm>
          </p:grpSpPr>
          <p:sp>
            <p:nvSpPr>
              <p:cNvPr id="67" name="Google Shape;173;p20">
                <a:extLst>
                  <a:ext uri="{FF2B5EF4-FFF2-40B4-BE49-F238E27FC236}">
                    <a16:creationId xmlns:a16="http://schemas.microsoft.com/office/drawing/2014/main" id="{AF975D6F-EE8E-836B-4873-0A2992B54756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8" name="Google Shape;174;p20">
                <a:extLst>
                  <a:ext uri="{FF2B5EF4-FFF2-40B4-BE49-F238E27FC236}">
                    <a16:creationId xmlns:a16="http://schemas.microsoft.com/office/drawing/2014/main" id="{4C636A96-75E8-845C-B69B-7AEDA71D0924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9" name="Google Shape;175;p20">
                <a:extLst>
                  <a:ext uri="{FF2B5EF4-FFF2-40B4-BE49-F238E27FC236}">
                    <a16:creationId xmlns:a16="http://schemas.microsoft.com/office/drawing/2014/main" id="{AE5864E1-E06A-D5F7-4635-CD725DA4A923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0" name="Google Shape;176;p20">
                <a:extLst>
                  <a:ext uri="{FF2B5EF4-FFF2-40B4-BE49-F238E27FC236}">
                    <a16:creationId xmlns:a16="http://schemas.microsoft.com/office/drawing/2014/main" id="{5B56ACCB-75B0-E70F-2E2C-CF1DF8574409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Google Shape;177;p20">
              <a:extLst>
                <a:ext uri="{FF2B5EF4-FFF2-40B4-BE49-F238E27FC236}">
                  <a16:creationId xmlns:a16="http://schemas.microsoft.com/office/drawing/2014/main" id="{0463D4F2-6894-B8F1-A277-A61FDBED841B}"/>
                </a:ext>
              </a:extLst>
            </p:cNvPr>
            <p:cNvSpPr/>
            <p:nvPr/>
          </p:nvSpPr>
          <p:spPr>
            <a:xfrm>
              <a:off x="3147461" y="2105275"/>
              <a:ext cx="3198095" cy="2304116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Google Shape;178;p20">
              <a:extLst>
                <a:ext uri="{FF2B5EF4-FFF2-40B4-BE49-F238E27FC236}">
                  <a16:creationId xmlns:a16="http://schemas.microsoft.com/office/drawing/2014/main" id="{47E8455A-EF90-762E-C1BA-7B60F3790BAC}"/>
                </a:ext>
              </a:extLst>
            </p:cNvPr>
            <p:cNvSpPr txBox="1"/>
            <p:nvPr/>
          </p:nvSpPr>
          <p:spPr>
            <a:xfrm>
              <a:off x="3512534" y="2570211"/>
              <a:ext cx="2928228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Chái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vi-V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 với hình ảnh thân thuộc, gắn </a:t>
              </a:r>
              <a:r>
                <a:rPr lang="vi-V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bó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oogle Shape;159;p20">
            <a:extLst>
              <a:ext uri="{FF2B5EF4-FFF2-40B4-BE49-F238E27FC236}">
                <a16:creationId xmlns:a16="http://schemas.microsoft.com/office/drawing/2014/main" id="{E1F04311-1A20-64AE-E900-D044FBCFEB32}"/>
              </a:ext>
            </a:extLst>
          </p:cNvPr>
          <p:cNvGrpSpPr/>
          <p:nvPr/>
        </p:nvGrpSpPr>
        <p:grpSpPr>
          <a:xfrm>
            <a:off x="7969356" y="3392919"/>
            <a:ext cx="3860171" cy="3281375"/>
            <a:chOff x="5812025" y="1975222"/>
            <a:chExt cx="2896346" cy="2493851"/>
          </a:xfrm>
        </p:grpSpPr>
        <p:sp>
          <p:nvSpPr>
            <p:cNvPr id="72" name="Google Shape;160;p20">
              <a:extLst>
                <a:ext uri="{FF2B5EF4-FFF2-40B4-BE49-F238E27FC236}">
                  <a16:creationId xmlns:a16="http://schemas.microsoft.com/office/drawing/2014/main" id="{295BAE54-D1C8-F49F-FDC3-ADCCC9D04EA3}"/>
                </a:ext>
              </a:extLst>
            </p:cNvPr>
            <p:cNvSpPr/>
            <p:nvPr/>
          </p:nvSpPr>
          <p:spPr>
            <a:xfrm>
              <a:off x="5868882" y="1975222"/>
              <a:ext cx="2663626" cy="652826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3" name="Google Shape;161;p20">
              <a:extLst>
                <a:ext uri="{FF2B5EF4-FFF2-40B4-BE49-F238E27FC236}">
                  <a16:creationId xmlns:a16="http://schemas.microsoft.com/office/drawing/2014/main" id="{E85CB7B2-68D1-3596-3C15-187CC54DA955}"/>
                </a:ext>
              </a:extLst>
            </p:cNvPr>
            <p:cNvSpPr/>
            <p:nvPr/>
          </p:nvSpPr>
          <p:spPr>
            <a:xfrm>
              <a:off x="5812025" y="2651941"/>
              <a:ext cx="2896346" cy="1817132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4" name="Google Shape;162;p20">
              <a:extLst>
                <a:ext uri="{FF2B5EF4-FFF2-40B4-BE49-F238E27FC236}">
                  <a16:creationId xmlns:a16="http://schemas.microsoft.com/office/drawing/2014/main" id="{635F3C04-175B-A196-F92B-0B102BE2AF7A}"/>
                </a:ext>
              </a:extLst>
            </p:cNvPr>
            <p:cNvSpPr txBox="1"/>
            <p:nvPr/>
          </p:nvSpPr>
          <p:spPr>
            <a:xfrm>
              <a:off x="5884676" y="2821008"/>
              <a:ext cx="2587525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just"/>
              <a:r>
                <a:rPr lang="vi-V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Khổ 5: </a:t>
              </a: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Khao khát trở về nơi “chái bếp” những người thân yêu.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" name="Google Shape;163;p20">
              <a:extLst>
                <a:ext uri="{FF2B5EF4-FFF2-40B4-BE49-F238E27FC236}">
                  <a16:creationId xmlns:a16="http://schemas.microsoft.com/office/drawing/2014/main" id="{D0E876C2-2909-E2CE-D85B-810A261D8D84}"/>
                </a:ext>
              </a:extLst>
            </p:cNvPr>
            <p:cNvSpPr txBox="1"/>
            <p:nvPr/>
          </p:nvSpPr>
          <p:spPr>
            <a:xfrm>
              <a:off x="6534083" y="2023927"/>
              <a:ext cx="1998424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Phần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3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grpSp>
          <p:nvGrpSpPr>
            <p:cNvPr id="76" name="Google Shape;164;p20">
              <a:extLst>
                <a:ext uri="{FF2B5EF4-FFF2-40B4-BE49-F238E27FC236}">
                  <a16:creationId xmlns:a16="http://schemas.microsoft.com/office/drawing/2014/main" id="{46B8C56D-9F09-CBC6-4463-C2BBCB57D582}"/>
                </a:ext>
              </a:extLst>
            </p:cNvPr>
            <p:cNvGrpSpPr/>
            <p:nvPr/>
          </p:nvGrpSpPr>
          <p:grpSpPr>
            <a:xfrm rot="-5400000" flipH="1">
              <a:off x="6195305" y="1972429"/>
              <a:ext cx="184924" cy="430537"/>
              <a:chOff x="3703627" y="3450865"/>
              <a:chExt cx="129699" cy="365543"/>
            </a:xfrm>
          </p:grpSpPr>
          <p:sp>
            <p:nvSpPr>
              <p:cNvPr id="77" name="Google Shape;165;p20">
                <a:extLst>
                  <a:ext uri="{FF2B5EF4-FFF2-40B4-BE49-F238E27FC236}">
                    <a16:creationId xmlns:a16="http://schemas.microsoft.com/office/drawing/2014/main" id="{9F2C0687-A8E9-D518-A9FC-6FBB3E6C9E87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8" name="Google Shape;166;p20">
                <a:extLst>
                  <a:ext uri="{FF2B5EF4-FFF2-40B4-BE49-F238E27FC236}">
                    <a16:creationId xmlns:a16="http://schemas.microsoft.com/office/drawing/2014/main" id="{FCCE0C6F-7244-EC4E-5326-38097C5AA5DF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Google Shape;167;p20">
                <a:extLst>
                  <a:ext uri="{FF2B5EF4-FFF2-40B4-BE49-F238E27FC236}">
                    <a16:creationId xmlns:a16="http://schemas.microsoft.com/office/drawing/2014/main" id="{BEA4A49F-341B-510E-E271-DE3AE789FDBB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0" name="Google Shape;168;p20">
                <a:extLst>
                  <a:ext uri="{FF2B5EF4-FFF2-40B4-BE49-F238E27FC236}">
                    <a16:creationId xmlns:a16="http://schemas.microsoft.com/office/drawing/2014/main" id="{F2ED343C-6373-5765-453C-1065C3F25089}"/>
                  </a:ext>
                </a:extLst>
              </p:cNvPr>
              <p:cNvSpPr/>
              <p:nvPr/>
            </p:nvSpPr>
            <p:spPr>
              <a:xfrm>
                <a:off x="3703627" y="3625754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641275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32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484;p63">
            <a:extLst>
              <a:ext uri="{FF2B5EF4-FFF2-40B4-BE49-F238E27FC236}">
                <a16:creationId xmlns:a16="http://schemas.microsoft.com/office/drawing/2014/main" id="{67E1CA38-DAEE-AD33-6C89-16D0B278BD70}"/>
              </a:ext>
            </a:extLst>
          </p:cNvPr>
          <p:cNvGrpSpPr/>
          <p:nvPr/>
        </p:nvGrpSpPr>
        <p:grpSpPr>
          <a:xfrm>
            <a:off x="10625563" y="0"/>
            <a:ext cx="1566437" cy="1638200"/>
            <a:chOff x="552350" y="1731750"/>
            <a:chExt cx="218825" cy="228850"/>
          </a:xfrm>
        </p:grpSpPr>
        <p:sp>
          <p:nvSpPr>
            <p:cNvPr id="3" name="Google Shape;11485;p63">
              <a:extLst>
                <a:ext uri="{FF2B5EF4-FFF2-40B4-BE49-F238E27FC236}">
                  <a16:creationId xmlns:a16="http://schemas.microsoft.com/office/drawing/2014/main" id="{EEB93115-26D5-C6AF-4090-A9C3B77963EA}"/>
                </a:ext>
              </a:extLst>
            </p:cNvPr>
            <p:cNvSpPr/>
            <p:nvPr/>
          </p:nvSpPr>
          <p:spPr>
            <a:xfrm>
              <a:off x="552350" y="1731750"/>
              <a:ext cx="218825" cy="228850"/>
            </a:xfrm>
            <a:custGeom>
              <a:avLst/>
              <a:gdLst/>
              <a:ahLst/>
              <a:cxnLst/>
              <a:rect l="l" t="t" r="r" b="b"/>
              <a:pathLst>
                <a:path w="8753" h="9154" extrusionOk="0">
                  <a:moveTo>
                    <a:pt x="3937" y="0"/>
                  </a:moveTo>
                  <a:cubicBezTo>
                    <a:pt x="3930" y="0"/>
                    <a:pt x="3924" y="1"/>
                    <a:pt x="3917" y="1"/>
                  </a:cubicBezTo>
                  <a:cubicBezTo>
                    <a:pt x="3694" y="10"/>
                    <a:pt x="3507" y="161"/>
                    <a:pt x="3453" y="375"/>
                  </a:cubicBezTo>
                  <a:cubicBezTo>
                    <a:pt x="3391" y="652"/>
                    <a:pt x="3435" y="920"/>
                    <a:pt x="3462" y="1134"/>
                  </a:cubicBezTo>
                  <a:lnTo>
                    <a:pt x="3480" y="1214"/>
                  </a:lnTo>
                  <a:cubicBezTo>
                    <a:pt x="3480" y="1241"/>
                    <a:pt x="3489" y="1268"/>
                    <a:pt x="3489" y="1285"/>
                  </a:cubicBezTo>
                  <a:cubicBezTo>
                    <a:pt x="3391" y="1303"/>
                    <a:pt x="3302" y="1321"/>
                    <a:pt x="3203" y="1339"/>
                  </a:cubicBezTo>
                  <a:cubicBezTo>
                    <a:pt x="3177" y="1294"/>
                    <a:pt x="3150" y="1259"/>
                    <a:pt x="3123" y="1214"/>
                  </a:cubicBezTo>
                  <a:cubicBezTo>
                    <a:pt x="3087" y="1161"/>
                    <a:pt x="3052" y="1107"/>
                    <a:pt x="3016" y="1053"/>
                  </a:cubicBezTo>
                  <a:cubicBezTo>
                    <a:pt x="2927" y="902"/>
                    <a:pt x="2820" y="741"/>
                    <a:pt x="2704" y="590"/>
                  </a:cubicBezTo>
                  <a:cubicBezTo>
                    <a:pt x="2606" y="465"/>
                    <a:pt x="2462" y="399"/>
                    <a:pt x="2316" y="399"/>
                  </a:cubicBezTo>
                  <a:cubicBezTo>
                    <a:pt x="2222" y="399"/>
                    <a:pt x="2128" y="427"/>
                    <a:pt x="2044" y="483"/>
                  </a:cubicBezTo>
                  <a:cubicBezTo>
                    <a:pt x="1812" y="625"/>
                    <a:pt x="1731" y="911"/>
                    <a:pt x="1856" y="1152"/>
                  </a:cubicBezTo>
                  <a:cubicBezTo>
                    <a:pt x="1963" y="1357"/>
                    <a:pt x="2097" y="1544"/>
                    <a:pt x="2222" y="1731"/>
                  </a:cubicBezTo>
                  <a:cubicBezTo>
                    <a:pt x="2240" y="1740"/>
                    <a:pt x="2249" y="1758"/>
                    <a:pt x="2258" y="1776"/>
                  </a:cubicBezTo>
                  <a:cubicBezTo>
                    <a:pt x="2169" y="1839"/>
                    <a:pt x="2079" y="1910"/>
                    <a:pt x="1990" y="1990"/>
                  </a:cubicBezTo>
                  <a:cubicBezTo>
                    <a:pt x="1758" y="1821"/>
                    <a:pt x="1508" y="1669"/>
                    <a:pt x="1276" y="1571"/>
                  </a:cubicBezTo>
                  <a:cubicBezTo>
                    <a:pt x="1210" y="1540"/>
                    <a:pt x="1140" y="1526"/>
                    <a:pt x="1069" y="1526"/>
                  </a:cubicBezTo>
                  <a:cubicBezTo>
                    <a:pt x="893" y="1526"/>
                    <a:pt x="718" y="1617"/>
                    <a:pt x="616" y="1776"/>
                  </a:cubicBezTo>
                  <a:cubicBezTo>
                    <a:pt x="491" y="1990"/>
                    <a:pt x="536" y="2258"/>
                    <a:pt x="732" y="2409"/>
                  </a:cubicBezTo>
                  <a:cubicBezTo>
                    <a:pt x="875" y="2534"/>
                    <a:pt x="1036" y="2624"/>
                    <a:pt x="1178" y="2713"/>
                  </a:cubicBezTo>
                  <a:cubicBezTo>
                    <a:pt x="1241" y="2748"/>
                    <a:pt x="1294" y="2784"/>
                    <a:pt x="1357" y="2820"/>
                  </a:cubicBezTo>
                  <a:cubicBezTo>
                    <a:pt x="1357" y="2820"/>
                    <a:pt x="1357" y="2829"/>
                    <a:pt x="1357" y="2829"/>
                  </a:cubicBezTo>
                  <a:cubicBezTo>
                    <a:pt x="1303" y="2936"/>
                    <a:pt x="1250" y="3043"/>
                    <a:pt x="1205" y="3159"/>
                  </a:cubicBezTo>
                  <a:cubicBezTo>
                    <a:pt x="1036" y="3096"/>
                    <a:pt x="866" y="3052"/>
                    <a:pt x="706" y="3007"/>
                  </a:cubicBezTo>
                  <a:cubicBezTo>
                    <a:pt x="666" y="2998"/>
                    <a:pt x="627" y="2993"/>
                    <a:pt x="588" y="2993"/>
                  </a:cubicBezTo>
                  <a:cubicBezTo>
                    <a:pt x="372" y="2993"/>
                    <a:pt x="175" y="3136"/>
                    <a:pt x="99" y="3355"/>
                  </a:cubicBezTo>
                  <a:cubicBezTo>
                    <a:pt x="19" y="3596"/>
                    <a:pt x="135" y="3864"/>
                    <a:pt x="367" y="3962"/>
                  </a:cubicBezTo>
                  <a:cubicBezTo>
                    <a:pt x="554" y="4042"/>
                    <a:pt x="759" y="4122"/>
                    <a:pt x="964" y="4185"/>
                  </a:cubicBezTo>
                  <a:cubicBezTo>
                    <a:pt x="946" y="4310"/>
                    <a:pt x="946" y="4426"/>
                    <a:pt x="946" y="4550"/>
                  </a:cubicBezTo>
                  <a:cubicBezTo>
                    <a:pt x="759" y="4586"/>
                    <a:pt x="563" y="4631"/>
                    <a:pt x="375" y="4675"/>
                  </a:cubicBezTo>
                  <a:cubicBezTo>
                    <a:pt x="143" y="4738"/>
                    <a:pt x="1" y="4970"/>
                    <a:pt x="36" y="5211"/>
                  </a:cubicBezTo>
                  <a:cubicBezTo>
                    <a:pt x="71" y="5437"/>
                    <a:pt x="268" y="5612"/>
                    <a:pt x="501" y="5612"/>
                  </a:cubicBezTo>
                  <a:cubicBezTo>
                    <a:pt x="507" y="5612"/>
                    <a:pt x="512" y="5612"/>
                    <a:pt x="518" y="5612"/>
                  </a:cubicBezTo>
                  <a:cubicBezTo>
                    <a:pt x="706" y="5603"/>
                    <a:pt x="893" y="5585"/>
                    <a:pt x="1071" y="5567"/>
                  </a:cubicBezTo>
                  <a:cubicBezTo>
                    <a:pt x="1098" y="5657"/>
                    <a:pt x="1125" y="5737"/>
                    <a:pt x="1152" y="5817"/>
                  </a:cubicBezTo>
                  <a:cubicBezTo>
                    <a:pt x="1143" y="5826"/>
                    <a:pt x="1134" y="5835"/>
                    <a:pt x="1125" y="5835"/>
                  </a:cubicBezTo>
                  <a:cubicBezTo>
                    <a:pt x="1080" y="5853"/>
                    <a:pt x="1045" y="5871"/>
                    <a:pt x="1000" y="5889"/>
                  </a:cubicBezTo>
                  <a:cubicBezTo>
                    <a:pt x="830" y="5969"/>
                    <a:pt x="616" y="6058"/>
                    <a:pt x="456" y="6228"/>
                  </a:cubicBezTo>
                  <a:cubicBezTo>
                    <a:pt x="322" y="6370"/>
                    <a:pt x="295" y="6576"/>
                    <a:pt x="375" y="6754"/>
                  </a:cubicBezTo>
                  <a:cubicBezTo>
                    <a:pt x="453" y="6917"/>
                    <a:pt x="612" y="7022"/>
                    <a:pt x="791" y="7022"/>
                  </a:cubicBezTo>
                  <a:cubicBezTo>
                    <a:pt x="798" y="7022"/>
                    <a:pt x="805" y="7022"/>
                    <a:pt x="813" y="7022"/>
                  </a:cubicBezTo>
                  <a:cubicBezTo>
                    <a:pt x="1045" y="7013"/>
                    <a:pt x="1232" y="6915"/>
                    <a:pt x="1392" y="6843"/>
                  </a:cubicBezTo>
                  <a:cubicBezTo>
                    <a:pt x="1428" y="6816"/>
                    <a:pt x="1464" y="6799"/>
                    <a:pt x="1499" y="6790"/>
                  </a:cubicBezTo>
                  <a:cubicBezTo>
                    <a:pt x="1553" y="6763"/>
                    <a:pt x="1607" y="6736"/>
                    <a:pt x="1660" y="6718"/>
                  </a:cubicBezTo>
                  <a:cubicBezTo>
                    <a:pt x="1669" y="6718"/>
                    <a:pt x="1669" y="6718"/>
                    <a:pt x="1678" y="6709"/>
                  </a:cubicBezTo>
                  <a:cubicBezTo>
                    <a:pt x="1731" y="6781"/>
                    <a:pt x="1803" y="6852"/>
                    <a:pt x="1865" y="6915"/>
                  </a:cubicBezTo>
                  <a:cubicBezTo>
                    <a:pt x="1749" y="7039"/>
                    <a:pt x="1633" y="7155"/>
                    <a:pt x="1517" y="7280"/>
                  </a:cubicBezTo>
                  <a:lnTo>
                    <a:pt x="1401" y="7405"/>
                  </a:lnTo>
                  <a:cubicBezTo>
                    <a:pt x="1196" y="7619"/>
                    <a:pt x="1205" y="7949"/>
                    <a:pt x="1419" y="8155"/>
                  </a:cubicBezTo>
                  <a:cubicBezTo>
                    <a:pt x="1523" y="8254"/>
                    <a:pt x="1652" y="8303"/>
                    <a:pt x="1780" y="8303"/>
                  </a:cubicBezTo>
                  <a:cubicBezTo>
                    <a:pt x="1917" y="8303"/>
                    <a:pt x="2054" y="8247"/>
                    <a:pt x="2160" y="8137"/>
                  </a:cubicBezTo>
                  <a:lnTo>
                    <a:pt x="2267" y="8030"/>
                  </a:lnTo>
                  <a:cubicBezTo>
                    <a:pt x="2418" y="7860"/>
                    <a:pt x="2579" y="7691"/>
                    <a:pt x="2740" y="7521"/>
                  </a:cubicBezTo>
                  <a:cubicBezTo>
                    <a:pt x="2847" y="7575"/>
                    <a:pt x="2963" y="7628"/>
                    <a:pt x="3079" y="7673"/>
                  </a:cubicBezTo>
                  <a:cubicBezTo>
                    <a:pt x="3016" y="7869"/>
                    <a:pt x="2945" y="8083"/>
                    <a:pt x="2864" y="8297"/>
                  </a:cubicBezTo>
                  <a:cubicBezTo>
                    <a:pt x="2802" y="8467"/>
                    <a:pt x="2838" y="8654"/>
                    <a:pt x="2954" y="8797"/>
                  </a:cubicBezTo>
                  <a:cubicBezTo>
                    <a:pt x="3057" y="8915"/>
                    <a:pt x="3203" y="8984"/>
                    <a:pt x="3357" y="8984"/>
                  </a:cubicBezTo>
                  <a:cubicBezTo>
                    <a:pt x="3389" y="8984"/>
                    <a:pt x="3421" y="8981"/>
                    <a:pt x="3453" y="8975"/>
                  </a:cubicBezTo>
                  <a:cubicBezTo>
                    <a:pt x="3641" y="8940"/>
                    <a:pt x="3792" y="8806"/>
                    <a:pt x="3855" y="8627"/>
                  </a:cubicBezTo>
                  <a:cubicBezTo>
                    <a:pt x="3935" y="8395"/>
                    <a:pt x="4015" y="8163"/>
                    <a:pt x="4069" y="7940"/>
                  </a:cubicBezTo>
                  <a:cubicBezTo>
                    <a:pt x="4229" y="7958"/>
                    <a:pt x="4381" y="7976"/>
                    <a:pt x="4533" y="7985"/>
                  </a:cubicBezTo>
                  <a:cubicBezTo>
                    <a:pt x="4533" y="8101"/>
                    <a:pt x="4524" y="8226"/>
                    <a:pt x="4524" y="8351"/>
                  </a:cubicBezTo>
                  <a:cubicBezTo>
                    <a:pt x="4515" y="8440"/>
                    <a:pt x="4506" y="8529"/>
                    <a:pt x="4506" y="8627"/>
                  </a:cubicBezTo>
                  <a:cubicBezTo>
                    <a:pt x="4506" y="8904"/>
                    <a:pt x="4711" y="9127"/>
                    <a:pt x="4988" y="9154"/>
                  </a:cubicBezTo>
                  <a:lnTo>
                    <a:pt x="5041" y="9154"/>
                  </a:lnTo>
                  <a:cubicBezTo>
                    <a:pt x="5291" y="9154"/>
                    <a:pt x="5496" y="8975"/>
                    <a:pt x="5541" y="8726"/>
                  </a:cubicBezTo>
                  <a:cubicBezTo>
                    <a:pt x="5585" y="8467"/>
                    <a:pt x="5585" y="8163"/>
                    <a:pt x="5550" y="7869"/>
                  </a:cubicBezTo>
                  <a:cubicBezTo>
                    <a:pt x="5639" y="7842"/>
                    <a:pt x="5737" y="7807"/>
                    <a:pt x="5826" y="7771"/>
                  </a:cubicBezTo>
                  <a:cubicBezTo>
                    <a:pt x="5933" y="7976"/>
                    <a:pt x="6040" y="8172"/>
                    <a:pt x="6147" y="8342"/>
                  </a:cubicBezTo>
                  <a:cubicBezTo>
                    <a:pt x="6244" y="8504"/>
                    <a:pt x="6409" y="8594"/>
                    <a:pt x="6583" y="8594"/>
                  </a:cubicBezTo>
                  <a:cubicBezTo>
                    <a:pt x="6667" y="8594"/>
                    <a:pt x="6753" y="8573"/>
                    <a:pt x="6834" y="8529"/>
                  </a:cubicBezTo>
                  <a:cubicBezTo>
                    <a:pt x="7075" y="8395"/>
                    <a:pt x="7173" y="8101"/>
                    <a:pt x="7048" y="7842"/>
                  </a:cubicBezTo>
                  <a:cubicBezTo>
                    <a:pt x="6950" y="7646"/>
                    <a:pt x="6843" y="7441"/>
                    <a:pt x="6718" y="7209"/>
                  </a:cubicBezTo>
                  <a:cubicBezTo>
                    <a:pt x="6808" y="7129"/>
                    <a:pt x="6897" y="7039"/>
                    <a:pt x="6977" y="6941"/>
                  </a:cubicBezTo>
                  <a:cubicBezTo>
                    <a:pt x="7084" y="7031"/>
                    <a:pt x="7200" y="7129"/>
                    <a:pt x="7343" y="7200"/>
                  </a:cubicBezTo>
                  <a:cubicBezTo>
                    <a:pt x="7411" y="7233"/>
                    <a:pt x="7486" y="7249"/>
                    <a:pt x="7560" y="7249"/>
                  </a:cubicBezTo>
                  <a:cubicBezTo>
                    <a:pt x="7708" y="7249"/>
                    <a:pt x="7854" y="7185"/>
                    <a:pt x="7949" y="7066"/>
                  </a:cubicBezTo>
                  <a:cubicBezTo>
                    <a:pt x="8092" y="6897"/>
                    <a:pt x="8101" y="6656"/>
                    <a:pt x="7976" y="6477"/>
                  </a:cubicBezTo>
                  <a:cubicBezTo>
                    <a:pt x="7842" y="6299"/>
                    <a:pt x="7682" y="6174"/>
                    <a:pt x="7521" y="6067"/>
                  </a:cubicBezTo>
                  <a:cubicBezTo>
                    <a:pt x="7566" y="5987"/>
                    <a:pt x="7593" y="5898"/>
                    <a:pt x="7628" y="5808"/>
                  </a:cubicBezTo>
                  <a:cubicBezTo>
                    <a:pt x="7726" y="5835"/>
                    <a:pt x="7825" y="5871"/>
                    <a:pt x="7923" y="5889"/>
                  </a:cubicBezTo>
                  <a:cubicBezTo>
                    <a:pt x="7962" y="5899"/>
                    <a:pt x="8002" y="5903"/>
                    <a:pt x="8042" y="5903"/>
                  </a:cubicBezTo>
                  <a:cubicBezTo>
                    <a:pt x="8250" y="5903"/>
                    <a:pt x="8445" y="5770"/>
                    <a:pt x="8520" y="5567"/>
                  </a:cubicBezTo>
                  <a:cubicBezTo>
                    <a:pt x="8601" y="5318"/>
                    <a:pt x="8494" y="5068"/>
                    <a:pt x="8262" y="4961"/>
                  </a:cubicBezTo>
                  <a:cubicBezTo>
                    <a:pt x="8119" y="4889"/>
                    <a:pt x="7958" y="4827"/>
                    <a:pt x="7816" y="4782"/>
                  </a:cubicBezTo>
                  <a:cubicBezTo>
                    <a:pt x="7816" y="4666"/>
                    <a:pt x="7816" y="4559"/>
                    <a:pt x="7816" y="4443"/>
                  </a:cubicBezTo>
                  <a:cubicBezTo>
                    <a:pt x="7967" y="4435"/>
                    <a:pt x="8110" y="4426"/>
                    <a:pt x="8262" y="4408"/>
                  </a:cubicBezTo>
                  <a:cubicBezTo>
                    <a:pt x="8547" y="4390"/>
                    <a:pt x="8752" y="4140"/>
                    <a:pt x="8726" y="3855"/>
                  </a:cubicBezTo>
                  <a:cubicBezTo>
                    <a:pt x="8708" y="3598"/>
                    <a:pt x="8486" y="3399"/>
                    <a:pt x="8232" y="3399"/>
                  </a:cubicBezTo>
                  <a:cubicBezTo>
                    <a:pt x="8221" y="3399"/>
                    <a:pt x="8210" y="3399"/>
                    <a:pt x="8199" y="3400"/>
                  </a:cubicBezTo>
                  <a:cubicBezTo>
                    <a:pt x="8021" y="3418"/>
                    <a:pt x="7833" y="3426"/>
                    <a:pt x="7655" y="3444"/>
                  </a:cubicBezTo>
                  <a:cubicBezTo>
                    <a:pt x="7637" y="3373"/>
                    <a:pt x="7610" y="3302"/>
                    <a:pt x="7593" y="3239"/>
                  </a:cubicBezTo>
                  <a:cubicBezTo>
                    <a:pt x="7726" y="3186"/>
                    <a:pt x="7860" y="3132"/>
                    <a:pt x="8003" y="3079"/>
                  </a:cubicBezTo>
                  <a:cubicBezTo>
                    <a:pt x="8279" y="2980"/>
                    <a:pt x="8413" y="2686"/>
                    <a:pt x="8315" y="2409"/>
                  </a:cubicBezTo>
                  <a:cubicBezTo>
                    <a:pt x="8245" y="2205"/>
                    <a:pt x="8052" y="2079"/>
                    <a:pt x="7842" y="2079"/>
                  </a:cubicBezTo>
                  <a:cubicBezTo>
                    <a:pt x="7786" y="2079"/>
                    <a:pt x="7729" y="2087"/>
                    <a:pt x="7673" y="2106"/>
                  </a:cubicBezTo>
                  <a:cubicBezTo>
                    <a:pt x="7477" y="2178"/>
                    <a:pt x="7280" y="2249"/>
                    <a:pt x="7084" y="2329"/>
                  </a:cubicBezTo>
                  <a:cubicBezTo>
                    <a:pt x="7031" y="2267"/>
                    <a:pt x="6968" y="2195"/>
                    <a:pt x="6897" y="2133"/>
                  </a:cubicBezTo>
                  <a:cubicBezTo>
                    <a:pt x="7013" y="1990"/>
                    <a:pt x="7120" y="1847"/>
                    <a:pt x="7218" y="1696"/>
                  </a:cubicBezTo>
                  <a:cubicBezTo>
                    <a:pt x="7370" y="1464"/>
                    <a:pt x="7316" y="1169"/>
                    <a:pt x="7084" y="1009"/>
                  </a:cubicBezTo>
                  <a:cubicBezTo>
                    <a:pt x="6990" y="940"/>
                    <a:pt x="6881" y="906"/>
                    <a:pt x="6773" y="906"/>
                  </a:cubicBezTo>
                  <a:cubicBezTo>
                    <a:pt x="6616" y="906"/>
                    <a:pt x="6462" y="978"/>
                    <a:pt x="6361" y="1116"/>
                  </a:cubicBezTo>
                  <a:cubicBezTo>
                    <a:pt x="6254" y="1250"/>
                    <a:pt x="6147" y="1392"/>
                    <a:pt x="6014" y="1553"/>
                  </a:cubicBezTo>
                  <a:cubicBezTo>
                    <a:pt x="5933" y="1517"/>
                    <a:pt x="5853" y="1482"/>
                    <a:pt x="5764" y="1446"/>
                  </a:cubicBezTo>
                  <a:cubicBezTo>
                    <a:pt x="5835" y="1232"/>
                    <a:pt x="5889" y="1027"/>
                    <a:pt x="5924" y="866"/>
                  </a:cubicBezTo>
                  <a:cubicBezTo>
                    <a:pt x="5978" y="616"/>
                    <a:pt x="5835" y="367"/>
                    <a:pt x="5594" y="295"/>
                  </a:cubicBezTo>
                  <a:cubicBezTo>
                    <a:pt x="5545" y="281"/>
                    <a:pt x="5496" y="274"/>
                    <a:pt x="5447" y="274"/>
                  </a:cubicBezTo>
                  <a:cubicBezTo>
                    <a:pt x="5249" y="274"/>
                    <a:pt x="5066" y="387"/>
                    <a:pt x="4988" y="581"/>
                  </a:cubicBezTo>
                  <a:cubicBezTo>
                    <a:pt x="4925" y="750"/>
                    <a:pt x="4836" y="982"/>
                    <a:pt x="4774" y="1232"/>
                  </a:cubicBezTo>
                  <a:cubicBezTo>
                    <a:pt x="4693" y="1223"/>
                    <a:pt x="4622" y="1214"/>
                    <a:pt x="4542" y="1214"/>
                  </a:cubicBezTo>
                  <a:cubicBezTo>
                    <a:pt x="4533" y="1178"/>
                    <a:pt x="4533" y="1134"/>
                    <a:pt x="4524" y="1098"/>
                  </a:cubicBezTo>
                  <a:cubicBezTo>
                    <a:pt x="4515" y="1036"/>
                    <a:pt x="4515" y="973"/>
                    <a:pt x="4506" y="902"/>
                  </a:cubicBezTo>
                  <a:cubicBezTo>
                    <a:pt x="4497" y="732"/>
                    <a:pt x="4488" y="536"/>
                    <a:pt x="4426" y="349"/>
                  </a:cubicBezTo>
                  <a:cubicBezTo>
                    <a:pt x="4356" y="141"/>
                    <a:pt x="4153" y="0"/>
                    <a:pt x="39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1486;p63">
              <a:extLst>
                <a:ext uri="{FF2B5EF4-FFF2-40B4-BE49-F238E27FC236}">
                  <a16:creationId xmlns:a16="http://schemas.microsoft.com/office/drawing/2014/main" id="{4541CC2E-ECE7-2329-20DF-58C9A494B7DA}"/>
                </a:ext>
              </a:extLst>
            </p:cNvPr>
            <p:cNvSpPr/>
            <p:nvPr/>
          </p:nvSpPr>
          <p:spPr>
            <a:xfrm>
              <a:off x="562850" y="1742050"/>
              <a:ext cx="198275" cy="208250"/>
            </a:xfrm>
            <a:custGeom>
              <a:avLst/>
              <a:gdLst/>
              <a:ahLst/>
              <a:cxnLst/>
              <a:rect l="l" t="t" r="r" b="b"/>
              <a:pathLst>
                <a:path w="7931" h="8330" extrusionOk="0">
                  <a:moveTo>
                    <a:pt x="3521" y="0"/>
                  </a:moveTo>
                  <a:cubicBezTo>
                    <a:pt x="3484" y="0"/>
                    <a:pt x="3448" y="23"/>
                    <a:pt x="3435" y="71"/>
                  </a:cubicBezTo>
                  <a:cubicBezTo>
                    <a:pt x="3381" y="285"/>
                    <a:pt x="3435" y="525"/>
                    <a:pt x="3461" y="740"/>
                  </a:cubicBezTo>
                  <a:cubicBezTo>
                    <a:pt x="3488" y="900"/>
                    <a:pt x="3524" y="1070"/>
                    <a:pt x="3568" y="1230"/>
                  </a:cubicBezTo>
                  <a:cubicBezTo>
                    <a:pt x="3488" y="1239"/>
                    <a:pt x="3408" y="1248"/>
                    <a:pt x="3328" y="1266"/>
                  </a:cubicBezTo>
                  <a:cubicBezTo>
                    <a:pt x="3131" y="1275"/>
                    <a:pt x="2926" y="1311"/>
                    <a:pt x="2730" y="1373"/>
                  </a:cubicBezTo>
                  <a:cubicBezTo>
                    <a:pt x="2685" y="1391"/>
                    <a:pt x="2650" y="1400"/>
                    <a:pt x="2614" y="1418"/>
                  </a:cubicBezTo>
                  <a:cubicBezTo>
                    <a:pt x="2525" y="1284"/>
                    <a:pt x="2435" y="1150"/>
                    <a:pt x="2355" y="1025"/>
                  </a:cubicBezTo>
                  <a:cubicBezTo>
                    <a:pt x="2230" y="820"/>
                    <a:pt x="2105" y="615"/>
                    <a:pt x="1963" y="427"/>
                  </a:cubicBezTo>
                  <a:cubicBezTo>
                    <a:pt x="1942" y="405"/>
                    <a:pt x="1919" y="395"/>
                    <a:pt x="1896" y="395"/>
                  </a:cubicBezTo>
                  <a:cubicBezTo>
                    <a:pt x="1827" y="395"/>
                    <a:pt x="1762" y="479"/>
                    <a:pt x="1802" y="552"/>
                  </a:cubicBezTo>
                  <a:cubicBezTo>
                    <a:pt x="1918" y="775"/>
                    <a:pt x="2079" y="989"/>
                    <a:pt x="2221" y="1195"/>
                  </a:cubicBezTo>
                  <a:cubicBezTo>
                    <a:pt x="2293" y="1293"/>
                    <a:pt x="2364" y="1391"/>
                    <a:pt x="2435" y="1489"/>
                  </a:cubicBezTo>
                  <a:cubicBezTo>
                    <a:pt x="2105" y="1641"/>
                    <a:pt x="1829" y="1864"/>
                    <a:pt x="1615" y="2131"/>
                  </a:cubicBezTo>
                  <a:cubicBezTo>
                    <a:pt x="1329" y="1890"/>
                    <a:pt x="990" y="1667"/>
                    <a:pt x="687" y="1534"/>
                  </a:cubicBezTo>
                  <a:cubicBezTo>
                    <a:pt x="673" y="1527"/>
                    <a:pt x="659" y="1524"/>
                    <a:pt x="644" y="1524"/>
                  </a:cubicBezTo>
                  <a:cubicBezTo>
                    <a:pt x="565" y="1524"/>
                    <a:pt x="488" y="1617"/>
                    <a:pt x="571" y="1685"/>
                  </a:cubicBezTo>
                  <a:cubicBezTo>
                    <a:pt x="749" y="1828"/>
                    <a:pt x="964" y="1944"/>
                    <a:pt x="1160" y="2069"/>
                  </a:cubicBezTo>
                  <a:cubicBezTo>
                    <a:pt x="1267" y="2140"/>
                    <a:pt x="1374" y="2220"/>
                    <a:pt x="1490" y="2292"/>
                  </a:cubicBezTo>
                  <a:cubicBezTo>
                    <a:pt x="1338" y="2506"/>
                    <a:pt x="1213" y="2756"/>
                    <a:pt x="1124" y="3023"/>
                  </a:cubicBezTo>
                  <a:cubicBezTo>
                    <a:pt x="1097" y="3104"/>
                    <a:pt x="1071" y="3193"/>
                    <a:pt x="1044" y="3282"/>
                  </a:cubicBezTo>
                  <a:cubicBezTo>
                    <a:pt x="767" y="3166"/>
                    <a:pt x="473" y="3068"/>
                    <a:pt x="187" y="2997"/>
                  </a:cubicBezTo>
                  <a:cubicBezTo>
                    <a:pt x="180" y="2995"/>
                    <a:pt x="173" y="2994"/>
                    <a:pt x="165" y="2994"/>
                  </a:cubicBezTo>
                  <a:cubicBezTo>
                    <a:pt x="78" y="2994"/>
                    <a:pt x="17" y="3134"/>
                    <a:pt x="116" y="3175"/>
                  </a:cubicBezTo>
                  <a:cubicBezTo>
                    <a:pt x="393" y="3300"/>
                    <a:pt x="696" y="3398"/>
                    <a:pt x="999" y="3478"/>
                  </a:cubicBezTo>
                  <a:cubicBezTo>
                    <a:pt x="937" y="3808"/>
                    <a:pt x="919" y="4147"/>
                    <a:pt x="946" y="4486"/>
                  </a:cubicBezTo>
                  <a:cubicBezTo>
                    <a:pt x="651" y="4522"/>
                    <a:pt x="348" y="4593"/>
                    <a:pt x="62" y="4665"/>
                  </a:cubicBezTo>
                  <a:cubicBezTo>
                    <a:pt x="0" y="4683"/>
                    <a:pt x="9" y="4790"/>
                    <a:pt x="80" y="4790"/>
                  </a:cubicBezTo>
                  <a:cubicBezTo>
                    <a:pt x="366" y="4772"/>
                    <a:pt x="678" y="4745"/>
                    <a:pt x="972" y="4692"/>
                  </a:cubicBezTo>
                  <a:cubicBezTo>
                    <a:pt x="1008" y="4915"/>
                    <a:pt x="1062" y="5129"/>
                    <a:pt x="1142" y="5325"/>
                  </a:cubicBezTo>
                  <a:cubicBezTo>
                    <a:pt x="1178" y="5423"/>
                    <a:pt x="1222" y="5512"/>
                    <a:pt x="1267" y="5602"/>
                  </a:cubicBezTo>
                  <a:cubicBezTo>
                    <a:pt x="1142" y="5664"/>
                    <a:pt x="1008" y="5726"/>
                    <a:pt x="883" y="5789"/>
                  </a:cubicBezTo>
                  <a:cubicBezTo>
                    <a:pt x="705" y="5878"/>
                    <a:pt x="473" y="5949"/>
                    <a:pt x="339" y="6101"/>
                  </a:cubicBezTo>
                  <a:cubicBezTo>
                    <a:pt x="303" y="6137"/>
                    <a:pt x="321" y="6199"/>
                    <a:pt x="375" y="6199"/>
                  </a:cubicBezTo>
                  <a:cubicBezTo>
                    <a:pt x="562" y="6190"/>
                    <a:pt x="749" y="6074"/>
                    <a:pt x="919" y="5994"/>
                  </a:cubicBezTo>
                  <a:cubicBezTo>
                    <a:pt x="1071" y="5932"/>
                    <a:pt x="1231" y="5869"/>
                    <a:pt x="1383" y="5798"/>
                  </a:cubicBezTo>
                  <a:cubicBezTo>
                    <a:pt x="1561" y="6065"/>
                    <a:pt x="1793" y="6288"/>
                    <a:pt x="2052" y="6476"/>
                  </a:cubicBezTo>
                  <a:cubicBezTo>
                    <a:pt x="1784" y="6734"/>
                    <a:pt x="1534" y="7011"/>
                    <a:pt x="1276" y="7279"/>
                  </a:cubicBezTo>
                  <a:cubicBezTo>
                    <a:pt x="1200" y="7362"/>
                    <a:pt x="1279" y="7482"/>
                    <a:pt x="1364" y="7482"/>
                  </a:cubicBezTo>
                  <a:cubicBezTo>
                    <a:pt x="1389" y="7482"/>
                    <a:pt x="1414" y="7472"/>
                    <a:pt x="1436" y="7448"/>
                  </a:cubicBezTo>
                  <a:cubicBezTo>
                    <a:pt x="1704" y="7163"/>
                    <a:pt x="1972" y="6886"/>
                    <a:pt x="2230" y="6592"/>
                  </a:cubicBezTo>
                  <a:cubicBezTo>
                    <a:pt x="2444" y="6726"/>
                    <a:pt x="2676" y="6833"/>
                    <a:pt x="2917" y="6913"/>
                  </a:cubicBezTo>
                  <a:cubicBezTo>
                    <a:pt x="2998" y="6949"/>
                    <a:pt x="3087" y="6975"/>
                    <a:pt x="3167" y="7002"/>
                  </a:cubicBezTo>
                  <a:cubicBezTo>
                    <a:pt x="3060" y="7341"/>
                    <a:pt x="2953" y="7680"/>
                    <a:pt x="2837" y="8019"/>
                  </a:cubicBezTo>
                  <a:cubicBezTo>
                    <a:pt x="2805" y="8105"/>
                    <a:pt x="2869" y="8159"/>
                    <a:pt x="2938" y="8159"/>
                  </a:cubicBezTo>
                  <a:cubicBezTo>
                    <a:pt x="2983" y="8159"/>
                    <a:pt x="3030" y="8135"/>
                    <a:pt x="3051" y="8082"/>
                  </a:cubicBezTo>
                  <a:cubicBezTo>
                    <a:pt x="3167" y="7743"/>
                    <a:pt x="3274" y="7395"/>
                    <a:pt x="3345" y="7047"/>
                  </a:cubicBezTo>
                  <a:cubicBezTo>
                    <a:pt x="3647" y="7119"/>
                    <a:pt x="3955" y="7161"/>
                    <a:pt x="4259" y="7161"/>
                  </a:cubicBezTo>
                  <a:cubicBezTo>
                    <a:pt x="4332" y="7161"/>
                    <a:pt x="4405" y="7159"/>
                    <a:pt x="4478" y="7154"/>
                  </a:cubicBezTo>
                  <a:cubicBezTo>
                    <a:pt x="4496" y="7279"/>
                    <a:pt x="4514" y="7404"/>
                    <a:pt x="4523" y="7528"/>
                  </a:cubicBezTo>
                  <a:cubicBezTo>
                    <a:pt x="4532" y="7760"/>
                    <a:pt x="4505" y="7992"/>
                    <a:pt x="4496" y="8224"/>
                  </a:cubicBezTo>
                  <a:cubicBezTo>
                    <a:pt x="4496" y="8290"/>
                    <a:pt x="4559" y="8330"/>
                    <a:pt x="4616" y="8330"/>
                  </a:cubicBezTo>
                  <a:cubicBezTo>
                    <a:pt x="4661" y="8330"/>
                    <a:pt x="4703" y="8306"/>
                    <a:pt x="4710" y="8251"/>
                  </a:cubicBezTo>
                  <a:cubicBezTo>
                    <a:pt x="4764" y="7903"/>
                    <a:pt x="4737" y="7493"/>
                    <a:pt x="4648" y="7136"/>
                  </a:cubicBezTo>
                  <a:cubicBezTo>
                    <a:pt x="4907" y="7100"/>
                    <a:pt x="5165" y="7029"/>
                    <a:pt x="5415" y="6904"/>
                  </a:cubicBezTo>
                  <a:cubicBezTo>
                    <a:pt x="5478" y="6877"/>
                    <a:pt x="5531" y="6842"/>
                    <a:pt x="5594" y="6815"/>
                  </a:cubicBezTo>
                  <a:cubicBezTo>
                    <a:pt x="5745" y="7118"/>
                    <a:pt x="5906" y="7430"/>
                    <a:pt x="6075" y="7716"/>
                  </a:cubicBezTo>
                  <a:cubicBezTo>
                    <a:pt x="6098" y="7755"/>
                    <a:pt x="6130" y="7771"/>
                    <a:pt x="6162" y="7771"/>
                  </a:cubicBezTo>
                  <a:cubicBezTo>
                    <a:pt x="6231" y="7771"/>
                    <a:pt x="6299" y="7694"/>
                    <a:pt x="6263" y="7609"/>
                  </a:cubicBezTo>
                  <a:cubicBezTo>
                    <a:pt x="6111" y="7305"/>
                    <a:pt x="5941" y="7002"/>
                    <a:pt x="5763" y="6699"/>
                  </a:cubicBezTo>
                  <a:cubicBezTo>
                    <a:pt x="6049" y="6503"/>
                    <a:pt x="6289" y="6244"/>
                    <a:pt x="6477" y="5949"/>
                  </a:cubicBezTo>
                  <a:cubicBezTo>
                    <a:pt x="6521" y="5985"/>
                    <a:pt x="6557" y="6012"/>
                    <a:pt x="6602" y="6039"/>
                  </a:cubicBezTo>
                  <a:cubicBezTo>
                    <a:pt x="6762" y="6164"/>
                    <a:pt x="6923" y="6324"/>
                    <a:pt x="7110" y="6413"/>
                  </a:cubicBezTo>
                  <a:cubicBezTo>
                    <a:pt x="7122" y="6420"/>
                    <a:pt x="7134" y="6423"/>
                    <a:pt x="7147" y="6423"/>
                  </a:cubicBezTo>
                  <a:cubicBezTo>
                    <a:pt x="7203" y="6423"/>
                    <a:pt x="7261" y="6365"/>
                    <a:pt x="7217" y="6306"/>
                  </a:cubicBezTo>
                  <a:cubicBezTo>
                    <a:pt x="7101" y="6146"/>
                    <a:pt x="6932" y="6030"/>
                    <a:pt x="6762" y="5923"/>
                  </a:cubicBezTo>
                  <a:cubicBezTo>
                    <a:pt x="6700" y="5878"/>
                    <a:pt x="6637" y="5842"/>
                    <a:pt x="6575" y="5798"/>
                  </a:cubicBezTo>
                  <a:cubicBezTo>
                    <a:pt x="6700" y="5584"/>
                    <a:pt x="6789" y="5361"/>
                    <a:pt x="6860" y="5129"/>
                  </a:cubicBezTo>
                  <a:cubicBezTo>
                    <a:pt x="6887" y="5031"/>
                    <a:pt x="6905" y="4941"/>
                    <a:pt x="6923" y="4843"/>
                  </a:cubicBezTo>
                  <a:cubicBezTo>
                    <a:pt x="7146" y="4941"/>
                    <a:pt x="7378" y="5031"/>
                    <a:pt x="7601" y="5084"/>
                  </a:cubicBezTo>
                  <a:cubicBezTo>
                    <a:pt x="7606" y="5085"/>
                    <a:pt x="7611" y="5086"/>
                    <a:pt x="7616" y="5086"/>
                  </a:cubicBezTo>
                  <a:cubicBezTo>
                    <a:pt x="7699" y="5086"/>
                    <a:pt x="7765" y="4957"/>
                    <a:pt x="7672" y="4915"/>
                  </a:cubicBezTo>
                  <a:cubicBezTo>
                    <a:pt x="7449" y="4816"/>
                    <a:pt x="7199" y="4736"/>
                    <a:pt x="6958" y="4665"/>
                  </a:cubicBezTo>
                  <a:cubicBezTo>
                    <a:pt x="7003" y="4326"/>
                    <a:pt x="6994" y="3978"/>
                    <a:pt x="6950" y="3630"/>
                  </a:cubicBezTo>
                  <a:cubicBezTo>
                    <a:pt x="7235" y="3630"/>
                    <a:pt x="7520" y="3612"/>
                    <a:pt x="7806" y="3594"/>
                  </a:cubicBezTo>
                  <a:cubicBezTo>
                    <a:pt x="7919" y="3577"/>
                    <a:pt x="7930" y="3398"/>
                    <a:pt x="7814" y="3398"/>
                  </a:cubicBezTo>
                  <a:cubicBezTo>
                    <a:pt x="7812" y="3398"/>
                    <a:pt x="7809" y="3398"/>
                    <a:pt x="7806" y="3398"/>
                  </a:cubicBezTo>
                  <a:cubicBezTo>
                    <a:pt x="7512" y="3425"/>
                    <a:pt x="7217" y="3443"/>
                    <a:pt x="6914" y="3460"/>
                  </a:cubicBezTo>
                  <a:cubicBezTo>
                    <a:pt x="6860" y="3157"/>
                    <a:pt x="6762" y="2872"/>
                    <a:pt x="6628" y="2604"/>
                  </a:cubicBezTo>
                  <a:cubicBezTo>
                    <a:pt x="6628" y="2604"/>
                    <a:pt x="6628" y="2595"/>
                    <a:pt x="6628" y="2595"/>
                  </a:cubicBezTo>
                  <a:cubicBezTo>
                    <a:pt x="6896" y="2488"/>
                    <a:pt x="7173" y="2381"/>
                    <a:pt x="7440" y="2283"/>
                  </a:cubicBezTo>
                  <a:cubicBezTo>
                    <a:pt x="7553" y="2243"/>
                    <a:pt x="7528" y="2071"/>
                    <a:pt x="7423" y="2071"/>
                  </a:cubicBezTo>
                  <a:cubicBezTo>
                    <a:pt x="7412" y="2071"/>
                    <a:pt x="7400" y="2073"/>
                    <a:pt x="7387" y="2078"/>
                  </a:cubicBezTo>
                  <a:cubicBezTo>
                    <a:pt x="7101" y="2185"/>
                    <a:pt x="6816" y="2301"/>
                    <a:pt x="6530" y="2435"/>
                  </a:cubicBezTo>
                  <a:cubicBezTo>
                    <a:pt x="6370" y="2167"/>
                    <a:pt x="6138" y="1944"/>
                    <a:pt x="5879" y="1766"/>
                  </a:cubicBezTo>
                  <a:cubicBezTo>
                    <a:pt x="6093" y="1551"/>
                    <a:pt x="6289" y="1311"/>
                    <a:pt x="6450" y="1061"/>
                  </a:cubicBezTo>
                  <a:cubicBezTo>
                    <a:pt x="6506" y="980"/>
                    <a:pt x="6436" y="908"/>
                    <a:pt x="6362" y="908"/>
                  </a:cubicBezTo>
                  <a:cubicBezTo>
                    <a:pt x="6329" y="908"/>
                    <a:pt x="6296" y="921"/>
                    <a:pt x="6272" y="954"/>
                  </a:cubicBezTo>
                  <a:cubicBezTo>
                    <a:pt x="6084" y="1195"/>
                    <a:pt x="5897" y="1427"/>
                    <a:pt x="5701" y="1658"/>
                  </a:cubicBezTo>
                  <a:cubicBezTo>
                    <a:pt x="5424" y="1498"/>
                    <a:pt x="5112" y="1382"/>
                    <a:pt x="4800" y="1311"/>
                  </a:cubicBezTo>
                  <a:cubicBezTo>
                    <a:pt x="4933" y="1007"/>
                    <a:pt x="5032" y="677"/>
                    <a:pt x="5103" y="365"/>
                  </a:cubicBezTo>
                  <a:cubicBezTo>
                    <a:pt x="5113" y="307"/>
                    <a:pt x="5071" y="271"/>
                    <a:pt x="5028" y="271"/>
                  </a:cubicBezTo>
                  <a:cubicBezTo>
                    <a:pt x="4997" y="271"/>
                    <a:pt x="4966" y="289"/>
                    <a:pt x="4951" y="329"/>
                  </a:cubicBezTo>
                  <a:cubicBezTo>
                    <a:pt x="4835" y="615"/>
                    <a:pt x="4719" y="954"/>
                    <a:pt x="4666" y="1275"/>
                  </a:cubicBezTo>
                  <a:cubicBezTo>
                    <a:pt x="4657" y="1275"/>
                    <a:pt x="4639" y="1275"/>
                    <a:pt x="4621" y="1266"/>
                  </a:cubicBezTo>
                  <a:cubicBezTo>
                    <a:pt x="4404" y="1231"/>
                    <a:pt x="4181" y="1207"/>
                    <a:pt x="3957" y="1207"/>
                  </a:cubicBezTo>
                  <a:cubicBezTo>
                    <a:pt x="3896" y="1207"/>
                    <a:pt x="3835" y="1209"/>
                    <a:pt x="3774" y="1212"/>
                  </a:cubicBezTo>
                  <a:cubicBezTo>
                    <a:pt x="3747" y="1052"/>
                    <a:pt x="3720" y="900"/>
                    <a:pt x="3702" y="740"/>
                  </a:cubicBezTo>
                  <a:cubicBezTo>
                    <a:pt x="3667" y="517"/>
                    <a:pt x="3684" y="276"/>
                    <a:pt x="3613" y="71"/>
                  </a:cubicBezTo>
                  <a:cubicBezTo>
                    <a:pt x="3599" y="25"/>
                    <a:pt x="3560" y="0"/>
                    <a:pt x="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1487;p63">
              <a:extLst>
                <a:ext uri="{FF2B5EF4-FFF2-40B4-BE49-F238E27FC236}">
                  <a16:creationId xmlns:a16="http://schemas.microsoft.com/office/drawing/2014/main" id="{1837D358-A766-EE88-73E1-41206AB38756}"/>
                </a:ext>
              </a:extLst>
            </p:cNvPr>
            <p:cNvSpPr/>
            <p:nvPr/>
          </p:nvSpPr>
          <p:spPr>
            <a:xfrm>
              <a:off x="602175" y="1836650"/>
              <a:ext cx="13550" cy="11225"/>
            </a:xfrm>
            <a:custGeom>
              <a:avLst/>
              <a:gdLst/>
              <a:ahLst/>
              <a:cxnLst/>
              <a:rect l="l" t="t" r="r" b="b"/>
              <a:pathLst>
                <a:path w="542" h="449" extrusionOk="0">
                  <a:moveTo>
                    <a:pt x="245" y="1"/>
                  </a:moveTo>
                  <a:cubicBezTo>
                    <a:pt x="122" y="1"/>
                    <a:pt x="0" y="92"/>
                    <a:pt x="15" y="230"/>
                  </a:cubicBezTo>
                  <a:cubicBezTo>
                    <a:pt x="24" y="354"/>
                    <a:pt x="122" y="435"/>
                    <a:pt x="229" y="435"/>
                  </a:cubicBezTo>
                  <a:cubicBezTo>
                    <a:pt x="247" y="444"/>
                    <a:pt x="267" y="448"/>
                    <a:pt x="287" y="448"/>
                  </a:cubicBezTo>
                  <a:cubicBezTo>
                    <a:pt x="307" y="448"/>
                    <a:pt x="327" y="444"/>
                    <a:pt x="345" y="435"/>
                  </a:cubicBezTo>
                  <a:cubicBezTo>
                    <a:pt x="541" y="381"/>
                    <a:pt x="541" y="105"/>
                    <a:pt x="381" y="24"/>
                  </a:cubicBezTo>
                  <a:cubicBezTo>
                    <a:pt x="363" y="15"/>
                    <a:pt x="345" y="15"/>
                    <a:pt x="327" y="15"/>
                  </a:cubicBezTo>
                  <a:cubicBezTo>
                    <a:pt x="301" y="6"/>
                    <a:pt x="27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1488;p63">
              <a:extLst>
                <a:ext uri="{FF2B5EF4-FFF2-40B4-BE49-F238E27FC236}">
                  <a16:creationId xmlns:a16="http://schemas.microsoft.com/office/drawing/2014/main" id="{904808BD-5279-1170-1BF7-37872F86491E}"/>
                </a:ext>
              </a:extLst>
            </p:cNvPr>
            <p:cNvSpPr/>
            <p:nvPr/>
          </p:nvSpPr>
          <p:spPr>
            <a:xfrm>
              <a:off x="705350" y="1871100"/>
              <a:ext cx="14850" cy="12500"/>
            </a:xfrm>
            <a:custGeom>
              <a:avLst/>
              <a:gdLst/>
              <a:ahLst/>
              <a:cxnLst/>
              <a:rect l="l" t="t" r="r" b="b"/>
              <a:pathLst>
                <a:path w="594" h="500" extrusionOk="0">
                  <a:moveTo>
                    <a:pt x="259" y="136"/>
                  </a:moveTo>
                  <a:lnTo>
                    <a:pt x="259" y="136"/>
                  </a:lnTo>
                  <a:cubicBezTo>
                    <a:pt x="224" y="172"/>
                    <a:pt x="215" y="225"/>
                    <a:pt x="241" y="270"/>
                  </a:cubicBezTo>
                  <a:cubicBezTo>
                    <a:pt x="224" y="261"/>
                    <a:pt x="215" y="243"/>
                    <a:pt x="206" y="225"/>
                  </a:cubicBezTo>
                  <a:cubicBezTo>
                    <a:pt x="206" y="172"/>
                    <a:pt x="224" y="145"/>
                    <a:pt x="259" y="136"/>
                  </a:cubicBezTo>
                  <a:close/>
                  <a:moveTo>
                    <a:pt x="303" y="1"/>
                  </a:moveTo>
                  <a:cubicBezTo>
                    <a:pt x="242" y="1"/>
                    <a:pt x="183" y="22"/>
                    <a:pt x="143" y="65"/>
                  </a:cubicBezTo>
                  <a:cubicBezTo>
                    <a:pt x="1" y="172"/>
                    <a:pt x="10" y="395"/>
                    <a:pt x="179" y="475"/>
                  </a:cubicBezTo>
                  <a:cubicBezTo>
                    <a:pt x="216" y="492"/>
                    <a:pt x="253" y="500"/>
                    <a:pt x="288" y="500"/>
                  </a:cubicBezTo>
                  <a:cubicBezTo>
                    <a:pt x="458" y="500"/>
                    <a:pt x="593" y="322"/>
                    <a:pt x="527" y="145"/>
                  </a:cubicBezTo>
                  <a:cubicBezTo>
                    <a:pt x="489" y="49"/>
                    <a:pt x="394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1489;p63">
              <a:extLst>
                <a:ext uri="{FF2B5EF4-FFF2-40B4-BE49-F238E27FC236}">
                  <a16:creationId xmlns:a16="http://schemas.microsoft.com/office/drawing/2014/main" id="{6BC7A039-C1EA-331C-AC19-F9142A6DFC93}"/>
                </a:ext>
              </a:extLst>
            </p:cNvPr>
            <p:cNvSpPr/>
            <p:nvPr/>
          </p:nvSpPr>
          <p:spPr>
            <a:xfrm>
              <a:off x="611225" y="1860150"/>
              <a:ext cx="81775" cy="42400"/>
            </a:xfrm>
            <a:custGeom>
              <a:avLst/>
              <a:gdLst/>
              <a:ahLst/>
              <a:cxnLst/>
              <a:rect l="l" t="t" r="r" b="b"/>
              <a:pathLst>
                <a:path w="3271" h="1696" extrusionOk="0">
                  <a:moveTo>
                    <a:pt x="166" y="0"/>
                  </a:moveTo>
                  <a:cubicBezTo>
                    <a:pt x="143" y="0"/>
                    <a:pt x="121" y="12"/>
                    <a:pt x="117" y="39"/>
                  </a:cubicBezTo>
                  <a:cubicBezTo>
                    <a:pt x="1" y="797"/>
                    <a:pt x="625" y="1333"/>
                    <a:pt x="1286" y="1556"/>
                  </a:cubicBezTo>
                  <a:cubicBezTo>
                    <a:pt x="1531" y="1638"/>
                    <a:pt x="1818" y="1695"/>
                    <a:pt x="2099" y="1695"/>
                  </a:cubicBezTo>
                  <a:cubicBezTo>
                    <a:pt x="2574" y="1695"/>
                    <a:pt x="3032" y="1532"/>
                    <a:pt x="3239" y="1056"/>
                  </a:cubicBezTo>
                  <a:cubicBezTo>
                    <a:pt x="3270" y="988"/>
                    <a:pt x="3215" y="928"/>
                    <a:pt x="3163" y="928"/>
                  </a:cubicBezTo>
                  <a:cubicBezTo>
                    <a:pt x="3141" y="928"/>
                    <a:pt x="3119" y="940"/>
                    <a:pt x="3105" y="967"/>
                  </a:cubicBezTo>
                  <a:cubicBezTo>
                    <a:pt x="2891" y="1389"/>
                    <a:pt x="2506" y="1534"/>
                    <a:pt x="2094" y="1534"/>
                  </a:cubicBezTo>
                  <a:cubicBezTo>
                    <a:pt x="1854" y="1534"/>
                    <a:pt x="1605" y="1485"/>
                    <a:pt x="1375" y="1413"/>
                  </a:cubicBezTo>
                  <a:cubicBezTo>
                    <a:pt x="750" y="1217"/>
                    <a:pt x="206" y="753"/>
                    <a:pt x="224" y="57"/>
                  </a:cubicBezTo>
                  <a:cubicBezTo>
                    <a:pt x="229" y="21"/>
                    <a:pt x="196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1490;p63">
              <a:extLst>
                <a:ext uri="{FF2B5EF4-FFF2-40B4-BE49-F238E27FC236}">
                  <a16:creationId xmlns:a16="http://schemas.microsoft.com/office/drawing/2014/main" id="{FDD3FA4A-7A05-4406-2804-091D7BB20239}"/>
                </a:ext>
              </a:extLst>
            </p:cNvPr>
            <p:cNvSpPr/>
            <p:nvPr/>
          </p:nvSpPr>
          <p:spPr>
            <a:xfrm>
              <a:off x="595850" y="1852325"/>
              <a:ext cx="10275" cy="9625"/>
            </a:xfrm>
            <a:custGeom>
              <a:avLst/>
              <a:gdLst/>
              <a:ahLst/>
              <a:cxnLst/>
              <a:rect l="l" t="t" r="r" b="b"/>
              <a:pathLst>
                <a:path w="411" h="385" extrusionOk="0">
                  <a:moveTo>
                    <a:pt x="223" y="0"/>
                  </a:moveTo>
                  <a:cubicBezTo>
                    <a:pt x="149" y="0"/>
                    <a:pt x="76" y="44"/>
                    <a:pt x="45" y="111"/>
                  </a:cubicBezTo>
                  <a:cubicBezTo>
                    <a:pt x="18" y="138"/>
                    <a:pt x="0" y="174"/>
                    <a:pt x="0" y="218"/>
                  </a:cubicBezTo>
                  <a:cubicBezTo>
                    <a:pt x="9" y="298"/>
                    <a:pt x="81" y="361"/>
                    <a:pt x="152" y="379"/>
                  </a:cubicBezTo>
                  <a:cubicBezTo>
                    <a:pt x="168" y="382"/>
                    <a:pt x="184" y="384"/>
                    <a:pt x="201" y="384"/>
                  </a:cubicBezTo>
                  <a:cubicBezTo>
                    <a:pt x="266" y="384"/>
                    <a:pt x="330" y="356"/>
                    <a:pt x="366" y="298"/>
                  </a:cubicBezTo>
                  <a:cubicBezTo>
                    <a:pt x="411" y="236"/>
                    <a:pt x="411" y="138"/>
                    <a:pt x="366" y="75"/>
                  </a:cubicBezTo>
                  <a:cubicBezTo>
                    <a:pt x="329" y="23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1491;p63">
              <a:extLst>
                <a:ext uri="{FF2B5EF4-FFF2-40B4-BE49-F238E27FC236}">
                  <a16:creationId xmlns:a16="http://schemas.microsoft.com/office/drawing/2014/main" id="{3598AA63-967C-B7DD-2D07-DFFCEF6E4109}"/>
                </a:ext>
              </a:extLst>
            </p:cNvPr>
            <p:cNvSpPr/>
            <p:nvPr/>
          </p:nvSpPr>
          <p:spPr>
            <a:xfrm>
              <a:off x="702000" y="1888100"/>
              <a:ext cx="9675" cy="8700"/>
            </a:xfrm>
            <a:custGeom>
              <a:avLst/>
              <a:gdLst/>
              <a:ahLst/>
              <a:cxnLst/>
              <a:rect l="l" t="t" r="r" b="b"/>
              <a:pathLst>
                <a:path w="387" h="348" extrusionOk="0">
                  <a:moveTo>
                    <a:pt x="206" y="0"/>
                  </a:moveTo>
                  <a:cubicBezTo>
                    <a:pt x="170" y="0"/>
                    <a:pt x="126" y="9"/>
                    <a:pt x="99" y="36"/>
                  </a:cubicBezTo>
                  <a:cubicBezTo>
                    <a:pt x="19" y="90"/>
                    <a:pt x="1" y="241"/>
                    <a:pt x="72" y="304"/>
                  </a:cubicBezTo>
                  <a:cubicBezTo>
                    <a:pt x="103" y="334"/>
                    <a:pt x="140" y="348"/>
                    <a:pt x="177" y="348"/>
                  </a:cubicBezTo>
                  <a:cubicBezTo>
                    <a:pt x="280" y="348"/>
                    <a:pt x="386" y="246"/>
                    <a:pt x="367" y="134"/>
                  </a:cubicBezTo>
                  <a:cubicBezTo>
                    <a:pt x="349" y="54"/>
                    <a:pt x="286" y="0"/>
                    <a:pt x="2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组合 2">
            <a:extLst>
              <a:ext uri="{FF2B5EF4-FFF2-40B4-BE49-F238E27FC236}">
                <a16:creationId xmlns:a16="http://schemas.microsoft.com/office/drawing/2014/main" id="{265FA7F2-694F-64D5-C28D-3E6845904B1B}"/>
              </a:ext>
            </a:extLst>
          </p:cNvPr>
          <p:cNvGrpSpPr/>
          <p:nvPr/>
        </p:nvGrpSpPr>
        <p:grpSpPr>
          <a:xfrm flipH="1">
            <a:off x="4864932" y="897574"/>
            <a:ext cx="6556090" cy="3716380"/>
            <a:chOff x="-558688" y="0"/>
            <a:chExt cx="9107943" cy="6858000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A1FE366B-6FD5-08DA-AC11-06F69E85E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7A161BE3-25A2-189C-4B35-FF9C1F76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40AF5E-AF07-558E-DA11-BF5E2FF03B6F}"/>
              </a:ext>
            </a:extLst>
          </p:cNvPr>
          <p:cNvSpPr txBox="1"/>
          <p:nvPr/>
        </p:nvSpPr>
        <p:spPr>
          <a:xfrm>
            <a:off x="5690228" y="1865977"/>
            <a:ext cx="4760058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Thống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nhất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ở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nhóm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kết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quả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đọc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ở </a:t>
            </a:r>
            <a:r>
              <a:rPr kumimoji="0" lang="en-US" sz="3733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nhà</a:t>
            </a:r>
            <a:r>
              <a:rPr kumimoji="0" lang="en-US" sz="3733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(6 </a:t>
            </a:r>
            <a:r>
              <a:rPr kumimoji="0" lang="en-US" sz="3733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phút</a:t>
            </a:r>
            <a:r>
              <a:rPr kumimoji="0" lang="en-US" sz="3733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)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FEF5784F-BDBC-1D50-4936-4BF330845FE1}"/>
              </a:ext>
            </a:extLst>
          </p:cNvPr>
          <p:cNvSpPr txBox="1"/>
          <p:nvPr/>
        </p:nvSpPr>
        <p:spPr bwMode="auto">
          <a:xfrm>
            <a:off x="1644254" y="911933"/>
            <a:ext cx="3778993" cy="9540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4: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文本框 4">
            <a:extLst>
              <a:ext uri="{FF2B5EF4-FFF2-40B4-BE49-F238E27FC236}">
                <a16:creationId xmlns:a16="http://schemas.microsoft.com/office/drawing/2014/main" id="{FEF5784F-BDBC-1D50-4936-4BF330845FE1}"/>
              </a:ext>
            </a:extLst>
          </p:cNvPr>
          <p:cNvSpPr txBox="1"/>
          <p:nvPr/>
        </p:nvSpPr>
        <p:spPr bwMode="auto">
          <a:xfrm>
            <a:off x="1644254" y="1685029"/>
            <a:ext cx="3778993" cy="9540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3: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FEF5784F-BDBC-1D50-4936-4BF330845FE1}"/>
              </a:ext>
            </a:extLst>
          </p:cNvPr>
          <p:cNvSpPr txBox="1"/>
          <p:nvPr/>
        </p:nvSpPr>
        <p:spPr bwMode="auto">
          <a:xfrm>
            <a:off x="1623456" y="2407813"/>
            <a:ext cx="3778993" cy="9540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2: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文本框 4">
            <a:extLst>
              <a:ext uri="{FF2B5EF4-FFF2-40B4-BE49-F238E27FC236}">
                <a16:creationId xmlns:a16="http://schemas.microsoft.com/office/drawing/2014/main" id="{FEF5784F-BDBC-1D50-4936-4BF330845FE1}"/>
              </a:ext>
            </a:extLst>
          </p:cNvPr>
          <p:cNvSpPr txBox="1"/>
          <p:nvPr/>
        </p:nvSpPr>
        <p:spPr bwMode="auto">
          <a:xfrm>
            <a:off x="1591742" y="3130037"/>
            <a:ext cx="3778993" cy="17130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1: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733" i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3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733" i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3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1475594" y="334781"/>
            <a:ext cx="6271269" cy="98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960F-3B61-4E27-9120-0A259756A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10" y="1071854"/>
            <a:ext cx="6773933" cy="57289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FE492-77D4-4F9B-89C3-63CC42C4FB01}"/>
              </a:ext>
            </a:extLst>
          </p:cNvPr>
          <p:cNvSpPr/>
          <p:nvPr/>
        </p:nvSpPr>
        <p:spPr>
          <a:xfrm>
            <a:off x="2085934" y="2308271"/>
            <a:ext cx="457492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 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 hiện hình ảnh “chái bếp” của bài thơ này có gì đặc sắc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Nhóm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15" y="1071854"/>
            <a:ext cx="3668256" cy="4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7012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A1DC-B8A8-4AD0-A3FB-0D90CD29149F}"/>
              </a:ext>
            </a:extLst>
          </p:cNvPr>
          <p:cNvSpPr/>
          <p:nvPr/>
        </p:nvSpPr>
        <p:spPr>
          <a:xfrm>
            <a:off x="1766451" y="633965"/>
            <a:ext cx="88700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 ảnh “chái bếp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CF488-28BE-46C2-88AE-3BED08DCD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33" y="2569182"/>
            <a:ext cx="4469516" cy="3884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69CD74-9D40-4682-A60C-9E12CFA41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158" y="2594090"/>
            <a:ext cx="5282903" cy="38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8144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5B529B4-21F8-40E3-9A49-7E5C54CC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4" y="2054879"/>
            <a:ext cx="4444001" cy="4113195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E3F8067-4573-476C-9834-2BE906811D44}"/>
              </a:ext>
            </a:extLst>
          </p:cNvPr>
          <p:cNvSpPr txBox="1"/>
          <p:nvPr/>
        </p:nvSpPr>
        <p:spPr>
          <a:xfrm>
            <a:off x="1332190" y="3285629"/>
            <a:ext cx="28554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6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mang tâm tư, số phận của con người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FF90C1-E666-4AF5-88BC-146658FFA65F}"/>
              </a:ext>
            </a:extLst>
          </p:cNvPr>
          <p:cNvSpPr/>
          <p:nvPr/>
        </p:nvSpPr>
        <p:spPr>
          <a:xfrm>
            <a:off x="1838536" y="1183496"/>
            <a:ext cx="85138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Chái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bếp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nằm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nằng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nặng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đêm</a:t>
            </a:r>
            <a:endParaRPr lang="en-US" sz="4000" i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Chái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bếp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thõng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xình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xịch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đêm</a:t>
            </a:r>
            <a:r>
              <a:rPr lang="en-US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mưa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8031B-5E30-48F4-B16C-8C7787544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656" y="2739074"/>
            <a:ext cx="351582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3607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BDFE-4E8C-4C8A-B28A-3679D391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5B529B4-21F8-40E3-9A49-7E5C54CC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" y="2145858"/>
            <a:ext cx="6503677" cy="4482387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E3F8067-4573-476C-9834-2BE906811D44}"/>
              </a:ext>
            </a:extLst>
          </p:cNvPr>
          <p:cNvSpPr txBox="1"/>
          <p:nvPr/>
        </p:nvSpPr>
        <p:spPr>
          <a:xfrm>
            <a:off x="1438207" y="3353456"/>
            <a:ext cx="39554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6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chái bếp gắn với hình ảnh người thân (cha mẹ), gắn với cuộc sống lao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FF90C1-E666-4AF5-88BC-146658FFA65F}"/>
              </a:ext>
            </a:extLst>
          </p:cNvPr>
          <p:cNvSpPr/>
          <p:nvPr/>
        </p:nvSpPr>
        <p:spPr>
          <a:xfrm>
            <a:off x="2077075" y="1049915"/>
            <a:ext cx="76274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Nồi cám bao năm mẹ đun dở</a:t>
            </a:r>
            <a:endParaRPr lang="en-US" sz="4000" i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vi-VN" sz="4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Có mặt người dợm nắng dợm sương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8031B-5E30-48F4-B16C-8C7787544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680" y="2739074"/>
            <a:ext cx="3515821" cy="3429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51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EM Education Workshop for Teachers by Slidesgo">
  <a:themeElements>
    <a:clrScheme name="Simple Light">
      <a:dk1>
        <a:srgbClr val="060607"/>
      </a:dk1>
      <a:lt1>
        <a:srgbClr val="FFFFFF"/>
      </a:lt1>
      <a:dk2>
        <a:srgbClr val="2E3B46"/>
      </a:dk2>
      <a:lt2>
        <a:srgbClr val="465557"/>
      </a:lt2>
      <a:accent1>
        <a:srgbClr val="AAB18E"/>
      </a:accent1>
      <a:accent2>
        <a:srgbClr val="C0D6C2"/>
      </a:accent2>
      <a:accent3>
        <a:srgbClr val="E3E5D2"/>
      </a:accent3>
      <a:accent4>
        <a:srgbClr val="CDAE46"/>
      </a:accent4>
      <a:accent5>
        <a:srgbClr val="BB8A59"/>
      </a:accent5>
      <a:accent6>
        <a:srgbClr val="9E663A"/>
      </a:accent6>
      <a:hlink>
        <a:srgbClr val="0606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ision Board Workshop by Slidesgo">
  <a:themeElements>
    <a:clrScheme name="Simple Light">
      <a:dk1>
        <a:srgbClr val="222A54"/>
      </a:dk1>
      <a:lt1>
        <a:srgbClr val="FFF9F5"/>
      </a:lt1>
      <a:dk2>
        <a:srgbClr val="A4CFBC"/>
      </a:dk2>
      <a:lt2>
        <a:srgbClr val="8FA062"/>
      </a:lt2>
      <a:accent1>
        <a:srgbClr val="9DBE52"/>
      </a:accent1>
      <a:accent2>
        <a:srgbClr val="D6EAB6"/>
      </a:accent2>
      <a:accent3>
        <a:srgbClr val="57817F"/>
      </a:accent3>
      <a:accent4>
        <a:srgbClr val="ED6645"/>
      </a:accent4>
      <a:accent5>
        <a:srgbClr val="FFA990"/>
      </a:accent5>
      <a:accent6>
        <a:srgbClr val="FFCE59"/>
      </a:accent6>
      <a:hlink>
        <a:srgbClr val="222A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1120</Words>
  <Application>Microsoft Office PowerPoint</Application>
  <PresentationFormat>Widescreen</PresentationFormat>
  <Paragraphs>115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MS Mincho</vt:lpstr>
      <vt:lpstr>SimSun</vt:lpstr>
      <vt:lpstr>.VnTime</vt:lpstr>
      <vt:lpstr>Actor</vt:lpstr>
      <vt:lpstr>Arial</vt:lpstr>
      <vt:lpstr>Balsamiq Sans</vt:lpstr>
      <vt:lpstr>Bebas Neue</vt:lpstr>
      <vt:lpstr>Calibri</vt:lpstr>
      <vt:lpstr>Calibri Light</vt:lpstr>
      <vt:lpstr>等线</vt:lpstr>
      <vt:lpstr>等线 Light</vt:lpstr>
      <vt:lpstr>Fira Sans Extra Condensed</vt:lpstr>
      <vt:lpstr>Kalam</vt:lpstr>
      <vt:lpstr>Lato</vt:lpstr>
      <vt:lpstr>Open Sans</vt:lpstr>
      <vt:lpstr>PT Sans</vt:lpstr>
      <vt:lpstr>Roboto</vt:lpstr>
      <vt:lpstr>Segoe UI</vt:lpstr>
      <vt:lpstr>Times New Roman</vt:lpstr>
      <vt:lpstr>字魂36号-正文宋楷</vt:lpstr>
      <vt:lpstr>杨任东竹石体-Semibold</vt:lpstr>
      <vt:lpstr>1_Office Theme</vt:lpstr>
      <vt:lpstr>Office 主题​​</vt:lpstr>
      <vt:lpstr>STEM Education Workshop for Teachers by Slidesgo</vt:lpstr>
      <vt:lpstr>4_Office Theme</vt:lpstr>
      <vt:lpstr>Vision Board Workshop by Slidesgo</vt:lpstr>
      <vt:lpstr>ĐỌC MỞ RỘNG THEO THỂ LOẠI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GIÁO CÙNG CÁC EM HỌC SINH LỚP 8A</dc:title>
  <dc:creator>WIN 10</dc:creator>
  <cp:lastModifiedBy>Admin</cp:lastModifiedBy>
  <cp:revision>46</cp:revision>
  <dcterms:created xsi:type="dcterms:W3CDTF">2023-06-23T03:00:50Z</dcterms:created>
  <dcterms:modified xsi:type="dcterms:W3CDTF">2024-09-14T08:39:12Z</dcterms:modified>
</cp:coreProperties>
</file>