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 id="2147483687" r:id="rId3"/>
  </p:sldMasterIdLst>
  <p:notesMasterIdLst>
    <p:notesMasterId r:id="rId52"/>
  </p:notesMasterIdLst>
  <p:sldIdLst>
    <p:sldId id="256" r:id="rId4"/>
    <p:sldId id="259" r:id="rId5"/>
    <p:sldId id="260" r:id="rId6"/>
    <p:sldId id="286" r:id="rId7"/>
    <p:sldId id="806" r:id="rId8"/>
    <p:sldId id="808" r:id="rId9"/>
    <p:sldId id="809" r:id="rId10"/>
    <p:sldId id="284" r:id="rId11"/>
    <p:sldId id="810" r:id="rId12"/>
    <p:sldId id="856" r:id="rId13"/>
    <p:sldId id="857" r:id="rId14"/>
    <p:sldId id="858" r:id="rId15"/>
    <p:sldId id="812" r:id="rId16"/>
    <p:sldId id="815" r:id="rId17"/>
    <p:sldId id="814" r:id="rId18"/>
    <p:sldId id="817" r:id="rId19"/>
    <p:sldId id="819" r:id="rId20"/>
    <p:sldId id="822" r:id="rId21"/>
    <p:sldId id="854" r:id="rId22"/>
    <p:sldId id="824" r:id="rId23"/>
    <p:sldId id="821" r:id="rId24"/>
    <p:sldId id="825" r:id="rId25"/>
    <p:sldId id="826" r:id="rId26"/>
    <p:sldId id="287" r:id="rId27"/>
    <p:sldId id="833" r:id="rId28"/>
    <p:sldId id="834" r:id="rId29"/>
    <p:sldId id="832" r:id="rId30"/>
    <p:sldId id="827" r:id="rId31"/>
    <p:sldId id="835" r:id="rId32"/>
    <p:sldId id="839" r:id="rId33"/>
    <p:sldId id="836" r:id="rId34"/>
    <p:sldId id="844" r:id="rId35"/>
    <p:sldId id="845" r:id="rId36"/>
    <p:sldId id="855" r:id="rId37"/>
    <p:sldId id="828" r:id="rId38"/>
    <p:sldId id="264" r:id="rId39"/>
    <p:sldId id="258" r:id="rId40"/>
    <p:sldId id="848" r:id="rId41"/>
    <p:sldId id="257" r:id="rId42"/>
    <p:sldId id="261" r:id="rId43"/>
    <p:sldId id="262" r:id="rId44"/>
    <p:sldId id="849" r:id="rId45"/>
    <p:sldId id="850" r:id="rId46"/>
    <p:sldId id="851" r:id="rId47"/>
    <p:sldId id="852" r:id="rId48"/>
    <p:sldId id="853" r:id="rId49"/>
    <p:sldId id="830" r:id="rId50"/>
    <p:sldId id="847" r:id="rId51"/>
  </p:sldIdLst>
  <p:sldSz cx="9144000" cy="5143500" type="screen16x9"/>
  <p:notesSz cx="6858000" cy="9144000"/>
  <p:embeddedFontLst>
    <p:embeddedFont>
      <p:font typeface=".VnTime" panose="020B7200000000000000" pitchFamily="34" charset="0"/>
      <p:regular r:id="rId53"/>
      <p:bold r:id="rId54"/>
      <p:italic r:id="rId55"/>
      <p:boldItalic r:id="rId56"/>
    </p:embeddedFont>
    <p:embeddedFont>
      <p:font typeface="Fira Sans Extra Condensed" panose="020B0604020202020204" charset="0"/>
      <p:regular r:id="rId57"/>
      <p:bold r:id="rId58"/>
      <p:italic r:id="rId59"/>
      <p:boldItalic r:id="rId60"/>
    </p:embeddedFont>
    <p:embeddedFont>
      <p:font typeface="SimSun" panose="02010600030101010101" pitchFamily="2" charset="-122"/>
      <p:regular r:id="rId61"/>
    </p:embeddedFont>
    <p:embeddedFont>
      <p:font typeface="BioRhyme" panose="020B0604020202020204" charset="0"/>
      <p:regular r:id="rId62"/>
      <p:bold r:id="rId63"/>
    </p:embeddedFont>
    <p:embeddedFont>
      <p:font typeface="Calibri Light" panose="020F0302020204030204" pitchFamily="34" charset="0"/>
      <p:regular r:id="rId64"/>
      <p:italic r:id="rId65"/>
    </p:embeddedFont>
    <p:embeddedFont>
      <p:font typeface="Tajawal Medium" panose="020B0604020202020204" charset="-78"/>
      <p:regular r:id="rId66"/>
      <p:bold r:id="rId67"/>
    </p:embeddedFont>
    <p:embeddedFont>
      <p:font typeface="Calibri" panose="020F0502020204030204" pitchFamily="34" charset="0"/>
      <p:regular r:id="rId68"/>
      <p:bold r:id="rId69"/>
      <p:italic r:id="rId70"/>
      <p:boldItalic r:id="rId71"/>
    </p:embeddedFont>
    <p:embeddedFont>
      <p:font typeface="Roboto Slab ExtraBold" panose="020B0604020202020204" charset="0"/>
      <p:bold r:id="rId72"/>
    </p:embeddedFont>
    <p:embeddedFont>
      <p:font typeface="Roboto" panose="020B0604020202020204" charset="0"/>
      <p:regular r:id="rId73"/>
      <p:bold r:id="rId74"/>
      <p:italic r:id="rId75"/>
      <p:boldItalic r:id="rId76"/>
    </p:embeddedFont>
    <p:embeddedFont>
      <p:font typeface="Montserrat" panose="020B060402020202020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505D30-FEB6-415B-A8F4-E13A705B44A2}">
  <a:tblStyle styleId="{70505D30-FEB6-415B-A8F4-E13A705B44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2.xml"/><Relationship Id="rId61" Type="http://schemas.openxmlformats.org/officeDocument/2006/relationships/font" Target="fonts/font9.fntdata"/><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80"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Sdt</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aseline="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000" dirty="0" smtClean="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60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961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63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40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55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98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6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07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966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81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kkkkkkkKkkkkkkkkkkkk</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9679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874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153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13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940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428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93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40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14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85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334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585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57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5c92205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85c92205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5044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11"/>
          </a:xfrm>
          <a:prstGeom prst="rect">
            <a:avLst/>
          </a:prstGeom>
          <a:noFill/>
          <a:ln>
            <a:noFill/>
          </a:ln>
        </p:spPr>
      </p:pic>
      <p:sp>
        <p:nvSpPr>
          <p:cNvPr id="10" name="Google Shape;10;p2"/>
          <p:cNvSpPr txBox="1">
            <a:spLocks noGrp="1"/>
          </p:cNvSpPr>
          <p:nvPr>
            <p:ph type="ctrTitle"/>
          </p:nvPr>
        </p:nvSpPr>
        <p:spPr>
          <a:xfrm>
            <a:off x="792275" y="737950"/>
            <a:ext cx="4717500" cy="1344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56258" y="2263445"/>
            <a:ext cx="3636000" cy="4515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5" name="Google Shape;15;p2"/>
          <p:cNvPicPr preferRelativeResize="0"/>
          <p:nvPr/>
        </p:nvPicPr>
        <p:blipFill rotWithShape="1">
          <a:blip r:embed="rId3">
            <a:alphaModFix/>
          </a:blip>
          <a:srcRect b="55767"/>
          <a:stretch/>
        </p:blipFill>
        <p:spPr>
          <a:xfrm>
            <a:off x="0" y="3885475"/>
            <a:ext cx="9144003" cy="1258026"/>
          </a:xfrm>
          <a:prstGeom prst="rect">
            <a:avLst/>
          </a:prstGeom>
          <a:noFill/>
          <a:ln>
            <a:noFill/>
          </a:ln>
        </p:spPr>
      </p:pic>
      <p:pic>
        <p:nvPicPr>
          <p:cNvPr id="16" name="Google Shape;16;p2"/>
          <p:cNvPicPr preferRelativeResize="0"/>
          <p:nvPr/>
        </p:nvPicPr>
        <p:blipFill>
          <a:blip r:embed="rId4">
            <a:alphaModFix/>
          </a:blip>
          <a:stretch>
            <a:fillRect/>
          </a:stretch>
        </p:blipFill>
        <p:spPr>
          <a:xfrm>
            <a:off x="7050920" y="4136876"/>
            <a:ext cx="2548126" cy="1530751"/>
          </a:xfrm>
          <a:prstGeom prst="rect">
            <a:avLst/>
          </a:prstGeom>
          <a:noFill/>
          <a:ln>
            <a:noFill/>
          </a:ln>
        </p:spPr>
      </p:pic>
      <p:pic>
        <p:nvPicPr>
          <p:cNvPr id="17" name="Google Shape;17;p2"/>
          <p:cNvPicPr preferRelativeResize="0"/>
          <p:nvPr/>
        </p:nvPicPr>
        <p:blipFill>
          <a:blip r:embed="rId5">
            <a:alphaModFix/>
          </a:blip>
          <a:stretch>
            <a:fillRect/>
          </a:stretch>
        </p:blipFill>
        <p:spPr>
          <a:xfrm>
            <a:off x="3971412" y="4211175"/>
            <a:ext cx="2085715" cy="638400"/>
          </a:xfrm>
          <a:prstGeom prst="rect">
            <a:avLst/>
          </a:prstGeom>
          <a:noFill/>
          <a:ln>
            <a:noFill/>
          </a:ln>
        </p:spPr>
      </p:pic>
      <p:pic>
        <p:nvPicPr>
          <p:cNvPr id="18" name="Google Shape;18;p2"/>
          <p:cNvPicPr preferRelativeResize="0"/>
          <p:nvPr/>
        </p:nvPicPr>
        <p:blipFill>
          <a:blip r:embed="rId6">
            <a:alphaModFix/>
          </a:blip>
          <a:stretch>
            <a:fillRect/>
          </a:stretch>
        </p:blipFill>
        <p:spPr>
          <a:xfrm>
            <a:off x="6770128" y="4209843"/>
            <a:ext cx="2633526" cy="834617"/>
          </a:xfrm>
          <a:prstGeom prst="rect">
            <a:avLst/>
          </a:prstGeom>
          <a:noFill/>
          <a:ln>
            <a:noFill/>
          </a:ln>
        </p:spPr>
      </p:pic>
      <p:pic>
        <p:nvPicPr>
          <p:cNvPr id="19" name="Google Shape;19;p2"/>
          <p:cNvPicPr preferRelativeResize="0"/>
          <p:nvPr/>
        </p:nvPicPr>
        <p:blipFill>
          <a:blip r:embed="rId4">
            <a:alphaModFix/>
          </a:blip>
          <a:stretch>
            <a:fillRect/>
          </a:stretch>
        </p:blipFill>
        <p:spPr>
          <a:xfrm>
            <a:off x="614824" y="4049875"/>
            <a:ext cx="1921883" cy="1154550"/>
          </a:xfrm>
          <a:prstGeom prst="rect">
            <a:avLst/>
          </a:prstGeom>
          <a:noFill/>
          <a:ln>
            <a:noFill/>
          </a:ln>
        </p:spPr>
      </p:pic>
      <p:pic>
        <p:nvPicPr>
          <p:cNvPr id="20" name="Google Shape;20;p2"/>
          <p:cNvPicPr preferRelativeResize="0"/>
          <p:nvPr/>
        </p:nvPicPr>
        <p:blipFill>
          <a:blip r:embed="rId7">
            <a:alphaModFix/>
          </a:blip>
          <a:stretch>
            <a:fillRect/>
          </a:stretch>
        </p:blipFill>
        <p:spPr>
          <a:xfrm>
            <a:off x="7769800" y="4100620"/>
            <a:ext cx="2056221" cy="1053050"/>
          </a:xfrm>
          <a:prstGeom prst="rect">
            <a:avLst/>
          </a:prstGeom>
          <a:noFill/>
          <a:ln>
            <a:noFill/>
          </a:ln>
        </p:spPr>
      </p:pic>
      <p:pic>
        <p:nvPicPr>
          <p:cNvPr id="21" name="Google Shape;21;p2"/>
          <p:cNvPicPr preferRelativeResize="0"/>
          <p:nvPr/>
        </p:nvPicPr>
        <p:blipFill rotWithShape="1">
          <a:blip r:embed="rId8">
            <a:alphaModFix/>
          </a:blip>
          <a:srcRect l="24167" t="15376"/>
          <a:stretch/>
        </p:blipFill>
        <p:spPr>
          <a:xfrm>
            <a:off x="0" y="4100625"/>
            <a:ext cx="1683974" cy="1053050"/>
          </a:xfrm>
          <a:prstGeom prst="rect">
            <a:avLst/>
          </a:prstGeom>
          <a:noFill/>
          <a:ln>
            <a:noFill/>
          </a:ln>
        </p:spPr>
      </p:pic>
      <p:pic>
        <p:nvPicPr>
          <p:cNvPr id="22" name="Google Shape;22;p2"/>
          <p:cNvPicPr preferRelativeResize="0"/>
          <p:nvPr/>
        </p:nvPicPr>
        <p:blipFill>
          <a:blip r:embed="rId9">
            <a:alphaModFix/>
          </a:blip>
          <a:stretch>
            <a:fillRect/>
          </a:stretch>
        </p:blipFill>
        <p:spPr>
          <a:xfrm flipH="1">
            <a:off x="-829786" y="2722655"/>
            <a:ext cx="1277549" cy="1932216"/>
          </a:xfrm>
          <a:prstGeom prst="rect">
            <a:avLst/>
          </a:prstGeom>
          <a:noFill/>
          <a:ln>
            <a:noFill/>
          </a:ln>
        </p:spPr>
      </p:pic>
      <p:pic>
        <p:nvPicPr>
          <p:cNvPr id="23" name="Google Shape;23;p2"/>
          <p:cNvPicPr preferRelativeResize="0"/>
          <p:nvPr/>
        </p:nvPicPr>
        <p:blipFill>
          <a:blip r:embed="rId10">
            <a:alphaModFix/>
          </a:blip>
          <a:stretch>
            <a:fillRect/>
          </a:stretch>
        </p:blipFill>
        <p:spPr>
          <a:xfrm>
            <a:off x="-421177" y="325808"/>
            <a:ext cx="1551574" cy="520984"/>
          </a:xfrm>
          <a:prstGeom prst="rect">
            <a:avLst/>
          </a:prstGeom>
          <a:noFill/>
          <a:ln>
            <a:noFill/>
          </a:ln>
        </p:spPr>
      </p:pic>
      <p:grpSp>
        <p:nvGrpSpPr>
          <p:cNvPr id="2" name="Google Shape;420;p25">
            <a:extLst>
              <a:ext uri="{FF2B5EF4-FFF2-40B4-BE49-F238E27FC236}">
                <a16:creationId xmlns:a16="http://schemas.microsoft.com/office/drawing/2014/main" id="{7861232B-F21F-CB0C-E50F-F0F2E6F3AE33}"/>
              </a:ext>
            </a:extLst>
          </p:cNvPr>
          <p:cNvGrpSpPr/>
          <p:nvPr userDrawn="1"/>
        </p:nvGrpSpPr>
        <p:grpSpPr>
          <a:xfrm rot="3694142" flipH="1">
            <a:off x="1481266" y="2905459"/>
            <a:ext cx="816272" cy="949611"/>
            <a:chOff x="-1452987" y="2956963"/>
            <a:chExt cx="1484517" cy="1796838"/>
          </a:xfrm>
        </p:grpSpPr>
        <p:sp>
          <p:nvSpPr>
            <p:cNvPr id="3" name="Google Shape;421;p25">
              <a:extLst>
                <a:ext uri="{FF2B5EF4-FFF2-40B4-BE49-F238E27FC236}">
                  <a16:creationId xmlns:a16="http://schemas.microsoft.com/office/drawing/2014/main" id="{5A21CC1A-565B-21F2-0A2F-1405A40F2E08}"/>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422;p25">
              <a:extLst>
                <a:ext uri="{FF2B5EF4-FFF2-40B4-BE49-F238E27FC236}">
                  <a16:creationId xmlns:a16="http://schemas.microsoft.com/office/drawing/2014/main" id="{81A1773B-9A98-79E3-2F5E-6148DAEEC58E}"/>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23;p25">
              <a:extLst>
                <a:ext uri="{FF2B5EF4-FFF2-40B4-BE49-F238E27FC236}">
                  <a16:creationId xmlns:a16="http://schemas.microsoft.com/office/drawing/2014/main" id="{8D90A7A7-459C-B2DF-6A2A-AB979B75A12B}"/>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24;p25">
              <a:extLst>
                <a:ext uri="{FF2B5EF4-FFF2-40B4-BE49-F238E27FC236}">
                  <a16:creationId xmlns:a16="http://schemas.microsoft.com/office/drawing/2014/main" id="{008BEC97-1532-E032-775E-599B4ED0142E}"/>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25;p25">
              <a:extLst>
                <a:ext uri="{FF2B5EF4-FFF2-40B4-BE49-F238E27FC236}">
                  <a16:creationId xmlns:a16="http://schemas.microsoft.com/office/drawing/2014/main" id="{32CA79F2-D861-7FE2-7B24-7E2C7D48E99B}"/>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26;p25">
              <a:extLst>
                <a:ext uri="{FF2B5EF4-FFF2-40B4-BE49-F238E27FC236}">
                  <a16:creationId xmlns:a16="http://schemas.microsoft.com/office/drawing/2014/main" id="{E6BBD514-26C2-436F-9FEF-97404EE6481D}"/>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27;p25">
              <a:extLst>
                <a:ext uri="{FF2B5EF4-FFF2-40B4-BE49-F238E27FC236}">
                  <a16:creationId xmlns:a16="http://schemas.microsoft.com/office/drawing/2014/main" id="{60157EFC-572F-096F-0AF0-64EEF37B911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28;p25">
              <a:extLst>
                <a:ext uri="{FF2B5EF4-FFF2-40B4-BE49-F238E27FC236}">
                  <a16:creationId xmlns:a16="http://schemas.microsoft.com/office/drawing/2014/main" id="{01ED02BC-3F46-DFE3-EA71-2496537AC33B}"/>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29;p25">
              <a:extLst>
                <a:ext uri="{FF2B5EF4-FFF2-40B4-BE49-F238E27FC236}">
                  <a16:creationId xmlns:a16="http://schemas.microsoft.com/office/drawing/2014/main" id="{5E4653E1-9A56-0D7B-48B7-6FAF4FC56EE5}"/>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0;p25">
              <a:extLst>
                <a:ext uri="{FF2B5EF4-FFF2-40B4-BE49-F238E27FC236}">
                  <a16:creationId xmlns:a16="http://schemas.microsoft.com/office/drawing/2014/main" id="{2081595D-3450-3354-9C55-DF0734350AAA}"/>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1;p25">
              <a:extLst>
                <a:ext uri="{FF2B5EF4-FFF2-40B4-BE49-F238E27FC236}">
                  <a16:creationId xmlns:a16="http://schemas.microsoft.com/office/drawing/2014/main" id="{FCB012FA-D884-A194-52AD-703286AC5B55}"/>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2;p25">
              <a:extLst>
                <a:ext uri="{FF2B5EF4-FFF2-40B4-BE49-F238E27FC236}">
                  <a16:creationId xmlns:a16="http://schemas.microsoft.com/office/drawing/2014/main" id="{ADA08D0E-075B-1FB2-21B2-7C7297D93097}"/>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3;p25">
              <a:extLst>
                <a:ext uri="{FF2B5EF4-FFF2-40B4-BE49-F238E27FC236}">
                  <a16:creationId xmlns:a16="http://schemas.microsoft.com/office/drawing/2014/main" id="{3F63E07C-1CCD-8AA5-15D2-90C089B69421}"/>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34;p25">
              <a:extLst>
                <a:ext uri="{FF2B5EF4-FFF2-40B4-BE49-F238E27FC236}">
                  <a16:creationId xmlns:a16="http://schemas.microsoft.com/office/drawing/2014/main" id="{FD7F22E4-1A2C-BB17-F0EF-1F1434285BFF}"/>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35;p25">
              <a:extLst>
                <a:ext uri="{FF2B5EF4-FFF2-40B4-BE49-F238E27FC236}">
                  <a16:creationId xmlns:a16="http://schemas.microsoft.com/office/drawing/2014/main" id="{B9F1302D-204D-EEAB-36D0-111638D42E56}"/>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36;p25">
              <a:extLst>
                <a:ext uri="{FF2B5EF4-FFF2-40B4-BE49-F238E27FC236}">
                  <a16:creationId xmlns:a16="http://schemas.microsoft.com/office/drawing/2014/main" id="{EBDA4CE1-3A34-94EF-2503-20CA785C3632}"/>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37;p25">
              <a:extLst>
                <a:ext uri="{FF2B5EF4-FFF2-40B4-BE49-F238E27FC236}">
                  <a16:creationId xmlns:a16="http://schemas.microsoft.com/office/drawing/2014/main" id="{799DF888-2546-C636-114B-90FECC7AC84D}"/>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38;p25">
              <a:extLst>
                <a:ext uri="{FF2B5EF4-FFF2-40B4-BE49-F238E27FC236}">
                  <a16:creationId xmlns:a16="http://schemas.microsoft.com/office/drawing/2014/main" id="{7395FC3C-004E-ED62-2710-CAE1B2C7372B}"/>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39;p25">
              <a:extLst>
                <a:ext uri="{FF2B5EF4-FFF2-40B4-BE49-F238E27FC236}">
                  <a16:creationId xmlns:a16="http://schemas.microsoft.com/office/drawing/2014/main" id="{DFBE657F-498A-0F64-96DF-2082ECF24753}"/>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0;p25">
              <a:extLst>
                <a:ext uri="{FF2B5EF4-FFF2-40B4-BE49-F238E27FC236}">
                  <a16:creationId xmlns:a16="http://schemas.microsoft.com/office/drawing/2014/main" id="{C5C874A6-57C3-042C-9C6C-D51126291049}"/>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 name="Google Shape;420;p25">
            <a:extLst>
              <a:ext uri="{FF2B5EF4-FFF2-40B4-BE49-F238E27FC236}">
                <a16:creationId xmlns:a16="http://schemas.microsoft.com/office/drawing/2014/main" id="{462EB7A6-E4C1-37BA-C179-CEDE29FD424B}"/>
              </a:ext>
            </a:extLst>
          </p:cNvPr>
          <p:cNvGrpSpPr/>
          <p:nvPr userDrawn="1"/>
        </p:nvGrpSpPr>
        <p:grpSpPr>
          <a:xfrm rot="3694142" flipH="1">
            <a:off x="1769214" y="3201791"/>
            <a:ext cx="453793" cy="570334"/>
            <a:chOff x="-1452987" y="2956963"/>
            <a:chExt cx="1484517" cy="1796838"/>
          </a:xfrm>
        </p:grpSpPr>
        <p:sp>
          <p:nvSpPr>
            <p:cNvPr id="39" name="Google Shape;421;p25">
              <a:extLst>
                <a:ext uri="{FF2B5EF4-FFF2-40B4-BE49-F238E27FC236}">
                  <a16:creationId xmlns:a16="http://schemas.microsoft.com/office/drawing/2014/main" id="{7947B516-09EA-E852-695D-E90029E7CB2E}"/>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25">
              <a:extLst>
                <a:ext uri="{FF2B5EF4-FFF2-40B4-BE49-F238E27FC236}">
                  <a16:creationId xmlns:a16="http://schemas.microsoft.com/office/drawing/2014/main" id="{DB2F0DE9-E3A0-5300-69AB-221F2B9534F4}"/>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25">
              <a:extLst>
                <a:ext uri="{FF2B5EF4-FFF2-40B4-BE49-F238E27FC236}">
                  <a16:creationId xmlns:a16="http://schemas.microsoft.com/office/drawing/2014/main" id="{36E6D513-F254-3235-F794-B00C4EC05999}"/>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25">
              <a:extLst>
                <a:ext uri="{FF2B5EF4-FFF2-40B4-BE49-F238E27FC236}">
                  <a16:creationId xmlns:a16="http://schemas.microsoft.com/office/drawing/2014/main" id="{07BE04A4-C294-D2E5-1DBB-961F5E58D40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25">
              <a:extLst>
                <a:ext uri="{FF2B5EF4-FFF2-40B4-BE49-F238E27FC236}">
                  <a16:creationId xmlns:a16="http://schemas.microsoft.com/office/drawing/2014/main" id="{3BD81095-8FF4-C774-7F77-E03A07CBCC9D}"/>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25">
              <a:extLst>
                <a:ext uri="{FF2B5EF4-FFF2-40B4-BE49-F238E27FC236}">
                  <a16:creationId xmlns:a16="http://schemas.microsoft.com/office/drawing/2014/main" id="{D7A57118-89A2-6C2D-D2AA-814E08D1A897}"/>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25">
              <a:extLst>
                <a:ext uri="{FF2B5EF4-FFF2-40B4-BE49-F238E27FC236}">
                  <a16:creationId xmlns:a16="http://schemas.microsoft.com/office/drawing/2014/main" id="{2F6E5B75-BCD7-A589-96BD-B7239716FCF4}"/>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25">
              <a:extLst>
                <a:ext uri="{FF2B5EF4-FFF2-40B4-BE49-F238E27FC236}">
                  <a16:creationId xmlns:a16="http://schemas.microsoft.com/office/drawing/2014/main" id="{F1E06D0B-2207-E06E-5644-3270E42070C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25">
              <a:extLst>
                <a:ext uri="{FF2B5EF4-FFF2-40B4-BE49-F238E27FC236}">
                  <a16:creationId xmlns:a16="http://schemas.microsoft.com/office/drawing/2014/main" id="{B1936DD4-5924-C035-6153-ACC3548D5E77}"/>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25">
              <a:extLst>
                <a:ext uri="{FF2B5EF4-FFF2-40B4-BE49-F238E27FC236}">
                  <a16:creationId xmlns:a16="http://schemas.microsoft.com/office/drawing/2014/main" id="{61C8B7F6-BE85-8A82-0C56-EB5477D3FB2D}"/>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25">
              <a:extLst>
                <a:ext uri="{FF2B5EF4-FFF2-40B4-BE49-F238E27FC236}">
                  <a16:creationId xmlns:a16="http://schemas.microsoft.com/office/drawing/2014/main" id="{303DEFE5-F405-71AC-096A-C5574C5AABBD}"/>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25">
              <a:extLst>
                <a:ext uri="{FF2B5EF4-FFF2-40B4-BE49-F238E27FC236}">
                  <a16:creationId xmlns:a16="http://schemas.microsoft.com/office/drawing/2014/main" id="{730511D8-5AB4-7F71-FC68-A7CD7D9D1A68}"/>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33;p25">
              <a:extLst>
                <a:ext uri="{FF2B5EF4-FFF2-40B4-BE49-F238E27FC236}">
                  <a16:creationId xmlns:a16="http://schemas.microsoft.com/office/drawing/2014/main" id="{3B0D3265-22A6-5507-6454-06B4EC402D4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34;p25">
              <a:extLst>
                <a:ext uri="{FF2B5EF4-FFF2-40B4-BE49-F238E27FC236}">
                  <a16:creationId xmlns:a16="http://schemas.microsoft.com/office/drawing/2014/main" id="{CCE857CD-0842-1BD8-6D5B-1B7C51BC309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35;p25">
              <a:extLst>
                <a:ext uri="{FF2B5EF4-FFF2-40B4-BE49-F238E27FC236}">
                  <a16:creationId xmlns:a16="http://schemas.microsoft.com/office/drawing/2014/main" id="{E66328D3-0155-7FCF-521F-C01CB62C86CF}"/>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36;p25">
              <a:extLst>
                <a:ext uri="{FF2B5EF4-FFF2-40B4-BE49-F238E27FC236}">
                  <a16:creationId xmlns:a16="http://schemas.microsoft.com/office/drawing/2014/main" id="{2A46EC80-A138-4DE9-054E-F85C03211CB8}"/>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37;p25">
              <a:extLst>
                <a:ext uri="{FF2B5EF4-FFF2-40B4-BE49-F238E27FC236}">
                  <a16:creationId xmlns:a16="http://schemas.microsoft.com/office/drawing/2014/main" id="{A0FE412B-9DE3-C0AE-41F6-1661E8BF899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38;p25">
              <a:extLst>
                <a:ext uri="{FF2B5EF4-FFF2-40B4-BE49-F238E27FC236}">
                  <a16:creationId xmlns:a16="http://schemas.microsoft.com/office/drawing/2014/main" id="{C10D9EF6-9957-112F-7073-284A41EEDF1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39;p25">
              <a:extLst>
                <a:ext uri="{FF2B5EF4-FFF2-40B4-BE49-F238E27FC236}">
                  <a16:creationId xmlns:a16="http://schemas.microsoft.com/office/drawing/2014/main" id="{64A2349A-AD23-9A36-FC53-169EEE4822F3}"/>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40;p25">
              <a:extLst>
                <a:ext uri="{FF2B5EF4-FFF2-40B4-BE49-F238E27FC236}">
                  <a16:creationId xmlns:a16="http://schemas.microsoft.com/office/drawing/2014/main" id="{BA90C58E-86A1-38AD-478B-1086095C1438}"/>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9" name="Google Shape;420;p25">
            <a:extLst>
              <a:ext uri="{FF2B5EF4-FFF2-40B4-BE49-F238E27FC236}">
                <a16:creationId xmlns:a16="http://schemas.microsoft.com/office/drawing/2014/main" id="{83FD2661-1595-B075-2EDC-2066C04015AC}"/>
              </a:ext>
            </a:extLst>
          </p:cNvPr>
          <p:cNvGrpSpPr/>
          <p:nvPr userDrawn="1"/>
        </p:nvGrpSpPr>
        <p:grpSpPr>
          <a:xfrm rot="3694142" flipH="1">
            <a:off x="1951406" y="3254091"/>
            <a:ext cx="453793" cy="570334"/>
            <a:chOff x="-1452987" y="2956963"/>
            <a:chExt cx="1484517" cy="1796838"/>
          </a:xfrm>
        </p:grpSpPr>
        <p:sp>
          <p:nvSpPr>
            <p:cNvPr id="60" name="Google Shape;421;p25">
              <a:extLst>
                <a:ext uri="{FF2B5EF4-FFF2-40B4-BE49-F238E27FC236}">
                  <a16:creationId xmlns:a16="http://schemas.microsoft.com/office/drawing/2014/main" id="{0A03EF8F-ADCE-E69F-47A2-2662B42618E4}"/>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2;p25">
              <a:extLst>
                <a:ext uri="{FF2B5EF4-FFF2-40B4-BE49-F238E27FC236}">
                  <a16:creationId xmlns:a16="http://schemas.microsoft.com/office/drawing/2014/main" id="{C46FF677-77E4-4084-F48A-0428376A8DD2}"/>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3;p25">
              <a:extLst>
                <a:ext uri="{FF2B5EF4-FFF2-40B4-BE49-F238E27FC236}">
                  <a16:creationId xmlns:a16="http://schemas.microsoft.com/office/drawing/2014/main" id="{16D7585D-8F51-DEAE-B993-C630393464EA}"/>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24;p25">
              <a:extLst>
                <a:ext uri="{FF2B5EF4-FFF2-40B4-BE49-F238E27FC236}">
                  <a16:creationId xmlns:a16="http://schemas.microsoft.com/office/drawing/2014/main" id="{A375A2E1-379E-9185-CB12-DA3195CB3CD4}"/>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25;p25">
              <a:extLst>
                <a:ext uri="{FF2B5EF4-FFF2-40B4-BE49-F238E27FC236}">
                  <a16:creationId xmlns:a16="http://schemas.microsoft.com/office/drawing/2014/main" id="{B7B5E1CC-EFFC-E42F-32CE-EECD9106639A}"/>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26;p25">
              <a:extLst>
                <a:ext uri="{FF2B5EF4-FFF2-40B4-BE49-F238E27FC236}">
                  <a16:creationId xmlns:a16="http://schemas.microsoft.com/office/drawing/2014/main" id="{DF72063E-9BC9-9678-3815-CD4732D7AB8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27;p25">
              <a:extLst>
                <a:ext uri="{FF2B5EF4-FFF2-40B4-BE49-F238E27FC236}">
                  <a16:creationId xmlns:a16="http://schemas.microsoft.com/office/drawing/2014/main" id="{C40C26BA-ED36-43D7-7C56-3F29C5F299AF}"/>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28;p25">
              <a:extLst>
                <a:ext uri="{FF2B5EF4-FFF2-40B4-BE49-F238E27FC236}">
                  <a16:creationId xmlns:a16="http://schemas.microsoft.com/office/drawing/2014/main" id="{1F40F1F8-3B49-3A43-4962-023781ECBB00}"/>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29;p25">
              <a:extLst>
                <a:ext uri="{FF2B5EF4-FFF2-40B4-BE49-F238E27FC236}">
                  <a16:creationId xmlns:a16="http://schemas.microsoft.com/office/drawing/2014/main" id="{7D8D6C4F-D2EA-20F3-13C8-02CC83B1A4BE}"/>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0;p25">
              <a:extLst>
                <a:ext uri="{FF2B5EF4-FFF2-40B4-BE49-F238E27FC236}">
                  <a16:creationId xmlns:a16="http://schemas.microsoft.com/office/drawing/2014/main" id="{08FC216F-A40A-F686-3CC4-680B15B1609D}"/>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1;p25">
              <a:extLst>
                <a:ext uri="{FF2B5EF4-FFF2-40B4-BE49-F238E27FC236}">
                  <a16:creationId xmlns:a16="http://schemas.microsoft.com/office/drawing/2014/main" id="{5469221E-F7D8-71C5-0323-5E7A7C4AEF8A}"/>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2;p25">
              <a:extLst>
                <a:ext uri="{FF2B5EF4-FFF2-40B4-BE49-F238E27FC236}">
                  <a16:creationId xmlns:a16="http://schemas.microsoft.com/office/drawing/2014/main" id="{A67FC3B9-517A-D3AD-0068-C375FEC69BB8}"/>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3;p25">
              <a:extLst>
                <a:ext uri="{FF2B5EF4-FFF2-40B4-BE49-F238E27FC236}">
                  <a16:creationId xmlns:a16="http://schemas.microsoft.com/office/drawing/2014/main" id="{C23F13CE-B113-3F1B-D692-894FE4FEECE7}"/>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4;p25">
              <a:extLst>
                <a:ext uri="{FF2B5EF4-FFF2-40B4-BE49-F238E27FC236}">
                  <a16:creationId xmlns:a16="http://schemas.microsoft.com/office/drawing/2014/main" id="{25EAAE19-791C-E843-9CE5-57769E0255D1}"/>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5;p25">
              <a:extLst>
                <a:ext uri="{FF2B5EF4-FFF2-40B4-BE49-F238E27FC236}">
                  <a16:creationId xmlns:a16="http://schemas.microsoft.com/office/drawing/2014/main" id="{8B945E4C-1C6B-3B94-7D5F-91385B3C3844}"/>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6;p25">
              <a:extLst>
                <a:ext uri="{FF2B5EF4-FFF2-40B4-BE49-F238E27FC236}">
                  <a16:creationId xmlns:a16="http://schemas.microsoft.com/office/drawing/2014/main" id="{1C7C0C5A-B173-DF6F-AF42-31125EFB466D}"/>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7;p25">
              <a:extLst>
                <a:ext uri="{FF2B5EF4-FFF2-40B4-BE49-F238E27FC236}">
                  <a16:creationId xmlns:a16="http://schemas.microsoft.com/office/drawing/2014/main" id="{536E947B-5D2F-682C-E49A-296713E87F6C}"/>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38;p25">
              <a:extLst>
                <a:ext uri="{FF2B5EF4-FFF2-40B4-BE49-F238E27FC236}">
                  <a16:creationId xmlns:a16="http://schemas.microsoft.com/office/drawing/2014/main" id="{271A9945-B4AD-F5FF-BF30-7E86398D9CCA}"/>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39;p25">
              <a:extLst>
                <a:ext uri="{FF2B5EF4-FFF2-40B4-BE49-F238E27FC236}">
                  <a16:creationId xmlns:a16="http://schemas.microsoft.com/office/drawing/2014/main" id="{8482AF6B-A154-2B8C-17ED-2E6FD7B399D2}"/>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0;p25">
              <a:extLst>
                <a:ext uri="{FF2B5EF4-FFF2-40B4-BE49-F238E27FC236}">
                  <a16:creationId xmlns:a16="http://schemas.microsoft.com/office/drawing/2014/main" id="{704B7D86-1D1F-813D-F956-144B68FED8F5}"/>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0" name="Google Shape;420;p25">
            <a:extLst>
              <a:ext uri="{FF2B5EF4-FFF2-40B4-BE49-F238E27FC236}">
                <a16:creationId xmlns:a16="http://schemas.microsoft.com/office/drawing/2014/main" id="{D6B5A7D8-D1B6-64AB-15B6-0AAFDAA89728}"/>
              </a:ext>
            </a:extLst>
          </p:cNvPr>
          <p:cNvGrpSpPr/>
          <p:nvPr userDrawn="1"/>
        </p:nvGrpSpPr>
        <p:grpSpPr>
          <a:xfrm rot="2297889" flipH="1">
            <a:off x="2191492" y="3222537"/>
            <a:ext cx="491211" cy="743354"/>
            <a:chOff x="-1452987" y="2956963"/>
            <a:chExt cx="1484517" cy="1796838"/>
          </a:xfrm>
        </p:grpSpPr>
        <p:sp>
          <p:nvSpPr>
            <p:cNvPr id="81" name="Google Shape;421;p25">
              <a:extLst>
                <a:ext uri="{FF2B5EF4-FFF2-40B4-BE49-F238E27FC236}">
                  <a16:creationId xmlns:a16="http://schemas.microsoft.com/office/drawing/2014/main" id="{27231FD3-3B05-8BD1-A287-312ADE6D6BB5}"/>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22;p25">
              <a:extLst>
                <a:ext uri="{FF2B5EF4-FFF2-40B4-BE49-F238E27FC236}">
                  <a16:creationId xmlns:a16="http://schemas.microsoft.com/office/drawing/2014/main" id="{BB2DFC0D-25F4-7654-E754-53D76E4E57B3}"/>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23;p25">
              <a:extLst>
                <a:ext uri="{FF2B5EF4-FFF2-40B4-BE49-F238E27FC236}">
                  <a16:creationId xmlns:a16="http://schemas.microsoft.com/office/drawing/2014/main" id="{8478795C-308B-6950-E80C-420CBE0033D6}"/>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24;p25">
              <a:extLst>
                <a:ext uri="{FF2B5EF4-FFF2-40B4-BE49-F238E27FC236}">
                  <a16:creationId xmlns:a16="http://schemas.microsoft.com/office/drawing/2014/main" id="{088DBB3B-1E87-424E-282B-AC713C8EA190}"/>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25;p25">
              <a:extLst>
                <a:ext uri="{FF2B5EF4-FFF2-40B4-BE49-F238E27FC236}">
                  <a16:creationId xmlns:a16="http://schemas.microsoft.com/office/drawing/2014/main" id="{610DC2AB-928B-E27D-1DEA-6BF768FD286F}"/>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26;p25">
              <a:extLst>
                <a:ext uri="{FF2B5EF4-FFF2-40B4-BE49-F238E27FC236}">
                  <a16:creationId xmlns:a16="http://schemas.microsoft.com/office/drawing/2014/main" id="{F2D411B3-1835-BE0E-B24C-08C580A8D528}"/>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27;p25">
              <a:extLst>
                <a:ext uri="{FF2B5EF4-FFF2-40B4-BE49-F238E27FC236}">
                  <a16:creationId xmlns:a16="http://schemas.microsoft.com/office/drawing/2014/main" id="{2DD8CF00-82C2-8E44-4F4C-28F084C5F2F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28;p25">
              <a:extLst>
                <a:ext uri="{FF2B5EF4-FFF2-40B4-BE49-F238E27FC236}">
                  <a16:creationId xmlns:a16="http://schemas.microsoft.com/office/drawing/2014/main" id="{B0E9029B-D1B0-CDB6-C7FE-8B3F0C20AF91}"/>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29;p25">
              <a:extLst>
                <a:ext uri="{FF2B5EF4-FFF2-40B4-BE49-F238E27FC236}">
                  <a16:creationId xmlns:a16="http://schemas.microsoft.com/office/drawing/2014/main" id="{DCD39E42-E940-184F-7151-F3FF5C20E48D}"/>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30;p25">
              <a:extLst>
                <a:ext uri="{FF2B5EF4-FFF2-40B4-BE49-F238E27FC236}">
                  <a16:creationId xmlns:a16="http://schemas.microsoft.com/office/drawing/2014/main" id="{EC6A75A8-02DE-3AAE-87E1-DF6C856CA31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31;p25">
              <a:extLst>
                <a:ext uri="{FF2B5EF4-FFF2-40B4-BE49-F238E27FC236}">
                  <a16:creationId xmlns:a16="http://schemas.microsoft.com/office/drawing/2014/main" id="{6CDF44F8-7773-E7E4-2721-D1BC8FBC0401}"/>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32;p25">
              <a:extLst>
                <a:ext uri="{FF2B5EF4-FFF2-40B4-BE49-F238E27FC236}">
                  <a16:creationId xmlns:a16="http://schemas.microsoft.com/office/drawing/2014/main" id="{4BFCE1C2-2E3B-76EA-48F9-44CCC933AD2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33;p25">
              <a:extLst>
                <a:ext uri="{FF2B5EF4-FFF2-40B4-BE49-F238E27FC236}">
                  <a16:creationId xmlns:a16="http://schemas.microsoft.com/office/drawing/2014/main" id="{0D21B692-DFF9-8994-06AE-27B3629D28C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34;p25">
              <a:extLst>
                <a:ext uri="{FF2B5EF4-FFF2-40B4-BE49-F238E27FC236}">
                  <a16:creationId xmlns:a16="http://schemas.microsoft.com/office/drawing/2014/main" id="{134A5EBD-3EE6-FBC9-9BF4-3E9C3AD7769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35;p25">
              <a:extLst>
                <a:ext uri="{FF2B5EF4-FFF2-40B4-BE49-F238E27FC236}">
                  <a16:creationId xmlns:a16="http://schemas.microsoft.com/office/drawing/2014/main" id="{4D5C100C-8134-6ACE-BF0A-56A7D2D1B4EC}"/>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36;p25">
              <a:extLst>
                <a:ext uri="{FF2B5EF4-FFF2-40B4-BE49-F238E27FC236}">
                  <a16:creationId xmlns:a16="http://schemas.microsoft.com/office/drawing/2014/main" id="{4F76030F-C4B9-CF4F-2ABF-79FBE3A615CF}"/>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37;p25">
              <a:extLst>
                <a:ext uri="{FF2B5EF4-FFF2-40B4-BE49-F238E27FC236}">
                  <a16:creationId xmlns:a16="http://schemas.microsoft.com/office/drawing/2014/main" id="{ABFDBD73-E41E-CA0F-063B-FEEEDDB3AB0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38;p25">
              <a:extLst>
                <a:ext uri="{FF2B5EF4-FFF2-40B4-BE49-F238E27FC236}">
                  <a16:creationId xmlns:a16="http://schemas.microsoft.com/office/drawing/2014/main" id="{48DED074-AA41-5DC1-6AA8-0E7CA51ACFC4}"/>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39;p25">
              <a:extLst>
                <a:ext uri="{FF2B5EF4-FFF2-40B4-BE49-F238E27FC236}">
                  <a16:creationId xmlns:a16="http://schemas.microsoft.com/office/drawing/2014/main" id="{E70AB373-3142-14BB-13BD-BB7ABBA95AC9}"/>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40;p25">
              <a:extLst>
                <a:ext uri="{FF2B5EF4-FFF2-40B4-BE49-F238E27FC236}">
                  <a16:creationId xmlns:a16="http://schemas.microsoft.com/office/drawing/2014/main" id="{01BCD3DF-EE3D-1028-E4E6-D5BE36C6C83A}"/>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420;p25">
            <a:extLst>
              <a:ext uri="{FF2B5EF4-FFF2-40B4-BE49-F238E27FC236}">
                <a16:creationId xmlns:a16="http://schemas.microsoft.com/office/drawing/2014/main" id="{885DF056-5AAC-D9C1-2F06-B8B7DB9CC889}"/>
              </a:ext>
            </a:extLst>
          </p:cNvPr>
          <p:cNvGrpSpPr/>
          <p:nvPr userDrawn="1"/>
        </p:nvGrpSpPr>
        <p:grpSpPr>
          <a:xfrm rot="2297889" flipH="1">
            <a:off x="2409124" y="3394598"/>
            <a:ext cx="273081" cy="446457"/>
            <a:chOff x="-1452987" y="2956963"/>
            <a:chExt cx="1484517" cy="1796838"/>
          </a:xfrm>
        </p:grpSpPr>
        <p:sp>
          <p:nvSpPr>
            <p:cNvPr id="102" name="Google Shape;421;p25">
              <a:extLst>
                <a:ext uri="{FF2B5EF4-FFF2-40B4-BE49-F238E27FC236}">
                  <a16:creationId xmlns:a16="http://schemas.microsoft.com/office/drawing/2014/main" id="{966B0131-ED74-A608-9642-1298D7434F7D}"/>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22;p25">
              <a:extLst>
                <a:ext uri="{FF2B5EF4-FFF2-40B4-BE49-F238E27FC236}">
                  <a16:creationId xmlns:a16="http://schemas.microsoft.com/office/drawing/2014/main" id="{457AF91D-75FD-5545-4D04-E6AAB440D95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23;p25">
              <a:extLst>
                <a:ext uri="{FF2B5EF4-FFF2-40B4-BE49-F238E27FC236}">
                  <a16:creationId xmlns:a16="http://schemas.microsoft.com/office/drawing/2014/main" id="{59661DDB-09A0-BAE1-6500-AA1D67727ADC}"/>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24;p25">
              <a:extLst>
                <a:ext uri="{FF2B5EF4-FFF2-40B4-BE49-F238E27FC236}">
                  <a16:creationId xmlns:a16="http://schemas.microsoft.com/office/drawing/2014/main" id="{20D9D2F2-16EB-FF21-F8CF-AEB7ABDC964D}"/>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25;p25">
              <a:extLst>
                <a:ext uri="{FF2B5EF4-FFF2-40B4-BE49-F238E27FC236}">
                  <a16:creationId xmlns:a16="http://schemas.microsoft.com/office/drawing/2014/main" id="{A6029E95-E66F-E305-3962-C5F357CDB811}"/>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26;p25">
              <a:extLst>
                <a:ext uri="{FF2B5EF4-FFF2-40B4-BE49-F238E27FC236}">
                  <a16:creationId xmlns:a16="http://schemas.microsoft.com/office/drawing/2014/main" id="{624EA855-0F82-5EAC-A0AA-5A85524C3DC6}"/>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27;p25">
              <a:extLst>
                <a:ext uri="{FF2B5EF4-FFF2-40B4-BE49-F238E27FC236}">
                  <a16:creationId xmlns:a16="http://schemas.microsoft.com/office/drawing/2014/main" id="{B5E38A83-92EF-6599-BFF2-AF7CF786476B}"/>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28;p25">
              <a:extLst>
                <a:ext uri="{FF2B5EF4-FFF2-40B4-BE49-F238E27FC236}">
                  <a16:creationId xmlns:a16="http://schemas.microsoft.com/office/drawing/2014/main" id="{64B12CF8-7E3C-D6B8-F15E-A68B32524F0E}"/>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29;p25">
              <a:extLst>
                <a:ext uri="{FF2B5EF4-FFF2-40B4-BE49-F238E27FC236}">
                  <a16:creationId xmlns:a16="http://schemas.microsoft.com/office/drawing/2014/main" id="{FF250FD3-9016-1DFE-A821-38055EF59D78}"/>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30;p25">
              <a:extLst>
                <a:ext uri="{FF2B5EF4-FFF2-40B4-BE49-F238E27FC236}">
                  <a16:creationId xmlns:a16="http://schemas.microsoft.com/office/drawing/2014/main" id="{0B52A896-E0CA-D99B-9E4B-5478331550A6}"/>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31;p25">
              <a:extLst>
                <a:ext uri="{FF2B5EF4-FFF2-40B4-BE49-F238E27FC236}">
                  <a16:creationId xmlns:a16="http://schemas.microsoft.com/office/drawing/2014/main" id="{3B9E2DA3-A6C5-C10D-E9B8-5CF393479A68}"/>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32;p25">
              <a:extLst>
                <a:ext uri="{FF2B5EF4-FFF2-40B4-BE49-F238E27FC236}">
                  <a16:creationId xmlns:a16="http://schemas.microsoft.com/office/drawing/2014/main" id="{2A5A19D1-016A-7E49-3F90-CA953EAF33B0}"/>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33;p25">
              <a:extLst>
                <a:ext uri="{FF2B5EF4-FFF2-40B4-BE49-F238E27FC236}">
                  <a16:creationId xmlns:a16="http://schemas.microsoft.com/office/drawing/2014/main" id="{A326A605-0FE0-753D-E63E-A46F15B67395}"/>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34;p25">
              <a:extLst>
                <a:ext uri="{FF2B5EF4-FFF2-40B4-BE49-F238E27FC236}">
                  <a16:creationId xmlns:a16="http://schemas.microsoft.com/office/drawing/2014/main" id="{143E7831-79DF-C3BA-EF9B-67EC64AB18F6}"/>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35;p25">
              <a:extLst>
                <a:ext uri="{FF2B5EF4-FFF2-40B4-BE49-F238E27FC236}">
                  <a16:creationId xmlns:a16="http://schemas.microsoft.com/office/drawing/2014/main" id="{555ACF56-BE56-6E9F-CEBA-6A9E9D371972}"/>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36;p25">
              <a:extLst>
                <a:ext uri="{FF2B5EF4-FFF2-40B4-BE49-F238E27FC236}">
                  <a16:creationId xmlns:a16="http://schemas.microsoft.com/office/drawing/2014/main" id="{C376F97E-3912-5AC6-EE34-E20AABDDA74F}"/>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37;p25">
              <a:extLst>
                <a:ext uri="{FF2B5EF4-FFF2-40B4-BE49-F238E27FC236}">
                  <a16:creationId xmlns:a16="http://schemas.microsoft.com/office/drawing/2014/main" id="{0A207DDC-231D-DC66-7898-D74F1053442C}"/>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38;p25">
              <a:extLst>
                <a:ext uri="{FF2B5EF4-FFF2-40B4-BE49-F238E27FC236}">
                  <a16:creationId xmlns:a16="http://schemas.microsoft.com/office/drawing/2014/main" id="{6A5662B8-ECBB-B03E-E973-3009B3E62D4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39;p25">
              <a:extLst>
                <a:ext uri="{FF2B5EF4-FFF2-40B4-BE49-F238E27FC236}">
                  <a16:creationId xmlns:a16="http://schemas.microsoft.com/office/drawing/2014/main" id="{0EBCE34E-01EC-5BF5-71A0-D2891EB40B0C}"/>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40;p25">
              <a:extLst>
                <a:ext uri="{FF2B5EF4-FFF2-40B4-BE49-F238E27FC236}">
                  <a16:creationId xmlns:a16="http://schemas.microsoft.com/office/drawing/2014/main" id="{E47EC186-F409-8FA6-5C04-B8285C3D2CE9}"/>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2" name="Google Shape;420;p25">
            <a:extLst>
              <a:ext uri="{FF2B5EF4-FFF2-40B4-BE49-F238E27FC236}">
                <a16:creationId xmlns:a16="http://schemas.microsoft.com/office/drawing/2014/main" id="{3C025995-8351-F31C-3681-B2C1958471CE}"/>
              </a:ext>
            </a:extLst>
          </p:cNvPr>
          <p:cNvGrpSpPr/>
          <p:nvPr userDrawn="1"/>
        </p:nvGrpSpPr>
        <p:grpSpPr>
          <a:xfrm rot="2297889" flipH="1">
            <a:off x="2591316" y="3446898"/>
            <a:ext cx="273081" cy="446457"/>
            <a:chOff x="-1452987" y="2956963"/>
            <a:chExt cx="1484517" cy="1796838"/>
          </a:xfrm>
        </p:grpSpPr>
        <p:sp>
          <p:nvSpPr>
            <p:cNvPr id="123" name="Google Shape;421;p25">
              <a:extLst>
                <a:ext uri="{FF2B5EF4-FFF2-40B4-BE49-F238E27FC236}">
                  <a16:creationId xmlns:a16="http://schemas.microsoft.com/office/drawing/2014/main" id="{75DDDA08-C3DC-4A75-9A3B-2ED062C7A83B}"/>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22;p25">
              <a:extLst>
                <a:ext uri="{FF2B5EF4-FFF2-40B4-BE49-F238E27FC236}">
                  <a16:creationId xmlns:a16="http://schemas.microsoft.com/office/drawing/2014/main" id="{4AFBEF26-EA64-CF94-A67D-B6634F0E7731}"/>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23;p25">
              <a:extLst>
                <a:ext uri="{FF2B5EF4-FFF2-40B4-BE49-F238E27FC236}">
                  <a16:creationId xmlns:a16="http://schemas.microsoft.com/office/drawing/2014/main" id="{8C951A83-D365-D69E-B48D-9AB797DFEFC9}"/>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24;p25">
              <a:extLst>
                <a:ext uri="{FF2B5EF4-FFF2-40B4-BE49-F238E27FC236}">
                  <a16:creationId xmlns:a16="http://schemas.microsoft.com/office/drawing/2014/main" id="{13E0F01A-DD99-23F6-84FC-47A87EB3A88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5;p25">
              <a:extLst>
                <a:ext uri="{FF2B5EF4-FFF2-40B4-BE49-F238E27FC236}">
                  <a16:creationId xmlns:a16="http://schemas.microsoft.com/office/drawing/2014/main" id="{DBC07BDB-D058-9B9F-1913-9978876DC8D8}"/>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6;p25">
              <a:extLst>
                <a:ext uri="{FF2B5EF4-FFF2-40B4-BE49-F238E27FC236}">
                  <a16:creationId xmlns:a16="http://schemas.microsoft.com/office/drawing/2014/main" id="{EE595470-5E17-5133-6922-A983EBECBB2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7;p25">
              <a:extLst>
                <a:ext uri="{FF2B5EF4-FFF2-40B4-BE49-F238E27FC236}">
                  <a16:creationId xmlns:a16="http://schemas.microsoft.com/office/drawing/2014/main" id="{BF26B328-434B-C146-277A-7D59AAF7CAA2}"/>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8;p25">
              <a:extLst>
                <a:ext uri="{FF2B5EF4-FFF2-40B4-BE49-F238E27FC236}">
                  <a16:creationId xmlns:a16="http://schemas.microsoft.com/office/drawing/2014/main" id="{15727A2B-92B5-151F-AC7A-AABDFBBE5720}"/>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9;p25">
              <a:extLst>
                <a:ext uri="{FF2B5EF4-FFF2-40B4-BE49-F238E27FC236}">
                  <a16:creationId xmlns:a16="http://schemas.microsoft.com/office/drawing/2014/main" id="{0C1FFF09-4821-D1DF-4E26-694096210C6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30;p25">
              <a:extLst>
                <a:ext uri="{FF2B5EF4-FFF2-40B4-BE49-F238E27FC236}">
                  <a16:creationId xmlns:a16="http://schemas.microsoft.com/office/drawing/2014/main" id="{6DD46ACD-1867-337A-93ED-D95657618E8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31;p25">
              <a:extLst>
                <a:ext uri="{FF2B5EF4-FFF2-40B4-BE49-F238E27FC236}">
                  <a16:creationId xmlns:a16="http://schemas.microsoft.com/office/drawing/2014/main" id="{F6648B80-1A29-CEEB-22B1-982B606FCA0A}"/>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32;p25">
              <a:extLst>
                <a:ext uri="{FF2B5EF4-FFF2-40B4-BE49-F238E27FC236}">
                  <a16:creationId xmlns:a16="http://schemas.microsoft.com/office/drawing/2014/main" id="{687498C1-5A79-1DA6-125B-DF65D155BDA8}"/>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33;p25">
              <a:extLst>
                <a:ext uri="{FF2B5EF4-FFF2-40B4-BE49-F238E27FC236}">
                  <a16:creationId xmlns:a16="http://schemas.microsoft.com/office/drawing/2014/main" id="{F74A7760-8205-C791-8736-96C0AB131FCB}"/>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34;p25">
              <a:extLst>
                <a:ext uri="{FF2B5EF4-FFF2-40B4-BE49-F238E27FC236}">
                  <a16:creationId xmlns:a16="http://schemas.microsoft.com/office/drawing/2014/main" id="{9C2D05B9-77C3-B762-8253-23F5FD23829C}"/>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5;p25">
              <a:extLst>
                <a:ext uri="{FF2B5EF4-FFF2-40B4-BE49-F238E27FC236}">
                  <a16:creationId xmlns:a16="http://schemas.microsoft.com/office/drawing/2014/main" id="{F2289A1C-A5DD-8BB8-CA28-AC97490D3621}"/>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6;p25">
              <a:extLst>
                <a:ext uri="{FF2B5EF4-FFF2-40B4-BE49-F238E27FC236}">
                  <a16:creationId xmlns:a16="http://schemas.microsoft.com/office/drawing/2014/main" id="{1037E314-700F-F3E0-08AB-E425B78D4D27}"/>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7;p25">
              <a:extLst>
                <a:ext uri="{FF2B5EF4-FFF2-40B4-BE49-F238E27FC236}">
                  <a16:creationId xmlns:a16="http://schemas.microsoft.com/office/drawing/2014/main" id="{BE9DC0CF-FD19-A9FD-C9ED-C721E3B87048}"/>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8;p25">
              <a:extLst>
                <a:ext uri="{FF2B5EF4-FFF2-40B4-BE49-F238E27FC236}">
                  <a16:creationId xmlns:a16="http://schemas.microsoft.com/office/drawing/2014/main" id="{1820301A-A3DB-A466-FCCB-C4DAEE98CC7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9;p25">
              <a:extLst>
                <a:ext uri="{FF2B5EF4-FFF2-40B4-BE49-F238E27FC236}">
                  <a16:creationId xmlns:a16="http://schemas.microsoft.com/office/drawing/2014/main" id="{0658363F-F06B-156D-3E0E-0C7C426F9039}"/>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40;p25">
              <a:extLst>
                <a:ext uri="{FF2B5EF4-FFF2-40B4-BE49-F238E27FC236}">
                  <a16:creationId xmlns:a16="http://schemas.microsoft.com/office/drawing/2014/main" id="{BE79F4ED-FFC1-217A-3C5E-B44BE5530D15}"/>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3" name="Google Shape;420;p25">
            <a:extLst>
              <a:ext uri="{FF2B5EF4-FFF2-40B4-BE49-F238E27FC236}">
                <a16:creationId xmlns:a16="http://schemas.microsoft.com/office/drawing/2014/main" id="{467A6213-1DA3-6DF5-8568-2CECAB8707C8}"/>
              </a:ext>
            </a:extLst>
          </p:cNvPr>
          <p:cNvGrpSpPr/>
          <p:nvPr userDrawn="1"/>
        </p:nvGrpSpPr>
        <p:grpSpPr>
          <a:xfrm rot="2297889" flipH="1">
            <a:off x="890546" y="3194332"/>
            <a:ext cx="491211" cy="743354"/>
            <a:chOff x="-1452987" y="2956963"/>
            <a:chExt cx="1484517" cy="1796838"/>
          </a:xfrm>
        </p:grpSpPr>
        <p:sp>
          <p:nvSpPr>
            <p:cNvPr id="144" name="Google Shape;421;p25">
              <a:extLst>
                <a:ext uri="{FF2B5EF4-FFF2-40B4-BE49-F238E27FC236}">
                  <a16:creationId xmlns:a16="http://schemas.microsoft.com/office/drawing/2014/main" id="{F0FC6AEB-887B-50F4-372B-666165DD416E}"/>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22;p25">
              <a:extLst>
                <a:ext uri="{FF2B5EF4-FFF2-40B4-BE49-F238E27FC236}">
                  <a16:creationId xmlns:a16="http://schemas.microsoft.com/office/drawing/2014/main" id="{247E2B2D-73BA-3B98-A9FB-436F56961CC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23;p25">
              <a:extLst>
                <a:ext uri="{FF2B5EF4-FFF2-40B4-BE49-F238E27FC236}">
                  <a16:creationId xmlns:a16="http://schemas.microsoft.com/office/drawing/2014/main" id="{E5406005-859E-B9A7-3656-8DAE8940D602}"/>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24;p25">
              <a:extLst>
                <a:ext uri="{FF2B5EF4-FFF2-40B4-BE49-F238E27FC236}">
                  <a16:creationId xmlns:a16="http://schemas.microsoft.com/office/drawing/2014/main" id="{AA918912-D76B-414B-0DD8-8085DB587A32}"/>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25;p25">
              <a:extLst>
                <a:ext uri="{FF2B5EF4-FFF2-40B4-BE49-F238E27FC236}">
                  <a16:creationId xmlns:a16="http://schemas.microsoft.com/office/drawing/2014/main" id="{BADD8B1E-BD45-3A69-D36B-D2E784BBDB83}"/>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26;p25">
              <a:extLst>
                <a:ext uri="{FF2B5EF4-FFF2-40B4-BE49-F238E27FC236}">
                  <a16:creationId xmlns:a16="http://schemas.microsoft.com/office/drawing/2014/main" id="{EDC36019-B313-71D1-07B9-2E3AE05CE924}"/>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27;p25">
              <a:extLst>
                <a:ext uri="{FF2B5EF4-FFF2-40B4-BE49-F238E27FC236}">
                  <a16:creationId xmlns:a16="http://schemas.microsoft.com/office/drawing/2014/main" id="{CEF166B9-1355-26C8-C794-4FAE116636F3}"/>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28;p25">
              <a:extLst>
                <a:ext uri="{FF2B5EF4-FFF2-40B4-BE49-F238E27FC236}">
                  <a16:creationId xmlns:a16="http://schemas.microsoft.com/office/drawing/2014/main" id="{2011E204-0C3D-3CD8-61DF-BD91D96656FF}"/>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29;p25">
              <a:extLst>
                <a:ext uri="{FF2B5EF4-FFF2-40B4-BE49-F238E27FC236}">
                  <a16:creationId xmlns:a16="http://schemas.microsoft.com/office/drawing/2014/main" id="{719A56D4-E37C-7309-2D11-0D5B5E51518B}"/>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30;p25">
              <a:extLst>
                <a:ext uri="{FF2B5EF4-FFF2-40B4-BE49-F238E27FC236}">
                  <a16:creationId xmlns:a16="http://schemas.microsoft.com/office/drawing/2014/main" id="{487BC58B-2751-39D6-2893-1D64A1DFB1B0}"/>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31;p25">
              <a:extLst>
                <a:ext uri="{FF2B5EF4-FFF2-40B4-BE49-F238E27FC236}">
                  <a16:creationId xmlns:a16="http://schemas.microsoft.com/office/drawing/2014/main" id="{6CAC7B6C-6257-66CC-13BF-C67C4FBABF63}"/>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32;p25">
              <a:extLst>
                <a:ext uri="{FF2B5EF4-FFF2-40B4-BE49-F238E27FC236}">
                  <a16:creationId xmlns:a16="http://schemas.microsoft.com/office/drawing/2014/main" id="{9454F99D-849A-5ECF-F21D-6BABD8BCAB33}"/>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33;p25">
              <a:extLst>
                <a:ext uri="{FF2B5EF4-FFF2-40B4-BE49-F238E27FC236}">
                  <a16:creationId xmlns:a16="http://schemas.microsoft.com/office/drawing/2014/main" id="{C9B5C687-5851-5A59-5C1C-F69271C8473C}"/>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34;p25">
              <a:extLst>
                <a:ext uri="{FF2B5EF4-FFF2-40B4-BE49-F238E27FC236}">
                  <a16:creationId xmlns:a16="http://schemas.microsoft.com/office/drawing/2014/main" id="{1C90E2BE-5943-F4B2-4C5D-D8F45D8B23F2}"/>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35;p25">
              <a:extLst>
                <a:ext uri="{FF2B5EF4-FFF2-40B4-BE49-F238E27FC236}">
                  <a16:creationId xmlns:a16="http://schemas.microsoft.com/office/drawing/2014/main" id="{27C66588-E861-6EAC-7885-6CF19E214EBC}"/>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36;p25">
              <a:extLst>
                <a:ext uri="{FF2B5EF4-FFF2-40B4-BE49-F238E27FC236}">
                  <a16:creationId xmlns:a16="http://schemas.microsoft.com/office/drawing/2014/main" id="{2651135F-1CDC-EC1A-1ADF-C2E6E9AF244C}"/>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37;p25">
              <a:extLst>
                <a:ext uri="{FF2B5EF4-FFF2-40B4-BE49-F238E27FC236}">
                  <a16:creationId xmlns:a16="http://schemas.microsoft.com/office/drawing/2014/main" id="{AFF2B650-44DE-F12C-3ADB-C079E28E97AB}"/>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38;p25">
              <a:extLst>
                <a:ext uri="{FF2B5EF4-FFF2-40B4-BE49-F238E27FC236}">
                  <a16:creationId xmlns:a16="http://schemas.microsoft.com/office/drawing/2014/main" id="{FAC22FA0-164B-5FBD-3A9F-83FD04AA0E43}"/>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39;p25">
              <a:extLst>
                <a:ext uri="{FF2B5EF4-FFF2-40B4-BE49-F238E27FC236}">
                  <a16:creationId xmlns:a16="http://schemas.microsoft.com/office/drawing/2014/main" id="{EE43D4B0-5110-9A03-03A6-3A36ECFE5F5C}"/>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40;p25">
              <a:extLst>
                <a:ext uri="{FF2B5EF4-FFF2-40B4-BE49-F238E27FC236}">
                  <a16:creationId xmlns:a16="http://schemas.microsoft.com/office/drawing/2014/main" id="{90C1BE8F-D31E-C36E-AF04-4854EBA982C2}"/>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4" name="Google Shape;420;p25">
            <a:extLst>
              <a:ext uri="{FF2B5EF4-FFF2-40B4-BE49-F238E27FC236}">
                <a16:creationId xmlns:a16="http://schemas.microsoft.com/office/drawing/2014/main" id="{3B2797AE-E83F-13F5-5BC6-F8F5C9637AA2}"/>
              </a:ext>
            </a:extLst>
          </p:cNvPr>
          <p:cNvGrpSpPr/>
          <p:nvPr userDrawn="1"/>
        </p:nvGrpSpPr>
        <p:grpSpPr>
          <a:xfrm rot="2297889" flipH="1">
            <a:off x="1108178" y="3366393"/>
            <a:ext cx="273081" cy="446457"/>
            <a:chOff x="-1452987" y="2956963"/>
            <a:chExt cx="1484517" cy="1796838"/>
          </a:xfrm>
        </p:grpSpPr>
        <p:sp>
          <p:nvSpPr>
            <p:cNvPr id="165" name="Google Shape;421;p25">
              <a:extLst>
                <a:ext uri="{FF2B5EF4-FFF2-40B4-BE49-F238E27FC236}">
                  <a16:creationId xmlns:a16="http://schemas.microsoft.com/office/drawing/2014/main" id="{ACF13F87-BEAD-7687-22C6-798C2EE9C0D2}"/>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22;p25">
              <a:extLst>
                <a:ext uri="{FF2B5EF4-FFF2-40B4-BE49-F238E27FC236}">
                  <a16:creationId xmlns:a16="http://schemas.microsoft.com/office/drawing/2014/main" id="{2EC5BF78-B59E-BAFB-E5C3-028A5A8FD95B}"/>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23;p25">
              <a:extLst>
                <a:ext uri="{FF2B5EF4-FFF2-40B4-BE49-F238E27FC236}">
                  <a16:creationId xmlns:a16="http://schemas.microsoft.com/office/drawing/2014/main" id="{3A191A71-BD50-3E94-9672-2019889E701F}"/>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24;p25">
              <a:extLst>
                <a:ext uri="{FF2B5EF4-FFF2-40B4-BE49-F238E27FC236}">
                  <a16:creationId xmlns:a16="http://schemas.microsoft.com/office/drawing/2014/main" id="{694F199E-3EDE-E008-8C8F-8F779CBAD90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25;p25">
              <a:extLst>
                <a:ext uri="{FF2B5EF4-FFF2-40B4-BE49-F238E27FC236}">
                  <a16:creationId xmlns:a16="http://schemas.microsoft.com/office/drawing/2014/main" id="{5351FD0B-F7CA-DCA0-B0C0-5FD7FCD9011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26;p25">
              <a:extLst>
                <a:ext uri="{FF2B5EF4-FFF2-40B4-BE49-F238E27FC236}">
                  <a16:creationId xmlns:a16="http://schemas.microsoft.com/office/drawing/2014/main" id="{3CA3B1E9-A470-B044-95AB-163D9139A15B}"/>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27;p25">
              <a:extLst>
                <a:ext uri="{FF2B5EF4-FFF2-40B4-BE49-F238E27FC236}">
                  <a16:creationId xmlns:a16="http://schemas.microsoft.com/office/drawing/2014/main" id="{AE77D7B3-4495-068B-EBE9-F4D8CC15A975}"/>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28;p25">
              <a:extLst>
                <a:ext uri="{FF2B5EF4-FFF2-40B4-BE49-F238E27FC236}">
                  <a16:creationId xmlns:a16="http://schemas.microsoft.com/office/drawing/2014/main" id="{9A94BFB6-0169-304D-C572-EFE1F1904568}"/>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29;p25">
              <a:extLst>
                <a:ext uri="{FF2B5EF4-FFF2-40B4-BE49-F238E27FC236}">
                  <a16:creationId xmlns:a16="http://schemas.microsoft.com/office/drawing/2014/main" id="{F7CB206B-F098-54E7-CBEB-FEFCF9DB3EBB}"/>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30;p25">
              <a:extLst>
                <a:ext uri="{FF2B5EF4-FFF2-40B4-BE49-F238E27FC236}">
                  <a16:creationId xmlns:a16="http://schemas.microsoft.com/office/drawing/2014/main" id="{17CEBC8A-4485-67DD-F302-F785805C093E}"/>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31;p25">
              <a:extLst>
                <a:ext uri="{FF2B5EF4-FFF2-40B4-BE49-F238E27FC236}">
                  <a16:creationId xmlns:a16="http://schemas.microsoft.com/office/drawing/2014/main" id="{DF4E2CC5-C50C-6ABF-7FA5-4DF3731E9CB7}"/>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32;p25">
              <a:extLst>
                <a:ext uri="{FF2B5EF4-FFF2-40B4-BE49-F238E27FC236}">
                  <a16:creationId xmlns:a16="http://schemas.microsoft.com/office/drawing/2014/main" id="{62910860-10B8-F56D-C67B-8E6FAA4F135E}"/>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33;p25">
              <a:extLst>
                <a:ext uri="{FF2B5EF4-FFF2-40B4-BE49-F238E27FC236}">
                  <a16:creationId xmlns:a16="http://schemas.microsoft.com/office/drawing/2014/main" id="{0C07922A-ECAE-5C34-A89A-1CA8B20C3697}"/>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34;p25">
              <a:extLst>
                <a:ext uri="{FF2B5EF4-FFF2-40B4-BE49-F238E27FC236}">
                  <a16:creationId xmlns:a16="http://schemas.microsoft.com/office/drawing/2014/main" id="{91468611-131C-9052-AA6E-6DC9CBBEFB6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35;p25">
              <a:extLst>
                <a:ext uri="{FF2B5EF4-FFF2-40B4-BE49-F238E27FC236}">
                  <a16:creationId xmlns:a16="http://schemas.microsoft.com/office/drawing/2014/main" id="{AD3B84D6-14A1-E2AF-436A-6032A4F07B3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36;p25">
              <a:extLst>
                <a:ext uri="{FF2B5EF4-FFF2-40B4-BE49-F238E27FC236}">
                  <a16:creationId xmlns:a16="http://schemas.microsoft.com/office/drawing/2014/main" id="{48ECE306-02DF-D02D-7612-7E8009A73FD4}"/>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37;p25">
              <a:extLst>
                <a:ext uri="{FF2B5EF4-FFF2-40B4-BE49-F238E27FC236}">
                  <a16:creationId xmlns:a16="http://schemas.microsoft.com/office/drawing/2014/main" id="{4E98B6B8-5C9E-D355-780F-C59097B898B4}"/>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38;p25">
              <a:extLst>
                <a:ext uri="{FF2B5EF4-FFF2-40B4-BE49-F238E27FC236}">
                  <a16:creationId xmlns:a16="http://schemas.microsoft.com/office/drawing/2014/main" id="{30811E34-1D80-98AD-DEEF-4B3856E7F47B}"/>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39;p25">
              <a:extLst>
                <a:ext uri="{FF2B5EF4-FFF2-40B4-BE49-F238E27FC236}">
                  <a16:creationId xmlns:a16="http://schemas.microsoft.com/office/drawing/2014/main" id="{EDE267A9-7E3B-45F3-483D-33A9BB6D3045}"/>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40;p25">
              <a:extLst>
                <a:ext uri="{FF2B5EF4-FFF2-40B4-BE49-F238E27FC236}">
                  <a16:creationId xmlns:a16="http://schemas.microsoft.com/office/drawing/2014/main" id="{10C36A97-B486-1C96-9DE7-C20315E8280A}"/>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5" name="Google Shape;420;p25">
            <a:extLst>
              <a:ext uri="{FF2B5EF4-FFF2-40B4-BE49-F238E27FC236}">
                <a16:creationId xmlns:a16="http://schemas.microsoft.com/office/drawing/2014/main" id="{8947B7E7-77F5-9C57-1FF2-3F31FDDA0426}"/>
              </a:ext>
            </a:extLst>
          </p:cNvPr>
          <p:cNvGrpSpPr/>
          <p:nvPr userDrawn="1"/>
        </p:nvGrpSpPr>
        <p:grpSpPr>
          <a:xfrm rot="2297889" flipH="1">
            <a:off x="1290370" y="3418693"/>
            <a:ext cx="273081" cy="446457"/>
            <a:chOff x="-1452987" y="2956963"/>
            <a:chExt cx="1484517" cy="1796838"/>
          </a:xfrm>
        </p:grpSpPr>
        <p:sp>
          <p:nvSpPr>
            <p:cNvPr id="186" name="Google Shape;421;p25">
              <a:extLst>
                <a:ext uri="{FF2B5EF4-FFF2-40B4-BE49-F238E27FC236}">
                  <a16:creationId xmlns:a16="http://schemas.microsoft.com/office/drawing/2014/main" id="{336DC5F2-2C73-D143-00E2-F8C1B7F0341D}"/>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22;p25">
              <a:extLst>
                <a:ext uri="{FF2B5EF4-FFF2-40B4-BE49-F238E27FC236}">
                  <a16:creationId xmlns:a16="http://schemas.microsoft.com/office/drawing/2014/main" id="{610C1DC9-7096-57F0-30F7-80244B7BBE44}"/>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23;p25">
              <a:extLst>
                <a:ext uri="{FF2B5EF4-FFF2-40B4-BE49-F238E27FC236}">
                  <a16:creationId xmlns:a16="http://schemas.microsoft.com/office/drawing/2014/main" id="{B828005B-C0FE-DDC7-3CFB-233CBB300A63}"/>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24;p25">
              <a:extLst>
                <a:ext uri="{FF2B5EF4-FFF2-40B4-BE49-F238E27FC236}">
                  <a16:creationId xmlns:a16="http://schemas.microsoft.com/office/drawing/2014/main" id="{3F204863-5CD6-F61D-D223-88769A99DAF1}"/>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25;p25">
              <a:extLst>
                <a:ext uri="{FF2B5EF4-FFF2-40B4-BE49-F238E27FC236}">
                  <a16:creationId xmlns:a16="http://schemas.microsoft.com/office/drawing/2014/main" id="{3AF7379B-DCE7-0A39-67B4-712F4226ACA9}"/>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26;p25">
              <a:extLst>
                <a:ext uri="{FF2B5EF4-FFF2-40B4-BE49-F238E27FC236}">
                  <a16:creationId xmlns:a16="http://schemas.microsoft.com/office/drawing/2014/main" id="{4D33DFC4-B065-65E5-F2AC-8E9E2F51388C}"/>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7;p25">
              <a:extLst>
                <a:ext uri="{FF2B5EF4-FFF2-40B4-BE49-F238E27FC236}">
                  <a16:creationId xmlns:a16="http://schemas.microsoft.com/office/drawing/2014/main" id="{D1264ACD-DF5F-D4B5-E754-F466DE2A26B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28;p25">
              <a:extLst>
                <a:ext uri="{FF2B5EF4-FFF2-40B4-BE49-F238E27FC236}">
                  <a16:creationId xmlns:a16="http://schemas.microsoft.com/office/drawing/2014/main" id="{F432A7BC-94F5-D25F-3088-66147DAADE83}"/>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29;p25">
              <a:extLst>
                <a:ext uri="{FF2B5EF4-FFF2-40B4-BE49-F238E27FC236}">
                  <a16:creationId xmlns:a16="http://schemas.microsoft.com/office/drawing/2014/main" id="{23EE4558-DBF8-2534-49FE-51D8303BEE35}"/>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0;p25">
              <a:extLst>
                <a:ext uri="{FF2B5EF4-FFF2-40B4-BE49-F238E27FC236}">
                  <a16:creationId xmlns:a16="http://schemas.microsoft.com/office/drawing/2014/main" id="{CF226A09-F757-ABDC-4F39-75B88DF28188}"/>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1;p25">
              <a:extLst>
                <a:ext uri="{FF2B5EF4-FFF2-40B4-BE49-F238E27FC236}">
                  <a16:creationId xmlns:a16="http://schemas.microsoft.com/office/drawing/2014/main" id="{BFD96BAE-BC60-5688-D804-9256CA8790E8}"/>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2;p25">
              <a:extLst>
                <a:ext uri="{FF2B5EF4-FFF2-40B4-BE49-F238E27FC236}">
                  <a16:creationId xmlns:a16="http://schemas.microsoft.com/office/drawing/2014/main" id="{5314CBE2-68E2-EA78-C796-EDF34D49238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3;p25">
              <a:extLst>
                <a:ext uri="{FF2B5EF4-FFF2-40B4-BE49-F238E27FC236}">
                  <a16:creationId xmlns:a16="http://schemas.microsoft.com/office/drawing/2014/main" id="{579054A6-78B0-0BA7-1E12-B89F41047FE0}"/>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4;p25">
              <a:extLst>
                <a:ext uri="{FF2B5EF4-FFF2-40B4-BE49-F238E27FC236}">
                  <a16:creationId xmlns:a16="http://schemas.microsoft.com/office/drawing/2014/main" id="{857235DE-9316-0299-DBBA-6A70D8D24620}"/>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5;p25">
              <a:extLst>
                <a:ext uri="{FF2B5EF4-FFF2-40B4-BE49-F238E27FC236}">
                  <a16:creationId xmlns:a16="http://schemas.microsoft.com/office/drawing/2014/main" id="{0677C726-4DF3-5513-A2A6-5B609FF8AA45}"/>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6;p25">
              <a:extLst>
                <a:ext uri="{FF2B5EF4-FFF2-40B4-BE49-F238E27FC236}">
                  <a16:creationId xmlns:a16="http://schemas.microsoft.com/office/drawing/2014/main" id="{D6FF0A03-A458-71DB-EE5F-AFDC2109D692}"/>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7;p25">
              <a:extLst>
                <a:ext uri="{FF2B5EF4-FFF2-40B4-BE49-F238E27FC236}">
                  <a16:creationId xmlns:a16="http://schemas.microsoft.com/office/drawing/2014/main" id="{AA923B78-41B3-149D-3E21-A4388388475D}"/>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38;p25">
              <a:extLst>
                <a:ext uri="{FF2B5EF4-FFF2-40B4-BE49-F238E27FC236}">
                  <a16:creationId xmlns:a16="http://schemas.microsoft.com/office/drawing/2014/main" id="{69920337-04BD-9FAD-3F88-A390F20B5F6F}"/>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39;p25">
              <a:extLst>
                <a:ext uri="{FF2B5EF4-FFF2-40B4-BE49-F238E27FC236}">
                  <a16:creationId xmlns:a16="http://schemas.microsoft.com/office/drawing/2014/main" id="{851557F6-CD40-EF51-A86A-A0131DF440D5}"/>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0;p25">
              <a:extLst>
                <a:ext uri="{FF2B5EF4-FFF2-40B4-BE49-F238E27FC236}">
                  <a16:creationId xmlns:a16="http://schemas.microsoft.com/office/drawing/2014/main" id="{271884C8-4230-78BD-DEB2-6F4DFC21AFB8}"/>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6" name="Google Shape;420;p25">
            <a:extLst>
              <a:ext uri="{FF2B5EF4-FFF2-40B4-BE49-F238E27FC236}">
                <a16:creationId xmlns:a16="http://schemas.microsoft.com/office/drawing/2014/main" id="{6D50AE2B-84AA-5834-2BA3-56A3BB1FA96C}"/>
              </a:ext>
            </a:extLst>
          </p:cNvPr>
          <p:cNvGrpSpPr/>
          <p:nvPr userDrawn="1"/>
        </p:nvGrpSpPr>
        <p:grpSpPr>
          <a:xfrm rot="2297889" flipH="1">
            <a:off x="519129" y="3133791"/>
            <a:ext cx="491211" cy="743354"/>
            <a:chOff x="-1452987" y="2956963"/>
            <a:chExt cx="1484517" cy="1796838"/>
          </a:xfrm>
        </p:grpSpPr>
        <p:sp>
          <p:nvSpPr>
            <p:cNvPr id="207" name="Google Shape;421;p25">
              <a:extLst>
                <a:ext uri="{FF2B5EF4-FFF2-40B4-BE49-F238E27FC236}">
                  <a16:creationId xmlns:a16="http://schemas.microsoft.com/office/drawing/2014/main" id="{7390265A-3A17-E170-A6F8-F0CC41B63579}"/>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22;p25">
              <a:extLst>
                <a:ext uri="{FF2B5EF4-FFF2-40B4-BE49-F238E27FC236}">
                  <a16:creationId xmlns:a16="http://schemas.microsoft.com/office/drawing/2014/main" id="{C498AF32-0CDA-3420-A992-EF923A2F68E9}"/>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23;p25">
              <a:extLst>
                <a:ext uri="{FF2B5EF4-FFF2-40B4-BE49-F238E27FC236}">
                  <a16:creationId xmlns:a16="http://schemas.microsoft.com/office/drawing/2014/main" id="{E0289773-9A90-F6E9-2596-8E8DE1E0FB49}"/>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24;p25">
              <a:extLst>
                <a:ext uri="{FF2B5EF4-FFF2-40B4-BE49-F238E27FC236}">
                  <a16:creationId xmlns:a16="http://schemas.microsoft.com/office/drawing/2014/main" id="{890BD079-F7BD-A26A-2E7D-DC3488CC59CE}"/>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25;p25">
              <a:extLst>
                <a:ext uri="{FF2B5EF4-FFF2-40B4-BE49-F238E27FC236}">
                  <a16:creationId xmlns:a16="http://schemas.microsoft.com/office/drawing/2014/main" id="{83626B21-510F-79A4-725D-16AA1FAC2A7E}"/>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26;p25">
              <a:extLst>
                <a:ext uri="{FF2B5EF4-FFF2-40B4-BE49-F238E27FC236}">
                  <a16:creationId xmlns:a16="http://schemas.microsoft.com/office/drawing/2014/main" id="{2E8BFDFF-D114-30E6-4EFA-279B1D06D67B}"/>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27;p25">
              <a:extLst>
                <a:ext uri="{FF2B5EF4-FFF2-40B4-BE49-F238E27FC236}">
                  <a16:creationId xmlns:a16="http://schemas.microsoft.com/office/drawing/2014/main" id="{60BB02E3-394C-6A85-84A5-C8A7E0DA7C71}"/>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28;p25">
              <a:extLst>
                <a:ext uri="{FF2B5EF4-FFF2-40B4-BE49-F238E27FC236}">
                  <a16:creationId xmlns:a16="http://schemas.microsoft.com/office/drawing/2014/main" id="{D04CF8D0-37E8-3BC1-4862-D4E5FE46F286}"/>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29;p25">
              <a:extLst>
                <a:ext uri="{FF2B5EF4-FFF2-40B4-BE49-F238E27FC236}">
                  <a16:creationId xmlns:a16="http://schemas.microsoft.com/office/drawing/2014/main" id="{5F2840E5-C2A7-1F4A-34B5-0969802CEDB5}"/>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30;p25">
              <a:extLst>
                <a:ext uri="{FF2B5EF4-FFF2-40B4-BE49-F238E27FC236}">
                  <a16:creationId xmlns:a16="http://schemas.microsoft.com/office/drawing/2014/main" id="{3692BB61-C157-E8AA-8C0F-708F625B1424}"/>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31;p25">
              <a:extLst>
                <a:ext uri="{FF2B5EF4-FFF2-40B4-BE49-F238E27FC236}">
                  <a16:creationId xmlns:a16="http://schemas.microsoft.com/office/drawing/2014/main" id="{F4D1D38F-9473-B080-CEF4-68D3969725F2}"/>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32;p25">
              <a:extLst>
                <a:ext uri="{FF2B5EF4-FFF2-40B4-BE49-F238E27FC236}">
                  <a16:creationId xmlns:a16="http://schemas.microsoft.com/office/drawing/2014/main" id="{E9DF5F4B-9368-DA0D-8B82-A62192F30F5D}"/>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33;p25">
              <a:extLst>
                <a:ext uri="{FF2B5EF4-FFF2-40B4-BE49-F238E27FC236}">
                  <a16:creationId xmlns:a16="http://schemas.microsoft.com/office/drawing/2014/main" id="{5F771E5B-1C1F-FF3D-61B7-546AA5BF2D5F}"/>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34;p25">
              <a:extLst>
                <a:ext uri="{FF2B5EF4-FFF2-40B4-BE49-F238E27FC236}">
                  <a16:creationId xmlns:a16="http://schemas.microsoft.com/office/drawing/2014/main" id="{C682DFFB-34CF-04D8-D3FF-FE872ECD83C1}"/>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35;p25">
              <a:extLst>
                <a:ext uri="{FF2B5EF4-FFF2-40B4-BE49-F238E27FC236}">
                  <a16:creationId xmlns:a16="http://schemas.microsoft.com/office/drawing/2014/main" id="{B26ED51A-696E-D795-C343-D263E87D1B65}"/>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36;p25">
              <a:extLst>
                <a:ext uri="{FF2B5EF4-FFF2-40B4-BE49-F238E27FC236}">
                  <a16:creationId xmlns:a16="http://schemas.microsoft.com/office/drawing/2014/main" id="{469826F3-69DE-4634-12D0-7CC42339CC49}"/>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37;p25">
              <a:extLst>
                <a:ext uri="{FF2B5EF4-FFF2-40B4-BE49-F238E27FC236}">
                  <a16:creationId xmlns:a16="http://schemas.microsoft.com/office/drawing/2014/main" id="{70E2DFD4-EF34-83F3-23F2-9FB27841EF18}"/>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38;p25">
              <a:extLst>
                <a:ext uri="{FF2B5EF4-FFF2-40B4-BE49-F238E27FC236}">
                  <a16:creationId xmlns:a16="http://schemas.microsoft.com/office/drawing/2014/main" id="{FDA09894-EA39-AC68-2C6B-56FE49B5D007}"/>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39;p25">
              <a:extLst>
                <a:ext uri="{FF2B5EF4-FFF2-40B4-BE49-F238E27FC236}">
                  <a16:creationId xmlns:a16="http://schemas.microsoft.com/office/drawing/2014/main" id="{8D6ADB41-2B4F-E7A0-64C0-0AC40DEEB713}"/>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40;p25">
              <a:extLst>
                <a:ext uri="{FF2B5EF4-FFF2-40B4-BE49-F238E27FC236}">
                  <a16:creationId xmlns:a16="http://schemas.microsoft.com/office/drawing/2014/main" id="{5F8D5070-091C-0081-48AB-0990539A772C}"/>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7" name="Google Shape;420;p25">
            <a:extLst>
              <a:ext uri="{FF2B5EF4-FFF2-40B4-BE49-F238E27FC236}">
                <a16:creationId xmlns:a16="http://schemas.microsoft.com/office/drawing/2014/main" id="{2CB4F759-9B89-63BE-A353-AD2DFB4B747A}"/>
              </a:ext>
            </a:extLst>
          </p:cNvPr>
          <p:cNvGrpSpPr/>
          <p:nvPr userDrawn="1"/>
        </p:nvGrpSpPr>
        <p:grpSpPr>
          <a:xfrm rot="2297889" flipH="1">
            <a:off x="736761" y="3305852"/>
            <a:ext cx="273081" cy="446457"/>
            <a:chOff x="-1452987" y="2956963"/>
            <a:chExt cx="1484517" cy="1796838"/>
          </a:xfrm>
        </p:grpSpPr>
        <p:sp>
          <p:nvSpPr>
            <p:cNvPr id="228" name="Google Shape;421;p25">
              <a:extLst>
                <a:ext uri="{FF2B5EF4-FFF2-40B4-BE49-F238E27FC236}">
                  <a16:creationId xmlns:a16="http://schemas.microsoft.com/office/drawing/2014/main" id="{98755A8F-BBC4-E811-9896-8A44B80795A2}"/>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22;p25">
              <a:extLst>
                <a:ext uri="{FF2B5EF4-FFF2-40B4-BE49-F238E27FC236}">
                  <a16:creationId xmlns:a16="http://schemas.microsoft.com/office/drawing/2014/main" id="{F6B61395-A07E-D9E6-0732-62EB7F095790}"/>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23;p25">
              <a:extLst>
                <a:ext uri="{FF2B5EF4-FFF2-40B4-BE49-F238E27FC236}">
                  <a16:creationId xmlns:a16="http://schemas.microsoft.com/office/drawing/2014/main" id="{025D44D9-988F-1CBF-6CF6-5E6D82DBADE6}"/>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24;p25">
              <a:extLst>
                <a:ext uri="{FF2B5EF4-FFF2-40B4-BE49-F238E27FC236}">
                  <a16:creationId xmlns:a16="http://schemas.microsoft.com/office/drawing/2014/main" id="{2598F3DB-711F-06A5-6596-63AA49FC73F9}"/>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25;p25">
              <a:extLst>
                <a:ext uri="{FF2B5EF4-FFF2-40B4-BE49-F238E27FC236}">
                  <a16:creationId xmlns:a16="http://schemas.microsoft.com/office/drawing/2014/main" id="{8AE531A6-DA2E-D661-6975-81703A8E7F28}"/>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26;p25">
              <a:extLst>
                <a:ext uri="{FF2B5EF4-FFF2-40B4-BE49-F238E27FC236}">
                  <a16:creationId xmlns:a16="http://schemas.microsoft.com/office/drawing/2014/main" id="{9E1A4024-FB3B-50A3-481D-9C7D63C8BE7C}"/>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27;p25">
              <a:extLst>
                <a:ext uri="{FF2B5EF4-FFF2-40B4-BE49-F238E27FC236}">
                  <a16:creationId xmlns:a16="http://schemas.microsoft.com/office/drawing/2014/main" id="{47FC2069-A283-832D-35EC-E8D5269443F1}"/>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28;p25">
              <a:extLst>
                <a:ext uri="{FF2B5EF4-FFF2-40B4-BE49-F238E27FC236}">
                  <a16:creationId xmlns:a16="http://schemas.microsoft.com/office/drawing/2014/main" id="{32EF0110-B617-909E-0E9A-9EEBF8271D40}"/>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29;p25">
              <a:extLst>
                <a:ext uri="{FF2B5EF4-FFF2-40B4-BE49-F238E27FC236}">
                  <a16:creationId xmlns:a16="http://schemas.microsoft.com/office/drawing/2014/main" id="{E12FA19E-4DCF-A3F6-C383-478C273CA1F1}"/>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30;p25">
              <a:extLst>
                <a:ext uri="{FF2B5EF4-FFF2-40B4-BE49-F238E27FC236}">
                  <a16:creationId xmlns:a16="http://schemas.microsoft.com/office/drawing/2014/main" id="{B62B9738-C81E-BE8E-870D-0DFEF9BC5A3A}"/>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31;p25">
              <a:extLst>
                <a:ext uri="{FF2B5EF4-FFF2-40B4-BE49-F238E27FC236}">
                  <a16:creationId xmlns:a16="http://schemas.microsoft.com/office/drawing/2014/main" id="{CD3A9809-36AA-7842-CE63-DE4C152A277E}"/>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32;p25">
              <a:extLst>
                <a:ext uri="{FF2B5EF4-FFF2-40B4-BE49-F238E27FC236}">
                  <a16:creationId xmlns:a16="http://schemas.microsoft.com/office/drawing/2014/main" id="{FB47B582-CCA6-4383-4284-B86580F3F89A}"/>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33;p25">
              <a:extLst>
                <a:ext uri="{FF2B5EF4-FFF2-40B4-BE49-F238E27FC236}">
                  <a16:creationId xmlns:a16="http://schemas.microsoft.com/office/drawing/2014/main" id="{9C95A5A5-2DA9-E636-F9D5-33CC170A83B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34;p25">
              <a:extLst>
                <a:ext uri="{FF2B5EF4-FFF2-40B4-BE49-F238E27FC236}">
                  <a16:creationId xmlns:a16="http://schemas.microsoft.com/office/drawing/2014/main" id="{CA44D0A8-48BA-D458-8EFD-8CDDF94711F4}"/>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435;p25">
              <a:extLst>
                <a:ext uri="{FF2B5EF4-FFF2-40B4-BE49-F238E27FC236}">
                  <a16:creationId xmlns:a16="http://schemas.microsoft.com/office/drawing/2014/main" id="{B84D33F0-2083-2DC8-0E66-CD118D2DBDE0}"/>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436;p25">
              <a:extLst>
                <a:ext uri="{FF2B5EF4-FFF2-40B4-BE49-F238E27FC236}">
                  <a16:creationId xmlns:a16="http://schemas.microsoft.com/office/drawing/2014/main" id="{8C832E7E-851D-21E0-B189-02B8F09667E5}"/>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37;p25">
              <a:extLst>
                <a:ext uri="{FF2B5EF4-FFF2-40B4-BE49-F238E27FC236}">
                  <a16:creationId xmlns:a16="http://schemas.microsoft.com/office/drawing/2014/main" id="{9893D5EC-DFD6-03A8-DF51-C175651A6EB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38;p25">
              <a:extLst>
                <a:ext uri="{FF2B5EF4-FFF2-40B4-BE49-F238E27FC236}">
                  <a16:creationId xmlns:a16="http://schemas.microsoft.com/office/drawing/2014/main" id="{B9B047C8-EC5A-E32D-21B7-915B18006075}"/>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39;p25">
              <a:extLst>
                <a:ext uri="{FF2B5EF4-FFF2-40B4-BE49-F238E27FC236}">
                  <a16:creationId xmlns:a16="http://schemas.microsoft.com/office/drawing/2014/main" id="{157120AC-11C3-ECB8-98DE-E493D25E0F30}"/>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40;p25">
              <a:extLst>
                <a:ext uri="{FF2B5EF4-FFF2-40B4-BE49-F238E27FC236}">
                  <a16:creationId xmlns:a16="http://schemas.microsoft.com/office/drawing/2014/main" id="{86B8D45D-3B35-B31D-C91B-E33C2649ECE5}"/>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8" name="Google Shape;420;p25">
            <a:extLst>
              <a:ext uri="{FF2B5EF4-FFF2-40B4-BE49-F238E27FC236}">
                <a16:creationId xmlns:a16="http://schemas.microsoft.com/office/drawing/2014/main" id="{E32A9F8F-4F91-34AE-E46C-FA81B38FE334}"/>
              </a:ext>
            </a:extLst>
          </p:cNvPr>
          <p:cNvGrpSpPr/>
          <p:nvPr userDrawn="1"/>
        </p:nvGrpSpPr>
        <p:grpSpPr>
          <a:xfrm rot="2297889" flipH="1">
            <a:off x="918953" y="3358152"/>
            <a:ext cx="273081" cy="446457"/>
            <a:chOff x="-1452987" y="2956963"/>
            <a:chExt cx="1484517" cy="1796838"/>
          </a:xfrm>
        </p:grpSpPr>
        <p:sp>
          <p:nvSpPr>
            <p:cNvPr id="249" name="Google Shape;421;p25">
              <a:extLst>
                <a:ext uri="{FF2B5EF4-FFF2-40B4-BE49-F238E27FC236}">
                  <a16:creationId xmlns:a16="http://schemas.microsoft.com/office/drawing/2014/main" id="{2806602A-E63B-1723-2547-6CBD1A379199}"/>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2;p25">
              <a:extLst>
                <a:ext uri="{FF2B5EF4-FFF2-40B4-BE49-F238E27FC236}">
                  <a16:creationId xmlns:a16="http://schemas.microsoft.com/office/drawing/2014/main" id="{113F1A05-9131-D243-13DF-D9787757E82F}"/>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3;p25">
              <a:extLst>
                <a:ext uri="{FF2B5EF4-FFF2-40B4-BE49-F238E27FC236}">
                  <a16:creationId xmlns:a16="http://schemas.microsoft.com/office/drawing/2014/main" id="{79ED9F6D-110A-E16C-281C-297ADFA6723E}"/>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4;p25">
              <a:extLst>
                <a:ext uri="{FF2B5EF4-FFF2-40B4-BE49-F238E27FC236}">
                  <a16:creationId xmlns:a16="http://schemas.microsoft.com/office/drawing/2014/main" id="{059B5A20-1922-B4EC-1D69-240A07507BC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5;p25">
              <a:extLst>
                <a:ext uri="{FF2B5EF4-FFF2-40B4-BE49-F238E27FC236}">
                  <a16:creationId xmlns:a16="http://schemas.microsoft.com/office/drawing/2014/main" id="{2C6DD1E9-650A-5F48-C37D-94CB13DCB4A7}"/>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6;p25">
              <a:extLst>
                <a:ext uri="{FF2B5EF4-FFF2-40B4-BE49-F238E27FC236}">
                  <a16:creationId xmlns:a16="http://schemas.microsoft.com/office/drawing/2014/main" id="{6F845B24-1304-A972-4C24-CADCAA4C5544}"/>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7;p25">
              <a:extLst>
                <a:ext uri="{FF2B5EF4-FFF2-40B4-BE49-F238E27FC236}">
                  <a16:creationId xmlns:a16="http://schemas.microsoft.com/office/drawing/2014/main" id="{15E950DF-F04C-80BB-5B61-FC2E8E3C4B76}"/>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8;p25">
              <a:extLst>
                <a:ext uri="{FF2B5EF4-FFF2-40B4-BE49-F238E27FC236}">
                  <a16:creationId xmlns:a16="http://schemas.microsoft.com/office/drawing/2014/main" id="{4D2DC388-12A5-6F53-1C66-9E324437C3D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9;p25">
              <a:extLst>
                <a:ext uri="{FF2B5EF4-FFF2-40B4-BE49-F238E27FC236}">
                  <a16:creationId xmlns:a16="http://schemas.microsoft.com/office/drawing/2014/main" id="{C3A0CE38-E095-1246-A927-7F7644DC0EE9}"/>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30;p25">
              <a:extLst>
                <a:ext uri="{FF2B5EF4-FFF2-40B4-BE49-F238E27FC236}">
                  <a16:creationId xmlns:a16="http://schemas.microsoft.com/office/drawing/2014/main" id="{75703DD8-33C7-730B-9D36-51FE9B85A0A9}"/>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31;p25">
              <a:extLst>
                <a:ext uri="{FF2B5EF4-FFF2-40B4-BE49-F238E27FC236}">
                  <a16:creationId xmlns:a16="http://schemas.microsoft.com/office/drawing/2014/main" id="{375B0DFC-5EC0-5D76-C365-88BA502D5AA9}"/>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32;p25">
              <a:extLst>
                <a:ext uri="{FF2B5EF4-FFF2-40B4-BE49-F238E27FC236}">
                  <a16:creationId xmlns:a16="http://schemas.microsoft.com/office/drawing/2014/main" id="{13B8B2BE-FA11-DADA-CBC2-C16438861A5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33;p25">
              <a:extLst>
                <a:ext uri="{FF2B5EF4-FFF2-40B4-BE49-F238E27FC236}">
                  <a16:creationId xmlns:a16="http://schemas.microsoft.com/office/drawing/2014/main" id="{88941437-BACA-9798-FC82-9F791C3D6828}"/>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434;p25">
              <a:extLst>
                <a:ext uri="{FF2B5EF4-FFF2-40B4-BE49-F238E27FC236}">
                  <a16:creationId xmlns:a16="http://schemas.microsoft.com/office/drawing/2014/main" id="{18332617-A626-6A06-86F5-2F9A14174D6A}"/>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435;p25">
              <a:extLst>
                <a:ext uri="{FF2B5EF4-FFF2-40B4-BE49-F238E27FC236}">
                  <a16:creationId xmlns:a16="http://schemas.microsoft.com/office/drawing/2014/main" id="{42730ED1-F56B-1B3D-FE6F-63A18B00B1CD}"/>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436;p25">
              <a:extLst>
                <a:ext uri="{FF2B5EF4-FFF2-40B4-BE49-F238E27FC236}">
                  <a16:creationId xmlns:a16="http://schemas.microsoft.com/office/drawing/2014/main" id="{19E9404C-0306-E9E6-AB30-03940F076EF4}"/>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437;p25">
              <a:extLst>
                <a:ext uri="{FF2B5EF4-FFF2-40B4-BE49-F238E27FC236}">
                  <a16:creationId xmlns:a16="http://schemas.microsoft.com/office/drawing/2014/main" id="{AAAEFF81-B7D5-25AA-8E7D-16BEDC663D2D}"/>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438;p25">
              <a:extLst>
                <a:ext uri="{FF2B5EF4-FFF2-40B4-BE49-F238E27FC236}">
                  <a16:creationId xmlns:a16="http://schemas.microsoft.com/office/drawing/2014/main" id="{98673262-56E3-27F8-94D4-573634AB64D3}"/>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439;p25">
              <a:extLst>
                <a:ext uri="{FF2B5EF4-FFF2-40B4-BE49-F238E27FC236}">
                  <a16:creationId xmlns:a16="http://schemas.microsoft.com/office/drawing/2014/main" id="{6D19CF53-E632-76B3-9089-33E3D94A8684}"/>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440;p25">
              <a:extLst>
                <a:ext uri="{FF2B5EF4-FFF2-40B4-BE49-F238E27FC236}">
                  <a16:creationId xmlns:a16="http://schemas.microsoft.com/office/drawing/2014/main" id="{F12F08BC-F8D5-5537-8FDD-3C576F9C3776}"/>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9" name="Google Shape;420;p25">
            <a:extLst>
              <a:ext uri="{FF2B5EF4-FFF2-40B4-BE49-F238E27FC236}">
                <a16:creationId xmlns:a16="http://schemas.microsoft.com/office/drawing/2014/main" id="{E94CE84C-3BE0-D7E2-3DD2-333323384288}"/>
              </a:ext>
            </a:extLst>
          </p:cNvPr>
          <p:cNvGrpSpPr/>
          <p:nvPr userDrawn="1"/>
        </p:nvGrpSpPr>
        <p:grpSpPr>
          <a:xfrm rot="2297889" flipH="1">
            <a:off x="2890920" y="3154773"/>
            <a:ext cx="491211" cy="743354"/>
            <a:chOff x="-1452987" y="2956963"/>
            <a:chExt cx="1484517" cy="1796838"/>
          </a:xfrm>
        </p:grpSpPr>
        <p:sp>
          <p:nvSpPr>
            <p:cNvPr id="270" name="Google Shape;421;p25">
              <a:extLst>
                <a:ext uri="{FF2B5EF4-FFF2-40B4-BE49-F238E27FC236}">
                  <a16:creationId xmlns:a16="http://schemas.microsoft.com/office/drawing/2014/main" id="{19F1E276-5634-DCF9-2414-76C1F3F388FB}"/>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422;p25">
              <a:extLst>
                <a:ext uri="{FF2B5EF4-FFF2-40B4-BE49-F238E27FC236}">
                  <a16:creationId xmlns:a16="http://schemas.microsoft.com/office/drawing/2014/main" id="{BF5BCA18-B6C8-14F3-9300-707FCA398F5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423;p25">
              <a:extLst>
                <a:ext uri="{FF2B5EF4-FFF2-40B4-BE49-F238E27FC236}">
                  <a16:creationId xmlns:a16="http://schemas.microsoft.com/office/drawing/2014/main" id="{66F78BA9-DC32-D87B-EC9E-E38545A405D6}"/>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424;p25">
              <a:extLst>
                <a:ext uri="{FF2B5EF4-FFF2-40B4-BE49-F238E27FC236}">
                  <a16:creationId xmlns:a16="http://schemas.microsoft.com/office/drawing/2014/main" id="{C6215BAF-C4E0-A5A0-2E53-F5611621F33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425;p25">
              <a:extLst>
                <a:ext uri="{FF2B5EF4-FFF2-40B4-BE49-F238E27FC236}">
                  <a16:creationId xmlns:a16="http://schemas.microsoft.com/office/drawing/2014/main" id="{6B7B132E-BEF1-B511-6A57-D132AA25B8CD}"/>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426;p25">
              <a:extLst>
                <a:ext uri="{FF2B5EF4-FFF2-40B4-BE49-F238E27FC236}">
                  <a16:creationId xmlns:a16="http://schemas.microsoft.com/office/drawing/2014/main" id="{644CEC4F-06C6-FAFC-3BDC-83FB9E6A2CF3}"/>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427;p25">
              <a:extLst>
                <a:ext uri="{FF2B5EF4-FFF2-40B4-BE49-F238E27FC236}">
                  <a16:creationId xmlns:a16="http://schemas.microsoft.com/office/drawing/2014/main" id="{F7329CAC-D964-6EAE-3DAB-C3FF92F7231E}"/>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428;p25">
              <a:extLst>
                <a:ext uri="{FF2B5EF4-FFF2-40B4-BE49-F238E27FC236}">
                  <a16:creationId xmlns:a16="http://schemas.microsoft.com/office/drawing/2014/main" id="{5C6B04B3-9EA8-E932-7851-B54E702FCAEC}"/>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429;p25">
              <a:extLst>
                <a:ext uri="{FF2B5EF4-FFF2-40B4-BE49-F238E27FC236}">
                  <a16:creationId xmlns:a16="http://schemas.microsoft.com/office/drawing/2014/main" id="{6F757B0C-9561-52EC-53A8-C6CD6A24F2FE}"/>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430;p25">
              <a:extLst>
                <a:ext uri="{FF2B5EF4-FFF2-40B4-BE49-F238E27FC236}">
                  <a16:creationId xmlns:a16="http://schemas.microsoft.com/office/drawing/2014/main" id="{B73390CC-B7B5-E597-4594-E13B984C52E9}"/>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431;p25">
              <a:extLst>
                <a:ext uri="{FF2B5EF4-FFF2-40B4-BE49-F238E27FC236}">
                  <a16:creationId xmlns:a16="http://schemas.microsoft.com/office/drawing/2014/main" id="{0744F01B-9A46-F218-C6D6-CB4216CA0B6F}"/>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432;p25">
              <a:extLst>
                <a:ext uri="{FF2B5EF4-FFF2-40B4-BE49-F238E27FC236}">
                  <a16:creationId xmlns:a16="http://schemas.microsoft.com/office/drawing/2014/main" id="{C5A583F3-ED66-52B0-D315-71681CB686C7}"/>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433;p25">
              <a:extLst>
                <a:ext uri="{FF2B5EF4-FFF2-40B4-BE49-F238E27FC236}">
                  <a16:creationId xmlns:a16="http://schemas.microsoft.com/office/drawing/2014/main" id="{AFB0E069-BE23-79C7-3F7E-7AB2EBA068C8}"/>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434;p25">
              <a:extLst>
                <a:ext uri="{FF2B5EF4-FFF2-40B4-BE49-F238E27FC236}">
                  <a16:creationId xmlns:a16="http://schemas.microsoft.com/office/drawing/2014/main" id="{1EB5238D-9918-CD50-97D8-1C60031DADBC}"/>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435;p25">
              <a:extLst>
                <a:ext uri="{FF2B5EF4-FFF2-40B4-BE49-F238E27FC236}">
                  <a16:creationId xmlns:a16="http://schemas.microsoft.com/office/drawing/2014/main" id="{7C29E0B6-3782-2E95-86CE-34D21E41976C}"/>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436;p25">
              <a:extLst>
                <a:ext uri="{FF2B5EF4-FFF2-40B4-BE49-F238E27FC236}">
                  <a16:creationId xmlns:a16="http://schemas.microsoft.com/office/drawing/2014/main" id="{82369BD7-D396-65E4-60FB-1BB9AB40A1F2}"/>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437;p25">
              <a:extLst>
                <a:ext uri="{FF2B5EF4-FFF2-40B4-BE49-F238E27FC236}">
                  <a16:creationId xmlns:a16="http://schemas.microsoft.com/office/drawing/2014/main" id="{F39418CD-2BDC-D1EC-F4E4-0756511DDC88}"/>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438;p25">
              <a:extLst>
                <a:ext uri="{FF2B5EF4-FFF2-40B4-BE49-F238E27FC236}">
                  <a16:creationId xmlns:a16="http://schemas.microsoft.com/office/drawing/2014/main" id="{E24947E5-8918-FD8F-2574-24ADDA55E078}"/>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439;p25">
              <a:extLst>
                <a:ext uri="{FF2B5EF4-FFF2-40B4-BE49-F238E27FC236}">
                  <a16:creationId xmlns:a16="http://schemas.microsoft.com/office/drawing/2014/main" id="{F693DE0F-C2AD-FAC6-DB71-C6DFE393930D}"/>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440;p25">
              <a:extLst>
                <a:ext uri="{FF2B5EF4-FFF2-40B4-BE49-F238E27FC236}">
                  <a16:creationId xmlns:a16="http://schemas.microsoft.com/office/drawing/2014/main" id="{B6ACF24A-8A8E-D8F3-02F8-E27DA35E6E07}"/>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0" name="Google Shape;420;p25">
            <a:extLst>
              <a:ext uri="{FF2B5EF4-FFF2-40B4-BE49-F238E27FC236}">
                <a16:creationId xmlns:a16="http://schemas.microsoft.com/office/drawing/2014/main" id="{D09B7CD2-87B7-FA5F-58D3-68744D4110B2}"/>
              </a:ext>
            </a:extLst>
          </p:cNvPr>
          <p:cNvGrpSpPr/>
          <p:nvPr userDrawn="1"/>
        </p:nvGrpSpPr>
        <p:grpSpPr>
          <a:xfrm rot="2297889" flipH="1">
            <a:off x="3108552" y="3326834"/>
            <a:ext cx="273081" cy="446457"/>
            <a:chOff x="-1452987" y="2956963"/>
            <a:chExt cx="1484517" cy="1796838"/>
          </a:xfrm>
        </p:grpSpPr>
        <p:sp>
          <p:nvSpPr>
            <p:cNvPr id="291" name="Google Shape;421;p25">
              <a:extLst>
                <a:ext uri="{FF2B5EF4-FFF2-40B4-BE49-F238E27FC236}">
                  <a16:creationId xmlns:a16="http://schemas.microsoft.com/office/drawing/2014/main" id="{DAFA55B1-23F6-6D0E-3288-D62DD367AA2A}"/>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422;p25">
              <a:extLst>
                <a:ext uri="{FF2B5EF4-FFF2-40B4-BE49-F238E27FC236}">
                  <a16:creationId xmlns:a16="http://schemas.microsoft.com/office/drawing/2014/main" id="{CE47AAFA-D640-13B7-09C6-71F7D14150CE}"/>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423;p25">
              <a:extLst>
                <a:ext uri="{FF2B5EF4-FFF2-40B4-BE49-F238E27FC236}">
                  <a16:creationId xmlns:a16="http://schemas.microsoft.com/office/drawing/2014/main" id="{30502A57-71F1-82B5-385B-CAC3A496D645}"/>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424;p25">
              <a:extLst>
                <a:ext uri="{FF2B5EF4-FFF2-40B4-BE49-F238E27FC236}">
                  <a16:creationId xmlns:a16="http://schemas.microsoft.com/office/drawing/2014/main" id="{743AF03F-B3B2-CDFD-941C-D1C876C332D3}"/>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425;p25">
              <a:extLst>
                <a:ext uri="{FF2B5EF4-FFF2-40B4-BE49-F238E27FC236}">
                  <a16:creationId xmlns:a16="http://schemas.microsoft.com/office/drawing/2014/main" id="{123B4CF6-3778-B539-BC17-EB7D202731D1}"/>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426;p25">
              <a:extLst>
                <a:ext uri="{FF2B5EF4-FFF2-40B4-BE49-F238E27FC236}">
                  <a16:creationId xmlns:a16="http://schemas.microsoft.com/office/drawing/2014/main" id="{A1C89B6C-F4E4-EB75-A1FB-03E7819FA6F4}"/>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427;p25">
              <a:extLst>
                <a:ext uri="{FF2B5EF4-FFF2-40B4-BE49-F238E27FC236}">
                  <a16:creationId xmlns:a16="http://schemas.microsoft.com/office/drawing/2014/main" id="{7EAC114E-1861-BFFC-4A8E-2E6294454C0D}"/>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428;p25">
              <a:extLst>
                <a:ext uri="{FF2B5EF4-FFF2-40B4-BE49-F238E27FC236}">
                  <a16:creationId xmlns:a16="http://schemas.microsoft.com/office/drawing/2014/main" id="{6967D4AA-206E-645B-7D53-C18AB0D9E3D6}"/>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429;p25">
              <a:extLst>
                <a:ext uri="{FF2B5EF4-FFF2-40B4-BE49-F238E27FC236}">
                  <a16:creationId xmlns:a16="http://schemas.microsoft.com/office/drawing/2014/main" id="{02510826-5B32-A92C-C06C-B606ABFBD291}"/>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430;p25">
              <a:extLst>
                <a:ext uri="{FF2B5EF4-FFF2-40B4-BE49-F238E27FC236}">
                  <a16:creationId xmlns:a16="http://schemas.microsoft.com/office/drawing/2014/main" id="{F7603831-2CA7-299D-F53A-3D71739EB68F}"/>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431;p25">
              <a:extLst>
                <a:ext uri="{FF2B5EF4-FFF2-40B4-BE49-F238E27FC236}">
                  <a16:creationId xmlns:a16="http://schemas.microsoft.com/office/drawing/2014/main" id="{AFD9C6EF-8659-C340-695A-49A2F9253E2F}"/>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432;p25">
              <a:extLst>
                <a:ext uri="{FF2B5EF4-FFF2-40B4-BE49-F238E27FC236}">
                  <a16:creationId xmlns:a16="http://schemas.microsoft.com/office/drawing/2014/main" id="{CF440F19-809A-6545-DF9F-FB67CA6DEBA6}"/>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433;p25">
              <a:extLst>
                <a:ext uri="{FF2B5EF4-FFF2-40B4-BE49-F238E27FC236}">
                  <a16:creationId xmlns:a16="http://schemas.microsoft.com/office/drawing/2014/main" id="{08CC13EF-4AEA-9B15-3773-AF75945DF77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434;p25">
              <a:extLst>
                <a:ext uri="{FF2B5EF4-FFF2-40B4-BE49-F238E27FC236}">
                  <a16:creationId xmlns:a16="http://schemas.microsoft.com/office/drawing/2014/main" id="{0D7FC32E-79C6-4CB4-5790-01F6CD6C87DF}"/>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435;p25">
              <a:extLst>
                <a:ext uri="{FF2B5EF4-FFF2-40B4-BE49-F238E27FC236}">
                  <a16:creationId xmlns:a16="http://schemas.microsoft.com/office/drawing/2014/main" id="{6B490ABA-806D-07C4-DFCF-C0C6B99549A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436;p25">
              <a:extLst>
                <a:ext uri="{FF2B5EF4-FFF2-40B4-BE49-F238E27FC236}">
                  <a16:creationId xmlns:a16="http://schemas.microsoft.com/office/drawing/2014/main" id="{8546F2F8-0767-9AA8-2DB1-4029EDF863D1}"/>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437;p25">
              <a:extLst>
                <a:ext uri="{FF2B5EF4-FFF2-40B4-BE49-F238E27FC236}">
                  <a16:creationId xmlns:a16="http://schemas.microsoft.com/office/drawing/2014/main" id="{09E02743-84E6-B7FF-4D62-6E35FEEB6F9A}"/>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438;p25">
              <a:extLst>
                <a:ext uri="{FF2B5EF4-FFF2-40B4-BE49-F238E27FC236}">
                  <a16:creationId xmlns:a16="http://schemas.microsoft.com/office/drawing/2014/main" id="{AC9F47FB-C041-685B-33D6-E506A0A081F4}"/>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439;p25">
              <a:extLst>
                <a:ext uri="{FF2B5EF4-FFF2-40B4-BE49-F238E27FC236}">
                  <a16:creationId xmlns:a16="http://schemas.microsoft.com/office/drawing/2014/main" id="{6F51C481-3565-2450-F195-4BCD485FF507}"/>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440;p25">
              <a:extLst>
                <a:ext uri="{FF2B5EF4-FFF2-40B4-BE49-F238E27FC236}">
                  <a16:creationId xmlns:a16="http://schemas.microsoft.com/office/drawing/2014/main" id="{6054567B-09DD-FDAE-8F58-14D7964B2747}"/>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1" name="Google Shape;420;p25">
            <a:extLst>
              <a:ext uri="{FF2B5EF4-FFF2-40B4-BE49-F238E27FC236}">
                <a16:creationId xmlns:a16="http://schemas.microsoft.com/office/drawing/2014/main" id="{BA793E08-B0E8-7E2C-4A5F-DD941BC804D7}"/>
              </a:ext>
            </a:extLst>
          </p:cNvPr>
          <p:cNvGrpSpPr/>
          <p:nvPr userDrawn="1"/>
        </p:nvGrpSpPr>
        <p:grpSpPr>
          <a:xfrm rot="2297889" flipH="1">
            <a:off x="3290744" y="3379134"/>
            <a:ext cx="273081" cy="446457"/>
            <a:chOff x="-1452987" y="2956963"/>
            <a:chExt cx="1484517" cy="1796838"/>
          </a:xfrm>
        </p:grpSpPr>
        <p:sp>
          <p:nvSpPr>
            <p:cNvPr id="312" name="Google Shape;421;p25">
              <a:extLst>
                <a:ext uri="{FF2B5EF4-FFF2-40B4-BE49-F238E27FC236}">
                  <a16:creationId xmlns:a16="http://schemas.microsoft.com/office/drawing/2014/main" id="{0D8AA53F-C451-17C1-AB58-1CC09A34CCAA}"/>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422;p25">
              <a:extLst>
                <a:ext uri="{FF2B5EF4-FFF2-40B4-BE49-F238E27FC236}">
                  <a16:creationId xmlns:a16="http://schemas.microsoft.com/office/drawing/2014/main" id="{572DA14B-AF35-6810-C2FE-198319940632}"/>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423;p25">
              <a:extLst>
                <a:ext uri="{FF2B5EF4-FFF2-40B4-BE49-F238E27FC236}">
                  <a16:creationId xmlns:a16="http://schemas.microsoft.com/office/drawing/2014/main" id="{786AC7AF-C521-BAAB-4110-99D766371E25}"/>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424;p25">
              <a:extLst>
                <a:ext uri="{FF2B5EF4-FFF2-40B4-BE49-F238E27FC236}">
                  <a16:creationId xmlns:a16="http://schemas.microsoft.com/office/drawing/2014/main" id="{B05AD49B-6A12-AB30-4478-F60722850A19}"/>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425;p25">
              <a:extLst>
                <a:ext uri="{FF2B5EF4-FFF2-40B4-BE49-F238E27FC236}">
                  <a16:creationId xmlns:a16="http://schemas.microsoft.com/office/drawing/2014/main" id="{CA721378-8BB5-B489-EBC5-1431EB53F85A}"/>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426;p25">
              <a:extLst>
                <a:ext uri="{FF2B5EF4-FFF2-40B4-BE49-F238E27FC236}">
                  <a16:creationId xmlns:a16="http://schemas.microsoft.com/office/drawing/2014/main" id="{CFB9897D-F94D-60B3-D7B3-50EFC0E71CEE}"/>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427;p25">
              <a:extLst>
                <a:ext uri="{FF2B5EF4-FFF2-40B4-BE49-F238E27FC236}">
                  <a16:creationId xmlns:a16="http://schemas.microsoft.com/office/drawing/2014/main" id="{3F8B63DA-4B1A-D365-281D-561B1E6674E8}"/>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428;p25">
              <a:extLst>
                <a:ext uri="{FF2B5EF4-FFF2-40B4-BE49-F238E27FC236}">
                  <a16:creationId xmlns:a16="http://schemas.microsoft.com/office/drawing/2014/main" id="{4D66500D-59DA-AD0C-A5B4-F29C542EE2F8}"/>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429;p25">
              <a:extLst>
                <a:ext uri="{FF2B5EF4-FFF2-40B4-BE49-F238E27FC236}">
                  <a16:creationId xmlns:a16="http://schemas.microsoft.com/office/drawing/2014/main" id="{078400D8-7F91-A30B-B3BB-898F7482E0F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430;p25">
              <a:extLst>
                <a:ext uri="{FF2B5EF4-FFF2-40B4-BE49-F238E27FC236}">
                  <a16:creationId xmlns:a16="http://schemas.microsoft.com/office/drawing/2014/main" id="{155CD1C2-7948-001F-952E-23732BD07B6F}"/>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431;p25">
              <a:extLst>
                <a:ext uri="{FF2B5EF4-FFF2-40B4-BE49-F238E27FC236}">
                  <a16:creationId xmlns:a16="http://schemas.microsoft.com/office/drawing/2014/main" id="{F362C7B8-9318-D3DD-870D-9D5D0661B794}"/>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432;p25">
              <a:extLst>
                <a:ext uri="{FF2B5EF4-FFF2-40B4-BE49-F238E27FC236}">
                  <a16:creationId xmlns:a16="http://schemas.microsoft.com/office/drawing/2014/main" id="{FC3E0448-797E-F2C9-3C50-D13BBACD66EA}"/>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433;p25">
              <a:extLst>
                <a:ext uri="{FF2B5EF4-FFF2-40B4-BE49-F238E27FC236}">
                  <a16:creationId xmlns:a16="http://schemas.microsoft.com/office/drawing/2014/main" id="{8D3E8810-1517-7E36-28FC-8D956C2A81ED}"/>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434;p25">
              <a:extLst>
                <a:ext uri="{FF2B5EF4-FFF2-40B4-BE49-F238E27FC236}">
                  <a16:creationId xmlns:a16="http://schemas.microsoft.com/office/drawing/2014/main" id="{2EB95F96-51B6-38DC-6B6D-F54D0A8199D6}"/>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435;p25">
              <a:extLst>
                <a:ext uri="{FF2B5EF4-FFF2-40B4-BE49-F238E27FC236}">
                  <a16:creationId xmlns:a16="http://schemas.microsoft.com/office/drawing/2014/main" id="{BDD5E82D-CD67-159A-96AB-A9F6DC054D0A}"/>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436;p25">
              <a:extLst>
                <a:ext uri="{FF2B5EF4-FFF2-40B4-BE49-F238E27FC236}">
                  <a16:creationId xmlns:a16="http://schemas.microsoft.com/office/drawing/2014/main" id="{606F993C-C9E7-371C-993C-F99223880070}"/>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437;p25">
              <a:extLst>
                <a:ext uri="{FF2B5EF4-FFF2-40B4-BE49-F238E27FC236}">
                  <a16:creationId xmlns:a16="http://schemas.microsoft.com/office/drawing/2014/main" id="{EA81D611-8202-FA5F-D1EE-A07671C7A6A1}"/>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438;p25">
              <a:extLst>
                <a:ext uri="{FF2B5EF4-FFF2-40B4-BE49-F238E27FC236}">
                  <a16:creationId xmlns:a16="http://schemas.microsoft.com/office/drawing/2014/main" id="{55107853-FF99-9BB5-87C7-4FBD95458602}"/>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439;p25">
              <a:extLst>
                <a:ext uri="{FF2B5EF4-FFF2-40B4-BE49-F238E27FC236}">
                  <a16:creationId xmlns:a16="http://schemas.microsoft.com/office/drawing/2014/main" id="{67181C7B-384E-BD31-7B5E-C682C2B181A7}"/>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440;p25">
              <a:extLst>
                <a:ext uri="{FF2B5EF4-FFF2-40B4-BE49-F238E27FC236}">
                  <a16:creationId xmlns:a16="http://schemas.microsoft.com/office/drawing/2014/main" id="{F074C887-1982-D435-6834-114D15CDC0FD}"/>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2" name="Google Shape;420;p25">
            <a:extLst>
              <a:ext uri="{FF2B5EF4-FFF2-40B4-BE49-F238E27FC236}">
                <a16:creationId xmlns:a16="http://schemas.microsoft.com/office/drawing/2014/main" id="{EBE2B361-3D3A-86E4-4C8C-4BC0C93C3135}"/>
              </a:ext>
            </a:extLst>
          </p:cNvPr>
          <p:cNvGrpSpPr/>
          <p:nvPr userDrawn="1"/>
        </p:nvGrpSpPr>
        <p:grpSpPr>
          <a:xfrm rot="2297889" flipH="1">
            <a:off x="1262096" y="3143531"/>
            <a:ext cx="491211" cy="743354"/>
            <a:chOff x="-1452987" y="2956963"/>
            <a:chExt cx="1484517" cy="1796838"/>
          </a:xfrm>
        </p:grpSpPr>
        <p:sp>
          <p:nvSpPr>
            <p:cNvPr id="333" name="Google Shape;421;p25">
              <a:extLst>
                <a:ext uri="{FF2B5EF4-FFF2-40B4-BE49-F238E27FC236}">
                  <a16:creationId xmlns:a16="http://schemas.microsoft.com/office/drawing/2014/main" id="{A55DCD3F-7996-E66F-736D-E537EBED401E}"/>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422;p25">
              <a:extLst>
                <a:ext uri="{FF2B5EF4-FFF2-40B4-BE49-F238E27FC236}">
                  <a16:creationId xmlns:a16="http://schemas.microsoft.com/office/drawing/2014/main" id="{7E35CE19-CF1A-4ED0-A066-BF23017D4D4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423;p25">
              <a:extLst>
                <a:ext uri="{FF2B5EF4-FFF2-40B4-BE49-F238E27FC236}">
                  <a16:creationId xmlns:a16="http://schemas.microsoft.com/office/drawing/2014/main" id="{D97C85A2-E38A-4AA2-C49B-9C7A2775275B}"/>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424;p25">
              <a:extLst>
                <a:ext uri="{FF2B5EF4-FFF2-40B4-BE49-F238E27FC236}">
                  <a16:creationId xmlns:a16="http://schemas.microsoft.com/office/drawing/2014/main" id="{1D5B66FA-8A80-0616-DE1D-D5FA65B5725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425;p25">
              <a:extLst>
                <a:ext uri="{FF2B5EF4-FFF2-40B4-BE49-F238E27FC236}">
                  <a16:creationId xmlns:a16="http://schemas.microsoft.com/office/drawing/2014/main" id="{6586F965-B24A-9292-EE1E-9ED3A4B641B9}"/>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426;p25">
              <a:extLst>
                <a:ext uri="{FF2B5EF4-FFF2-40B4-BE49-F238E27FC236}">
                  <a16:creationId xmlns:a16="http://schemas.microsoft.com/office/drawing/2014/main" id="{5D5CBB46-993B-7813-94E4-B1E66870116F}"/>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427;p25">
              <a:extLst>
                <a:ext uri="{FF2B5EF4-FFF2-40B4-BE49-F238E27FC236}">
                  <a16:creationId xmlns:a16="http://schemas.microsoft.com/office/drawing/2014/main" id="{A7EF0932-C8B6-064E-CB2F-27A1EA8274C3}"/>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428;p25">
              <a:extLst>
                <a:ext uri="{FF2B5EF4-FFF2-40B4-BE49-F238E27FC236}">
                  <a16:creationId xmlns:a16="http://schemas.microsoft.com/office/drawing/2014/main" id="{18A0F9DE-1ECA-B3A9-31CD-43012338FA4C}"/>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429;p25">
              <a:extLst>
                <a:ext uri="{FF2B5EF4-FFF2-40B4-BE49-F238E27FC236}">
                  <a16:creationId xmlns:a16="http://schemas.microsoft.com/office/drawing/2014/main" id="{75D82EAD-6986-9203-39DF-BFF8D86F38B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430;p25">
              <a:extLst>
                <a:ext uri="{FF2B5EF4-FFF2-40B4-BE49-F238E27FC236}">
                  <a16:creationId xmlns:a16="http://schemas.microsoft.com/office/drawing/2014/main" id="{81A71151-7D21-7B83-8B2B-6136C2B6E068}"/>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431;p25">
              <a:extLst>
                <a:ext uri="{FF2B5EF4-FFF2-40B4-BE49-F238E27FC236}">
                  <a16:creationId xmlns:a16="http://schemas.microsoft.com/office/drawing/2014/main" id="{68670ED6-F9C8-1345-8DD9-C93276ADA9CF}"/>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432;p25">
              <a:extLst>
                <a:ext uri="{FF2B5EF4-FFF2-40B4-BE49-F238E27FC236}">
                  <a16:creationId xmlns:a16="http://schemas.microsoft.com/office/drawing/2014/main" id="{05AE879E-88B2-C66D-B690-49CF8C28C2E4}"/>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433;p25">
              <a:extLst>
                <a:ext uri="{FF2B5EF4-FFF2-40B4-BE49-F238E27FC236}">
                  <a16:creationId xmlns:a16="http://schemas.microsoft.com/office/drawing/2014/main" id="{D91F7174-F846-0C4B-8F06-CC01AFBEFC96}"/>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434;p25">
              <a:extLst>
                <a:ext uri="{FF2B5EF4-FFF2-40B4-BE49-F238E27FC236}">
                  <a16:creationId xmlns:a16="http://schemas.microsoft.com/office/drawing/2014/main" id="{C648D9C8-261E-0BE9-2666-8060597AE333}"/>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435;p25">
              <a:extLst>
                <a:ext uri="{FF2B5EF4-FFF2-40B4-BE49-F238E27FC236}">
                  <a16:creationId xmlns:a16="http://schemas.microsoft.com/office/drawing/2014/main" id="{1FFF02C1-B206-9F53-407D-7AF635CDD76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436;p25">
              <a:extLst>
                <a:ext uri="{FF2B5EF4-FFF2-40B4-BE49-F238E27FC236}">
                  <a16:creationId xmlns:a16="http://schemas.microsoft.com/office/drawing/2014/main" id="{6099AED1-86BE-DF7F-2B2D-B674AB3A4C3D}"/>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437;p25">
              <a:extLst>
                <a:ext uri="{FF2B5EF4-FFF2-40B4-BE49-F238E27FC236}">
                  <a16:creationId xmlns:a16="http://schemas.microsoft.com/office/drawing/2014/main" id="{5082AA6B-826A-69B2-09A3-CD13147C43F0}"/>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438;p25">
              <a:extLst>
                <a:ext uri="{FF2B5EF4-FFF2-40B4-BE49-F238E27FC236}">
                  <a16:creationId xmlns:a16="http://schemas.microsoft.com/office/drawing/2014/main" id="{4A516336-AC60-9E49-86CA-EC89322832B1}"/>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439;p25">
              <a:extLst>
                <a:ext uri="{FF2B5EF4-FFF2-40B4-BE49-F238E27FC236}">
                  <a16:creationId xmlns:a16="http://schemas.microsoft.com/office/drawing/2014/main" id="{526FC059-7068-292D-0E43-0FA4116E5E39}"/>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440;p25">
              <a:extLst>
                <a:ext uri="{FF2B5EF4-FFF2-40B4-BE49-F238E27FC236}">
                  <a16:creationId xmlns:a16="http://schemas.microsoft.com/office/drawing/2014/main" id="{021CD2DA-A1F5-D55E-1952-658903481709}"/>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3" name="Google Shape;420;p25">
            <a:extLst>
              <a:ext uri="{FF2B5EF4-FFF2-40B4-BE49-F238E27FC236}">
                <a16:creationId xmlns:a16="http://schemas.microsoft.com/office/drawing/2014/main" id="{6B2FFFEF-B3D6-41CC-3EE5-8917E400E377}"/>
              </a:ext>
            </a:extLst>
          </p:cNvPr>
          <p:cNvGrpSpPr/>
          <p:nvPr userDrawn="1"/>
        </p:nvGrpSpPr>
        <p:grpSpPr>
          <a:xfrm rot="2297889" flipH="1">
            <a:off x="1479728" y="3315592"/>
            <a:ext cx="273081" cy="446457"/>
            <a:chOff x="-1452987" y="2956963"/>
            <a:chExt cx="1484517" cy="1796838"/>
          </a:xfrm>
        </p:grpSpPr>
        <p:sp>
          <p:nvSpPr>
            <p:cNvPr id="354" name="Google Shape;421;p25">
              <a:extLst>
                <a:ext uri="{FF2B5EF4-FFF2-40B4-BE49-F238E27FC236}">
                  <a16:creationId xmlns:a16="http://schemas.microsoft.com/office/drawing/2014/main" id="{39E84C7C-7AAA-5AA6-45D7-C84267909055}"/>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422;p25">
              <a:extLst>
                <a:ext uri="{FF2B5EF4-FFF2-40B4-BE49-F238E27FC236}">
                  <a16:creationId xmlns:a16="http://schemas.microsoft.com/office/drawing/2014/main" id="{06505B95-02CE-A0F9-0449-2FCB03A9A2D0}"/>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423;p25">
              <a:extLst>
                <a:ext uri="{FF2B5EF4-FFF2-40B4-BE49-F238E27FC236}">
                  <a16:creationId xmlns:a16="http://schemas.microsoft.com/office/drawing/2014/main" id="{08545141-72A0-3CB1-EE81-EC2643A4A580}"/>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424;p25">
              <a:extLst>
                <a:ext uri="{FF2B5EF4-FFF2-40B4-BE49-F238E27FC236}">
                  <a16:creationId xmlns:a16="http://schemas.microsoft.com/office/drawing/2014/main" id="{19A2B14C-8246-14AA-9CDF-04E28649A72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425;p25">
              <a:extLst>
                <a:ext uri="{FF2B5EF4-FFF2-40B4-BE49-F238E27FC236}">
                  <a16:creationId xmlns:a16="http://schemas.microsoft.com/office/drawing/2014/main" id="{EFF54EEB-EB7F-8D1F-F2FD-774C3B56354A}"/>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426;p25">
              <a:extLst>
                <a:ext uri="{FF2B5EF4-FFF2-40B4-BE49-F238E27FC236}">
                  <a16:creationId xmlns:a16="http://schemas.microsoft.com/office/drawing/2014/main" id="{4B6F46A0-A8CE-5CA9-6EE2-BC016FE8A667}"/>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427;p25">
              <a:extLst>
                <a:ext uri="{FF2B5EF4-FFF2-40B4-BE49-F238E27FC236}">
                  <a16:creationId xmlns:a16="http://schemas.microsoft.com/office/drawing/2014/main" id="{FD010A57-913B-CE93-2010-DFA459C5981D}"/>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428;p25">
              <a:extLst>
                <a:ext uri="{FF2B5EF4-FFF2-40B4-BE49-F238E27FC236}">
                  <a16:creationId xmlns:a16="http://schemas.microsoft.com/office/drawing/2014/main" id="{B14329AC-4C57-E3A4-FCC9-E3C614A75C1E}"/>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429;p25">
              <a:extLst>
                <a:ext uri="{FF2B5EF4-FFF2-40B4-BE49-F238E27FC236}">
                  <a16:creationId xmlns:a16="http://schemas.microsoft.com/office/drawing/2014/main" id="{D246FEF6-1303-0858-BF2E-2A81BB7F14C8}"/>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430;p25">
              <a:extLst>
                <a:ext uri="{FF2B5EF4-FFF2-40B4-BE49-F238E27FC236}">
                  <a16:creationId xmlns:a16="http://schemas.microsoft.com/office/drawing/2014/main" id="{5BEC8665-2815-EBC9-3449-2FD2F3174D6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431;p25">
              <a:extLst>
                <a:ext uri="{FF2B5EF4-FFF2-40B4-BE49-F238E27FC236}">
                  <a16:creationId xmlns:a16="http://schemas.microsoft.com/office/drawing/2014/main" id="{DEC4260E-F2A6-FDE8-B71F-01C9A0473F7C}"/>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432;p25">
              <a:extLst>
                <a:ext uri="{FF2B5EF4-FFF2-40B4-BE49-F238E27FC236}">
                  <a16:creationId xmlns:a16="http://schemas.microsoft.com/office/drawing/2014/main" id="{CF2DDF16-CF54-1171-19A4-BC9ADB28952D}"/>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433;p25">
              <a:extLst>
                <a:ext uri="{FF2B5EF4-FFF2-40B4-BE49-F238E27FC236}">
                  <a16:creationId xmlns:a16="http://schemas.microsoft.com/office/drawing/2014/main" id="{0FAAF041-A9F2-739E-DD19-2484AB8683F3}"/>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434;p25">
              <a:extLst>
                <a:ext uri="{FF2B5EF4-FFF2-40B4-BE49-F238E27FC236}">
                  <a16:creationId xmlns:a16="http://schemas.microsoft.com/office/drawing/2014/main" id="{69852BCE-D11E-7C33-1EC7-83979B54B312}"/>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435;p25">
              <a:extLst>
                <a:ext uri="{FF2B5EF4-FFF2-40B4-BE49-F238E27FC236}">
                  <a16:creationId xmlns:a16="http://schemas.microsoft.com/office/drawing/2014/main" id="{5BA613A5-9DFA-FBD4-29A0-8C2D98C8F6BD}"/>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436;p25">
              <a:extLst>
                <a:ext uri="{FF2B5EF4-FFF2-40B4-BE49-F238E27FC236}">
                  <a16:creationId xmlns:a16="http://schemas.microsoft.com/office/drawing/2014/main" id="{367F7D22-505E-992C-2A29-599D21380404}"/>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437;p25">
              <a:extLst>
                <a:ext uri="{FF2B5EF4-FFF2-40B4-BE49-F238E27FC236}">
                  <a16:creationId xmlns:a16="http://schemas.microsoft.com/office/drawing/2014/main" id="{26686852-DE44-AB1C-ADD4-7403B26E8D85}"/>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438;p25">
              <a:extLst>
                <a:ext uri="{FF2B5EF4-FFF2-40B4-BE49-F238E27FC236}">
                  <a16:creationId xmlns:a16="http://schemas.microsoft.com/office/drawing/2014/main" id="{FAE415F5-B944-6614-4283-6F60CEBB7FE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439;p25">
              <a:extLst>
                <a:ext uri="{FF2B5EF4-FFF2-40B4-BE49-F238E27FC236}">
                  <a16:creationId xmlns:a16="http://schemas.microsoft.com/office/drawing/2014/main" id="{FD03F3F3-8C7C-7C66-58C9-947CDB7DC097}"/>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440;p25">
              <a:extLst>
                <a:ext uri="{FF2B5EF4-FFF2-40B4-BE49-F238E27FC236}">
                  <a16:creationId xmlns:a16="http://schemas.microsoft.com/office/drawing/2014/main" id="{6780745F-EFA7-21AD-1CA3-130C517224AF}"/>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4" name="Google Shape;420;p25">
            <a:extLst>
              <a:ext uri="{FF2B5EF4-FFF2-40B4-BE49-F238E27FC236}">
                <a16:creationId xmlns:a16="http://schemas.microsoft.com/office/drawing/2014/main" id="{F6627F18-149B-8012-0E25-868E6DE0520D}"/>
              </a:ext>
            </a:extLst>
          </p:cNvPr>
          <p:cNvGrpSpPr/>
          <p:nvPr userDrawn="1"/>
        </p:nvGrpSpPr>
        <p:grpSpPr>
          <a:xfrm rot="2297889" flipH="1">
            <a:off x="1661920" y="3367892"/>
            <a:ext cx="273081" cy="446457"/>
            <a:chOff x="-1452987" y="2956963"/>
            <a:chExt cx="1484517" cy="1796838"/>
          </a:xfrm>
        </p:grpSpPr>
        <p:sp>
          <p:nvSpPr>
            <p:cNvPr id="375" name="Google Shape;421;p25">
              <a:extLst>
                <a:ext uri="{FF2B5EF4-FFF2-40B4-BE49-F238E27FC236}">
                  <a16:creationId xmlns:a16="http://schemas.microsoft.com/office/drawing/2014/main" id="{97C80890-1D98-CE3F-9F72-5D815F0C1DC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422;p25">
              <a:extLst>
                <a:ext uri="{FF2B5EF4-FFF2-40B4-BE49-F238E27FC236}">
                  <a16:creationId xmlns:a16="http://schemas.microsoft.com/office/drawing/2014/main" id="{20FDCCA0-28B4-071B-4FB8-EF7DF9D551E3}"/>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423;p25">
              <a:extLst>
                <a:ext uri="{FF2B5EF4-FFF2-40B4-BE49-F238E27FC236}">
                  <a16:creationId xmlns:a16="http://schemas.microsoft.com/office/drawing/2014/main" id="{77E8A67F-6AFB-19FF-ADE8-EC82D38BBF08}"/>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424;p25">
              <a:extLst>
                <a:ext uri="{FF2B5EF4-FFF2-40B4-BE49-F238E27FC236}">
                  <a16:creationId xmlns:a16="http://schemas.microsoft.com/office/drawing/2014/main" id="{5E7C0098-6111-0E0F-440D-A32CAFBCD3F8}"/>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425;p25">
              <a:extLst>
                <a:ext uri="{FF2B5EF4-FFF2-40B4-BE49-F238E27FC236}">
                  <a16:creationId xmlns:a16="http://schemas.microsoft.com/office/drawing/2014/main" id="{2F73DB9A-442A-9A81-A88A-DE0F62FCE727}"/>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426;p25">
              <a:extLst>
                <a:ext uri="{FF2B5EF4-FFF2-40B4-BE49-F238E27FC236}">
                  <a16:creationId xmlns:a16="http://schemas.microsoft.com/office/drawing/2014/main" id="{3A272219-E2A5-F53F-DB59-9E7F4C15FB3A}"/>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427;p25">
              <a:extLst>
                <a:ext uri="{FF2B5EF4-FFF2-40B4-BE49-F238E27FC236}">
                  <a16:creationId xmlns:a16="http://schemas.microsoft.com/office/drawing/2014/main" id="{B77A1061-05F1-9012-F5E2-9B706D3BCE7A}"/>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428;p25">
              <a:extLst>
                <a:ext uri="{FF2B5EF4-FFF2-40B4-BE49-F238E27FC236}">
                  <a16:creationId xmlns:a16="http://schemas.microsoft.com/office/drawing/2014/main" id="{1A9B3E8A-7470-A05B-15EF-5508A4E92073}"/>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429;p25">
              <a:extLst>
                <a:ext uri="{FF2B5EF4-FFF2-40B4-BE49-F238E27FC236}">
                  <a16:creationId xmlns:a16="http://schemas.microsoft.com/office/drawing/2014/main" id="{29A857B4-719D-5B58-6D3C-27BD037FC414}"/>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430;p25">
              <a:extLst>
                <a:ext uri="{FF2B5EF4-FFF2-40B4-BE49-F238E27FC236}">
                  <a16:creationId xmlns:a16="http://schemas.microsoft.com/office/drawing/2014/main" id="{17AE5AB5-1F6A-352E-DB8A-82E6A3544A12}"/>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431;p25">
              <a:extLst>
                <a:ext uri="{FF2B5EF4-FFF2-40B4-BE49-F238E27FC236}">
                  <a16:creationId xmlns:a16="http://schemas.microsoft.com/office/drawing/2014/main" id="{7036A255-5046-5DB8-2557-ECEDCE2816AC}"/>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432;p25">
              <a:extLst>
                <a:ext uri="{FF2B5EF4-FFF2-40B4-BE49-F238E27FC236}">
                  <a16:creationId xmlns:a16="http://schemas.microsoft.com/office/drawing/2014/main" id="{3F84A6C8-E01F-DFDC-65EF-D65157D4741D}"/>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433;p25">
              <a:extLst>
                <a:ext uri="{FF2B5EF4-FFF2-40B4-BE49-F238E27FC236}">
                  <a16:creationId xmlns:a16="http://schemas.microsoft.com/office/drawing/2014/main" id="{4014D1B3-D943-4507-BEAD-E3E794BF8F81}"/>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434;p25">
              <a:extLst>
                <a:ext uri="{FF2B5EF4-FFF2-40B4-BE49-F238E27FC236}">
                  <a16:creationId xmlns:a16="http://schemas.microsoft.com/office/drawing/2014/main" id="{7338DF25-3C84-1813-B490-DCF6D27948A6}"/>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435;p25">
              <a:extLst>
                <a:ext uri="{FF2B5EF4-FFF2-40B4-BE49-F238E27FC236}">
                  <a16:creationId xmlns:a16="http://schemas.microsoft.com/office/drawing/2014/main" id="{A1821593-9566-C326-F17D-4BCE8B928CC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436;p25">
              <a:extLst>
                <a:ext uri="{FF2B5EF4-FFF2-40B4-BE49-F238E27FC236}">
                  <a16:creationId xmlns:a16="http://schemas.microsoft.com/office/drawing/2014/main" id="{ABDF018E-4FA9-F698-F0D4-931A2DF52920}"/>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437;p25">
              <a:extLst>
                <a:ext uri="{FF2B5EF4-FFF2-40B4-BE49-F238E27FC236}">
                  <a16:creationId xmlns:a16="http://schemas.microsoft.com/office/drawing/2014/main" id="{3AB955CF-25DF-EAC5-C77D-D142BA0D344A}"/>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438;p25">
              <a:extLst>
                <a:ext uri="{FF2B5EF4-FFF2-40B4-BE49-F238E27FC236}">
                  <a16:creationId xmlns:a16="http://schemas.microsoft.com/office/drawing/2014/main" id="{FEA6869C-FDE0-EA0C-D844-84988C0A21E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439;p25">
              <a:extLst>
                <a:ext uri="{FF2B5EF4-FFF2-40B4-BE49-F238E27FC236}">
                  <a16:creationId xmlns:a16="http://schemas.microsoft.com/office/drawing/2014/main" id="{320C033D-20AF-B5F0-355B-7E0C986C7236}"/>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440;p25">
              <a:extLst>
                <a:ext uri="{FF2B5EF4-FFF2-40B4-BE49-F238E27FC236}">
                  <a16:creationId xmlns:a16="http://schemas.microsoft.com/office/drawing/2014/main" id="{B479CAB0-8AD5-0862-32F6-933F4D8B9E4A}"/>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5" name="Google Shape;420;p25">
            <a:extLst>
              <a:ext uri="{FF2B5EF4-FFF2-40B4-BE49-F238E27FC236}">
                <a16:creationId xmlns:a16="http://schemas.microsoft.com/office/drawing/2014/main" id="{07DA66F9-FC4A-3606-0D98-5E67A9A7D028}"/>
              </a:ext>
            </a:extLst>
          </p:cNvPr>
          <p:cNvGrpSpPr/>
          <p:nvPr userDrawn="1"/>
        </p:nvGrpSpPr>
        <p:grpSpPr>
          <a:xfrm rot="2297889" flipH="1">
            <a:off x="-366728" y="3132289"/>
            <a:ext cx="491211" cy="743354"/>
            <a:chOff x="-1452987" y="2956963"/>
            <a:chExt cx="1484517" cy="1796838"/>
          </a:xfrm>
        </p:grpSpPr>
        <p:sp>
          <p:nvSpPr>
            <p:cNvPr id="396" name="Google Shape;421;p25">
              <a:extLst>
                <a:ext uri="{FF2B5EF4-FFF2-40B4-BE49-F238E27FC236}">
                  <a16:creationId xmlns:a16="http://schemas.microsoft.com/office/drawing/2014/main" id="{EAE4EF38-0FEE-2D3C-5F8A-70855510A74D}"/>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422;p25">
              <a:extLst>
                <a:ext uri="{FF2B5EF4-FFF2-40B4-BE49-F238E27FC236}">
                  <a16:creationId xmlns:a16="http://schemas.microsoft.com/office/drawing/2014/main" id="{6066989F-1AF5-0870-DD58-CEE8E3BD205F}"/>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423;p25">
              <a:extLst>
                <a:ext uri="{FF2B5EF4-FFF2-40B4-BE49-F238E27FC236}">
                  <a16:creationId xmlns:a16="http://schemas.microsoft.com/office/drawing/2014/main" id="{2B47C158-B475-EE0C-ED55-F60B2AA9C747}"/>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424;p25">
              <a:extLst>
                <a:ext uri="{FF2B5EF4-FFF2-40B4-BE49-F238E27FC236}">
                  <a16:creationId xmlns:a16="http://schemas.microsoft.com/office/drawing/2014/main" id="{7037FC58-9151-38DF-24C3-2F188F025173}"/>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425;p25">
              <a:extLst>
                <a:ext uri="{FF2B5EF4-FFF2-40B4-BE49-F238E27FC236}">
                  <a16:creationId xmlns:a16="http://schemas.microsoft.com/office/drawing/2014/main" id="{6CDE54E8-064A-EA45-B50F-E89663938C5B}"/>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426;p25">
              <a:extLst>
                <a:ext uri="{FF2B5EF4-FFF2-40B4-BE49-F238E27FC236}">
                  <a16:creationId xmlns:a16="http://schemas.microsoft.com/office/drawing/2014/main" id="{13E75F25-6D36-98A0-A74B-1A3FB525B864}"/>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427;p25">
              <a:extLst>
                <a:ext uri="{FF2B5EF4-FFF2-40B4-BE49-F238E27FC236}">
                  <a16:creationId xmlns:a16="http://schemas.microsoft.com/office/drawing/2014/main" id="{BB68C5F5-D691-87F0-A2B2-A8A8CD8E0A0A}"/>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428;p25">
              <a:extLst>
                <a:ext uri="{FF2B5EF4-FFF2-40B4-BE49-F238E27FC236}">
                  <a16:creationId xmlns:a16="http://schemas.microsoft.com/office/drawing/2014/main" id="{418CB374-86C7-0E68-ED7B-703A2B30302B}"/>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429;p25">
              <a:extLst>
                <a:ext uri="{FF2B5EF4-FFF2-40B4-BE49-F238E27FC236}">
                  <a16:creationId xmlns:a16="http://schemas.microsoft.com/office/drawing/2014/main" id="{6E51B5F3-E69E-A431-8008-08B36C0D59A5}"/>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430;p25">
              <a:extLst>
                <a:ext uri="{FF2B5EF4-FFF2-40B4-BE49-F238E27FC236}">
                  <a16:creationId xmlns:a16="http://schemas.microsoft.com/office/drawing/2014/main" id="{0001F5D1-D91F-8F00-5CF5-4BDA60E39AE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431;p25">
              <a:extLst>
                <a:ext uri="{FF2B5EF4-FFF2-40B4-BE49-F238E27FC236}">
                  <a16:creationId xmlns:a16="http://schemas.microsoft.com/office/drawing/2014/main" id="{89789893-A6DE-6A09-4089-197DD0A606C0}"/>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432;p25">
              <a:extLst>
                <a:ext uri="{FF2B5EF4-FFF2-40B4-BE49-F238E27FC236}">
                  <a16:creationId xmlns:a16="http://schemas.microsoft.com/office/drawing/2014/main" id="{E812917B-91CD-9640-A9E5-6FAAB6AC8F7B}"/>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433;p25">
              <a:extLst>
                <a:ext uri="{FF2B5EF4-FFF2-40B4-BE49-F238E27FC236}">
                  <a16:creationId xmlns:a16="http://schemas.microsoft.com/office/drawing/2014/main" id="{D8B1E5A0-0113-5D4E-259F-633FF62EF2E7}"/>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434;p25">
              <a:extLst>
                <a:ext uri="{FF2B5EF4-FFF2-40B4-BE49-F238E27FC236}">
                  <a16:creationId xmlns:a16="http://schemas.microsoft.com/office/drawing/2014/main" id="{5BEB61F6-3F4C-3881-9E45-36A69B08B9BF}"/>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435;p25">
              <a:extLst>
                <a:ext uri="{FF2B5EF4-FFF2-40B4-BE49-F238E27FC236}">
                  <a16:creationId xmlns:a16="http://schemas.microsoft.com/office/drawing/2014/main" id="{23D356CE-4E73-760F-ED83-C0AD4BB5B41F}"/>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436;p25">
              <a:extLst>
                <a:ext uri="{FF2B5EF4-FFF2-40B4-BE49-F238E27FC236}">
                  <a16:creationId xmlns:a16="http://schemas.microsoft.com/office/drawing/2014/main" id="{DB459E5B-2C48-5F5E-2936-83361AA618AF}"/>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437;p25">
              <a:extLst>
                <a:ext uri="{FF2B5EF4-FFF2-40B4-BE49-F238E27FC236}">
                  <a16:creationId xmlns:a16="http://schemas.microsoft.com/office/drawing/2014/main" id="{B99A8057-20D5-9293-EAE1-1213BBECCA1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438;p25">
              <a:extLst>
                <a:ext uri="{FF2B5EF4-FFF2-40B4-BE49-F238E27FC236}">
                  <a16:creationId xmlns:a16="http://schemas.microsoft.com/office/drawing/2014/main" id="{70913213-ABA6-591D-D297-3D8FF177FAC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439;p25">
              <a:extLst>
                <a:ext uri="{FF2B5EF4-FFF2-40B4-BE49-F238E27FC236}">
                  <a16:creationId xmlns:a16="http://schemas.microsoft.com/office/drawing/2014/main" id="{9B89B6A3-82DF-9696-FE87-CC4B8A5954E6}"/>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440;p25">
              <a:extLst>
                <a:ext uri="{FF2B5EF4-FFF2-40B4-BE49-F238E27FC236}">
                  <a16:creationId xmlns:a16="http://schemas.microsoft.com/office/drawing/2014/main" id="{E45CDE78-2A3A-959D-BABF-4C34F29ABD6A}"/>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6" name="Google Shape;420;p25">
            <a:extLst>
              <a:ext uri="{FF2B5EF4-FFF2-40B4-BE49-F238E27FC236}">
                <a16:creationId xmlns:a16="http://schemas.microsoft.com/office/drawing/2014/main" id="{62B1830C-3DC8-43FE-6A80-9B8B4947A52E}"/>
              </a:ext>
            </a:extLst>
          </p:cNvPr>
          <p:cNvGrpSpPr/>
          <p:nvPr userDrawn="1"/>
        </p:nvGrpSpPr>
        <p:grpSpPr>
          <a:xfrm rot="2297889" flipH="1">
            <a:off x="-149096" y="3304350"/>
            <a:ext cx="273081" cy="446457"/>
            <a:chOff x="-1452987" y="2956963"/>
            <a:chExt cx="1484517" cy="1796838"/>
          </a:xfrm>
        </p:grpSpPr>
        <p:sp>
          <p:nvSpPr>
            <p:cNvPr id="417" name="Google Shape;421;p25">
              <a:extLst>
                <a:ext uri="{FF2B5EF4-FFF2-40B4-BE49-F238E27FC236}">
                  <a16:creationId xmlns:a16="http://schemas.microsoft.com/office/drawing/2014/main" id="{43736905-939C-8FC4-EEDA-FC2990BFCEAB}"/>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422;p25">
              <a:extLst>
                <a:ext uri="{FF2B5EF4-FFF2-40B4-BE49-F238E27FC236}">
                  <a16:creationId xmlns:a16="http://schemas.microsoft.com/office/drawing/2014/main" id="{DABA1672-CDAA-A371-C98B-76350E1A616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423;p25">
              <a:extLst>
                <a:ext uri="{FF2B5EF4-FFF2-40B4-BE49-F238E27FC236}">
                  <a16:creationId xmlns:a16="http://schemas.microsoft.com/office/drawing/2014/main" id="{C3EF7C89-448A-03ED-CF59-843E51CC74BE}"/>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424;p25">
              <a:extLst>
                <a:ext uri="{FF2B5EF4-FFF2-40B4-BE49-F238E27FC236}">
                  <a16:creationId xmlns:a16="http://schemas.microsoft.com/office/drawing/2014/main" id="{8B7FDC01-EC65-D686-5D18-D795C99A7832}"/>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425;p25">
              <a:extLst>
                <a:ext uri="{FF2B5EF4-FFF2-40B4-BE49-F238E27FC236}">
                  <a16:creationId xmlns:a16="http://schemas.microsoft.com/office/drawing/2014/main" id="{A864D08F-39B8-EC52-647A-6C41C36EAE03}"/>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426;p25">
              <a:extLst>
                <a:ext uri="{FF2B5EF4-FFF2-40B4-BE49-F238E27FC236}">
                  <a16:creationId xmlns:a16="http://schemas.microsoft.com/office/drawing/2014/main" id="{EF6E3BF6-94F1-EE21-2759-BAAC3E9EFF6A}"/>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427;p25">
              <a:extLst>
                <a:ext uri="{FF2B5EF4-FFF2-40B4-BE49-F238E27FC236}">
                  <a16:creationId xmlns:a16="http://schemas.microsoft.com/office/drawing/2014/main" id="{BE253ADB-A84B-76D2-375D-8D53545613D1}"/>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Google Shape;428;p25">
              <a:extLst>
                <a:ext uri="{FF2B5EF4-FFF2-40B4-BE49-F238E27FC236}">
                  <a16:creationId xmlns:a16="http://schemas.microsoft.com/office/drawing/2014/main" id="{5EE501F7-C8CB-2CED-1DB8-07D4EB33FF27}"/>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429;p25">
              <a:extLst>
                <a:ext uri="{FF2B5EF4-FFF2-40B4-BE49-F238E27FC236}">
                  <a16:creationId xmlns:a16="http://schemas.microsoft.com/office/drawing/2014/main" id="{3B3FA331-9E31-F69A-72E0-C2AFF0A169B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430;p25">
              <a:extLst>
                <a:ext uri="{FF2B5EF4-FFF2-40B4-BE49-F238E27FC236}">
                  <a16:creationId xmlns:a16="http://schemas.microsoft.com/office/drawing/2014/main" id="{0A204E91-64D4-0C6F-BF0E-CCC7E1A676D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431;p25">
              <a:extLst>
                <a:ext uri="{FF2B5EF4-FFF2-40B4-BE49-F238E27FC236}">
                  <a16:creationId xmlns:a16="http://schemas.microsoft.com/office/drawing/2014/main" id="{08AF5C19-486E-DB87-04C4-FD2E983293DB}"/>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432;p25">
              <a:extLst>
                <a:ext uri="{FF2B5EF4-FFF2-40B4-BE49-F238E27FC236}">
                  <a16:creationId xmlns:a16="http://schemas.microsoft.com/office/drawing/2014/main" id="{15CC6671-4FE0-1B8B-9107-23F83B67B263}"/>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433;p25">
              <a:extLst>
                <a:ext uri="{FF2B5EF4-FFF2-40B4-BE49-F238E27FC236}">
                  <a16:creationId xmlns:a16="http://schemas.microsoft.com/office/drawing/2014/main" id="{66C3E917-EA97-F125-4182-052387F6D5D7}"/>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434;p25">
              <a:extLst>
                <a:ext uri="{FF2B5EF4-FFF2-40B4-BE49-F238E27FC236}">
                  <a16:creationId xmlns:a16="http://schemas.microsoft.com/office/drawing/2014/main" id="{E0B568DF-444A-342E-C300-7C66F4D92727}"/>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435;p25">
              <a:extLst>
                <a:ext uri="{FF2B5EF4-FFF2-40B4-BE49-F238E27FC236}">
                  <a16:creationId xmlns:a16="http://schemas.microsoft.com/office/drawing/2014/main" id="{776A619B-9D75-2C18-B606-3942CE1D0113}"/>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436;p25">
              <a:extLst>
                <a:ext uri="{FF2B5EF4-FFF2-40B4-BE49-F238E27FC236}">
                  <a16:creationId xmlns:a16="http://schemas.microsoft.com/office/drawing/2014/main" id="{D2F0DDDB-806A-A58E-FF39-AE008AA97A1B}"/>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437;p25">
              <a:extLst>
                <a:ext uri="{FF2B5EF4-FFF2-40B4-BE49-F238E27FC236}">
                  <a16:creationId xmlns:a16="http://schemas.microsoft.com/office/drawing/2014/main" id="{59DA7C46-886F-1FB1-6FED-42A4D4AC8A65}"/>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438;p25">
              <a:extLst>
                <a:ext uri="{FF2B5EF4-FFF2-40B4-BE49-F238E27FC236}">
                  <a16:creationId xmlns:a16="http://schemas.microsoft.com/office/drawing/2014/main" id="{94B55515-49C1-5D16-3E6B-1FC9467412C2}"/>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5" name="Google Shape;439;p25">
              <a:extLst>
                <a:ext uri="{FF2B5EF4-FFF2-40B4-BE49-F238E27FC236}">
                  <a16:creationId xmlns:a16="http://schemas.microsoft.com/office/drawing/2014/main" id="{C77FCAF3-E381-039E-E86D-B2403DD99016}"/>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6" name="Google Shape;440;p25">
              <a:extLst>
                <a:ext uri="{FF2B5EF4-FFF2-40B4-BE49-F238E27FC236}">
                  <a16:creationId xmlns:a16="http://schemas.microsoft.com/office/drawing/2014/main" id="{8C2A8911-D84E-0676-1A1A-17E58855B6DF}"/>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7" name="Google Shape;420;p25">
            <a:extLst>
              <a:ext uri="{FF2B5EF4-FFF2-40B4-BE49-F238E27FC236}">
                <a16:creationId xmlns:a16="http://schemas.microsoft.com/office/drawing/2014/main" id="{245F0C9F-9DF9-7CF2-1111-B210602E4119}"/>
              </a:ext>
            </a:extLst>
          </p:cNvPr>
          <p:cNvGrpSpPr/>
          <p:nvPr userDrawn="1"/>
        </p:nvGrpSpPr>
        <p:grpSpPr>
          <a:xfrm rot="2297889" flipH="1">
            <a:off x="33096" y="3356650"/>
            <a:ext cx="273081" cy="446457"/>
            <a:chOff x="-1452987" y="2956963"/>
            <a:chExt cx="1484517" cy="1796838"/>
          </a:xfrm>
        </p:grpSpPr>
        <p:sp>
          <p:nvSpPr>
            <p:cNvPr id="438" name="Google Shape;421;p25">
              <a:extLst>
                <a:ext uri="{FF2B5EF4-FFF2-40B4-BE49-F238E27FC236}">
                  <a16:creationId xmlns:a16="http://schemas.microsoft.com/office/drawing/2014/main" id="{F22BF567-70C4-3606-490D-6AC6EFC846C1}"/>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Google Shape;422;p25">
              <a:extLst>
                <a:ext uri="{FF2B5EF4-FFF2-40B4-BE49-F238E27FC236}">
                  <a16:creationId xmlns:a16="http://schemas.microsoft.com/office/drawing/2014/main" id="{FC800590-BF83-CC4F-3679-2DFF9899E19C}"/>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0" name="Google Shape;423;p25">
              <a:extLst>
                <a:ext uri="{FF2B5EF4-FFF2-40B4-BE49-F238E27FC236}">
                  <a16:creationId xmlns:a16="http://schemas.microsoft.com/office/drawing/2014/main" id="{1E86BE90-1946-9EF9-E502-6FBB4C64354C}"/>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Google Shape;424;p25">
              <a:extLst>
                <a:ext uri="{FF2B5EF4-FFF2-40B4-BE49-F238E27FC236}">
                  <a16:creationId xmlns:a16="http://schemas.microsoft.com/office/drawing/2014/main" id="{78068EA1-6681-FEB3-1274-70F686C3D023}"/>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Google Shape;425;p25">
              <a:extLst>
                <a:ext uri="{FF2B5EF4-FFF2-40B4-BE49-F238E27FC236}">
                  <a16:creationId xmlns:a16="http://schemas.microsoft.com/office/drawing/2014/main" id="{DD23DEFF-C2CE-14A4-D83D-C382DF9BF05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Google Shape;426;p25">
              <a:extLst>
                <a:ext uri="{FF2B5EF4-FFF2-40B4-BE49-F238E27FC236}">
                  <a16:creationId xmlns:a16="http://schemas.microsoft.com/office/drawing/2014/main" id="{94B665BC-8D68-9FC8-4523-895F063D82E4}"/>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Google Shape;427;p25">
              <a:extLst>
                <a:ext uri="{FF2B5EF4-FFF2-40B4-BE49-F238E27FC236}">
                  <a16:creationId xmlns:a16="http://schemas.microsoft.com/office/drawing/2014/main" id="{C76EB7EF-F71A-C6FA-91DC-60D61DEDFA19}"/>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5" name="Google Shape;428;p25">
              <a:extLst>
                <a:ext uri="{FF2B5EF4-FFF2-40B4-BE49-F238E27FC236}">
                  <a16:creationId xmlns:a16="http://schemas.microsoft.com/office/drawing/2014/main" id="{1FAFA859-6D40-9EB3-2B13-733BEBD2A7C2}"/>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6" name="Google Shape;429;p25">
              <a:extLst>
                <a:ext uri="{FF2B5EF4-FFF2-40B4-BE49-F238E27FC236}">
                  <a16:creationId xmlns:a16="http://schemas.microsoft.com/office/drawing/2014/main" id="{4126D3C7-DBCD-02CE-BD05-9B0BF1D4502F}"/>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7" name="Google Shape;430;p25">
              <a:extLst>
                <a:ext uri="{FF2B5EF4-FFF2-40B4-BE49-F238E27FC236}">
                  <a16:creationId xmlns:a16="http://schemas.microsoft.com/office/drawing/2014/main" id="{C8B78479-2537-316D-0A26-6B0B8AE08F7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431;p25">
              <a:extLst>
                <a:ext uri="{FF2B5EF4-FFF2-40B4-BE49-F238E27FC236}">
                  <a16:creationId xmlns:a16="http://schemas.microsoft.com/office/drawing/2014/main" id="{4EC5EACE-3104-51D8-A032-79B57FAF9135}"/>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432;p25">
              <a:extLst>
                <a:ext uri="{FF2B5EF4-FFF2-40B4-BE49-F238E27FC236}">
                  <a16:creationId xmlns:a16="http://schemas.microsoft.com/office/drawing/2014/main" id="{6680FD10-DA66-2A44-72B6-A8B6F3065EF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433;p25">
              <a:extLst>
                <a:ext uri="{FF2B5EF4-FFF2-40B4-BE49-F238E27FC236}">
                  <a16:creationId xmlns:a16="http://schemas.microsoft.com/office/drawing/2014/main" id="{B9402B2C-9494-B682-4685-D6713271530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434;p25">
              <a:extLst>
                <a:ext uri="{FF2B5EF4-FFF2-40B4-BE49-F238E27FC236}">
                  <a16:creationId xmlns:a16="http://schemas.microsoft.com/office/drawing/2014/main" id="{A2A42400-FBCD-A07B-5C61-1E2BAEB6EB92}"/>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435;p25">
              <a:extLst>
                <a:ext uri="{FF2B5EF4-FFF2-40B4-BE49-F238E27FC236}">
                  <a16:creationId xmlns:a16="http://schemas.microsoft.com/office/drawing/2014/main" id="{40B4D484-CCFE-87FB-99FA-EF7EBB557FC0}"/>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436;p25">
              <a:extLst>
                <a:ext uri="{FF2B5EF4-FFF2-40B4-BE49-F238E27FC236}">
                  <a16:creationId xmlns:a16="http://schemas.microsoft.com/office/drawing/2014/main" id="{73BBC0B2-7285-4AC5-E8BF-781BE2896BFC}"/>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437;p25">
              <a:extLst>
                <a:ext uri="{FF2B5EF4-FFF2-40B4-BE49-F238E27FC236}">
                  <a16:creationId xmlns:a16="http://schemas.microsoft.com/office/drawing/2014/main" id="{82117C51-ABA1-391A-E93C-07FA7148C540}"/>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438;p25">
              <a:extLst>
                <a:ext uri="{FF2B5EF4-FFF2-40B4-BE49-F238E27FC236}">
                  <a16:creationId xmlns:a16="http://schemas.microsoft.com/office/drawing/2014/main" id="{5BF078D2-EA73-1825-1C42-59EDDCB8F97E}"/>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439;p25">
              <a:extLst>
                <a:ext uri="{FF2B5EF4-FFF2-40B4-BE49-F238E27FC236}">
                  <a16:creationId xmlns:a16="http://schemas.microsoft.com/office/drawing/2014/main" id="{1C1310BA-01CD-9E5E-2A82-458E9D47A9B0}"/>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440;p25">
              <a:extLst>
                <a:ext uri="{FF2B5EF4-FFF2-40B4-BE49-F238E27FC236}">
                  <a16:creationId xmlns:a16="http://schemas.microsoft.com/office/drawing/2014/main" id="{CF3C885C-AA87-19EF-F82F-B4AC384F6331}"/>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12;p2"/>
          <p:cNvGrpSpPr/>
          <p:nvPr/>
        </p:nvGrpSpPr>
        <p:grpSpPr>
          <a:xfrm>
            <a:off x="0" y="3408150"/>
            <a:ext cx="9144003" cy="638401"/>
            <a:chOff x="0" y="3583025"/>
            <a:chExt cx="9144003" cy="638401"/>
          </a:xfrm>
        </p:grpSpPr>
        <p:pic>
          <p:nvPicPr>
            <p:cNvPr id="13" name="Google Shape;13;p2"/>
            <p:cNvPicPr preferRelativeResize="0"/>
            <p:nvPr/>
          </p:nvPicPr>
          <p:blipFill rotWithShape="1">
            <a:blip r:embed="rId11">
              <a:alphaModFix/>
            </a:blip>
            <a:srcRect l="30550"/>
            <a:stretch/>
          </p:blipFill>
          <p:spPr>
            <a:xfrm flipH="1">
              <a:off x="5391852" y="3583025"/>
              <a:ext cx="3752151" cy="638400"/>
            </a:xfrm>
            <a:prstGeom prst="rect">
              <a:avLst/>
            </a:prstGeom>
            <a:noFill/>
            <a:ln>
              <a:noFill/>
            </a:ln>
          </p:spPr>
        </p:pic>
        <p:pic>
          <p:nvPicPr>
            <p:cNvPr id="14" name="Google Shape;14;p2"/>
            <p:cNvPicPr preferRelativeResize="0"/>
            <p:nvPr/>
          </p:nvPicPr>
          <p:blipFill>
            <a:blip r:embed="rId11">
              <a:alphaModFix/>
            </a:blip>
            <a:stretch>
              <a:fillRect/>
            </a:stretch>
          </p:blipFill>
          <p:spPr>
            <a:xfrm>
              <a:off x="0" y="3583025"/>
              <a:ext cx="5402573" cy="63840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7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26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64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24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85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98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52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6643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36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32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pic>
        <p:nvPicPr>
          <p:cNvPr id="25" name="Google Shape;25;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 name="Google Shape;29;p3"/>
          <p:cNvPicPr preferRelativeResize="0"/>
          <p:nvPr/>
        </p:nvPicPr>
        <p:blipFill rotWithShape="1">
          <a:blip r:embed="rId3">
            <a:alphaModFix/>
          </a:blip>
          <a:srcRect t="11303" b="55768"/>
          <a:stretch/>
        </p:blipFill>
        <p:spPr>
          <a:xfrm>
            <a:off x="0" y="4207000"/>
            <a:ext cx="9144003" cy="936500"/>
          </a:xfrm>
          <a:prstGeom prst="rect">
            <a:avLst/>
          </a:prstGeom>
          <a:noFill/>
          <a:ln>
            <a:noFill/>
          </a:ln>
        </p:spPr>
      </p:pic>
      <p:pic>
        <p:nvPicPr>
          <p:cNvPr id="30" name="Google Shape;30;p3"/>
          <p:cNvPicPr preferRelativeResize="0"/>
          <p:nvPr/>
        </p:nvPicPr>
        <p:blipFill>
          <a:blip r:embed="rId4">
            <a:alphaModFix/>
          </a:blip>
          <a:stretch>
            <a:fillRect/>
          </a:stretch>
        </p:blipFill>
        <p:spPr>
          <a:xfrm>
            <a:off x="-228925" y="4278079"/>
            <a:ext cx="3520075" cy="794350"/>
          </a:xfrm>
          <a:prstGeom prst="rect">
            <a:avLst/>
          </a:prstGeom>
          <a:noFill/>
          <a:ln>
            <a:noFill/>
          </a:ln>
        </p:spPr>
      </p:pic>
      <p:pic>
        <p:nvPicPr>
          <p:cNvPr id="31" name="Google Shape;31;p3"/>
          <p:cNvPicPr preferRelativeResize="0"/>
          <p:nvPr/>
        </p:nvPicPr>
        <p:blipFill>
          <a:blip r:embed="rId5">
            <a:alphaModFix/>
          </a:blip>
          <a:stretch>
            <a:fillRect/>
          </a:stretch>
        </p:blipFill>
        <p:spPr>
          <a:xfrm rot="1071810" flipH="1">
            <a:off x="-677031" y="2852821"/>
            <a:ext cx="1277550" cy="1932217"/>
          </a:xfrm>
          <a:prstGeom prst="rect">
            <a:avLst/>
          </a:prstGeom>
          <a:noFill/>
          <a:ln>
            <a:noFill/>
          </a:ln>
        </p:spPr>
      </p:pic>
      <p:pic>
        <p:nvPicPr>
          <p:cNvPr id="32" name="Google Shape;32;p3"/>
          <p:cNvPicPr preferRelativeResize="0"/>
          <p:nvPr/>
        </p:nvPicPr>
        <p:blipFill>
          <a:blip r:embed="rId6">
            <a:alphaModFix/>
          </a:blip>
          <a:stretch>
            <a:fillRect/>
          </a:stretch>
        </p:blipFill>
        <p:spPr>
          <a:xfrm flipH="1">
            <a:off x="3611058" y="4207000"/>
            <a:ext cx="1921883" cy="1154550"/>
          </a:xfrm>
          <a:prstGeom prst="rect">
            <a:avLst/>
          </a:prstGeom>
          <a:noFill/>
          <a:ln>
            <a:noFill/>
          </a:ln>
        </p:spPr>
      </p:pic>
      <p:pic>
        <p:nvPicPr>
          <p:cNvPr id="33" name="Google Shape;33;p3"/>
          <p:cNvPicPr preferRelativeResize="0"/>
          <p:nvPr/>
        </p:nvPicPr>
        <p:blipFill rotWithShape="1">
          <a:blip r:embed="rId7">
            <a:alphaModFix/>
          </a:blip>
          <a:srcRect l="-8612" r="59484"/>
          <a:stretch/>
        </p:blipFill>
        <p:spPr>
          <a:xfrm>
            <a:off x="5963400" y="3624650"/>
            <a:ext cx="3180601" cy="1518850"/>
          </a:xfrm>
          <a:prstGeom prst="rect">
            <a:avLst/>
          </a:prstGeom>
          <a:noFill/>
          <a:ln>
            <a:noFill/>
          </a:ln>
        </p:spPr>
      </p:pic>
      <p:pic>
        <p:nvPicPr>
          <p:cNvPr id="34" name="Google Shape;34;p3"/>
          <p:cNvPicPr preferRelativeResize="0"/>
          <p:nvPr/>
        </p:nvPicPr>
        <p:blipFill>
          <a:blip r:embed="rId8">
            <a:alphaModFix/>
          </a:blip>
          <a:stretch>
            <a:fillRect/>
          </a:stretch>
        </p:blipFill>
        <p:spPr>
          <a:xfrm>
            <a:off x="8423998" y="2377933"/>
            <a:ext cx="1551574" cy="520984"/>
          </a:xfrm>
          <a:prstGeom prst="rect">
            <a:avLst/>
          </a:prstGeom>
          <a:noFill/>
          <a:ln>
            <a:noFill/>
          </a:ln>
        </p:spPr>
      </p:pic>
      <p:sp>
        <p:nvSpPr>
          <p:cNvPr id="35" name="Google Shape;35;p3"/>
          <p:cNvSpPr txBox="1">
            <a:spLocks noGrp="1"/>
          </p:cNvSpPr>
          <p:nvPr>
            <p:ph type="title"/>
          </p:nvPr>
        </p:nvSpPr>
        <p:spPr>
          <a:xfrm>
            <a:off x="4789650" y="1749400"/>
            <a:ext cx="3318600" cy="14151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title" idx="2" hasCustomPrompt="1"/>
          </p:nvPr>
        </p:nvSpPr>
        <p:spPr>
          <a:xfrm>
            <a:off x="7051132" y="519525"/>
            <a:ext cx="1056900" cy="10611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7" name="Google Shape;37;p3"/>
          <p:cNvSpPr txBox="1">
            <a:spLocks noGrp="1"/>
          </p:cNvSpPr>
          <p:nvPr>
            <p:ph type="subTitle" idx="1"/>
          </p:nvPr>
        </p:nvSpPr>
        <p:spPr>
          <a:xfrm>
            <a:off x="5683132" y="3104675"/>
            <a:ext cx="2424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 name="Google Shape;420;p25">
            <a:extLst>
              <a:ext uri="{FF2B5EF4-FFF2-40B4-BE49-F238E27FC236}">
                <a16:creationId xmlns:a16="http://schemas.microsoft.com/office/drawing/2014/main" id="{98F5EA84-B6F0-8389-40D5-E5E4574601E8}"/>
              </a:ext>
            </a:extLst>
          </p:cNvPr>
          <p:cNvGrpSpPr/>
          <p:nvPr userDrawn="1"/>
        </p:nvGrpSpPr>
        <p:grpSpPr>
          <a:xfrm rot="3694142" flipH="1">
            <a:off x="2067032" y="3182522"/>
            <a:ext cx="816272" cy="949611"/>
            <a:chOff x="-1452987" y="2956963"/>
            <a:chExt cx="1484517" cy="1796838"/>
          </a:xfrm>
        </p:grpSpPr>
        <p:sp>
          <p:nvSpPr>
            <p:cNvPr id="3" name="Google Shape;421;p25">
              <a:extLst>
                <a:ext uri="{FF2B5EF4-FFF2-40B4-BE49-F238E27FC236}">
                  <a16:creationId xmlns:a16="http://schemas.microsoft.com/office/drawing/2014/main" id="{95201241-90C4-7CDE-CC9E-930CE9ADFB7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422;p25">
              <a:extLst>
                <a:ext uri="{FF2B5EF4-FFF2-40B4-BE49-F238E27FC236}">
                  <a16:creationId xmlns:a16="http://schemas.microsoft.com/office/drawing/2014/main" id="{36E87626-236A-B606-588F-4347E8F26C34}"/>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23;p25">
              <a:extLst>
                <a:ext uri="{FF2B5EF4-FFF2-40B4-BE49-F238E27FC236}">
                  <a16:creationId xmlns:a16="http://schemas.microsoft.com/office/drawing/2014/main" id="{C435E9AF-B78B-DB82-6CB2-9E620DD7359C}"/>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24;p25">
              <a:extLst>
                <a:ext uri="{FF2B5EF4-FFF2-40B4-BE49-F238E27FC236}">
                  <a16:creationId xmlns:a16="http://schemas.microsoft.com/office/drawing/2014/main" id="{26A2EC40-8FC0-CCFC-8305-6A72F7BFD98D}"/>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25;p25">
              <a:extLst>
                <a:ext uri="{FF2B5EF4-FFF2-40B4-BE49-F238E27FC236}">
                  <a16:creationId xmlns:a16="http://schemas.microsoft.com/office/drawing/2014/main" id="{1A90F93A-1090-24D6-58F2-ACD8E5CA716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26;p25">
              <a:extLst>
                <a:ext uri="{FF2B5EF4-FFF2-40B4-BE49-F238E27FC236}">
                  <a16:creationId xmlns:a16="http://schemas.microsoft.com/office/drawing/2014/main" id="{2B4A9F64-402F-F759-4C5D-76136B506D5C}"/>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27;p25">
              <a:extLst>
                <a:ext uri="{FF2B5EF4-FFF2-40B4-BE49-F238E27FC236}">
                  <a16:creationId xmlns:a16="http://schemas.microsoft.com/office/drawing/2014/main" id="{FA84A126-AA49-4A8E-F731-CCEAA2810F3F}"/>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28;p25">
              <a:extLst>
                <a:ext uri="{FF2B5EF4-FFF2-40B4-BE49-F238E27FC236}">
                  <a16:creationId xmlns:a16="http://schemas.microsoft.com/office/drawing/2014/main" id="{BF260023-35EC-3D20-5B74-35D94D55AEAE}"/>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29;p25">
              <a:extLst>
                <a:ext uri="{FF2B5EF4-FFF2-40B4-BE49-F238E27FC236}">
                  <a16:creationId xmlns:a16="http://schemas.microsoft.com/office/drawing/2014/main" id="{55812F5E-2EFD-4713-2836-808A1525916E}"/>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30;p25">
              <a:extLst>
                <a:ext uri="{FF2B5EF4-FFF2-40B4-BE49-F238E27FC236}">
                  <a16:creationId xmlns:a16="http://schemas.microsoft.com/office/drawing/2014/main" id="{E0D71C23-343C-DC0F-8312-1F95E8B58DF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31;p25">
              <a:extLst>
                <a:ext uri="{FF2B5EF4-FFF2-40B4-BE49-F238E27FC236}">
                  <a16:creationId xmlns:a16="http://schemas.microsoft.com/office/drawing/2014/main" id="{F2CE4AA6-A42C-91CF-34CA-C334286BA75D}"/>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32;p25">
              <a:extLst>
                <a:ext uri="{FF2B5EF4-FFF2-40B4-BE49-F238E27FC236}">
                  <a16:creationId xmlns:a16="http://schemas.microsoft.com/office/drawing/2014/main" id="{5C84AFF9-5CAE-C4C1-BBB0-537F2DD641AB}"/>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33;p25">
              <a:extLst>
                <a:ext uri="{FF2B5EF4-FFF2-40B4-BE49-F238E27FC236}">
                  <a16:creationId xmlns:a16="http://schemas.microsoft.com/office/drawing/2014/main" id="{1F31A115-D5E5-63FA-FF12-8E4D792D99F0}"/>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34;p25">
              <a:extLst>
                <a:ext uri="{FF2B5EF4-FFF2-40B4-BE49-F238E27FC236}">
                  <a16:creationId xmlns:a16="http://schemas.microsoft.com/office/drawing/2014/main" id="{DCCB007A-7DC4-53E2-9B72-6DC0E2508E15}"/>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35;p25">
              <a:extLst>
                <a:ext uri="{FF2B5EF4-FFF2-40B4-BE49-F238E27FC236}">
                  <a16:creationId xmlns:a16="http://schemas.microsoft.com/office/drawing/2014/main" id="{58AE8DDE-41EE-33C3-D005-5E8422F6BEEE}"/>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36;p25">
              <a:extLst>
                <a:ext uri="{FF2B5EF4-FFF2-40B4-BE49-F238E27FC236}">
                  <a16:creationId xmlns:a16="http://schemas.microsoft.com/office/drawing/2014/main" id="{171EC7DD-765B-2032-D028-16B94D7E2466}"/>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37;p25">
              <a:extLst>
                <a:ext uri="{FF2B5EF4-FFF2-40B4-BE49-F238E27FC236}">
                  <a16:creationId xmlns:a16="http://schemas.microsoft.com/office/drawing/2014/main" id="{7B911786-75DF-352C-B8B2-896B899A2144}"/>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38;p25">
              <a:extLst>
                <a:ext uri="{FF2B5EF4-FFF2-40B4-BE49-F238E27FC236}">
                  <a16:creationId xmlns:a16="http://schemas.microsoft.com/office/drawing/2014/main" id="{35D07234-ED25-0B4F-BAA3-456007E973F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39;p25">
              <a:extLst>
                <a:ext uri="{FF2B5EF4-FFF2-40B4-BE49-F238E27FC236}">
                  <a16:creationId xmlns:a16="http://schemas.microsoft.com/office/drawing/2014/main" id="{58B58D51-7158-93D7-E07B-94252C14C3CB}"/>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0;p25">
              <a:extLst>
                <a:ext uri="{FF2B5EF4-FFF2-40B4-BE49-F238E27FC236}">
                  <a16:creationId xmlns:a16="http://schemas.microsoft.com/office/drawing/2014/main" id="{840BF00F-CAF8-A2F8-D33B-6620925D7D0A}"/>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420;p25">
            <a:extLst>
              <a:ext uri="{FF2B5EF4-FFF2-40B4-BE49-F238E27FC236}">
                <a16:creationId xmlns:a16="http://schemas.microsoft.com/office/drawing/2014/main" id="{7D8A0E49-12F2-95C2-C12E-8B6B374E70F7}"/>
              </a:ext>
            </a:extLst>
          </p:cNvPr>
          <p:cNvGrpSpPr/>
          <p:nvPr userDrawn="1"/>
        </p:nvGrpSpPr>
        <p:grpSpPr>
          <a:xfrm rot="3694142" flipH="1">
            <a:off x="2354980" y="3478854"/>
            <a:ext cx="453793" cy="570334"/>
            <a:chOff x="-1452987" y="2956963"/>
            <a:chExt cx="1484517" cy="1796838"/>
          </a:xfrm>
        </p:grpSpPr>
        <p:sp>
          <p:nvSpPr>
            <p:cNvPr id="24" name="Google Shape;421;p25">
              <a:extLst>
                <a:ext uri="{FF2B5EF4-FFF2-40B4-BE49-F238E27FC236}">
                  <a16:creationId xmlns:a16="http://schemas.microsoft.com/office/drawing/2014/main" id="{55CADE38-2F66-BDB7-C0F8-8FAA82D9C8EB}"/>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25">
              <a:extLst>
                <a:ext uri="{FF2B5EF4-FFF2-40B4-BE49-F238E27FC236}">
                  <a16:creationId xmlns:a16="http://schemas.microsoft.com/office/drawing/2014/main" id="{DCBFB395-5203-ABE3-4819-65906186F765}"/>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25">
              <a:extLst>
                <a:ext uri="{FF2B5EF4-FFF2-40B4-BE49-F238E27FC236}">
                  <a16:creationId xmlns:a16="http://schemas.microsoft.com/office/drawing/2014/main" id="{0BBDACD1-059B-8930-0114-429E825D888E}"/>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25">
              <a:extLst>
                <a:ext uri="{FF2B5EF4-FFF2-40B4-BE49-F238E27FC236}">
                  <a16:creationId xmlns:a16="http://schemas.microsoft.com/office/drawing/2014/main" id="{4CA30B87-A561-BF96-E7CE-72F9CDDB4C6A}"/>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25">
              <a:extLst>
                <a:ext uri="{FF2B5EF4-FFF2-40B4-BE49-F238E27FC236}">
                  <a16:creationId xmlns:a16="http://schemas.microsoft.com/office/drawing/2014/main" id="{8E69A084-3681-5BC3-E1B7-1193660ED2C9}"/>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25">
              <a:extLst>
                <a:ext uri="{FF2B5EF4-FFF2-40B4-BE49-F238E27FC236}">
                  <a16:creationId xmlns:a16="http://schemas.microsoft.com/office/drawing/2014/main" id="{7178878A-CC4C-D50F-D667-90B479DA188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25">
              <a:extLst>
                <a:ext uri="{FF2B5EF4-FFF2-40B4-BE49-F238E27FC236}">
                  <a16:creationId xmlns:a16="http://schemas.microsoft.com/office/drawing/2014/main" id="{A4F33BDF-1AF8-0482-D917-28AAC9F2989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25">
              <a:extLst>
                <a:ext uri="{FF2B5EF4-FFF2-40B4-BE49-F238E27FC236}">
                  <a16:creationId xmlns:a16="http://schemas.microsoft.com/office/drawing/2014/main" id="{2402A6F2-F203-D05E-7A4F-4C69FF55EBEB}"/>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25">
              <a:extLst>
                <a:ext uri="{FF2B5EF4-FFF2-40B4-BE49-F238E27FC236}">
                  <a16:creationId xmlns:a16="http://schemas.microsoft.com/office/drawing/2014/main" id="{89F65275-95B4-F53E-A12C-320DE9B55B77}"/>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25">
              <a:extLst>
                <a:ext uri="{FF2B5EF4-FFF2-40B4-BE49-F238E27FC236}">
                  <a16:creationId xmlns:a16="http://schemas.microsoft.com/office/drawing/2014/main" id="{BBEEC492-6F4A-3110-ECE8-EFAEC9F85959}"/>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25">
              <a:extLst>
                <a:ext uri="{FF2B5EF4-FFF2-40B4-BE49-F238E27FC236}">
                  <a16:creationId xmlns:a16="http://schemas.microsoft.com/office/drawing/2014/main" id="{D417DC8F-0AF9-7D56-F08F-C11BAEB2A139}"/>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25">
              <a:extLst>
                <a:ext uri="{FF2B5EF4-FFF2-40B4-BE49-F238E27FC236}">
                  <a16:creationId xmlns:a16="http://schemas.microsoft.com/office/drawing/2014/main" id="{27F70ABB-CDF9-8490-8008-E313B0A5A53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3;p25">
              <a:extLst>
                <a:ext uri="{FF2B5EF4-FFF2-40B4-BE49-F238E27FC236}">
                  <a16:creationId xmlns:a16="http://schemas.microsoft.com/office/drawing/2014/main" id="{1358A1F2-2C0F-6BE0-270C-8258F4AF2F3C}"/>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4;p25">
              <a:extLst>
                <a:ext uri="{FF2B5EF4-FFF2-40B4-BE49-F238E27FC236}">
                  <a16:creationId xmlns:a16="http://schemas.microsoft.com/office/drawing/2014/main" id="{52BB08DB-C706-00AF-B796-D7A52C18A8B6}"/>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35;p25">
              <a:extLst>
                <a:ext uri="{FF2B5EF4-FFF2-40B4-BE49-F238E27FC236}">
                  <a16:creationId xmlns:a16="http://schemas.microsoft.com/office/drawing/2014/main" id="{A62E074D-7CD6-3BB3-AA67-080C019A4C0B}"/>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36;p25">
              <a:extLst>
                <a:ext uri="{FF2B5EF4-FFF2-40B4-BE49-F238E27FC236}">
                  <a16:creationId xmlns:a16="http://schemas.microsoft.com/office/drawing/2014/main" id="{2B17A47D-B161-0D38-8753-E69BC7AF78B6}"/>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37;p25">
              <a:extLst>
                <a:ext uri="{FF2B5EF4-FFF2-40B4-BE49-F238E27FC236}">
                  <a16:creationId xmlns:a16="http://schemas.microsoft.com/office/drawing/2014/main" id="{31496760-9DB1-CA10-11CC-94E51D16B0E2}"/>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38;p25">
              <a:extLst>
                <a:ext uri="{FF2B5EF4-FFF2-40B4-BE49-F238E27FC236}">
                  <a16:creationId xmlns:a16="http://schemas.microsoft.com/office/drawing/2014/main" id="{603B59E2-8864-EFFA-C2C9-1A4BC1C9566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39;p25">
              <a:extLst>
                <a:ext uri="{FF2B5EF4-FFF2-40B4-BE49-F238E27FC236}">
                  <a16:creationId xmlns:a16="http://schemas.microsoft.com/office/drawing/2014/main" id="{8CB8DF9E-1484-91C7-5067-FBCBE6C681DA}"/>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40;p25">
              <a:extLst>
                <a:ext uri="{FF2B5EF4-FFF2-40B4-BE49-F238E27FC236}">
                  <a16:creationId xmlns:a16="http://schemas.microsoft.com/office/drawing/2014/main" id="{17D0A233-1C86-93B0-0F01-71A8587ECA64}"/>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7" name="Google Shape;420;p25">
            <a:extLst>
              <a:ext uri="{FF2B5EF4-FFF2-40B4-BE49-F238E27FC236}">
                <a16:creationId xmlns:a16="http://schemas.microsoft.com/office/drawing/2014/main" id="{5975BC30-3F0B-F43E-195D-C4B09C5AA644}"/>
              </a:ext>
            </a:extLst>
          </p:cNvPr>
          <p:cNvGrpSpPr/>
          <p:nvPr userDrawn="1"/>
        </p:nvGrpSpPr>
        <p:grpSpPr>
          <a:xfrm rot="3694142" flipH="1">
            <a:off x="2537172" y="3531154"/>
            <a:ext cx="453793" cy="570334"/>
            <a:chOff x="-1452987" y="2956963"/>
            <a:chExt cx="1484517" cy="1796838"/>
          </a:xfrm>
        </p:grpSpPr>
        <p:sp>
          <p:nvSpPr>
            <p:cNvPr id="58" name="Google Shape;421;p25">
              <a:extLst>
                <a:ext uri="{FF2B5EF4-FFF2-40B4-BE49-F238E27FC236}">
                  <a16:creationId xmlns:a16="http://schemas.microsoft.com/office/drawing/2014/main" id="{874E4025-981A-8796-26C3-AE4ECE7D9736}"/>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2;p25">
              <a:extLst>
                <a:ext uri="{FF2B5EF4-FFF2-40B4-BE49-F238E27FC236}">
                  <a16:creationId xmlns:a16="http://schemas.microsoft.com/office/drawing/2014/main" id="{50F62DC0-FE47-344D-7F75-7A4193A3EFC2}"/>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3;p25">
              <a:extLst>
                <a:ext uri="{FF2B5EF4-FFF2-40B4-BE49-F238E27FC236}">
                  <a16:creationId xmlns:a16="http://schemas.microsoft.com/office/drawing/2014/main" id="{188A5CBB-241B-0496-3248-629E7EFCEA1C}"/>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4;p25">
              <a:extLst>
                <a:ext uri="{FF2B5EF4-FFF2-40B4-BE49-F238E27FC236}">
                  <a16:creationId xmlns:a16="http://schemas.microsoft.com/office/drawing/2014/main" id="{9F3EE285-14AC-92ED-4873-58F03E00096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5;p25">
              <a:extLst>
                <a:ext uri="{FF2B5EF4-FFF2-40B4-BE49-F238E27FC236}">
                  <a16:creationId xmlns:a16="http://schemas.microsoft.com/office/drawing/2014/main" id="{A817A625-996D-ED19-300C-B745C052D1F4}"/>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26;p25">
              <a:extLst>
                <a:ext uri="{FF2B5EF4-FFF2-40B4-BE49-F238E27FC236}">
                  <a16:creationId xmlns:a16="http://schemas.microsoft.com/office/drawing/2014/main" id="{6A48EEA1-6710-1EED-49F4-24AAA3CF3CA2}"/>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27;p25">
              <a:extLst>
                <a:ext uri="{FF2B5EF4-FFF2-40B4-BE49-F238E27FC236}">
                  <a16:creationId xmlns:a16="http://schemas.microsoft.com/office/drawing/2014/main" id="{D8CC13A0-CBF3-2E45-5594-2C3BDD0CB098}"/>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28;p25">
              <a:extLst>
                <a:ext uri="{FF2B5EF4-FFF2-40B4-BE49-F238E27FC236}">
                  <a16:creationId xmlns:a16="http://schemas.microsoft.com/office/drawing/2014/main" id="{418E39D8-2562-FF9F-0689-5213F6CCA39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29;p25">
              <a:extLst>
                <a:ext uri="{FF2B5EF4-FFF2-40B4-BE49-F238E27FC236}">
                  <a16:creationId xmlns:a16="http://schemas.microsoft.com/office/drawing/2014/main" id="{C1FA6001-1EA5-6DC0-75C1-6F7B0C7C0DDC}"/>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0;p25">
              <a:extLst>
                <a:ext uri="{FF2B5EF4-FFF2-40B4-BE49-F238E27FC236}">
                  <a16:creationId xmlns:a16="http://schemas.microsoft.com/office/drawing/2014/main" id="{692BB75C-E018-B230-AA23-B3FF302ED50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1;p25">
              <a:extLst>
                <a:ext uri="{FF2B5EF4-FFF2-40B4-BE49-F238E27FC236}">
                  <a16:creationId xmlns:a16="http://schemas.microsoft.com/office/drawing/2014/main" id="{9CAFFB20-27F2-D9A2-0237-0EE555983172}"/>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2;p25">
              <a:extLst>
                <a:ext uri="{FF2B5EF4-FFF2-40B4-BE49-F238E27FC236}">
                  <a16:creationId xmlns:a16="http://schemas.microsoft.com/office/drawing/2014/main" id="{7FCBC203-5FA2-20D4-971F-55FAF2C586A4}"/>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3;p25">
              <a:extLst>
                <a:ext uri="{FF2B5EF4-FFF2-40B4-BE49-F238E27FC236}">
                  <a16:creationId xmlns:a16="http://schemas.microsoft.com/office/drawing/2014/main" id="{BBA39090-5831-CE94-74BC-1F2637E5EBC3}"/>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4;p25">
              <a:extLst>
                <a:ext uri="{FF2B5EF4-FFF2-40B4-BE49-F238E27FC236}">
                  <a16:creationId xmlns:a16="http://schemas.microsoft.com/office/drawing/2014/main" id="{015F63D4-B528-336E-08F8-10938E0AD818}"/>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5;p25">
              <a:extLst>
                <a:ext uri="{FF2B5EF4-FFF2-40B4-BE49-F238E27FC236}">
                  <a16:creationId xmlns:a16="http://schemas.microsoft.com/office/drawing/2014/main" id="{6251E65B-6D94-568E-B830-7766C6C57CE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6;p25">
              <a:extLst>
                <a:ext uri="{FF2B5EF4-FFF2-40B4-BE49-F238E27FC236}">
                  <a16:creationId xmlns:a16="http://schemas.microsoft.com/office/drawing/2014/main" id="{29FBF185-A5C1-B3D9-70D0-8313B5CCA7C7}"/>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7;p25">
              <a:extLst>
                <a:ext uri="{FF2B5EF4-FFF2-40B4-BE49-F238E27FC236}">
                  <a16:creationId xmlns:a16="http://schemas.microsoft.com/office/drawing/2014/main" id="{7C38FB4D-6900-F3BC-97E2-1D8EF8B8F7B5}"/>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8;p25">
              <a:extLst>
                <a:ext uri="{FF2B5EF4-FFF2-40B4-BE49-F238E27FC236}">
                  <a16:creationId xmlns:a16="http://schemas.microsoft.com/office/drawing/2014/main" id="{FB413BCB-F8B0-1A82-C7FE-697A84584F3D}"/>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9;p25">
              <a:extLst>
                <a:ext uri="{FF2B5EF4-FFF2-40B4-BE49-F238E27FC236}">
                  <a16:creationId xmlns:a16="http://schemas.microsoft.com/office/drawing/2014/main" id="{304C2E42-F0B4-78B6-ED25-FC854E663616}"/>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0;p25">
              <a:extLst>
                <a:ext uri="{FF2B5EF4-FFF2-40B4-BE49-F238E27FC236}">
                  <a16:creationId xmlns:a16="http://schemas.microsoft.com/office/drawing/2014/main" id="{7D77778B-C84C-D44B-3845-5AC0DFF47E7E}"/>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8" name="Google Shape;420;p25">
            <a:extLst>
              <a:ext uri="{FF2B5EF4-FFF2-40B4-BE49-F238E27FC236}">
                <a16:creationId xmlns:a16="http://schemas.microsoft.com/office/drawing/2014/main" id="{D6F203CD-F756-56DB-0BB0-45623BE56741}"/>
              </a:ext>
            </a:extLst>
          </p:cNvPr>
          <p:cNvGrpSpPr/>
          <p:nvPr userDrawn="1"/>
        </p:nvGrpSpPr>
        <p:grpSpPr>
          <a:xfrm rot="2297889" flipH="1">
            <a:off x="2777258" y="3499600"/>
            <a:ext cx="491211" cy="743354"/>
            <a:chOff x="-1452987" y="2956963"/>
            <a:chExt cx="1484517" cy="1796838"/>
          </a:xfrm>
        </p:grpSpPr>
        <p:sp>
          <p:nvSpPr>
            <p:cNvPr id="79" name="Google Shape;421;p25">
              <a:extLst>
                <a:ext uri="{FF2B5EF4-FFF2-40B4-BE49-F238E27FC236}">
                  <a16:creationId xmlns:a16="http://schemas.microsoft.com/office/drawing/2014/main" id="{53D4FE65-1D08-0934-42C6-86E056B5556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22;p25">
              <a:extLst>
                <a:ext uri="{FF2B5EF4-FFF2-40B4-BE49-F238E27FC236}">
                  <a16:creationId xmlns:a16="http://schemas.microsoft.com/office/drawing/2014/main" id="{F20D98CB-548F-7CD1-C783-A5FF63DE20B1}"/>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23;p25">
              <a:extLst>
                <a:ext uri="{FF2B5EF4-FFF2-40B4-BE49-F238E27FC236}">
                  <a16:creationId xmlns:a16="http://schemas.microsoft.com/office/drawing/2014/main" id="{17F0FF7E-C2A1-5AF8-1B6F-6C84952FA2E6}"/>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24;p25">
              <a:extLst>
                <a:ext uri="{FF2B5EF4-FFF2-40B4-BE49-F238E27FC236}">
                  <a16:creationId xmlns:a16="http://schemas.microsoft.com/office/drawing/2014/main" id="{E0C6199B-5BC4-F7C3-0887-FFD53DDB683A}"/>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25;p25">
              <a:extLst>
                <a:ext uri="{FF2B5EF4-FFF2-40B4-BE49-F238E27FC236}">
                  <a16:creationId xmlns:a16="http://schemas.microsoft.com/office/drawing/2014/main" id="{4BA5421E-BBFD-1EDE-2DDC-C98454F0BE18}"/>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26;p25">
              <a:extLst>
                <a:ext uri="{FF2B5EF4-FFF2-40B4-BE49-F238E27FC236}">
                  <a16:creationId xmlns:a16="http://schemas.microsoft.com/office/drawing/2014/main" id="{A6EAA899-8409-3DBB-60EB-6495861E96C7}"/>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27;p25">
              <a:extLst>
                <a:ext uri="{FF2B5EF4-FFF2-40B4-BE49-F238E27FC236}">
                  <a16:creationId xmlns:a16="http://schemas.microsoft.com/office/drawing/2014/main" id="{DAF98194-1D7A-6C87-FDD0-D3BDCC11CB3F}"/>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28;p25">
              <a:extLst>
                <a:ext uri="{FF2B5EF4-FFF2-40B4-BE49-F238E27FC236}">
                  <a16:creationId xmlns:a16="http://schemas.microsoft.com/office/drawing/2014/main" id="{9F5342D2-1BDB-1435-F6F9-E729DB95F21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29;p25">
              <a:extLst>
                <a:ext uri="{FF2B5EF4-FFF2-40B4-BE49-F238E27FC236}">
                  <a16:creationId xmlns:a16="http://schemas.microsoft.com/office/drawing/2014/main" id="{44D1B841-5305-3F65-3C40-95F6C1EFDF5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30;p25">
              <a:extLst>
                <a:ext uri="{FF2B5EF4-FFF2-40B4-BE49-F238E27FC236}">
                  <a16:creationId xmlns:a16="http://schemas.microsoft.com/office/drawing/2014/main" id="{8A1437B8-E3B4-989B-8045-E3CDAD1C70D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31;p25">
              <a:extLst>
                <a:ext uri="{FF2B5EF4-FFF2-40B4-BE49-F238E27FC236}">
                  <a16:creationId xmlns:a16="http://schemas.microsoft.com/office/drawing/2014/main" id="{EB088CC5-4423-94F8-0E9F-06FE42E7BFB1}"/>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32;p25">
              <a:extLst>
                <a:ext uri="{FF2B5EF4-FFF2-40B4-BE49-F238E27FC236}">
                  <a16:creationId xmlns:a16="http://schemas.microsoft.com/office/drawing/2014/main" id="{B26F41CC-F78C-E32F-C53A-122A20424067}"/>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33;p25">
              <a:extLst>
                <a:ext uri="{FF2B5EF4-FFF2-40B4-BE49-F238E27FC236}">
                  <a16:creationId xmlns:a16="http://schemas.microsoft.com/office/drawing/2014/main" id="{F72D5C8B-433F-8EE6-A92E-5EBEC5EE7F46}"/>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34;p25">
              <a:extLst>
                <a:ext uri="{FF2B5EF4-FFF2-40B4-BE49-F238E27FC236}">
                  <a16:creationId xmlns:a16="http://schemas.microsoft.com/office/drawing/2014/main" id="{2DC5B6F6-CABA-FFBB-FDD9-FDCFF683C84A}"/>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35;p25">
              <a:extLst>
                <a:ext uri="{FF2B5EF4-FFF2-40B4-BE49-F238E27FC236}">
                  <a16:creationId xmlns:a16="http://schemas.microsoft.com/office/drawing/2014/main" id="{CE254B5A-8090-B849-B6E4-4AA74B22B735}"/>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36;p25">
              <a:extLst>
                <a:ext uri="{FF2B5EF4-FFF2-40B4-BE49-F238E27FC236}">
                  <a16:creationId xmlns:a16="http://schemas.microsoft.com/office/drawing/2014/main" id="{DE0CF631-9B98-FB7F-4ECC-F60DF7D193DE}"/>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37;p25">
              <a:extLst>
                <a:ext uri="{FF2B5EF4-FFF2-40B4-BE49-F238E27FC236}">
                  <a16:creationId xmlns:a16="http://schemas.microsoft.com/office/drawing/2014/main" id="{80FEC6E2-E9FD-C9E6-64C2-F5240EA4AD19}"/>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38;p25">
              <a:extLst>
                <a:ext uri="{FF2B5EF4-FFF2-40B4-BE49-F238E27FC236}">
                  <a16:creationId xmlns:a16="http://schemas.microsoft.com/office/drawing/2014/main" id="{471B448F-6A4C-03ED-1DF0-9989DF8BE15C}"/>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39;p25">
              <a:extLst>
                <a:ext uri="{FF2B5EF4-FFF2-40B4-BE49-F238E27FC236}">
                  <a16:creationId xmlns:a16="http://schemas.microsoft.com/office/drawing/2014/main" id="{7C410444-EDE2-8159-B808-463C33F75F1B}"/>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40;p25">
              <a:extLst>
                <a:ext uri="{FF2B5EF4-FFF2-40B4-BE49-F238E27FC236}">
                  <a16:creationId xmlns:a16="http://schemas.microsoft.com/office/drawing/2014/main" id="{53B071B4-B7F5-8804-8922-4ED5AC7DF24C}"/>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9" name="Google Shape;420;p25">
            <a:extLst>
              <a:ext uri="{FF2B5EF4-FFF2-40B4-BE49-F238E27FC236}">
                <a16:creationId xmlns:a16="http://schemas.microsoft.com/office/drawing/2014/main" id="{AD3A61B1-AF3E-6DCE-6DDB-4D28CF7DBEA6}"/>
              </a:ext>
            </a:extLst>
          </p:cNvPr>
          <p:cNvGrpSpPr/>
          <p:nvPr userDrawn="1"/>
        </p:nvGrpSpPr>
        <p:grpSpPr>
          <a:xfrm rot="2297889" flipH="1">
            <a:off x="2994890" y="3671661"/>
            <a:ext cx="273081" cy="446457"/>
            <a:chOff x="-1452987" y="2956963"/>
            <a:chExt cx="1484517" cy="1796838"/>
          </a:xfrm>
        </p:grpSpPr>
        <p:sp>
          <p:nvSpPr>
            <p:cNvPr id="100" name="Google Shape;421;p25">
              <a:extLst>
                <a:ext uri="{FF2B5EF4-FFF2-40B4-BE49-F238E27FC236}">
                  <a16:creationId xmlns:a16="http://schemas.microsoft.com/office/drawing/2014/main" id="{4F773AC8-DDC1-02E8-12D7-0500C15F653E}"/>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22;p25">
              <a:extLst>
                <a:ext uri="{FF2B5EF4-FFF2-40B4-BE49-F238E27FC236}">
                  <a16:creationId xmlns:a16="http://schemas.microsoft.com/office/drawing/2014/main" id="{B119AC95-E1AF-4CFC-C043-8D7BB9DA4875}"/>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23;p25">
              <a:extLst>
                <a:ext uri="{FF2B5EF4-FFF2-40B4-BE49-F238E27FC236}">
                  <a16:creationId xmlns:a16="http://schemas.microsoft.com/office/drawing/2014/main" id="{DAE60A12-DA61-6984-BE20-545BC51BCA47}"/>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24;p25">
              <a:extLst>
                <a:ext uri="{FF2B5EF4-FFF2-40B4-BE49-F238E27FC236}">
                  <a16:creationId xmlns:a16="http://schemas.microsoft.com/office/drawing/2014/main" id="{D9B14A08-8ABC-4AA4-61DF-A1FE83EE6C0F}"/>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25;p25">
              <a:extLst>
                <a:ext uri="{FF2B5EF4-FFF2-40B4-BE49-F238E27FC236}">
                  <a16:creationId xmlns:a16="http://schemas.microsoft.com/office/drawing/2014/main" id="{624C9A54-4EBA-F691-38D0-682367B6657C}"/>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26;p25">
              <a:extLst>
                <a:ext uri="{FF2B5EF4-FFF2-40B4-BE49-F238E27FC236}">
                  <a16:creationId xmlns:a16="http://schemas.microsoft.com/office/drawing/2014/main" id="{17F9A163-5124-45F2-4EE3-15DDC65B882A}"/>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27;p25">
              <a:extLst>
                <a:ext uri="{FF2B5EF4-FFF2-40B4-BE49-F238E27FC236}">
                  <a16:creationId xmlns:a16="http://schemas.microsoft.com/office/drawing/2014/main" id="{0EC3976E-966C-58BA-E93D-A12EDCC1AB1A}"/>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28;p25">
              <a:extLst>
                <a:ext uri="{FF2B5EF4-FFF2-40B4-BE49-F238E27FC236}">
                  <a16:creationId xmlns:a16="http://schemas.microsoft.com/office/drawing/2014/main" id="{C77D297D-277C-55A3-A56E-0B556FBFF2FE}"/>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29;p25">
              <a:extLst>
                <a:ext uri="{FF2B5EF4-FFF2-40B4-BE49-F238E27FC236}">
                  <a16:creationId xmlns:a16="http://schemas.microsoft.com/office/drawing/2014/main" id="{8CAB654D-C6A9-2822-6A35-CC433B7ECA79}"/>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30;p25">
              <a:extLst>
                <a:ext uri="{FF2B5EF4-FFF2-40B4-BE49-F238E27FC236}">
                  <a16:creationId xmlns:a16="http://schemas.microsoft.com/office/drawing/2014/main" id="{BCB944A3-E0E3-04BC-E2F5-3673EDAABD1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31;p25">
              <a:extLst>
                <a:ext uri="{FF2B5EF4-FFF2-40B4-BE49-F238E27FC236}">
                  <a16:creationId xmlns:a16="http://schemas.microsoft.com/office/drawing/2014/main" id="{C92F6DD7-A4D0-AFA7-B92B-3726187944C8}"/>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32;p25">
              <a:extLst>
                <a:ext uri="{FF2B5EF4-FFF2-40B4-BE49-F238E27FC236}">
                  <a16:creationId xmlns:a16="http://schemas.microsoft.com/office/drawing/2014/main" id="{54AEC227-FF09-D728-01F2-C982A0177AE2}"/>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33;p25">
              <a:extLst>
                <a:ext uri="{FF2B5EF4-FFF2-40B4-BE49-F238E27FC236}">
                  <a16:creationId xmlns:a16="http://schemas.microsoft.com/office/drawing/2014/main" id="{8ECD8E95-5DD5-9F72-08EC-78C4072DBD71}"/>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34;p25">
              <a:extLst>
                <a:ext uri="{FF2B5EF4-FFF2-40B4-BE49-F238E27FC236}">
                  <a16:creationId xmlns:a16="http://schemas.microsoft.com/office/drawing/2014/main" id="{0E2533A4-47A6-1157-0195-C221F3AD48CC}"/>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35;p25">
              <a:extLst>
                <a:ext uri="{FF2B5EF4-FFF2-40B4-BE49-F238E27FC236}">
                  <a16:creationId xmlns:a16="http://schemas.microsoft.com/office/drawing/2014/main" id="{9B2C75B9-CCBD-C8CD-1697-C6904304FF8F}"/>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36;p25">
              <a:extLst>
                <a:ext uri="{FF2B5EF4-FFF2-40B4-BE49-F238E27FC236}">
                  <a16:creationId xmlns:a16="http://schemas.microsoft.com/office/drawing/2014/main" id="{42B2166D-29C4-E70B-5089-0FE33DD91F3F}"/>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37;p25">
              <a:extLst>
                <a:ext uri="{FF2B5EF4-FFF2-40B4-BE49-F238E27FC236}">
                  <a16:creationId xmlns:a16="http://schemas.microsoft.com/office/drawing/2014/main" id="{8029561A-BFA2-0E15-FFD8-C3FA52F45019}"/>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38;p25">
              <a:extLst>
                <a:ext uri="{FF2B5EF4-FFF2-40B4-BE49-F238E27FC236}">
                  <a16:creationId xmlns:a16="http://schemas.microsoft.com/office/drawing/2014/main" id="{3A3CA08C-A104-3F9E-8C43-B11E3A024E85}"/>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39;p25">
              <a:extLst>
                <a:ext uri="{FF2B5EF4-FFF2-40B4-BE49-F238E27FC236}">
                  <a16:creationId xmlns:a16="http://schemas.microsoft.com/office/drawing/2014/main" id="{EF8E257B-9D29-F062-D66F-F6EEF5A791A9}"/>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40;p25">
              <a:extLst>
                <a:ext uri="{FF2B5EF4-FFF2-40B4-BE49-F238E27FC236}">
                  <a16:creationId xmlns:a16="http://schemas.microsoft.com/office/drawing/2014/main" id="{D3909B44-4CD4-D0B6-6BB4-5703E821C281}"/>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0" name="Google Shape;420;p25">
            <a:extLst>
              <a:ext uri="{FF2B5EF4-FFF2-40B4-BE49-F238E27FC236}">
                <a16:creationId xmlns:a16="http://schemas.microsoft.com/office/drawing/2014/main" id="{13D3B5B3-C46E-0707-50A7-F1337EFB9ED9}"/>
              </a:ext>
            </a:extLst>
          </p:cNvPr>
          <p:cNvGrpSpPr/>
          <p:nvPr userDrawn="1"/>
        </p:nvGrpSpPr>
        <p:grpSpPr>
          <a:xfrm rot="2297889" flipH="1">
            <a:off x="3177082" y="3723961"/>
            <a:ext cx="273081" cy="446457"/>
            <a:chOff x="-1452987" y="2956963"/>
            <a:chExt cx="1484517" cy="1796838"/>
          </a:xfrm>
        </p:grpSpPr>
        <p:sp>
          <p:nvSpPr>
            <p:cNvPr id="121" name="Google Shape;421;p25">
              <a:extLst>
                <a:ext uri="{FF2B5EF4-FFF2-40B4-BE49-F238E27FC236}">
                  <a16:creationId xmlns:a16="http://schemas.microsoft.com/office/drawing/2014/main" id="{49A67E15-47A2-E57C-91A3-E31A6A9EC53A}"/>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22;p25">
              <a:extLst>
                <a:ext uri="{FF2B5EF4-FFF2-40B4-BE49-F238E27FC236}">
                  <a16:creationId xmlns:a16="http://schemas.microsoft.com/office/drawing/2014/main" id="{DBD81320-B02B-7941-03DF-99E32C13D886}"/>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23;p25">
              <a:extLst>
                <a:ext uri="{FF2B5EF4-FFF2-40B4-BE49-F238E27FC236}">
                  <a16:creationId xmlns:a16="http://schemas.microsoft.com/office/drawing/2014/main" id="{D498D4A8-E3B5-1D6B-FC21-955DDA3754D4}"/>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24;p25">
              <a:extLst>
                <a:ext uri="{FF2B5EF4-FFF2-40B4-BE49-F238E27FC236}">
                  <a16:creationId xmlns:a16="http://schemas.microsoft.com/office/drawing/2014/main" id="{077F1A1C-5235-BA05-BD3F-D7495DD4C41E}"/>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25;p25">
              <a:extLst>
                <a:ext uri="{FF2B5EF4-FFF2-40B4-BE49-F238E27FC236}">
                  <a16:creationId xmlns:a16="http://schemas.microsoft.com/office/drawing/2014/main" id="{13677616-6C81-975B-135A-604BDA657CCB}"/>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26;p25">
              <a:extLst>
                <a:ext uri="{FF2B5EF4-FFF2-40B4-BE49-F238E27FC236}">
                  <a16:creationId xmlns:a16="http://schemas.microsoft.com/office/drawing/2014/main" id="{32F186D7-9F2B-6644-50DD-47D2FFFF2B1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7;p25">
              <a:extLst>
                <a:ext uri="{FF2B5EF4-FFF2-40B4-BE49-F238E27FC236}">
                  <a16:creationId xmlns:a16="http://schemas.microsoft.com/office/drawing/2014/main" id="{54D79862-A259-0AF3-41C4-E3F23E64848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8;p25">
              <a:extLst>
                <a:ext uri="{FF2B5EF4-FFF2-40B4-BE49-F238E27FC236}">
                  <a16:creationId xmlns:a16="http://schemas.microsoft.com/office/drawing/2014/main" id="{ECBC3E1A-054F-790E-8920-B59B67F862AD}"/>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9;p25">
              <a:extLst>
                <a:ext uri="{FF2B5EF4-FFF2-40B4-BE49-F238E27FC236}">
                  <a16:creationId xmlns:a16="http://schemas.microsoft.com/office/drawing/2014/main" id="{014F133D-4315-7D38-23DC-0DA401613351}"/>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30;p25">
              <a:extLst>
                <a:ext uri="{FF2B5EF4-FFF2-40B4-BE49-F238E27FC236}">
                  <a16:creationId xmlns:a16="http://schemas.microsoft.com/office/drawing/2014/main" id="{E7A43E7F-0F5B-84D2-03F0-0D8A96F1A7C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31;p25">
              <a:extLst>
                <a:ext uri="{FF2B5EF4-FFF2-40B4-BE49-F238E27FC236}">
                  <a16:creationId xmlns:a16="http://schemas.microsoft.com/office/drawing/2014/main" id="{E62169D0-163E-B3F9-AD09-58C45AC64970}"/>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32;p25">
              <a:extLst>
                <a:ext uri="{FF2B5EF4-FFF2-40B4-BE49-F238E27FC236}">
                  <a16:creationId xmlns:a16="http://schemas.microsoft.com/office/drawing/2014/main" id="{A65AFCFA-D07C-79EC-1519-3ADF6DD0490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33;p25">
              <a:extLst>
                <a:ext uri="{FF2B5EF4-FFF2-40B4-BE49-F238E27FC236}">
                  <a16:creationId xmlns:a16="http://schemas.microsoft.com/office/drawing/2014/main" id="{8F36197D-2E75-9A43-93A6-18F28F4404FF}"/>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34;p25">
              <a:extLst>
                <a:ext uri="{FF2B5EF4-FFF2-40B4-BE49-F238E27FC236}">
                  <a16:creationId xmlns:a16="http://schemas.microsoft.com/office/drawing/2014/main" id="{C7D17036-DEA7-25F3-69F1-97A3EB6E71BF}"/>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35;p25">
              <a:extLst>
                <a:ext uri="{FF2B5EF4-FFF2-40B4-BE49-F238E27FC236}">
                  <a16:creationId xmlns:a16="http://schemas.microsoft.com/office/drawing/2014/main" id="{3C1F51F7-2439-DF6A-735B-6685C042C4FB}"/>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36;p25">
              <a:extLst>
                <a:ext uri="{FF2B5EF4-FFF2-40B4-BE49-F238E27FC236}">
                  <a16:creationId xmlns:a16="http://schemas.microsoft.com/office/drawing/2014/main" id="{D74ED620-D0A9-E1BD-2291-AF28809607A8}"/>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7;p25">
              <a:extLst>
                <a:ext uri="{FF2B5EF4-FFF2-40B4-BE49-F238E27FC236}">
                  <a16:creationId xmlns:a16="http://schemas.microsoft.com/office/drawing/2014/main" id="{3BB6B5EC-3AC4-2E0C-CE96-B8A7047C75D5}"/>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8;p25">
              <a:extLst>
                <a:ext uri="{FF2B5EF4-FFF2-40B4-BE49-F238E27FC236}">
                  <a16:creationId xmlns:a16="http://schemas.microsoft.com/office/drawing/2014/main" id="{FFD76FE4-4BDE-9A20-1E23-782F53367549}"/>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9;p25">
              <a:extLst>
                <a:ext uri="{FF2B5EF4-FFF2-40B4-BE49-F238E27FC236}">
                  <a16:creationId xmlns:a16="http://schemas.microsoft.com/office/drawing/2014/main" id="{3181543F-62F5-AF15-EF1A-82435C80CD3D}"/>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40;p25">
              <a:extLst>
                <a:ext uri="{FF2B5EF4-FFF2-40B4-BE49-F238E27FC236}">
                  <a16:creationId xmlns:a16="http://schemas.microsoft.com/office/drawing/2014/main" id="{6EA69DD1-E9B5-F7A7-4237-E20F9172B184}"/>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1" name="Google Shape;420;p25">
            <a:extLst>
              <a:ext uri="{FF2B5EF4-FFF2-40B4-BE49-F238E27FC236}">
                <a16:creationId xmlns:a16="http://schemas.microsoft.com/office/drawing/2014/main" id="{2325A384-0067-32DE-561A-1BAA8CF5421F}"/>
              </a:ext>
            </a:extLst>
          </p:cNvPr>
          <p:cNvGrpSpPr/>
          <p:nvPr userDrawn="1"/>
        </p:nvGrpSpPr>
        <p:grpSpPr>
          <a:xfrm rot="2297889" flipH="1">
            <a:off x="1476312" y="3471395"/>
            <a:ext cx="491211" cy="743354"/>
            <a:chOff x="-1452987" y="2956963"/>
            <a:chExt cx="1484517" cy="1796838"/>
          </a:xfrm>
        </p:grpSpPr>
        <p:sp>
          <p:nvSpPr>
            <p:cNvPr id="142" name="Google Shape;421;p25">
              <a:extLst>
                <a:ext uri="{FF2B5EF4-FFF2-40B4-BE49-F238E27FC236}">
                  <a16:creationId xmlns:a16="http://schemas.microsoft.com/office/drawing/2014/main" id="{3038B5A1-708E-8F8B-EE26-BD627872719D}"/>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22;p25">
              <a:extLst>
                <a:ext uri="{FF2B5EF4-FFF2-40B4-BE49-F238E27FC236}">
                  <a16:creationId xmlns:a16="http://schemas.microsoft.com/office/drawing/2014/main" id="{B4603407-DCA0-BB76-71E0-ABEFE0FE81C1}"/>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23;p25">
              <a:extLst>
                <a:ext uri="{FF2B5EF4-FFF2-40B4-BE49-F238E27FC236}">
                  <a16:creationId xmlns:a16="http://schemas.microsoft.com/office/drawing/2014/main" id="{3C5B059E-0679-48DD-A4D7-BC796B262554}"/>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24;p25">
              <a:extLst>
                <a:ext uri="{FF2B5EF4-FFF2-40B4-BE49-F238E27FC236}">
                  <a16:creationId xmlns:a16="http://schemas.microsoft.com/office/drawing/2014/main" id="{A77BB9BF-3AD9-5DB9-DA54-4866566FC491}"/>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25;p25">
              <a:extLst>
                <a:ext uri="{FF2B5EF4-FFF2-40B4-BE49-F238E27FC236}">
                  <a16:creationId xmlns:a16="http://schemas.microsoft.com/office/drawing/2014/main" id="{6C758A17-0F80-16F9-5601-626E253AC05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26;p25">
              <a:extLst>
                <a:ext uri="{FF2B5EF4-FFF2-40B4-BE49-F238E27FC236}">
                  <a16:creationId xmlns:a16="http://schemas.microsoft.com/office/drawing/2014/main" id="{61938EA7-3697-0A92-EFBD-5224D9F2E66F}"/>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27;p25">
              <a:extLst>
                <a:ext uri="{FF2B5EF4-FFF2-40B4-BE49-F238E27FC236}">
                  <a16:creationId xmlns:a16="http://schemas.microsoft.com/office/drawing/2014/main" id="{2FA15786-2212-DA89-6D75-7D4D99034C77}"/>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28;p25">
              <a:extLst>
                <a:ext uri="{FF2B5EF4-FFF2-40B4-BE49-F238E27FC236}">
                  <a16:creationId xmlns:a16="http://schemas.microsoft.com/office/drawing/2014/main" id="{118BB10C-A91B-6DF5-8F4F-EB87777A7A7C}"/>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29;p25">
              <a:extLst>
                <a:ext uri="{FF2B5EF4-FFF2-40B4-BE49-F238E27FC236}">
                  <a16:creationId xmlns:a16="http://schemas.microsoft.com/office/drawing/2014/main" id="{6A937A21-1F97-51ED-2F1F-B77912CE2188}"/>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30;p25">
              <a:extLst>
                <a:ext uri="{FF2B5EF4-FFF2-40B4-BE49-F238E27FC236}">
                  <a16:creationId xmlns:a16="http://schemas.microsoft.com/office/drawing/2014/main" id="{438C4B30-C4C3-8439-8908-B9A29EDAE37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31;p25">
              <a:extLst>
                <a:ext uri="{FF2B5EF4-FFF2-40B4-BE49-F238E27FC236}">
                  <a16:creationId xmlns:a16="http://schemas.microsoft.com/office/drawing/2014/main" id="{EBB70F33-8201-40CE-BDDC-CDD9220FC450}"/>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32;p25">
              <a:extLst>
                <a:ext uri="{FF2B5EF4-FFF2-40B4-BE49-F238E27FC236}">
                  <a16:creationId xmlns:a16="http://schemas.microsoft.com/office/drawing/2014/main" id="{B89F40EE-A556-0A1A-291B-DFAEE5D8194D}"/>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33;p25">
              <a:extLst>
                <a:ext uri="{FF2B5EF4-FFF2-40B4-BE49-F238E27FC236}">
                  <a16:creationId xmlns:a16="http://schemas.microsoft.com/office/drawing/2014/main" id="{203D7256-B06F-11FC-F697-400522962AA3}"/>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34;p25">
              <a:extLst>
                <a:ext uri="{FF2B5EF4-FFF2-40B4-BE49-F238E27FC236}">
                  <a16:creationId xmlns:a16="http://schemas.microsoft.com/office/drawing/2014/main" id="{5C5CEEE9-1DE9-BB75-71D0-CDC55B9EB3C6}"/>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35;p25">
              <a:extLst>
                <a:ext uri="{FF2B5EF4-FFF2-40B4-BE49-F238E27FC236}">
                  <a16:creationId xmlns:a16="http://schemas.microsoft.com/office/drawing/2014/main" id="{0D54B428-7FF6-1CD5-A975-79ABD93EBFCD}"/>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36;p25">
              <a:extLst>
                <a:ext uri="{FF2B5EF4-FFF2-40B4-BE49-F238E27FC236}">
                  <a16:creationId xmlns:a16="http://schemas.microsoft.com/office/drawing/2014/main" id="{3E9E2434-B3D9-089D-7CE2-3FAD894AB90B}"/>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37;p25">
              <a:extLst>
                <a:ext uri="{FF2B5EF4-FFF2-40B4-BE49-F238E27FC236}">
                  <a16:creationId xmlns:a16="http://schemas.microsoft.com/office/drawing/2014/main" id="{D36EB725-C641-3D44-4593-4B639C01595B}"/>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38;p25">
              <a:extLst>
                <a:ext uri="{FF2B5EF4-FFF2-40B4-BE49-F238E27FC236}">
                  <a16:creationId xmlns:a16="http://schemas.microsoft.com/office/drawing/2014/main" id="{43CD6327-0318-A68D-2758-0F0B8EDC73F2}"/>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39;p25">
              <a:extLst>
                <a:ext uri="{FF2B5EF4-FFF2-40B4-BE49-F238E27FC236}">
                  <a16:creationId xmlns:a16="http://schemas.microsoft.com/office/drawing/2014/main" id="{A36315F1-C300-D2EF-7E52-E6828AAAC86C}"/>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40;p25">
              <a:extLst>
                <a:ext uri="{FF2B5EF4-FFF2-40B4-BE49-F238E27FC236}">
                  <a16:creationId xmlns:a16="http://schemas.microsoft.com/office/drawing/2014/main" id="{882220A5-B26C-CF2D-229C-274CB7C38069}"/>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 name="Google Shape;420;p25">
            <a:extLst>
              <a:ext uri="{FF2B5EF4-FFF2-40B4-BE49-F238E27FC236}">
                <a16:creationId xmlns:a16="http://schemas.microsoft.com/office/drawing/2014/main" id="{1EFFEC6B-C1E4-255C-E72E-0F49EE14069E}"/>
              </a:ext>
            </a:extLst>
          </p:cNvPr>
          <p:cNvGrpSpPr/>
          <p:nvPr userDrawn="1"/>
        </p:nvGrpSpPr>
        <p:grpSpPr>
          <a:xfrm rot="2297889" flipH="1">
            <a:off x="1693944" y="3643456"/>
            <a:ext cx="273081" cy="446457"/>
            <a:chOff x="-1452987" y="2956963"/>
            <a:chExt cx="1484517" cy="1796838"/>
          </a:xfrm>
        </p:grpSpPr>
        <p:sp>
          <p:nvSpPr>
            <p:cNvPr id="163" name="Google Shape;421;p25">
              <a:extLst>
                <a:ext uri="{FF2B5EF4-FFF2-40B4-BE49-F238E27FC236}">
                  <a16:creationId xmlns:a16="http://schemas.microsoft.com/office/drawing/2014/main" id="{90DA0B92-AB7E-D82F-44FE-C88B41BE5AFC}"/>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22;p25">
              <a:extLst>
                <a:ext uri="{FF2B5EF4-FFF2-40B4-BE49-F238E27FC236}">
                  <a16:creationId xmlns:a16="http://schemas.microsoft.com/office/drawing/2014/main" id="{F96513B8-E3DD-87F6-B4BB-71F5CFC12377}"/>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23;p25">
              <a:extLst>
                <a:ext uri="{FF2B5EF4-FFF2-40B4-BE49-F238E27FC236}">
                  <a16:creationId xmlns:a16="http://schemas.microsoft.com/office/drawing/2014/main" id="{0E869785-818A-0398-FFA8-D0B61525B40B}"/>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24;p25">
              <a:extLst>
                <a:ext uri="{FF2B5EF4-FFF2-40B4-BE49-F238E27FC236}">
                  <a16:creationId xmlns:a16="http://schemas.microsoft.com/office/drawing/2014/main" id="{74A72FFA-E78D-7B41-EF32-6183968ED9B6}"/>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25;p25">
              <a:extLst>
                <a:ext uri="{FF2B5EF4-FFF2-40B4-BE49-F238E27FC236}">
                  <a16:creationId xmlns:a16="http://schemas.microsoft.com/office/drawing/2014/main" id="{D3DE9FC7-3F52-1C24-5818-930330609A8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26;p25">
              <a:extLst>
                <a:ext uri="{FF2B5EF4-FFF2-40B4-BE49-F238E27FC236}">
                  <a16:creationId xmlns:a16="http://schemas.microsoft.com/office/drawing/2014/main" id="{565D8D0D-331E-7936-BE49-1C197C7857DC}"/>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27;p25">
              <a:extLst>
                <a:ext uri="{FF2B5EF4-FFF2-40B4-BE49-F238E27FC236}">
                  <a16:creationId xmlns:a16="http://schemas.microsoft.com/office/drawing/2014/main" id="{0AC5B2A7-B1EB-CCF0-E1C3-2A0546B55796}"/>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28;p25">
              <a:extLst>
                <a:ext uri="{FF2B5EF4-FFF2-40B4-BE49-F238E27FC236}">
                  <a16:creationId xmlns:a16="http://schemas.microsoft.com/office/drawing/2014/main" id="{0BBD008C-94FA-3455-004B-A9AE28FDF204}"/>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29;p25">
              <a:extLst>
                <a:ext uri="{FF2B5EF4-FFF2-40B4-BE49-F238E27FC236}">
                  <a16:creationId xmlns:a16="http://schemas.microsoft.com/office/drawing/2014/main" id="{7CB00335-367E-1128-803E-951623E0180F}"/>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30;p25">
              <a:extLst>
                <a:ext uri="{FF2B5EF4-FFF2-40B4-BE49-F238E27FC236}">
                  <a16:creationId xmlns:a16="http://schemas.microsoft.com/office/drawing/2014/main" id="{16AB8765-8E14-F9CB-B1F6-C64BCC5FC500}"/>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31;p25">
              <a:extLst>
                <a:ext uri="{FF2B5EF4-FFF2-40B4-BE49-F238E27FC236}">
                  <a16:creationId xmlns:a16="http://schemas.microsoft.com/office/drawing/2014/main" id="{01B358A9-EEA2-FB3E-059A-347937379881}"/>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32;p25">
              <a:extLst>
                <a:ext uri="{FF2B5EF4-FFF2-40B4-BE49-F238E27FC236}">
                  <a16:creationId xmlns:a16="http://schemas.microsoft.com/office/drawing/2014/main" id="{F1BE4D0A-44E0-9A8D-EA58-8B67E9A47E4E}"/>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33;p25">
              <a:extLst>
                <a:ext uri="{FF2B5EF4-FFF2-40B4-BE49-F238E27FC236}">
                  <a16:creationId xmlns:a16="http://schemas.microsoft.com/office/drawing/2014/main" id="{BF038AA3-DB13-EDC7-E394-2E8F195D1836}"/>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34;p25">
              <a:extLst>
                <a:ext uri="{FF2B5EF4-FFF2-40B4-BE49-F238E27FC236}">
                  <a16:creationId xmlns:a16="http://schemas.microsoft.com/office/drawing/2014/main" id="{7629D4CB-4619-B9AE-8ADB-E83F488926B3}"/>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35;p25">
              <a:extLst>
                <a:ext uri="{FF2B5EF4-FFF2-40B4-BE49-F238E27FC236}">
                  <a16:creationId xmlns:a16="http://schemas.microsoft.com/office/drawing/2014/main" id="{25B42598-EC07-2AF6-69EE-81BDDCA33A4D}"/>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36;p25">
              <a:extLst>
                <a:ext uri="{FF2B5EF4-FFF2-40B4-BE49-F238E27FC236}">
                  <a16:creationId xmlns:a16="http://schemas.microsoft.com/office/drawing/2014/main" id="{F192E4D3-0ECB-5A32-7CB1-8E1EB1EEB16D}"/>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37;p25">
              <a:extLst>
                <a:ext uri="{FF2B5EF4-FFF2-40B4-BE49-F238E27FC236}">
                  <a16:creationId xmlns:a16="http://schemas.microsoft.com/office/drawing/2014/main" id="{6366E2CC-0B9E-D895-5C1D-ACDBE4D570A7}"/>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38;p25">
              <a:extLst>
                <a:ext uri="{FF2B5EF4-FFF2-40B4-BE49-F238E27FC236}">
                  <a16:creationId xmlns:a16="http://schemas.microsoft.com/office/drawing/2014/main" id="{AF5B3DED-9C49-BEAA-6F1A-1BF3C839F78E}"/>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39;p25">
              <a:extLst>
                <a:ext uri="{FF2B5EF4-FFF2-40B4-BE49-F238E27FC236}">
                  <a16:creationId xmlns:a16="http://schemas.microsoft.com/office/drawing/2014/main" id="{DFC9DB5C-02B4-58EF-347A-A0C177C801BA}"/>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40;p25">
              <a:extLst>
                <a:ext uri="{FF2B5EF4-FFF2-40B4-BE49-F238E27FC236}">
                  <a16:creationId xmlns:a16="http://schemas.microsoft.com/office/drawing/2014/main" id="{B136D6E4-8747-8D94-08B7-9535F7A4D186}"/>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3" name="Google Shape;420;p25">
            <a:extLst>
              <a:ext uri="{FF2B5EF4-FFF2-40B4-BE49-F238E27FC236}">
                <a16:creationId xmlns:a16="http://schemas.microsoft.com/office/drawing/2014/main" id="{D04ABF0D-4643-D046-7825-428F15FB823A}"/>
              </a:ext>
            </a:extLst>
          </p:cNvPr>
          <p:cNvGrpSpPr/>
          <p:nvPr userDrawn="1"/>
        </p:nvGrpSpPr>
        <p:grpSpPr>
          <a:xfrm rot="2297889" flipH="1">
            <a:off x="1876136" y="3695756"/>
            <a:ext cx="273081" cy="446457"/>
            <a:chOff x="-1452987" y="2956963"/>
            <a:chExt cx="1484517" cy="1796838"/>
          </a:xfrm>
        </p:grpSpPr>
        <p:sp>
          <p:nvSpPr>
            <p:cNvPr id="184" name="Google Shape;421;p25">
              <a:extLst>
                <a:ext uri="{FF2B5EF4-FFF2-40B4-BE49-F238E27FC236}">
                  <a16:creationId xmlns:a16="http://schemas.microsoft.com/office/drawing/2014/main" id="{BDB492FE-C3BB-AD8B-E9AC-A278EC6B2922}"/>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22;p25">
              <a:extLst>
                <a:ext uri="{FF2B5EF4-FFF2-40B4-BE49-F238E27FC236}">
                  <a16:creationId xmlns:a16="http://schemas.microsoft.com/office/drawing/2014/main" id="{5FC62BA2-DEA0-0C8B-F0EA-8051AEC67195}"/>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23;p25">
              <a:extLst>
                <a:ext uri="{FF2B5EF4-FFF2-40B4-BE49-F238E27FC236}">
                  <a16:creationId xmlns:a16="http://schemas.microsoft.com/office/drawing/2014/main" id="{E083E03F-7693-9281-F019-D26B3AD1B57F}"/>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24;p25">
              <a:extLst>
                <a:ext uri="{FF2B5EF4-FFF2-40B4-BE49-F238E27FC236}">
                  <a16:creationId xmlns:a16="http://schemas.microsoft.com/office/drawing/2014/main" id="{85B51F34-FA5D-ADE9-02B4-09A5BAE669A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25;p25">
              <a:extLst>
                <a:ext uri="{FF2B5EF4-FFF2-40B4-BE49-F238E27FC236}">
                  <a16:creationId xmlns:a16="http://schemas.microsoft.com/office/drawing/2014/main" id="{DEE13DEF-040B-90E0-659C-08CD013EEAFC}"/>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26;p25">
              <a:extLst>
                <a:ext uri="{FF2B5EF4-FFF2-40B4-BE49-F238E27FC236}">
                  <a16:creationId xmlns:a16="http://schemas.microsoft.com/office/drawing/2014/main" id="{483DEBA7-E7B6-B977-37A5-08C732BFF54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27;p25">
              <a:extLst>
                <a:ext uri="{FF2B5EF4-FFF2-40B4-BE49-F238E27FC236}">
                  <a16:creationId xmlns:a16="http://schemas.microsoft.com/office/drawing/2014/main" id="{D86D2956-B78F-3B38-51DA-06C0B6259B55}"/>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28;p25">
              <a:extLst>
                <a:ext uri="{FF2B5EF4-FFF2-40B4-BE49-F238E27FC236}">
                  <a16:creationId xmlns:a16="http://schemas.microsoft.com/office/drawing/2014/main" id="{2EA7CAF1-63DC-62AA-1781-C720F39BC38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25">
              <a:extLst>
                <a:ext uri="{FF2B5EF4-FFF2-40B4-BE49-F238E27FC236}">
                  <a16:creationId xmlns:a16="http://schemas.microsoft.com/office/drawing/2014/main" id="{1176AD23-CCDB-E6AB-FFAD-F0527B881591}"/>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25">
              <a:extLst>
                <a:ext uri="{FF2B5EF4-FFF2-40B4-BE49-F238E27FC236}">
                  <a16:creationId xmlns:a16="http://schemas.microsoft.com/office/drawing/2014/main" id="{98E4E91D-6532-0B0B-25FA-4F294B4B28B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25">
              <a:extLst>
                <a:ext uri="{FF2B5EF4-FFF2-40B4-BE49-F238E27FC236}">
                  <a16:creationId xmlns:a16="http://schemas.microsoft.com/office/drawing/2014/main" id="{B0E41605-8201-1FB1-B732-D1A2DBF38A96}"/>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25">
              <a:extLst>
                <a:ext uri="{FF2B5EF4-FFF2-40B4-BE49-F238E27FC236}">
                  <a16:creationId xmlns:a16="http://schemas.microsoft.com/office/drawing/2014/main" id="{3F48524D-71EF-F22D-124D-CCF7E41C20EC}"/>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25">
              <a:extLst>
                <a:ext uri="{FF2B5EF4-FFF2-40B4-BE49-F238E27FC236}">
                  <a16:creationId xmlns:a16="http://schemas.microsoft.com/office/drawing/2014/main" id="{8E90F8AE-A150-897D-DB48-05BFCA5CCCF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25">
              <a:extLst>
                <a:ext uri="{FF2B5EF4-FFF2-40B4-BE49-F238E27FC236}">
                  <a16:creationId xmlns:a16="http://schemas.microsoft.com/office/drawing/2014/main" id="{1B6CFF89-3E65-0824-CF87-0068C2986039}"/>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25">
              <a:extLst>
                <a:ext uri="{FF2B5EF4-FFF2-40B4-BE49-F238E27FC236}">
                  <a16:creationId xmlns:a16="http://schemas.microsoft.com/office/drawing/2014/main" id="{15F7C53A-419D-7E5A-EDBD-CD01C7FB072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25">
              <a:extLst>
                <a:ext uri="{FF2B5EF4-FFF2-40B4-BE49-F238E27FC236}">
                  <a16:creationId xmlns:a16="http://schemas.microsoft.com/office/drawing/2014/main" id="{2E37F931-A666-AB5A-B1C1-7CD9B95D0399}"/>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25">
              <a:extLst>
                <a:ext uri="{FF2B5EF4-FFF2-40B4-BE49-F238E27FC236}">
                  <a16:creationId xmlns:a16="http://schemas.microsoft.com/office/drawing/2014/main" id="{7F800E35-9063-E377-1B34-3354D2397B8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25">
              <a:extLst>
                <a:ext uri="{FF2B5EF4-FFF2-40B4-BE49-F238E27FC236}">
                  <a16:creationId xmlns:a16="http://schemas.microsoft.com/office/drawing/2014/main" id="{BD50B20C-EC6A-AF6D-790F-70875AC0AE44}"/>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25">
              <a:extLst>
                <a:ext uri="{FF2B5EF4-FFF2-40B4-BE49-F238E27FC236}">
                  <a16:creationId xmlns:a16="http://schemas.microsoft.com/office/drawing/2014/main" id="{CE2BB786-488E-CE2A-A6B8-65FF747860D8}"/>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25">
              <a:extLst>
                <a:ext uri="{FF2B5EF4-FFF2-40B4-BE49-F238E27FC236}">
                  <a16:creationId xmlns:a16="http://schemas.microsoft.com/office/drawing/2014/main" id="{63135E36-4062-87AA-4713-01A2ED395FBB}"/>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4" name="Google Shape;420;p25">
            <a:extLst>
              <a:ext uri="{FF2B5EF4-FFF2-40B4-BE49-F238E27FC236}">
                <a16:creationId xmlns:a16="http://schemas.microsoft.com/office/drawing/2014/main" id="{73CFCBB2-CC9A-A16B-9558-9D01441AF599}"/>
              </a:ext>
            </a:extLst>
          </p:cNvPr>
          <p:cNvGrpSpPr/>
          <p:nvPr userDrawn="1"/>
        </p:nvGrpSpPr>
        <p:grpSpPr>
          <a:xfrm rot="2297889" flipH="1">
            <a:off x="1104895" y="3410854"/>
            <a:ext cx="491211" cy="743354"/>
            <a:chOff x="-1452987" y="2956963"/>
            <a:chExt cx="1484517" cy="1796838"/>
          </a:xfrm>
        </p:grpSpPr>
        <p:sp>
          <p:nvSpPr>
            <p:cNvPr id="205" name="Google Shape;421;p25">
              <a:extLst>
                <a:ext uri="{FF2B5EF4-FFF2-40B4-BE49-F238E27FC236}">
                  <a16:creationId xmlns:a16="http://schemas.microsoft.com/office/drawing/2014/main" id="{E3D8CBFE-F722-8AEE-9436-6E8B893E3AF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22;p25">
              <a:extLst>
                <a:ext uri="{FF2B5EF4-FFF2-40B4-BE49-F238E27FC236}">
                  <a16:creationId xmlns:a16="http://schemas.microsoft.com/office/drawing/2014/main" id="{88FB62E8-11FA-A63C-E07B-72F08E28BECB}"/>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23;p25">
              <a:extLst>
                <a:ext uri="{FF2B5EF4-FFF2-40B4-BE49-F238E27FC236}">
                  <a16:creationId xmlns:a16="http://schemas.microsoft.com/office/drawing/2014/main" id="{139C0570-FF7E-01FE-9998-20152D847690}"/>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24;p25">
              <a:extLst>
                <a:ext uri="{FF2B5EF4-FFF2-40B4-BE49-F238E27FC236}">
                  <a16:creationId xmlns:a16="http://schemas.microsoft.com/office/drawing/2014/main" id="{1B39A1A3-F4E3-9CB7-4BC9-2FD351FE78A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25;p25">
              <a:extLst>
                <a:ext uri="{FF2B5EF4-FFF2-40B4-BE49-F238E27FC236}">
                  <a16:creationId xmlns:a16="http://schemas.microsoft.com/office/drawing/2014/main" id="{0E9F77B5-377B-34F1-5530-4EC78EA0FA5E}"/>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26;p25">
              <a:extLst>
                <a:ext uri="{FF2B5EF4-FFF2-40B4-BE49-F238E27FC236}">
                  <a16:creationId xmlns:a16="http://schemas.microsoft.com/office/drawing/2014/main" id="{8A83D0AB-392F-C9BF-51AF-887D716B305E}"/>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27;p25">
              <a:extLst>
                <a:ext uri="{FF2B5EF4-FFF2-40B4-BE49-F238E27FC236}">
                  <a16:creationId xmlns:a16="http://schemas.microsoft.com/office/drawing/2014/main" id="{ABE92053-BD5E-3717-4BBD-1B9AD953F291}"/>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28;p25">
              <a:extLst>
                <a:ext uri="{FF2B5EF4-FFF2-40B4-BE49-F238E27FC236}">
                  <a16:creationId xmlns:a16="http://schemas.microsoft.com/office/drawing/2014/main" id="{898C879D-55A3-C33A-BAAC-9C094D64B7ED}"/>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29;p25">
              <a:extLst>
                <a:ext uri="{FF2B5EF4-FFF2-40B4-BE49-F238E27FC236}">
                  <a16:creationId xmlns:a16="http://schemas.microsoft.com/office/drawing/2014/main" id="{17D03159-3170-C1EE-C9BF-6DE2618CEC15}"/>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30;p25">
              <a:extLst>
                <a:ext uri="{FF2B5EF4-FFF2-40B4-BE49-F238E27FC236}">
                  <a16:creationId xmlns:a16="http://schemas.microsoft.com/office/drawing/2014/main" id="{8B978DAD-6A48-79E1-1F4D-BDC6F13ECC50}"/>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31;p25">
              <a:extLst>
                <a:ext uri="{FF2B5EF4-FFF2-40B4-BE49-F238E27FC236}">
                  <a16:creationId xmlns:a16="http://schemas.microsoft.com/office/drawing/2014/main" id="{97D40D9A-E479-8239-0B81-CE8529075484}"/>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32;p25">
              <a:extLst>
                <a:ext uri="{FF2B5EF4-FFF2-40B4-BE49-F238E27FC236}">
                  <a16:creationId xmlns:a16="http://schemas.microsoft.com/office/drawing/2014/main" id="{07F9A797-44E8-14FB-4858-87B8C7D6C1C3}"/>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33;p25">
              <a:extLst>
                <a:ext uri="{FF2B5EF4-FFF2-40B4-BE49-F238E27FC236}">
                  <a16:creationId xmlns:a16="http://schemas.microsoft.com/office/drawing/2014/main" id="{D29EA730-DBE3-379B-848D-EACED9D87ED4}"/>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34;p25">
              <a:extLst>
                <a:ext uri="{FF2B5EF4-FFF2-40B4-BE49-F238E27FC236}">
                  <a16:creationId xmlns:a16="http://schemas.microsoft.com/office/drawing/2014/main" id="{E67F27A9-7DE0-A58F-E20D-6631D9B83D0A}"/>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35;p25">
              <a:extLst>
                <a:ext uri="{FF2B5EF4-FFF2-40B4-BE49-F238E27FC236}">
                  <a16:creationId xmlns:a16="http://schemas.microsoft.com/office/drawing/2014/main" id="{563337F8-F591-025A-1D19-854B1C1011FA}"/>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36;p25">
              <a:extLst>
                <a:ext uri="{FF2B5EF4-FFF2-40B4-BE49-F238E27FC236}">
                  <a16:creationId xmlns:a16="http://schemas.microsoft.com/office/drawing/2014/main" id="{42D851C1-5258-06EA-75C5-00487C42A2D7}"/>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37;p25">
              <a:extLst>
                <a:ext uri="{FF2B5EF4-FFF2-40B4-BE49-F238E27FC236}">
                  <a16:creationId xmlns:a16="http://schemas.microsoft.com/office/drawing/2014/main" id="{0582B5FB-0A70-2702-BA00-194FD81C72C1}"/>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38;p25">
              <a:extLst>
                <a:ext uri="{FF2B5EF4-FFF2-40B4-BE49-F238E27FC236}">
                  <a16:creationId xmlns:a16="http://schemas.microsoft.com/office/drawing/2014/main" id="{C7D9064B-A0BC-5391-4B3B-30B210182F48}"/>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39;p25">
              <a:extLst>
                <a:ext uri="{FF2B5EF4-FFF2-40B4-BE49-F238E27FC236}">
                  <a16:creationId xmlns:a16="http://schemas.microsoft.com/office/drawing/2014/main" id="{D5854A70-DABB-95CF-2D27-5F984B515939}"/>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40;p25">
              <a:extLst>
                <a:ext uri="{FF2B5EF4-FFF2-40B4-BE49-F238E27FC236}">
                  <a16:creationId xmlns:a16="http://schemas.microsoft.com/office/drawing/2014/main" id="{E51F1D88-CD37-CA9B-75FE-B1CB36514A90}"/>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5" name="Google Shape;420;p25">
            <a:extLst>
              <a:ext uri="{FF2B5EF4-FFF2-40B4-BE49-F238E27FC236}">
                <a16:creationId xmlns:a16="http://schemas.microsoft.com/office/drawing/2014/main" id="{70D9DEBD-6434-2170-3DD2-6FA373D0BB51}"/>
              </a:ext>
            </a:extLst>
          </p:cNvPr>
          <p:cNvGrpSpPr/>
          <p:nvPr userDrawn="1"/>
        </p:nvGrpSpPr>
        <p:grpSpPr>
          <a:xfrm rot="2297889" flipH="1">
            <a:off x="1322527" y="3582915"/>
            <a:ext cx="273081" cy="446457"/>
            <a:chOff x="-1452987" y="2956963"/>
            <a:chExt cx="1484517" cy="1796838"/>
          </a:xfrm>
        </p:grpSpPr>
        <p:sp>
          <p:nvSpPr>
            <p:cNvPr id="226" name="Google Shape;421;p25">
              <a:extLst>
                <a:ext uri="{FF2B5EF4-FFF2-40B4-BE49-F238E27FC236}">
                  <a16:creationId xmlns:a16="http://schemas.microsoft.com/office/drawing/2014/main" id="{AFF84D3D-E031-217B-7C7B-085824CD74DC}"/>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22;p25">
              <a:extLst>
                <a:ext uri="{FF2B5EF4-FFF2-40B4-BE49-F238E27FC236}">
                  <a16:creationId xmlns:a16="http://schemas.microsoft.com/office/drawing/2014/main" id="{C466287E-E194-A216-EF2F-0AD750E8A18E}"/>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23;p25">
              <a:extLst>
                <a:ext uri="{FF2B5EF4-FFF2-40B4-BE49-F238E27FC236}">
                  <a16:creationId xmlns:a16="http://schemas.microsoft.com/office/drawing/2014/main" id="{507ED378-C482-C211-0876-0B009BAFEE5A}"/>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24;p25">
              <a:extLst>
                <a:ext uri="{FF2B5EF4-FFF2-40B4-BE49-F238E27FC236}">
                  <a16:creationId xmlns:a16="http://schemas.microsoft.com/office/drawing/2014/main" id="{4323D40B-A8C5-307C-820F-2A59CCB5A7D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25;p25">
              <a:extLst>
                <a:ext uri="{FF2B5EF4-FFF2-40B4-BE49-F238E27FC236}">
                  <a16:creationId xmlns:a16="http://schemas.microsoft.com/office/drawing/2014/main" id="{269F12D8-DDBE-4417-96C6-C990F52342CE}"/>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26;p25">
              <a:extLst>
                <a:ext uri="{FF2B5EF4-FFF2-40B4-BE49-F238E27FC236}">
                  <a16:creationId xmlns:a16="http://schemas.microsoft.com/office/drawing/2014/main" id="{8053BCFE-1CE7-1EC6-62B3-6E2EF21D2211}"/>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27;p25">
              <a:extLst>
                <a:ext uri="{FF2B5EF4-FFF2-40B4-BE49-F238E27FC236}">
                  <a16:creationId xmlns:a16="http://schemas.microsoft.com/office/drawing/2014/main" id="{C46F95CF-8223-C7F5-1347-D18A9C95AA42}"/>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28;p25">
              <a:extLst>
                <a:ext uri="{FF2B5EF4-FFF2-40B4-BE49-F238E27FC236}">
                  <a16:creationId xmlns:a16="http://schemas.microsoft.com/office/drawing/2014/main" id="{647AC2BD-300F-1B3F-F40D-13B04982B019}"/>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29;p25">
              <a:extLst>
                <a:ext uri="{FF2B5EF4-FFF2-40B4-BE49-F238E27FC236}">
                  <a16:creationId xmlns:a16="http://schemas.microsoft.com/office/drawing/2014/main" id="{3FCD3E96-0E76-4D01-9E18-7EC8274602DA}"/>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30;p25">
              <a:extLst>
                <a:ext uri="{FF2B5EF4-FFF2-40B4-BE49-F238E27FC236}">
                  <a16:creationId xmlns:a16="http://schemas.microsoft.com/office/drawing/2014/main" id="{A9136CF1-52D7-0AED-0DF6-CDD8A9B5BB65}"/>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31;p25">
              <a:extLst>
                <a:ext uri="{FF2B5EF4-FFF2-40B4-BE49-F238E27FC236}">
                  <a16:creationId xmlns:a16="http://schemas.microsoft.com/office/drawing/2014/main" id="{0F9F9291-DD3D-9CC0-514E-2DB37A762EF6}"/>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32;p25">
              <a:extLst>
                <a:ext uri="{FF2B5EF4-FFF2-40B4-BE49-F238E27FC236}">
                  <a16:creationId xmlns:a16="http://schemas.microsoft.com/office/drawing/2014/main" id="{0CADE698-A3C1-6768-EB2D-74DD428D2F04}"/>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33;p25">
              <a:extLst>
                <a:ext uri="{FF2B5EF4-FFF2-40B4-BE49-F238E27FC236}">
                  <a16:creationId xmlns:a16="http://schemas.microsoft.com/office/drawing/2014/main" id="{B1B8A16E-A9C3-A43C-FD3E-B5DB0F5C983A}"/>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34;p25">
              <a:extLst>
                <a:ext uri="{FF2B5EF4-FFF2-40B4-BE49-F238E27FC236}">
                  <a16:creationId xmlns:a16="http://schemas.microsoft.com/office/drawing/2014/main" id="{FAA2D49F-64BB-3C3B-7F83-8B2F0BBA414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35;p25">
              <a:extLst>
                <a:ext uri="{FF2B5EF4-FFF2-40B4-BE49-F238E27FC236}">
                  <a16:creationId xmlns:a16="http://schemas.microsoft.com/office/drawing/2014/main" id="{1FDC3D09-7F31-DF6D-A306-B5F6A30C5D70}"/>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36;p25">
              <a:extLst>
                <a:ext uri="{FF2B5EF4-FFF2-40B4-BE49-F238E27FC236}">
                  <a16:creationId xmlns:a16="http://schemas.microsoft.com/office/drawing/2014/main" id="{04E15699-222F-3BA4-2670-6B69E5F99DCB}"/>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437;p25">
              <a:extLst>
                <a:ext uri="{FF2B5EF4-FFF2-40B4-BE49-F238E27FC236}">
                  <a16:creationId xmlns:a16="http://schemas.microsoft.com/office/drawing/2014/main" id="{B17294A4-4FE5-5DD8-147E-E60A9D3FFDD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438;p25">
              <a:extLst>
                <a:ext uri="{FF2B5EF4-FFF2-40B4-BE49-F238E27FC236}">
                  <a16:creationId xmlns:a16="http://schemas.microsoft.com/office/drawing/2014/main" id="{312AF7CD-3616-2C1A-EB6C-F817A441522F}"/>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39;p25">
              <a:extLst>
                <a:ext uri="{FF2B5EF4-FFF2-40B4-BE49-F238E27FC236}">
                  <a16:creationId xmlns:a16="http://schemas.microsoft.com/office/drawing/2014/main" id="{A74BC1C7-2284-EDB4-1D14-BBA18FB013E3}"/>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40;p25">
              <a:extLst>
                <a:ext uri="{FF2B5EF4-FFF2-40B4-BE49-F238E27FC236}">
                  <a16:creationId xmlns:a16="http://schemas.microsoft.com/office/drawing/2014/main" id="{B171E2B4-55CD-E518-F139-F473A1E79ACE}"/>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6" name="Google Shape;420;p25">
            <a:extLst>
              <a:ext uri="{FF2B5EF4-FFF2-40B4-BE49-F238E27FC236}">
                <a16:creationId xmlns:a16="http://schemas.microsoft.com/office/drawing/2014/main" id="{8CD6C17B-C131-284C-F6BF-BA28E7544B1B}"/>
              </a:ext>
            </a:extLst>
          </p:cNvPr>
          <p:cNvGrpSpPr/>
          <p:nvPr userDrawn="1"/>
        </p:nvGrpSpPr>
        <p:grpSpPr>
          <a:xfrm rot="2297889" flipH="1">
            <a:off x="1504719" y="3635215"/>
            <a:ext cx="273081" cy="446457"/>
            <a:chOff x="-1452987" y="2956963"/>
            <a:chExt cx="1484517" cy="1796838"/>
          </a:xfrm>
        </p:grpSpPr>
        <p:sp>
          <p:nvSpPr>
            <p:cNvPr id="247" name="Google Shape;421;p25">
              <a:extLst>
                <a:ext uri="{FF2B5EF4-FFF2-40B4-BE49-F238E27FC236}">
                  <a16:creationId xmlns:a16="http://schemas.microsoft.com/office/drawing/2014/main" id="{ECA7DC59-BED6-59E3-73EB-5C42A1B28BBB}"/>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22;p25">
              <a:extLst>
                <a:ext uri="{FF2B5EF4-FFF2-40B4-BE49-F238E27FC236}">
                  <a16:creationId xmlns:a16="http://schemas.microsoft.com/office/drawing/2014/main" id="{FF5BFE80-2B36-68F4-BEED-1893BDB1E4D5}"/>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3;p25">
              <a:extLst>
                <a:ext uri="{FF2B5EF4-FFF2-40B4-BE49-F238E27FC236}">
                  <a16:creationId xmlns:a16="http://schemas.microsoft.com/office/drawing/2014/main" id="{39B3CD7B-EA2F-0C30-6E83-7E764551CB84}"/>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4;p25">
              <a:extLst>
                <a:ext uri="{FF2B5EF4-FFF2-40B4-BE49-F238E27FC236}">
                  <a16:creationId xmlns:a16="http://schemas.microsoft.com/office/drawing/2014/main" id="{A9F755F4-93D7-24F8-37E4-989F2BC308F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5;p25">
              <a:extLst>
                <a:ext uri="{FF2B5EF4-FFF2-40B4-BE49-F238E27FC236}">
                  <a16:creationId xmlns:a16="http://schemas.microsoft.com/office/drawing/2014/main" id="{5EC40B73-17C4-63D7-05A7-564702C98527}"/>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6;p25">
              <a:extLst>
                <a:ext uri="{FF2B5EF4-FFF2-40B4-BE49-F238E27FC236}">
                  <a16:creationId xmlns:a16="http://schemas.microsoft.com/office/drawing/2014/main" id="{84171A40-2378-F294-6EE4-BE93BA246765}"/>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7;p25">
              <a:extLst>
                <a:ext uri="{FF2B5EF4-FFF2-40B4-BE49-F238E27FC236}">
                  <a16:creationId xmlns:a16="http://schemas.microsoft.com/office/drawing/2014/main" id="{43450FFA-661E-771E-816F-7429751D0D0F}"/>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8;p25">
              <a:extLst>
                <a:ext uri="{FF2B5EF4-FFF2-40B4-BE49-F238E27FC236}">
                  <a16:creationId xmlns:a16="http://schemas.microsoft.com/office/drawing/2014/main" id="{42AD72EB-850D-F6F8-7483-BFF01A1D76C7}"/>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9;p25">
              <a:extLst>
                <a:ext uri="{FF2B5EF4-FFF2-40B4-BE49-F238E27FC236}">
                  <a16:creationId xmlns:a16="http://schemas.microsoft.com/office/drawing/2014/main" id="{1F05BF6A-9678-6A0E-53E7-733F69D0064C}"/>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30;p25">
              <a:extLst>
                <a:ext uri="{FF2B5EF4-FFF2-40B4-BE49-F238E27FC236}">
                  <a16:creationId xmlns:a16="http://schemas.microsoft.com/office/drawing/2014/main" id="{DE93DCE6-DDCF-3643-4F48-9900B26C1562}"/>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31;p25">
              <a:extLst>
                <a:ext uri="{FF2B5EF4-FFF2-40B4-BE49-F238E27FC236}">
                  <a16:creationId xmlns:a16="http://schemas.microsoft.com/office/drawing/2014/main" id="{5448F158-BE29-ABE4-BE61-7226449B73E6}"/>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32;p25">
              <a:extLst>
                <a:ext uri="{FF2B5EF4-FFF2-40B4-BE49-F238E27FC236}">
                  <a16:creationId xmlns:a16="http://schemas.microsoft.com/office/drawing/2014/main" id="{A3CD9BA9-77CE-2100-3D46-7B4D5EF35E40}"/>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33;p25">
              <a:extLst>
                <a:ext uri="{FF2B5EF4-FFF2-40B4-BE49-F238E27FC236}">
                  <a16:creationId xmlns:a16="http://schemas.microsoft.com/office/drawing/2014/main" id="{76D44EA1-D106-AD0B-1E36-F18247C2FF9F}"/>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34;p25">
              <a:extLst>
                <a:ext uri="{FF2B5EF4-FFF2-40B4-BE49-F238E27FC236}">
                  <a16:creationId xmlns:a16="http://schemas.microsoft.com/office/drawing/2014/main" id="{6B97FA37-7DF7-2C4C-E814-76BC06B45EDF}"/>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35;p25">
              <a:extLst>
                <a:ext uri="{FF2B5EF4-FFF2-40B4-BE49-F238E27FC236}">
                  <a16:creationId xmlns:a16="http://schemas.microsoft.com/office/drawing/2014/main" id="{F97F7B18-310B-0ED7-3B07-8320BC6A9BFF}"/>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436;p25">
              <a:extLst>
                <a:ext uri="{FF2B5EF4-FFF2-40B4-BE49-F238E27FC236}">
                  <a16:creationId xmlns:a16="http://schemas.microsoft.com/office/drawing/2014/main" id="{2850336F-8D17-21E1-FCF5-177B263A6F21}"/>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437;p25">
              <a:extLst>
                <a:ext uri="{FF2B5EF4-FFF2-40B4-BE49-F238E27FC236}">
                  <a16:creationId xmlns:a16="http://schemas.microsoft.com/office/drawing/2014/main" id="{B96B7935-37EF-BEC9-7956-A0B6159812C7}"/>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438;p25">
              <a:extLst>
                <a:ext uri="{FF2B5EF4-FFF2-40B4-BE49-F238E27FC236}">
                  <a16:creationId xmlns:a16="http://schemas.microsoft.com/office/drawing/2014/main" id="{A455B681-905A-ADBA-15B8-A5C378AC211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439;p25">
              <a:extLst>
                <a:ext uri="{FF2B5EF4-FFF2-40B4-BE49-F238E27FC236}">
                  <a16:creationId xmlns:a16="http://schemas.microsoft.com/office/drawing/2014/main" id="{9BE456E4-34DC-E03D-18D9-A0FADD6B593C}"/>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440;p25">
              <a:extLst>
                <a:ext uri="{FF2B5EF4-FFF2-40B4-BE49-F238E27FC236}">
                  <a16:creationId xmlns:a16="http://schemas.microsoft.com/office/drawing/2014/main" id="{9A47E407-C8FD-0E78-9832-1F58F8E54D03}"/>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7" name="Google Shape;420;p25">
            <a:extLst>
              <a:ext uri="{FF2B5EF4-FFF2-40B4-BE49-F238E27FC236}">
                <a16:creationId xmlns:a16="http://schemas.microsoft.com/office/drawing/2014/main" id="{BD2EC262-1AD6-23A4-6C17-3CE01887A665}"/>
              </a:ext>
            </a:extLst>
          </p:cNvPr>
          <p:cNvGrpSpPr/>
          <p:nvPr userDrawn="1"/>
        </p:nvGrpSpPr>
        <p:grpSpPr>
          <a:xfrm rot="2297889" flipH="1">
            <a:off x="3476686" y="3431836"/>
            <a:ext cx="491211" cy="743354"/>
            <a:chOff x="-1452987" y="2956963"/>
            <a:chExt cx="1484517" cy="1796838"/>
          </a:xfrm>
        </p:grpSpPr>
        <p:sp>
          <p:nvSpPr>
            <p:cNvPr id="268" name="Google Shape;421;p25">
              <a:extLst>
                <a:ext uri="{FF2B5EF4-FFF2-40B4-BE49-F238E27FC236}">
                  <a16:creationId xmlns:a16="http://schemas.microsoft.com/office/drawing/2014/main" id="{EFE4F3B9-441F-D3C3-5390-754D8C7B8C28}"/>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422;p25">
              <a:extLst>
                <a:ext uri="{FF2B5EF4-FFF2-40B4-BE49-F238E27FC236}">
                  <a16:creationId xmlns:a16="http://schemas.microsoft.com/office/drawing/2014/main" id="{B02AE662-52CD-5AAD-2818-9D4F88D8D8E6}"/>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423;p25">
              <a:extLst>
                <a:ext uri="{FF2B5EF4-FFF2-40B4-BE49-F238E27FC236}">
                  <a16:creationId xmlns:a16="http://schemas.microsoft.com/office/drawing/2014/main" id="{6FC855B4-E1AE-2BF6-E9A2-F4B3C80C7B93}"/>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424;p25">
              <a:extLst>
                <a:ext uri="{FF2B5EF4-FFF2-40B4-BE49-F238E27FC236}">
                  <a16:creationId xmlns:a16="http://schemas.microsoft.com/office/drawing/2014/main" id="{599451E5-5CD4-DB2E-6849-5DB88376B445}"/>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425;p25">
              <a:extLst>
                <a:ext uri="{FF2B5EF4-FFF2-40B4-BE49-F238E27FC236}">
                  <a16:creationId xmlns:a16="http://schemas.microsoft.com/office/drawing/2014/main" id="{917FB1FB-8F8A-3C12-FAFD-A6613AA4E812}"/>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426;p25">
              <a:extLst>
                <a:ext uri="{FF2B5EF4-FFF2-40B4-BE49-F238E27FC236}">
                  <a16:creationId xmlns:a16="http://schemas.microsoft.com/office/drawing/2014/main" id="{1646BF9D-B0DB-B650-A37C-596BFE0F2BC1}"/>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427;p25">
              <a:extLst>
                <a:ext uri="{FF2B5EF4-FFF2-40B4-BE49-F238E27FC236}">
                  <a16:creationId xmlns:a16="http://schemas.microsoft.com/office/drawing/2014/main" id="{3CAE8875-315E-9D36-24FE-601BD026FAF3}"/>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428;p25">
              <a:extLst>
                <a:ext uri="{FF2B5EF4-FFF2-40B4-BE49-F238E27FC236}">
                  <a16:creationId xmlns:a16="http://schemas.microsoft.com/office/drawing/2014/main" id="{8E2D9864-54C8-A0B2-D24B-ACA44E2CF8D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429;p25">
              <a:extLst>
                <a:ext uri="{FF2B5EF4-FFF2-40B4-BE49-F238E27FC236}">
                  <a16:creationId xmlns:a16="http://schemas.microsoft.com/office/drawing/2014/main" id="{A9BEA50C-3F55-173C-3442-E59344D20CBA}"/>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430;p25">
              <a:extLst>
                <a:ext uri="{FF2B5EF4-FFF2-40B4-BE49-F238E27FC236}">
                  <a16:creationId xmlns:a16="http://schemas.microsoft.com/office/drawing/2014/main" id="{47C93908-3431-4DE9-535D-7410D77D1421}"/>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431;p25">
              <a:extLst>
                <a:ext uri="{FF2B5EF4-FFF2-40B4-BE49-F238E27FC236}">
                  <a16:creationId xmlns:a16="http://schemas.microsoft.com/office/drawing/2014/main" id="{AB9C6B0B-8C78-473E-E37B-C4E14B36B367}"/>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432;p25">
              <a:extLst>
                <a:ext uri="{FF2B5EF4-FFF2-40B4-BE49-F238E27FC236}">
                  <a16:creationId xmlns:a16="http://schemas.microsoft.com/office/drawing/2014/main" id="{A6A76189-CF26-A558-879D-0B2AB11D5645}"/>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433;p25">
              <a:extLst>
                <a:ext uri="{FF2B5EF4-FFF2-40B4-BE49-F238E27FC236}">
                  <a16:creationId xmlns:a16="http://schemas.microsoft.com/office/drawing/2014/main" id="{478E586A-0631-74EA-E03D-467FEF55BC88}"/>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434;p25">
              <a:extLst>
                <a:ext uri="{FF2B5EF4-FFF2-40B4-BE49-F238E27FC236}">
                  <a16:creationId xmlns:a16="http://schemas.microsoft.com/office/drawing/2014/main" id="{D506C664-78CF-1BE7-AC0B-538E4AF55BD2}"/>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435;p25">
              <a:extLst>
                <a:ext uri="{FF2B5EF4-FFF2-40B4-BE49-F238E27FC236}">
                  <a16:creationId xmlns:a16="http://schemas.microsoft.com/office/drawing/2014/main" id="{F0579151-2871-9CEA-1C8E-27F0AD841BA9}"/>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436;p25">
              <a:extLst>
                <a:ext uri="{FF2B5EF4-FFF2-40B4-BE49-F238E27FC236}">
                  <a16:creationId xmlns:a16="http://schemas.microsoft.com/office/drawing/2014/main" id="{A9BF2937-2A66-D7FF-90C4-44F5F4ABBC21}"/>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437;p25">
              <a:extLst>
                <a:ext uri="{FF2B5EF4-FFF2-40B4-BE49-F238E27FC236}">
                  <a16:creationId xmlns:a16="http://schemas.microsoft.com/office/drawing/2014/main" id="{D04BE32F-D231-CF05-23DE-44CEFC96A98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438;p25">
              <a:extLst>
                <a:ext uri="{FF2B5EF4-FFF2-40B4-BE49-F238E27FC236}">
                  <a16:creationId xmlns:a16="http://schemas.microsoft.com/office/drawing/2014/main" id="{06AAEB4F-E5ED-EF56-BE9C-4871CFB499D1}"/>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439;p25">
              <a:extLst>
                <a:ext uri="{FF2B5EF4-FFF2-40B4-BE49-F238E27FC236}">
                  <a16:creationId xmlns:a16="http://schemas.microsoft.com/office/drawing/2014/main" id="{64F8E656-A416-74C0-1A95-A10B52208BAF}"/>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440;p25">
              <a:extLst>
                <a:ext uri="{FF2B5EF4-FFF2-40B4-BE49-F238E27FC236}">
                  <a16:creationId xmlns:a16="http://schemas.microsoft.com/office/drawing/2014/main" id="{D862C99F-E184-EC0C-904C-D4BF1212CADC}"/>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8" name="Google Shape;420;p25">
            <a:extLst>
              <a:ext uri="{FF2B5EF4-FFF2-40B4-BE49-F238E27FC236}">
                <a16:creationId xmlns:a16="http://schemas.microsoft.com/office/drawing/2014/main" id="{AEA9C178-D6FD-5A89-CA39-B9E6186D54AF}"/>
              </a:ext>
            </a:extLst>
          </p:cNvPr>
          <p:cNvGrpSpPr/>
          <p:nvPr userDrawn="1"/>
        </p:nvGrpSpPr>
        <p:grpSpPr>
          <a:xfrm rot="2297889" flipH="1">
            <a:off x="3694318" y="3603897"/>
            <a:ext cx="273081" cy="446457"/>
            <a:chOff x="-1452987" y="2956963"/>
            <a:chExt cx="1484517" cy="1796838"/>
          </a:xfrm>
        </p:grpSpPr>
        <p:sp>
          <p:nvSpPr>
            <p:cNvPr id="289" name="Google Shape;421;p25">
              <a:extLst>
                <a:ext uri="{FF2B5EF4-FFF2-40B4-BE49-F238E27FC236}">
                  <a16:creationId xmlns:a16="http://schemas.microsoft.com/office/drawing/2014/main" id="{01985606-BB4C-5110-0A03-A643CBC6F9D5}"/>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422;p25">
              <a:extLst>
                <a:ext uri="{FF2B5EF4-FFF2-40B4-BE49-F238E27FC236}">
                  <a16:creationId xmlns:a16="http://schemas.microsoft.com/office/drawing/2014/main" id="{E84B934B-F028-FD89-FB10-F39AE630901D}"/>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423;p25">
              <a:extLst>
                <a:ext uri="{FF2B5EF4-FFF2-40B4-BE49-F238E27FC236}">
                  <a16:creationId xmlns:a16="http://schemas.microsoft.com/office/drawing/2014/main" id="{9F03A173-B164-19F9-A524-4FFB0C537FD5}"/>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424;p25">
              <a:extLst>
                <a:ext uri="{FF2B5EF4-FFF2-40B4-BE49-F238E27FC236}">
                  <a16:creationId xmlns:a16="http://schemas.microsoft.com/office/drawing/2014/main" id="{206A8152-02ED-6FDB-6A66-616FFBD4105E}"/>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425;p25">
              <a:extLst>
                <a:ext uri="{FF2B5EF4-FFF2-40B4-BE49-F238E27FC236}">
                  <a16:creationId xmlns:a16="http://schemas.microsoft.com/office/drawing/2014/main" id="{03B45F16-AF03-5ABC-740E-9AB685FC6BF2}"/>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426;p25">
              <a:extLst>
                <a:ext uri="{FF2B5EF4-FFF2-40B4-BE49-F238E27FC236}">
                  <a16:creationId xmlns:a16="http://schemas.microsoft.com/office/drawing/2014/main" id="{41CF0CFD-8379-04D8-A823-23DD31BDE816}"/>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427;p25">
              <a:extLst>
                <a:ext uri="{FF2B5EF4-FFF2-40B4-BE49-F238E27FC236}">
                  <a16:creationId xmlns:a16="http://schemas.microsoft.com/office/drawing/2014/main" id="{98F620FB-A206-1E35-0F6C-11925CBD696B}"/>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428;p25">
              <a:extLst>
                <a:ext uri="{FF2B5EF4-FFF2-40B4-BE49-F238E27FC236}">
                  <a16:creationId xmlns:a16="http://schemas.microsoft.com/office/drawing/2014/main" id="{6BF4A6AB-FAFB-1840-A1A9-715EA81BE9AC}"/>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429;p25">
              <a:extLst>
                <a:ext uri="{FF2B5EF4-FFF2-40B4-BE49-F238E27FC236}">
                  <a16:creationId xmlns:a16="http://schemas.microsoft.com/office/drawing/2014/main" id="{EBC9AA87-8391-7C2E-4115-53A7FC15C803}"/>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430;p25">
              <a:extLst>
                <a:ext uri="{FF2B5EF4-FFF2-40B4-BE49-F238E27FC236}">
                  <a16:creationId xmlns:a16="http://schemas.microsoft.com/office/drawing/2014/main" id="{561A5886-A8EA-DEF2-73DD-83A23BEFEAA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431;p25">
              <a:extLst>
                <a:ext uri="{FF2B5EF4-FFF2-40B4-BE49-F238E27FC236}">
                  <a16:creationId xmlns:a16="http://schemas.microsoft.com/office/drawing/2014/main" id="{508A32D2-9CAD-21AB-A2F4-3045D2598100}"/>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432;p25">
              <a:extLst>
                <a:ext uri="{FF2B5EF4-FFF2-40B4-BE49-F238E27FC236}">
                  <a16:creationId xmlns:a16="http://schemas.microsoft.com/office/drawing/2014/main" id="{F3240C9B-AA4D-B0C8-25A3-D357435A1F53}"/>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433;p25">
              <a:extLst>
                <a:ext uri="{FF2B5EF4-FFF2-40B4-BE49-F238E27FC236}">
                  <a16:creationId xmlns:a16="http://schemas.microsoft.com/office/drawing/2014/main" id="{491E023B-D269-1DC5-A1E5-32395547E8C6}"/>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434;p25">
              <a:extLst>
                <a:ext uri="{FF2B5EF4-FFF2-40B4-BE49-F238E27FC236}">
                  <a16:creationId xmlns:a16="http://schemas.microsoft.com/office/drawing/2014/main" id="{666FD7E2-28A9-6A68-1067-5E9BDC4E3963}"/>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435;p25">
              <a:extLst>
                <a:ext uri="{FF2B5EF4-FFF2-40B4-BE49-F238E27FC236}">
                  <a16:creationId xmlns:a16="http://schemas.microsoft.com/office/drawing/2014/main" id="{499552CF-92B4-5913-FCCF-FD113BE02182}"/>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436;p25">
              <a:extLst>
                <a:ext uri="{FF2B5EF4-FFF2-40B4-BE49-F238E27FC236}">
                  <a16:creationId xmlns:a16="http://schemas.microsoft.com/office/drawing/2014/main" id="{CD317211-4119-D168-33F7-8FB6299D6B13}"/>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437;p25">
              <a:extLst>
                <a:ext uri="{FF2B5EF4-FFF2-40B4-BE49-F238E27FC236}">
                  <a16:creationId xmlns:a16="http://schemas.microsoft.com/office/drawing/2014/main" id="{7CF42D0B-52D3-F002-F6FB-879EB1D8B81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438;p25">
              <a:extLst>
                <a:ext uri="{FF2B5EF4-FFF2-40B4-BE49-F238E27FC236}">
                  <a16:creationId xmlns:a16="http://schemas.microsoft.com/office/drawing/2014/main" id="{2608C5D7-3F78-ED61-164C-89D9D76CCAB7}"/>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439;p25">
              <a:extLst>
                <a:ext uri="{FF2B5EF4-FFF2-40B4-BE49-F238E27FC236}">
                  <a16:creationId xmlns:a16="http://schemas.microsoft.com/office/drawing/2014/main" id="{D5EEBA0C-C272-EF28-127A-C8B39D29F0F0}"/>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440;p25">
              <a:extLst>
                <a:ext uri="{FF2B5EF4-FFF2-40B4-BE49-F238E27FC236}">
                  <a16:creationId xmlns:a16="http://schemas.microsoft.com/office/drawing/2014/main" id="{42B661A9-11D8-C34D-3820-2C2E17A62B70}"/>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9" name="Google Shape;420;p25">
            <a:extLst>
              <a:ext uri="{FF2B5EF4-FFF2-40B4-BE49-F238E27FC236}">
                <a16:creationId xmlns:a16="http://schemas.microsoft.com/office/drawing/2014/main" id="{1D0E22D4-331F-5E5C-8F05-FA00D3AE760E}"/>
              </a:ext>
            </a:extLst>
          </p:cNvPr>
          <p:cNvGrpSpPr/>
          <p:nvPr userDrawn="1"/>
        </p:nvGrpSpPr>
        <p:grpSpPr>
          <a:xfrm rot="2297889" flipH="1">
            <a:off x="3876510" y="3656197"/>
            <a:ext cx="273081" cy="446457"/>
            <a:chOff x="-1452987" y="2956963"/>
            <a:chExt cx="1484517" cy="1796838"/>
          </a:xfrm>
        </p:grpSpPr>
        <p:sp>
          <p:nvSpPr>
            <p:cNvPr id="310" name="Google Shape;421;p25">
              <a:extLst>
                <a:ext uri="{FF2B5EF4-FFF2-40B4-BE49-F238E27FC236}">
                  <a16:creationId xmlns:a16="http://schemas.microsoft.com/office/drawing/2014/main" id="{4E115E52-ED42-7ABB-5371-56FBFFCEE639}"/>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422;p25">
              <a:extLst>
                <a:ext uri="{FF2B5EF4-FFF2-40B4-BE49-F238E27FC236}">
                  <a16:creationId xmlns:a16="http://schemas.microsoft.com/office/drawing/2014/main" id="{C17328E5-A77A-8D4C-0BDB-DF3E916502AE}"/>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423;p25">
              <a:extLst>
                <a:ext uri="{FF2B5EF4-FFF2-40B4-BE49-F238E27FC236}">
                  <a16:creationId xmlns:a16="http://schemas.microsoft.com/office/drawing/2014/main" id="{EED29096-8A3E-575D-A99A-B6A4B44A18C6}"/>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424;p25">
              <a:extLst>
                <a:ext uri="{FF2B5EF4-FFF2-40B4-BE49-F238E27FC236}">
                  <a16:creationId xmlns:a16="http://schemas.microsoft.com/office/drawing/2014/main" id="{8CCE54C7-8AE0-60C5-4F6A-2AA7BED07508}"/>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425;p25">
              <a:extLst>
                <a:ext uri="{FF2B5EF4-FFF2-40B4-BE49-F238E27FC236}">
                  <a16:creationId xmlns:a16="http://schemas.microsoft.com/office/drawing/2014/main" id="{F908B4A6-F1FA-1479-60B7-03323C4B8878}"/>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426;p25">
              <a:extLst>
                <a:ext uri="{FF2B5EF4-FFF2-40B4-BE49-F238E27FC236}">
                  <a16:creationId xmlns:a16="http://schemas.microsoft.com/office/drawing/2014/main" id="{24187E48-9C51-2FFE-CBA9-75E8D56B1036}"/>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427;p25">
              <a:extLst>
                <a:ext uri="{FF2B5EF4-FFF2-40B4-BE49-F238E27FC236}">
                  <a16:creationId xmlns:a16="http://schemas.microsoft.com/office/drawing/2014/main" id="{18983231-B400-AA7E-4EC1-DAB663D12759}"/>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428;p25">
              <a:extLst>
                <a:ext uri="{FF2B5EF4-FFF2-40B4-BE49-F238E27FC236}">
                  <a16:creationId xmlns:a16="http://schemas.microsoft.com/office/drawing/2014/main" id="{E3AD68F5-CCE6-08A6-CD59-6ACC45DA4630}"/>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429;p25">
              <a:extLst>
                <a:ext uri="{FF2B5EF4-FFF2-40B4-BE49-F238E27FC236}">
                  <a16:creationId xmlns:a16="http://schemas.microsoft.com/office/drawing/2014/main" id="{53E50AE3-B148-90F6-0E5C-9F31EA4D9D34}"/>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430;p25">
              <a:extLst>
                <a:ext uri="{FF2B5EF4-FFF2-40B4-BE49-F238E27FC236}">
                  <a16:creationId xmlns:a16="http://schemas.microsoft.com/office/drawing/2014/main" id="{509A6D36-2F1A-E8EF-72FC-BDA2E8776581}"/>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431;p25">
              <a:extLst>
                <a:ext uri="{FF2B5EF4-FFF2-40B4-BE49-F238E27FC236}">
                  <a16:creationId xmlns:a16="http://schemas.microsoft.com/office/drawing/2014/main" id="{8DE9862E-7FFA-1449-AB02-D12E646966D6}"/>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432;p25">
              <a:extLst>
                <a:ext uri="{FF2B5EF4-FFF2-40B4-BE49-F238E27FC236}">
                  <a16:creationId xmlns:a16="http://schemas.microsoft.com/office/drawing/2014/main" id="{F7481600-8C42-2F31-5FC0-37C1B77EB0DA}"/>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433;p25">
              <a:extLst>
                <a:ext uri="{FF2B5EF4-FFF2-40B4-BE49-F238E27FC236}">
                  <a16:creationId xmlns:a16="http://schemas.microsoft.com/office/drawing/2014/main" id="{B76DA59E-3208-E4BE-E238-909D68DDDB86}"/>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434;p25">
              <a:extLst>
                <a:ext uri="{FF2B5EF4-FFF2-40B4-BE49-F238E27FC236}">
                  <a16:creationId xmlns:a16="http://schemas.microsoft.com/office/drawing/2014/main" id="{6326A6E4-6289-9C8B-3F16-4B7DFC178FDA}"/>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435;p25">
              <a:extLst>
                <a:ext uri="{FF2B5EF4-FFF2-40B4-BE49-F238E27FC236}">
                  <a16:creationId xmlns:a16="http://schemas.microsoft.com/office/drawing/2014/main" id="{6191EE7E-A2CA-B379-68C3-7A31B335F6D7}"/>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436;p25">
              <a:extLst>
                <a:ext uri="{FF2B5EF4-FFF2-40B4-BE49-F238E27FC236}">
                  <a16:creationId xmlns:a16="http://schemas.microsoft.com/office/drawing/2014/main" id="{4083F924-4314-F905-372A-58B6144062E4}"/>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437;p25">
              <a:extLst>
                <a:ext uri="{FF2B5EF4-FFF2-40B4-BE49-F238E27FC236}">
                  <a16:creationId xmlns:a16="http://schemas.microsoft.com/office/drawing/2014/main" id="{F0932728-5F57-02E5-A471-36DF0D637E08}"/>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438;p25">
              <a:extLst>
                <a:ext uri="{FF2B5EF4-FFF2-40B4-BE49-F238E27FC236}">
                  <a16:creationId xmlns:a16="http://schemas.microsoft.com/office/drawing/2014/main" id="{24FF3D28-7E9B-FBDE-97D4-2E3C8540E85D}"/>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439;p25">
              <a:extLst>
                <a:ext uri="{FF2B5EF4-FFF2-40B4-BE49-F238E27FC236}">
                  <a16:creationId xmlns:a16="http://schemas.microsoft.com/office/drawing/2014/main" id="{A47C6DAA-2925-CD0F-76BD-0B3312AB91D1}"/>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440;p25">
              <a:extLst>
                <a:ext uri="{FF2B5EF4-FFF2-40B4-BE49-F238E27FC236}">
                  <a16:creationId xmlns:a16="http://schemas.microsoft.com/office/drawing/2014/main" id="{B230A73D-03EF-7B81-EC3E-DA5B3DD75558}"/>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0" name="Google Shape;420;p25">
            <a:extLst>
              <a:ext uri="{FF2B5EF4-FFF2-40B4-BE49-F238E27FC236}">
                <a16:creationId xmlns:a16="http://schemas.microsoft.com/office/drawing/2014/main" id="{39572DC0-5316-242D-9C11-C9648E95C980}"/>
              </a:ext>
            </a:extLst>
          </p:cNvPr>
          <p:cNvGrpSpPr/>
          <p:nvPr userDrawn="1"/>
        </p:nvGrpSpPr>
        <p:grpSpPr>
          <a:xfrm rot="2297889" flipH="1">
            <a:off x="1847862" y="3420594"/>
            <a:ext cx="491211" cy="743354"/>
            <a:chOff x="-1452987" y="2956963"/>
            <a:chExt cx="1484517" cy="1796838"/>
          </a:xfrm>
        </p:grpSpPr>
        <p:sp>
          <p:nvSpPr>
            <p:cNvPr id="331" name="Google Shape;421;p25">
              <a:extLst>
                <a:ext uri="{FF2B5EF4-FFF2-40B4-BE49-F238E27FC236}">
                  <a16:creationId xmlns:a16="http://schemas.microsoft.com/office/drawing/2014/main" id="{EF3B0E10-7181-6195-B2B5-6A7995A61E3A}"/>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422;p25">
              <a:extLst>
                <a:ext uri="{FF2B5EF4-FFF2-40B4-BE49-F238E27FC236}">
                  <a16:creationId xmlns:a16="http://schemas.microsoft.com/office/drawing/2014/main" id="{91B80FAE-F0AF-193E-4E0B-3FB01C753340}"/>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423;p25">
              <a:extLst>
                <a:ext uri="{FF2B5EF4-FFF2-40B4-BE49-F238E27FC236}">
                  <a16:creationId xmlns:a16="http://schemas.microsoft.com/office/drawing/2014/main" id="{C8E51796-5752-9C9B-A048-331087D1D89C}"/>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424;p25">
              <a:extLst>
                <a:ext uri="{FF2B5EF4-FFF2-40B4-BE49-F238E27FC236}">
                  <a16:creationId xmlns:a16="http://schemas.microsoft.com/office/drawing/2014/main" id="{FF532684-96EA-7FDE-EB4D-4DBF6429D259}"/>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425;p25">
              <a:extLst>
                <a:ext uri="{FF2B5EF4-FFF2-40B4-BE49-F238E27FC236}">
                  <a16:creationId xmlns:a16="http://schemas.microsoft.com/office/drawing/2014/main" id="{F86DF5DC-DB9F-7BD4-AA99-41019927B758}"/>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426;p25">
              <a:extLst>
                <a:ext uri="{FF2B5EF4-FFF2-40B4-BE49-F238E27FC236}">
                  <a16:creationId xmlns:a16="http://schemas.microsoft.com/office/drawing/2014/main" id="{DE682EE0-9F52-215E-8982-8E5B228FF938}"/>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427;p25">
              <a:extLst>
                <a:ext uri="{FF2B5EF4-FFF2-40B4-BE49-F238E27FC236}">
                  <a16:creationId xmlns:a16="http://schemas.microsoft.com/office/drawing/2014/main" id="{2306DF8D-12EA-92D9-BAE8-FD00DE2DD0E3}"/>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428;p25">
              <a:extLst>
                <a:ext uri="{FF2B5EF4-FFF2-40B4-BE49-F238E27FC236}">
                  <a16:creationId xmlns:a16="http://schemas.microsoft.com/office/drawing/2014/main" id="{FCE171AD-090A-5A9F-F671-E3E7DE33F465}"/>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429;p25">
              <a:extLst>
                <a:ext uri="{FF2B5EF4-FFF2-40B4-BE49-F238E27FC236}">
                  <a16:creationId xmlns:a16="http://schemas.microsoft.com/office/drawing/2014/main" id="{2CD63402-580D-6D65-663C-A49ABD83ED26}"/>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430;p25">
              <a:extLst>
                <a:ext uri="{FF2B5EF4-FFF2-40B4-BE49-F238E27FC236}">
                  <a16:creationId xmlns:a16="http://schemas.microsoft.com/office/drawing/2014/main" id="{F01E7756-5DA2-6F21-E4A1-ACF5528208B6}"/>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431;p25">
              <a:extLst>
                <a:ext uri="{FF2B5EF4-FFF2-40B4-BE49-F238E27FC236}">
                  <a16:creationId xmlns:a16="http://schemas.microsoft.com/office/drawing/2014/main" id="{D3553A23-4A34-C1C6-6EDA-23926B51DFD3}"/>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432;p25">
              <a:extLst>
                <a:ext uri="{FF2B5EF4-FFF2-40B4-BE49-F238E27FC236}">
                  <a16:creationId xmlns:a16="http://schemas.microsoft.com/office/drawing/2014/main" id="{D20DCECC-F49E-B23F-0438-3E01CB2DD90F}"/>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433;p25">
              <a:extLst>
                <a:ext uri="{FF2B5EF4-FFF2-40B4-BE49-F238E27FC236}">
                  <a16:creationId xmlns:a16="http://schemas.microsoft.com/office/drawing/2014/main" id="{8338D049-DB59-7DCE-803A-EF65DDCDA708}"/>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434;p25">
              <a:extLst>
                <a:ext uri="{FF2B5EF4-FFF2-40B4-BE49-F238E27FC236}">
                  <a16:creationId xmlns:a16="http://schemas.microsoft.com/office/drawing/2014/main" id="{584AFF25-257F-5DD8-75DF-1E1E94BC81B3}"/>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435;p25">
              <a:extLst>
                <a:ext uri="{FF2B5EF4-FFF2-40B4-BE49-F238E27FC236}">
                  <a16:creationId xmlns:a16="http://schemas.microsoft.com/office/drawing/2014/main" id="{0016DE4D-DCFA-33D8-2F81-71320FA88077}"/>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436;p25">
              <a:extLst>
                <a:ext uri="{FF2B5EF4-FFF2-40B4-BE49-F238E27FC236}">
                  <a16:creationId xmlns:a16="http://schemas.microsoft.com/office/drawing/2014/main" id="{27D8159D-021D-E811-FF2F-EE024586FF79}"/>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437;p25">
              <a:extLst>
                <a:ext uri="{FF2B5EF4-FFF2-40B4-BE49-F238E27FC236}">
                  <a16:creationId xmlns:a16="http://schemas.microsoft.com/office/drawing/2014/main" id="{4404B30C-B6BC-859E-7754-5DBE47C38F4D}"/>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438;p25">
              <a:extLst>
                <a:ext uri="{FF2B5EF4-FFF2-40B4-BE49-F238E27FC236}">
                  <a16:creationId xmlns:a16="http://schemas.microsoft.com/office/drawing/2014/main" id="{A06EBBE2-3B6E-F76C-4D98-FA9CE9BB1E7A}"/>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439;p25">
              <a:extLst>
                <a:ext uri="{FF2B5EF4-FFF2-40B4-BE49-F238E27FC236}">
                  <a16:creationId xmlns:a16="http://schemas.microsoft.com/office/drawing/2014/main" id="{9CA7A604-4FAD-A40C-842D-E088D5136910}"/>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440;p25">
              <a:extLst>
                <a:ext uri="{FF2B5EF4-FFF2-40B4-BE49-F238E27FC236}">
                  <a16:creationId xmlns:a16="http://schemas.microsoft.com/office/drawing/2014/main" id="{74305490-3598-4C1C-0EDB-D27DA853FB15}"/>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1" name="Google Shape;420;p25">
            <a:extLst>
              <a:ext uri="{FF2B5EF4-FFF2-40B4-BE49-F238E27FC236}">
                <a16:creationId xmlns:a16="http://schemas.microsoft.com/office/drawing/2014/main" id="{99255E11-29EB-0F5B-9783-BAE6F41CCAAE}"/>
              </a:ext>
            </a:extLst>
          </p:cNvPr>
          <p:cNvGrpSpPr/>
          <p:nvPr userDrawn="1"/>
        </p:nvGrpSpPr>
        <p:grpSpPr>
          <a:xfrm rot="2297889" flipH="1">
            <a:off x="2065494" y="3592655"/>
            <a:ext cx="273081" cy="446457"/>
            <a:chOff x="-1452987" y="2956963"/>
            <a:chExt cx="1484517" cy="1796838"/>
          </a:xfrm>
        </p:grpSpPr>
        <p:sp>
          <p:nvSpPr>
            <p:cNvPr id="352" name="Google Shape;421;p25">
              <a:extLst>
                <a:ext uri="{FF2B5EF4-FFF2-40B4-BE49-F238E27FC236}">
                  <a16:creationId xmlns:a16="http://schemas.microsoft.com/office/drawing/2014/main" id="{B435347D-26CE-B46E-73CA-DE894196524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422;p25">
              <a:extLst>
                <a:ext uri="{FF2B5EF4-FFF2-40B4-BE49-F238E27FC236}">
                  <a16:creationId xmlns:a16="http://schemas.microsoft.com/office/drawing/2014/main" id="{ACC24F75-079E-763C-8B4D-1E00763E4016}"/>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423;p25">
              <a:extLst>
                <a:ext uri="{FF2B5EF4-FFF2-40B4-BE49-F238E27FC236}">
                  <a16:creationId xmlns:a16="http://schemas.microsoft.com/office/drawing/2014/main" id="{248B8C8D-C84A-2C0B-CDE1-3F59135876B4}"/>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424;p25">
              <a:extLst>
                <a:ext uri="{FF2B5EF4-FFF2-40B4-BE49-F238E27FC236}">
                  <a16:creationId xmlns:a16="http://schemas.microsoft.com/office/drawing/2014/main" id="{C3845B2D-EE99-326D-0972-8CD7D44B692B}"/>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425;p25">
              <a:extLst>
                <a:ext uri="{FF2B5EF4-FFF2-40B4-BE49-F238E27FC236}">
                  <a16:creationId xmlns:a16="http://schemas.microsoft.com/office/drawing/2014/main" id="{AAA671D4-B798-1CC4-9D7A-49739BF7906C}"/>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426;p25">
              <a:extLst>
                <a:ext uri="{FF2B5EF4-FFF2-40B4-BE49-F238E27FC236}">
                  <a16:creationId xmlns:a16="http://schemas.microsoft.com/office/drawing/2014/main" id="{E90AC05B-EBA4-E3FE-7AE8-E98ED50DF8D5}"/>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427;p25">
              <a:extLst>
                <a:ext uri="{FF2B5EF4-FFF2-40B4-BE49-F238E27FC236}">
                  <a16:creationId xmlns:a16="http://schemas.microsoft.com/office/drawing/2014/main" id="{E7F1A03C-2F10-A58F-2B65-B31C1C82F3B4}"/>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428;p25">
              <a:extLst>
                <a:ext uri="{FF2B5EF4-FFF2-40B4-BE49-F238E27FC236}">
                  <a16:creationId xmlns:a16="http://schemas.microsoft.com/office/drawing/2014/main" id="{E2A9C777-4EDA-61D3-D807-7896E7D320D3}"/>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429;p25">
              <a:extLst>
                <a:ext uri="{FF2B5EF4-FFF2-40B4-BE49-F238E27FC236}">
                  <a16:creationId xmlns:a16="http://schemas.microsoft.com/office/drawing/2014/main" id="{A7DB3D1F-3B41-B398-7FE5-34DFC9157696}"/>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430;p25">
              <a:extLst>
                <a:ext uri="{FF2B5EF4-FFF2-40B4-BE49-F238E27FC236}">
                  <a16:creationId xmlns:a16="http://schemas.microsoft.com/office/drawing/2014/main" id="{91F3FA26-0C57-779F-EB8E-475643C1CA8E}"/>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431;p25">
              <a:extLst>
                <a:ext uri="{FF2B5EF4-FFF2-40B4-BE49-F238E27FC236}">
                  <a16:creationId xmlns:a16="http://schemas.microsoft.com/office/drawing/2014/main" id="{7CBD4A90-84ED-E694-CB52-752B58F92B53}"/>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432;p25">
              <a:extLst>
                <a:ext uri="{FF2B5EF4-FFF2-40B4-BE49-F238E27FC236}">
                  <a16:creationId xmlns:a16="http://schemas.microsoft.com/office/drawing/2014/main" id="{FED328B9-0580-DB0A-4D5D-65EA9BBC7098}"/>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433;p25">
              <a:extLst>
                <a:ext uri="{FF2B5EF4-FFF2-40B4-BE49-F238E27FC236}">
                  <a16:creationId xmlns:a16="http://schemas.microsoft.com/office/drawing/2014/main" id="{648C6209-8ABB-B892-19AD-85EDED2FCD02}"/>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434;p25">
              <a:extLst>
                <a:ext uri="{FF2B5EF4-FFF2-40B4-BE49-F238E27FC236}">
                  <a16:creationId xmlns:a16="http://schemas.microsoft.com/office/drawing/2014/main" id="{A797715C-2CF1-3F8F-B923-9065275F1EC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435;p25">
              <a:extLst>
                <a:ext uri="{FF2B5EF4-FFF2-40B4-BE49-F238E27FC236}">
                  <a16:creationId xmlns:a16="http://schemas.microsoft.com/office/drawing/2014/main" id="{BCBC1CF4-E6C7-EBB6-483B-7CA619580030}"/>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436;p25">
              <a:extLst>
                <a:ext uri="{FF2B5EF4-FFF2-40B4-BE49-F238E27FC236}">
                  <a16:creationId xmlns:a16="http://schemas.microsoft.com/office/drawing/2014/main" id="{6D23E6D0-1DF6-302B-B19E-15C374CB4E97}"/>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437;p25">
              <a:extLst>
                <a:ext uri="{FF2B5EF4-FFF2-40B4-BE49-F238E27FC236}">
                  <a16:creationId xmlns:a16="http://schemas.microsoft.com/office/drawing/2014/main" id="{3B65368F-8411-C48B-3A8C-62EF094D74C9}"/>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438;p25">
              <a:extLst>
                <a:ext uri="{FF2B5EF4-FFF2-40B4-BE49-F238E27FC236}">
                  <a16:creationId xmlns:a16="http://schemas.microsoft.com/office/drawing/2014/main" id="{48144941-48CB-1BE1-E0C2-C085CDFBA11E}"/>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439;p25">
              <a:extLst>
                <a:ext uri="{FF2B5EF4-FFF2-40B4-BE49-F238E27FC236}">
                  <a16:creationId xmlns:a16="http://schemas.microsoft.com/office/drawing/2014/main" id="{6FFE868D-3381-F479-656A-65DDDBB9C044}"/>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440;p25">
              <a:extLst>
                <a:ext uri="{FF2B5EF4-FFF2-40B4-BE49-F238E27FC236}">
                  <a16:creationId xmlns:a16="http://schemas.microsoft.com/office/drawing/2014/main" id="{117C3859-73A5-9970-E300-1CE295BC0264}"/>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2" name="Google Shape;420;p25">
            <a:extLst>
              <a:ext uri="{FF2B5EF4-FFF2-40B4-BE49-F238E27FC236}">
                <a16:creationId xmlns:a16="http://schemas.microsoft.com/office/drawing/2014/main" id="{AA505BBE-031D-2E04-691D-7F1CC3DE1DC4}"/>
              </a:ext>
            </a:extLst>
          </p:cNvPr>
          <p:cNvGrpSpPr/>
          <p:nvPr userDrawn="1"/>
        </p:nvGrpSpPr>
        <p:grpSpPr>
          <a:xfrm rot="2297889" flipH="1">
            <a:off x="2247686" y="3644955"/>
            <a:ext cx="273081" cy="446457"/>
            <a:chOff x="-1452987" y="2956963"/>
            <a:chExt cx="1484517" cy="1796838"/>
          </a:xfrm>
        </p:grpSpPr>
        <p:sp>
          <p:nvSpPr>
            <p:cNvPr id="373" name="Google Shape;421;p25">
              <a:extLst>
                <a:ext uri="{FF2B5EF4-FFF2-40B4-BE49-F238E27FC236}">
                  <a16:creationId xmlns:a16="http://schemas.microsoft.com/office/drawing/2014/main" id="{789E779A-E242-E35C-3BC9-91186DFEB718}"/>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422;p25">
              <a:extLst>
                <a:ext uri="{FF2B5EF4-FFF2-40B4-BE49-F238E27FC236}">
                  <a16:creationId xmlns:a16="http://schemas.microsoft.com/office/drawing/2014/main" id="{0F5268CD-0B4D-E212-AE81-170EF3A54828}"/>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423;p25">
              <a:extLst>
                <a:ext uri="{FF2B5EF4-FFF2-40B4-BE49-F238E27FC236}">
                  <a16:creationId xmlns:a16="http://schemas.microsoft.com/office/drawing/2014/main" id="{697D17A6-5C10-05F9-B130-D243EC3FE573}"/>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424;p25">
              <a:extLst>
                <a:ext uri="{FF2B5EF4-FFF2-40B4-BE49-F238E27FC236}">
                  <a16:creationId xmlns:a16="http://schemas.microsoft.com/office/drawing/2014/main" id="{D72FD3C4-7915-CD45-0A10-65BF3744D3BD}"/>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425;p25">
              <a:extLst>
                <a:ext uri="{FF2B5EF4-FFF2-40B4-BE49-F238E27FC236}">
                  <a16:creationId xmlns:a16="http://schemas.microsoft.com/office/drawing/2014/main" id="{D8007FB5-E845-E92E-83A0-85FC89B71AF7}"/>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426;p25">
              <a:extLst>
                <a:ext uri="{FF2B5EF4-FFF2-40B4-BE49-F238E27FC236}">
                  <a16:creationId xmlns:a16="http://schemas.microsoft.com/office/drawing/2014/main" id="{1243BDCB-CE15-D981-F4ED-70C50B2919E6}"/>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427;p25">
              <a:extLst>
                <a:ext uri="{FF2B5EF4-FFF2-40B4-BE49-F238E27FC236}">
                  <a16:creationId xmlns:a16="http://schemas.microsoft.com/office/drawing/2014/main" id="{50AA84CE-4E8A-4150-22E1-7CC3ED518FC9}"/>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428;p25">
              <a:extLst>
                <a:ext uri="{FF2B5EF4-FFF2-40B4-BE49-F238E27FC236}">
                  <a16:creationId xmlns:a16="http://schemas.microsoft.com/office/drawing/2014/main" id="{04E6D134-7BD0-70AD-C903-96267AA6951A}"/>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429;p25">
              <a:extLst>
                <a:ext uri="{FF2B5EF4-FFF2-40B4-BE49-F238E27FC236}">
                  <a16:creationId xmlns:a16="http://schemas.microsoft.com/office/drawing/2014/main" id="{6D542D4B-95DC-F393-965F-B279EB039D0B}"/>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430;p25">
              <a:extLst>
                <a:ext uri="{FF2B5EF4-FFF2-40B4-BE49-F238E27FC236}">
                  <a16:creationId xmlns:a16="http://schemas.microsoft.com/office/drawing/2014/main" id="{7ECE5A45-85F9-81E7-C136-91EDD9576F36}"/>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431;p25">
              <a:extLst>
                <a:ext uri="{FF2B5EF4-FFF2-40B4-BE49-F238E27FC236}">
                  <a16:creationId xmlns:a16="http://schemas.microsoft.com/office/drawing/2014/main" id="{AFD98B84-AA91-931B-8294-207CC6FFF9AB}"/>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432;p25">
              <a:extLst>
                <a:ext uri="{FF2B5EF4-FFF2-40B4-BE49-F238E27FC236}">
                  <a16:creationId xmlns:a16="http://schemas.microsoft.com/office/drawing/2014/main" id="{102B76FC-775E-D84B-7284-1FE98BBE0647}"/>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433;p25">
              <a:extLst>
                <a:ext uri="{FF2B5EF4-FFF2-40B4-BE49-F238E27FC236}">
                  <a16:creationId xmlns:a16="http://schemas.microsoft.com/office/drawing/2014/main" id="{825A0638-E53C-9AE0-6B18-1CAC96C05A1A}"/>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434;p25">
              <a:extLst>
                <a:ext uri="{FF2B5EF4-FFF2-40B4-BE49-F238E27FC236}">
                  <a16:creationId xmlns:a16="http://schemas.microsoft.com/office/drawing/2014/main" id="{3A5CBBE6-905A-1BA1-3263-9A933CCDB8E1}"/>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435;p25">
              <a:extLst>
                <a:ext uri="{FF2B5EF4-FFF2-40B4-BE49-F238E27FC236}">
                  <a16:creationId xmlns:a16="http://schemas.microsoft.com/office/drawing/2014/main" id="{C549B45B-311D-3FC7-4B53-42B3777F93BB}"/>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436;p25">
              <a:extLst>
                <a:ext uri="{FF2B5EF4-FFF2-40B4-BE49-F238E27FC236}">
                  <a16:creationId xmlns:a16="http://schemas.microsoft.com/office/drawing/2014/main" id="{EF41A896-9256-6C0E-CD6D-8DBE3654BDE5}"/>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437;p25">
              <a:extLst>
                <a:ext uri="{FF2B5EF4-FFF2-40B4-BE49-F238E27FC236}">
                  <a16:creationId xmlns:a16="http://schemas.microsoft.com/office/drawing/2014/main" id="{FF744550-C2D8-C95B-D6BB-F1DF740E4D0F}"/>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438;p25">
              <a:extLst>
                <a:ext uri="{FF2B5EF4-FFF2-40B4-BE49-F238E27FC236}">
                  <a16:creationId xmlns:a16="http://schemas.microsoft.com/office/drawing/2014/main" id="{864750E8-2465-15DD-DC54-5E24288BDB7E}"/>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439;p25">
              <a:extLst>
                <a:ext uri="{FF2B5EF4-FFF2-40B4-BE49-F238E27FC236}">
                  <a16:creationId xmlns:a16="http://schemas.microsoft.com/office/drawing/2014/main" id="{F43D19A6-2841-D78F-6058-74B03E9E8DB8}"/>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440;p25">
              <a:extLst>
                <a:ext uri="{FF2B5EF4-FFF2-40B4-BE49-F238E27FC236}">
                  <a16:creationId xmlns:a16="http://schemas.microsoft.com/office/drawing/2014/main" id="{394D169F-584C-4B18-7963-253A68AEB424}"/>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3" name="Google Shape;420;p25">
            <a:extLst>
              <a:ext uri="{FF2B5EF4-FFF2-40B4-BE49-F238E27FC236}">
                <a16:creationId xmlns:a16="http://schemas.microsoft.com/office/drawing/2014/main" id="{F82A92B4-31E1-4D45-7698-A912CAA6F708}"/>
              </a:ext>
            </a:extLst>
          </p:cNvPr>
          <p:cNvGrpSpPr/>
          <p:nvPr userDrawn="1"/>
        </p:nvGrpSpPr>
        <p:grpSpPr>
          <a:xfrm rot="2297889" flipH="1">
            <a:off x="219038" y="3409352"/>
            <a:ext cx="491211" cy="743354"/>
            <a:chOff x="-1452987" y="2956963"/>
            <a:chExt cx="1484517" cy="1796838"/>
          </a:xfrm>
        </p:grpSpPr>
        <p:sp>
          <p:nvSpPr>
            <p:cNvPr id="394" name="Google Shape;421;p25">
              <a:extLst>
                <a:ext uri="{FF2B5EF4-FFF2-40B4-BE49-F238E27FC236}">
                  <a16:creationId xmlns:a16="http://schemas.microsoft.com/office/drawing/2014/main" id="{75D3EFB8-1B68-3C0E-69B1-A1622928765A}"/>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422;p25">
              <a:extLst>
                <a:ext uri="{FF2B5EF4-FFF2-40B4-BE49-F238E27FC236}">
                  <a16:creationId xmlns:a16="http://schemas.microsoft.com/office/drawing/2014/main" id="{2E85A19A-D3C9-92AD-574F-A050664BC704}"/>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423;p25">
              <a:extLst>
                <a:ext uri="{FF2B5EF4-FFF2-40B4-BE49-F238E27FC236}">
                  <a16:creationId xmlns:a16="http://schemas.microsoft.com/office/drawing/2014/main" id="{0EE7B6AD-D63F-40DD-BD4E-4B9085D21F45}"/>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424;p25">
              <a:extLst>
                <a:ext uri="{FF2B5EF4-FFF2-40B4-BE49-F238E27FC236}">
                  <a16:creationId xmlns:a16="http://schemas.microsoft.com/office/drawing/2014/main" id="{DB6A81B7-D59A-5F0A-3C55-B9061290ED57}"/>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425;p25">
              <a:extLst>
                <a:ext uri="{FF2B5EF4-FFF2-40B4-BE49-F238E27FC236}">
                  <a16:creationId xmlns:a16="http://schemas.microsoft.com/office/drawing/2014/main" id="{8855123D-7EC0-A30E-B3AB-84866E1D91F6}"/>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426;p25">
              <a:extLst>
                <a:ext uri="{FF2B5EF4-FFF2-40B4-BE49-F238E27FC236}">
                  <a16:creationId xmlns:a16="http://schemas.microsoft.com/office/drawing/2014/main" id="{2FC79710-6E6A-DCEE-1883-E62BEEF591CC}"/>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427;p25">
              <a:extLst>
                <a:ext uri="{FF2B5EF4-FFF2-40B4-BE49-F238E27FC236}">
                  <a16:creationId xmlns:a16="http://schemas.microsoft.com/office/drawing/2014/main" id="{0DEF3099-56EE-6138-DC0B-0A581A46A101}"/>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428;p25">
              <a:extLst>
                <a:ext uri="{FF2B5EF4-FFF2-40B4-BE49-F238E27FC236}">
                  <a16:creationId xmlns:a16="http://schemas.microsoft.com/office/drawing/2014/main" id="{0EBE1241-E392-A24C-F12A-4CDE956F555C}"/>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429;p25">
              <a:extLst>
                <a:ext uri="{FF2B5EF4-FFF2-40B4-BE49-F238E27FC236}">
                  <a16:creationId xmlns:a16="http://schemas.microsoft.com/office/drawing/2014/main" id="{5C73996C-D3BE-B9D1-4D73-1F1391648F62}"/>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430;p25">
              <a:extLst>
                <a:ext uri="{FF2B5EF4-FFF2-40B4-BE49-F238E27FC236}">
                  <a16:creationId xmlns:a16="http://schemas.microsoft.com/office/drawing/2014/main" id="{04A790A4-155A-6D8A-EE8B-20425BD35BD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431;p25">
              <a:extLst>
                <a:ext uri="{FF2B5EF4-FFF2-40B4-BE49-F238E27FC236}">
                  <a16:creationId xmlns:a16="http://schemas.microsoft.com/office/drawing/2014/main" id="{5075C45E-8F87-199E-C32C-BD5743732672}"/>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432;p25">
              <a:extLst>
                <a:ext uri="{FF2B5EF4-FFF2-40B4-BE49-F238E27FC236}">
                  <a16:creationId xmlns:a16="http://schemas.microsoft.com/office/drawing/2014/main" id="{DE9251FE-3B19-A817-1531-B2807B3CFF4B}"/>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433;p25">
              <a:extLst>
                <a:ext uri="{FF2B5EF4-FFF2-40B4-BE49-F238E27FC236}">
                  <a16:creationId xmlns:a16="http://schemas.microsoft.com/office/drawing/2014/main" id="{CF4ED065-8949-CA7D-D542-C35FB83F0067}"/>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434;p25">
              <a:extLst>
                <a:ext uri="{FF2B5EF4-FFF2-40B4-BE49-F238E27FC236}">
                  <a16:creationId xmlns:a16="http://schemas.microsoft.com/office/drawing/2014/main" id="{4AB04643-A41E-63C4-D47A-C945CAF384B1}"/>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435;p25">
              <a:extLst>
                <a:ext uri="{FF2B5EF4-FFF2-40B4-BE49-F238E27FC236}">
                  <a16:creationId xmlns:a16="http://schemas.microsoft.com/office/drawing/2014/main" id="{BC154992-3EA7-FCA6-62CD-7B3AC74D43B7}"/>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436;p25">
              <a:extLst>
                <a:ext uri="{FF2B5EF4-FFF2-40B4-BE49-F238E27FC236}">
                  <a16:creationId xmlns:a16="http://schemas.microsoft.com/office/drawing/2014/main" id="{94D82474-70F0-BBA0-1C03-3F9AFFF4F45E}"/>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437;p25">
              <a:extLst>
                <a:ext uri="{FF2B5EF4-FFF2-40B4-BE49-F238E27FC236}">
                  <a16:creationId xmlns:a16="http://schemas.microsoft.com/office/drawing/2014/main" id="{B629D4C7-3766-0F60-B9CC-5919C59BC22E}"/>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438;p25">
              <a:extLst>
                <a:ext uri="{FF2B5EF4-FFF2-40B4-BE49-F238E27FC236}">
                  <a16:creationId xmlns:a16="http://schemas.microsoft.com/office/drawing/2014/main" id="{8273C8DA-1EAE-D644-918C-1AB5320785B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439;p25">
              <a:extLst>
                <a:ext uri="{FF2B5EF4-FFF2-40B4-BE49-F238E27FC236}">
                  <a16:creationId xmlns:a16="http://schemas.microsoft.com/office/drawing/2014/main" id="{590ACA93-8BE6-2694-E708-FBE8E484C5AA}"/>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440;p25">
              <a:extLst>
                <a:ext uri="{FF2B5EF4-FFF2-40B4-BE49-F238E27FC236}">
                  <a16:creationId xmlns:a16="http://schemas.microsoft.com/office/drawing/2014/main" id="{E75AC874-51D8-93EE-A372-77A8457709F7}"/>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4" name="Google Shape;420;p25">
            <a:extLst>
              <a:ext uri="{FF2B5EF4-FFF2-40B4-BE49-F238E27FC236}">
                <a16:creationId xmlns:a16="http://schemas.microsoft.com/office/drawing/2014/main" id="{D8F31EE8-10DF-CCF2-FB0B-F2715EC9C72E}"/>
              </a:ext>
            </a:extLst>
          </p:cNvPr>
          <p:cNvGrpSpPr/>
          <p:nvPr userDrawn="1"/>
        </p:nvGrpSpPr>
        <p:grpSpPr>
          <a:xfrm rot="2297889" flipH="1">
            <a:off x="436670" y="3581413"/>
            <a:ext cx="273081" cy="446457"/>
            <a:chOff x="-1452987" y="2956963"/>
            <a:chExt cx="1484517" cy="1796838"/>
          </a:xfrm>
        </p:grpSpPr>
        <p:sp>
          <p:nvSpPr>
            <p:cNvPr id="415" name="Google Shape;421;p25">
              <a:extLst>
                <a:ext uri="{FF2B5EF4-FFF2-40B4-BE49-F238E27FC236}">
                  <a16:creationId xmlns:a16="http://schemas.microsoft.com/office/drawing/2014/main" id="{48376AEA-AB71-AC1E-F993-809B3083E7CF}"/>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422;p25">
              <a:extLst>
                <a:ext uri="{FF2B5EF4-FFF2-40B4-BE49-F238E27FC236}">
                  <a16:creationId xmlns:a16="http://schemas.microsoft.com/office/drawing/2014/main" id="{5BED5D46-1B72-7FC3-AD3C-8A8E4E28741E}"/>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423;p25">
              <a:extLst>
                <a:ext uri="{FF2B5EF4-FFF2-40B4-BE49-F238E27FC236}">
                  <a16:creationId xmlns:a16="http://schemas.microsoft.com/office/drawing/2014/main" id="{835011E3-8701-2F0C-6F9F-89EFA9112ED9}"/>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424;p25">
              <a:extLst>
                <a:ext uri="{FF2B5EF4-FFF2-40B4-BE49-F238E27FC236}">
                  <a16:creationId xmlns:a16="http://schemas.microsoft.com/office/drawing/2014/main" id="{E69EED88-0D94-0F2E-AD7A-33B0ED5D46FD}"/>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425;p25">
              <a:extLst>
                <a:ext uri="{FF2B5EF4-FFF2-40B4-BE49-F238E27FC236}">
                  <a16:creationId xmlns:a16="http://schemas.microsoft.com/office/drawing/2014/main" id="{F226798E-88EC-E856-ADD7-FB77A332440F}"/>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426;p25">
              <a:extLst>
                <a:ext uri="{FF2B5EF4-FFF2-40B4-BE49-F238E27FC236}">
                  <a16:creationId xmlns:a16="http://schemas.microsoft.com/office/drawing/2014/main" id="{8E034014-B92C-8746-7A77-93BDE55644B0}"/>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427;p25">
              <a:extLst>
                <a:ext uri="{FF2B5EF4-FFF2-40B4-BE49-F238E27FC236}">
                  <a16:creationId xmlns:a16="http://schemas.microsoft.com/office/drawing/2014/main" id="{8D37FC54-B22D-E157-EA40-51C2CF1D6422}"/>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428;p25">
              <a:extLst>
                <a:ext uri="{FF2B5EF4-FFF2-40B4-BE49-F238E27FC236}">
                  <a16:creationId xmlns:a16="http://schemas.microsoft.com/office/drawing/2014/main" id="{455E14CD-D1CF-36CF-1B83-5066054681C3}"/>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429;p25">
              <a:extLst>
                <a:ext uri="{FF2B5EF4-FFF2-40B4-BE49-F238E27FC236}">
                  <a16:creationId xmlns:a16="http://schemas.microsoft.com/office/drawing/2014/main" id="{DEE05576-886F-091B-04E3-231CAFBBB507}"/>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Google Shape;430;p25">
              <a:extLst>
                <a:ext uri="{FF2B5EF4-FFF2-40B4-BE49-F238E27FC236}">
                  <a16:creationId xmlns:a16="http://schemas.microsoft.com/office/drawing/2014/main" id="{231E120D-8229-CF53-7F71-A86DA741699B}"/>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431;p25">
              <a:extLst>
                <a:ext uri="{FF2B5EF4-FFF2-40B4-BE49-F238E27FC236}">
                  <a16:creationId xmlns:a16="http://schemas.microsoft.com/office/drawing/2014/main" id="{6D71BF58-04A9-BC17-AFFA-0984E84F0DE8}"/>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432;p25">
              <a:extLst>
                <a:ext uri="{FF2B5EF4-FFF2-40B4-BE49-F238E27FC236}">
                  <a16:creationId xmlns:a16="http://schemas.microsoft.com/office/drawing/2014/main" id="{9DC8BD67-6860-4D1E-4667-728EB41B61F1}"/>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433;p25">
              <a:extLst>
                <a:ext uri="{FF2B5EF4-FFF2-40B4-BE49-F238E27FC236}">
                  <a16:creationId xmlns:a16="http://schemas.microsoft.com/office/drawing/2014/main" id="{92171B93-9CE4-72CB-5A71-2800E261401B}"/>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434;p25">
              <a:extLst>
                <a:ext uri="{FF2B5EF4-FFF2-40B4-BE49-F238E27FC236}">
                  <a16:creationId xmlns:a16="http://schemas.microsoft.com/office/drawing/2014/main" id="{8D51832B-B9EF-0BAC-7DD0-6EDB37B2F15E}"/>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435;p25">
              <a:extLst>
                <a:ext uri="{FF2B5EF4-FFF2-40B4-BE49-F238E27FC236}">
                  <a16:creationId xmlns:a16="http://schemas.microsoft.com/office/drawing/2014/main" id="{006F6950-6AB1-8EE4-98DF-90747BFEAA8A}"/>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436;p25">
              <a:extLst>
                <a:ext uri="{FF2B5EF4-FFF2-40B4-BE49-F238E27FC236}">
                  <a16:creationId xmlns:a16="http://schemas.microsoft.com/office/drawing/2014/main" id="{5E856346-99BE-CDBC-5FD3-7648C171791C}"/>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437;p25">
              <a:extLst>
                <a:ext uri="{FF2B5EF4-FFF2-40B4-BE49-F238E27FC236}">
                  <a16:creationId xmlns:a16="http://schemas.microsoft.com/office/drawing/2014/main" id="{7BE082A9-4D45-3436-EE8E-C1B6D4FE3A23}"/>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438;p25">
              <a:extLst>
                <a:ext uri="{FF2B5EF4-FFF2-40B4-BE49-F238E27FC236}">
                  <a16:creationId xmlns:a16="http://schemas.microsoft.com/office/drawing/2014/main" id="{F31A77D9-0BB2-1A7E-D77F-689E2D092939}"/>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Google Shape;439;p25">
              <a:extLst>
                <a:ext uri="{FF2B5EF4-FFF2-40B4-BE49-F238E27FC236}">
                  <a16:creationId xmlns:a16="http://schemas.microsoft.com/office/drawing/2014/main" id="{61531F33-7231-15CA-8B4A-70ECDEBBE4FB}"/>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Google Shape;440;p25">
              <a:extLst>
                <a:ext uri="{FF2B5EF4-FFF2-40B4-BE49-F238E27FC236}">
                  <a16:creationId xmlns:a16="http://schemas.microsoft.com/office/drawing/2014/main" id="{99B737E8-B7B7-5C5A-B0DC-702A74BCA9D4}"/>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5" name="Google Shape;420;p25">
            <a:extLst>
              <a:ext uri="{FF2B5EF4-FFF2-40B4-BE49-F238E27FC236}">
                <a16:creationId xmlns:a16="http://schemas.microsoft.com/office/drawing/2014/main" id="{F8DBE777-DDD6-855A-911F-B5D9747C0E24}"/>
              </a:ext>
            </a:extLst>
          </p:cNvPr>
          <p:cNvGrpSpPr/>
          <p:nvPr userDrawn="1"/>
        </p:nvGrpSpPr>
        <p:grpSpPr>
          <a:xfrm rot="2297889" flipH="1">
            <a:off x="618862" y="3633713"/>
            <a:ext cx="273081" cy="446457"/>
            <a:chOff x="-1452987" y="2956963"/>
            <a:chExt cx="1484517" cy="1796838"/>
          </a:xfrm>
        </p:grpSpPr>
        <p:sp>
          <p:nvSpPr>
            <p:cNvPr id="436" name="Google Shape;421;p25">
              <a:extLst>
                <a:ext uri="{FF2B5EF4-FFF2-40B4-BE49-F238E27FC236}">
                  <a16:creationId xmlns:a16="http://schemas.microsoft.com/office/drawing/2014/main" id="{5A479AEE-F50B-73BF-7FA7-8431F89CB81C}"/>
                </a:ext>
              </a:extLst>
            </p:cNvPr>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7" name="Google Shape;422;p25">
              <a:extLst>
                <a:ext uri="{FF2B5EF4-FFF2-40B4-BE49-F238E27FC236}">
                  <a16:creationId xmlns:a16="http://schemas.microsoft.com/office/drawing/2014/main" id="{43CDE15B-2DF6-3AD0-81A6-7538026B450F}"/>
                </a:ext>
              </a:extLst>
            </p:cNvPr>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8" name="Google Shape;423;p25">
              <a:extLst>
                <a:ext uri="{FF2B5EF4-FFF2-40B4-BE49-F238E27FC236}">
                  <a16:creationId xmlns:a16="http://schemas.microsoft.com/office/drawing/2014/main" id="{2BE1445C-EA04-04F0-E706-E04F34C191AB}"/>
                </a:ext>
              </a:extLst>
            </p:cNvPr>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Google Shape;424;p25">
              <a:extLst>
                <a:ext uri="{FF2B5EF4-FFF2-40B4-BE49-F238E27FC236}">
                  <a16:creationId xmlns:a16="http://schemas.microsoft.com/office/drawing/2014/main" id="{3B3DB5F5-A8C4-DAD1-9043-AFAEB3058DCC}"/>
                </a:ext>
              </a:extLst>
            </p:cNvPr>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0" name="Google Shape;425;p25">
              <a:extLst>
                <a:ext uri="{FF2B5EF4-FFF2-40B4-BE49-F238E27FC236}">
                  <a16:creationId xmlns:a16="http://schemas.microsoft.com/office/drawing/2014/main" id="{35B89764-1851-C280-1D7B-0FFECAD7D4AE}"/>
                </a:ext>
              </a:extLst>
            </p:cNvPr>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Google Shape;426;p25">
              <a:extLst>
                <a:ext uri="{FF2B5EF4-FFF2-40B4-BE49-F238E27FC236}">
                  <a16:creationId xmlns:a16="http://schemas.microsoft.com/office/drawing/2014/main" id="{611AD79B-A15B-331F-1125-85F87168E15B}"/>
                </a:ext>
              </a:extLst>
            </p:cNvPr>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Google Shape;427;p25">
              <a:extLst>
                <a:ext uri="{FF2B5EF4-FFF2-40B4-BE49-F238E27FC236}">
                  <a16:creationId xmlns:a16="http://schemas.microsoft.com/office/drawing/2014/main" id="{0E90CC36-715E-79C0-8916-352750D60158}"/>
                </a:ext>
              </a:extLst>
            </p:cNvPr>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Google Shape;428;p25">
              <a:extLst>
                <a:ext uri="{FF2B5EF4-FFF2-40B4-BE49-F238E27FC236}">
                  <a16:creationId xmlns:a16="http://schemas.microsoft.com/office/drawing/2014/main" id="{D91FC5EE-3C95-CD1E-6514-12BEE592D4C4}"/>
                </a:ext>
              </a:extLst>
            </p:cNvPr>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Google Shape;429;p25">
              <a:extLst>
                <a:ext uri="{FF2B5EF4-FFF2-40B4-BE49-F238E27FC236}">
                  <a16:creationId xmlns:a16="http://schemas.microsoft.com/office/drawing/2014/main" id="{AF196A77-F401-BCD5-2B0E-F21D5DCFB350}"/>
                </a:ext>
              </a:extLst>
            </p:cNvPr>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5" name="Google Shape;430;p25">
              <a:extLst>
                <a:ext uri="{FF2B5EF4-FFF2-40B4-BE49-F238E27FC236}">
                  <a16:creationId xmlns:a16="http://schemas.microsoft.com/office/drawing/2014/main" id="{579B1BB5-3566-C353-D2E9-EAF59A4FB53C}"/>
                </a:ext>
              </a:extLst>
            </p:cNvPr>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6" name="Google Shape;431;p25">
              <a:extLst>
                <a:ext uri="{FF2B5EF4-FFF2-40B4-BE49-F238E27FC236}">
                  <a16:creationId xmlns:a16="http://schemas.microsoft.com/office/drawing/2014/main" id="{B6A4D9D0-DF1E-2826-22DC-FB7AA8EC9BB7}"/>
                </a:ext>
              </a:extLst>
            </p:cNvPr>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7" name="Google Shape;432;p25">
              <a:extLst>
                <a:ext uri="{FF2B5EF4-FFF2-40B4-BE49-F238E27FC236}">
                  <a16:creationId xmlns:a16="http://schemas.microsoft.com/office/drawing/2014/main" id="{A088437D-E466-7192-B393-E5CA7AF203E7}"/>
                </a:ext>
              </a:extLst>
            </p:cNvPr>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433;p25">
              <a:extLst>
                <a:ext uri="{FF2B5EF4-FFF2-40B4-BE49-F238E27FC236}">
                  <a16:creationId xmlns:a16="http://schemas.microsoft.com/office/drawing/2014/main" id="{80587123-2666-5159-C5A3-29983FD64D13}"/>
                </a:ext>
              </a:extLst>
            </p:cNvPr>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434;p25">
              <a:extLst>
                <a:ext uri="{FF2B5EF4-FFF2-40B4-BE49-F238E27FC236}">
                  <a16:creationId xmlns:a16="http://schemas.microsoft.com/office/drawing/2014/main" id="{75DB461C-C2E5-5CC0-E928-C72AC612A785}"/>
                </a:ext>
              </a:extLst>
            </p:cNvPr>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435;p25">
              <a:extLst>
                <a:ext uri="{FF2B5EF4-FFF2-40B4-BE49-F238E27FC236}">
                  <a16:creationId xmlns:a16="http://schemas.microsoft.com/office/drawing/2014/main" id="{4503B306-09FF-1B66-0187-78F9F429B8AD}"/>
                </a:ext>
              </a:extLst>
            </p:cNvPr>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436;p25">
              <a:extLst>
                <a:ext uri="{FF2B5EF4-FFF2-40B4-BE49-F238E27FC236}">
                  <a16:creationId xmlns:a16="http://schemas.microsoft.com/office/drawing/2014/main" id="{CA437DF7-CCEB-5D7E-8533-0293DDC35B30}"/>
                </a:ext>
              </a:extLst>
            </p:cNvPr>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437;p25">
              <a:extLst>
                <a:ext uri="{FF2B5EF4-FFF2-40B4-BE49-F238E27FC236}">
                  <a16:creationId xmlns:a16="http://schemas.microsoft.com/office/drawing/2014/main" id="{7A933F28-0034-30F2-021D-E1ACE456397D}"/>
                </a:ext>
              </a:extLst>
            </p:cNvPr>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438;p25">
              <a:extLst>
                <a:ext uri="{FF2B5EF4-FFF2-40B4-BE49-F238E27FC236}">
                  <a16:creationId xmlns:a16="http://schemas.microsoft.com/office/drawing/2014/main" id="{764EC90D-4AC8-737B-18E0-BD4D0D710396}"/>
                </a:ext>
              </a:extLst>
            </p:cNvPr>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439;p25">
              <a:extLst>
                <a:ext uri="{FF2B5EF4-FFF2-40B4-BE49-F238E27FC236}">
                  <a16:creationId xmlns:a16="http://schemas.microsoft.com/office/drawing/2014/main" id="{749C6C42-00F0-F4CF-BFF9-88F460FAF77B}"/>
                </a:ext>
              </a:extLst>
            </p:cNvPr>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440;p25">
              <a:extLst>
                <a:ext uri="{FF2B5EF4-FFF2-40B4-BE49-F238E27FC236}">
                  <a16:creationId xmlns:a16="http://schemas.microsoft.com/office/drawing/2014/main" id="{2FAD0BDB-08E1-F579-6208-38F3C16869BE}"/>
                </a:ext>
              </a:extLst>
            </p:cNvPr>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26;p3"/>
          <p:cNvGrpSpPr/>
          <p:nvPr/>
        </p:nvGrpSpPr>
        <p:grpSpPr>
          <a:xfrm>
            <a:off x="0" y="3722918"/>
            <a:ext cx="9144003" cy="638401"/>
            <a:chOff x="0" y="3583025"/>
            <a:chExt cx="9144003" cy="638401"/>
          </a:xfrm>
        </p:grpSpPr>
        <p:pic>
          <p:nvPicPr>
            <p:cNvPr id="27" name="Google Shape;27;p3"/>
            <p:cNvPicPr preferRelativeResize="0"/>
            <p:nvPr/>
          </p:nvPicPr>
          <p:blipFill rotWithShape="1">
            <a:blip r:embed="rId9">
              <a:alphaModFix/>
            </a:blip>
            <a:srcRect l="30550"/>
            <a:stretch/>
          </p:blipFill>
          <p:spPr>
            <a:xfrm flipH="1">
              <a:off x="5391852" y="3583025"/>
              <a:ext cx="3752151" cy="638400"/>
            </a:xfrm>
            <a:prstGeom prst="rect">
              <a:avLst/>
            </a:prstGeom>
            <a:noFill/>
            <a:ln>
              <a:noFill/>
            </a:ln>
          </p:spPr>
        </p:pic>
        <p:pic>
          <p:nvPicPr>
            <p:cNvPr id="28" name="Google Shape;28;p3"/>
            <p:cNvPicPr preferRelativeResize="0"/>
            <p:nvPr/>
          </p:nvPicPr>
          <p:blipFill>
            <a:blip r:embed="rId9">
              <a:alphaModFix/>
            </a:blip>
            <a:stretch>
              <a:fillRect/>
            </a:stretch>
          </p:blipFill>
          <p:spPr>
            <a:xfrm>
              <a:off x="0" y="3583025"/>
              <a:ext cx="5402573" cy="63840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92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18099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1989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3917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95036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8784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22978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11033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47205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15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720000" y="1151375"/>
            <a:ext cx="7704000" cy="373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2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pic>
        <p:nvPicPr>
          <p:cNvPr id="42" name="Google Shape;42;p4"/>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43" name="Google Shape;43;p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44" name="Google Shape;44;p4"/>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45" name="Google Shape;45;p4"/>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pic>
        <p:nvPicPr>
          <p:cNvPr id="46" name="Google Shape;46;p4"/>
          <p:cNvPicPr preferRelativeResize="0"/>
          <p:nvPr/>
        </p:nvPicPr>
        <p:blipFill rotWithShape="1">
          <a:blip r:embed="rId6">
            <a:alphaModFix/>
          </a:blip>
          <a:srcRect t="6048" b="69901"/>
          <a:stretch/>
        </p:blipFill>
        <p:spPr>
          <a:xfrm>
            <a:off x="5713625" y="4865822"/>
            <a:ext cx="1921901" cy="277675"/>
          </a:xfrm>
          <a:prstGeom prst="rect">
            <a:avLst/>
          </a:prstGeom>
          <a:noFill/>
          <a:ln>
            <a:noFill/>
          </a:ln>
        </p:spPr>
      </p:pic>
      <p:pic>
        <p:nvPicPr>
          <p:cNvPr id="47" name="Google Shape;47;p4"/>
          <p:cNvPicPr preferRelativeResize="0"/>
          <p:nvPr/>
        </p:nvPicPr>
        <p:blipFill>
          <a:blip r:embed="rId7">
            <a:alphaModFix/>
          </a:blip>
          <a:stretch>
            <a:fillRect/>
          </a:stretch>
        </p:blipFill>
        <p:spPr>
          <a:xfrm>
            <a:off x="8152061" y="628108"/>
            <a:ext cx="1494698" cy="484584"/>
          </a:xfrm>
          <a:prstGeom prst="rect">
            <a:avLst/>
          </a:prstGeom>
          <a:noFill/>
          <a:ln>
            <a:noFill/>
          </a:ln>
        </p:spPr>
      </p:pic>
      <p:pic>
        <p:nvPicPr>
          <p:cNvPr id="48" name="Google Shape;48;p4"/>
          <p:cNvPicPr preferRelativeResize="0"/>
          <p:nvPr/>
        </p:nvPicPr>
        <p:blipFill>
          <a:blip r:embed="rId8">
            <a:alphaModFix/>
          </a:blip>
          <a:stretch>
            <a:fillRect/>
          </a:stretch>
        </p:blipFill>
        <p:spPr>
          <a:xfrm flipH="1">
            <a:off x="-778801" y="623241"/>
            <a:ext cx="1683976" cy="64351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521399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7927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pic>
        <p:nvPicPr>
          <p:cNvPr id="50" name="Google Shape;50;p5"/>
          <p:cNvPicPr preferRelativeResize="0"/>
          <p:nvPr/>
        </p:nvPicPr>
        <p:blipFill>
          <a:blip r:embed="rId2">
            <a:alphaModFix/>
          </a:blip>
          <a:stretch>
            <a:fillRect/>
          </a:stretch>
        </p:blipFill>
        <p:spPr>
          <a:xfrm>
            <a:off x="0" y="0"/>
            <a:ext cx="9144000" cy="5143511"/>
          </a:xfrm>
          <a:prstGeom prst="rect">
            <a:avLst/>
          </a:prstGeom>
          <a:noFill/>
          <a:ln>
            <a:noFill/>
          </a:ln>
        </p:spPr>
      </p:pic>
      <p:sp>
        <p:nvSpPr>
          <p:cNvPr id="51" name="Google Shape;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2" name="Google Shape;52;p5"/>
          <p:cNvSpPr txBox="1">
            <a:spLocks noGrp="1"/>
          </p:cNvSpPr>
          <p:nvPr>
            <p:ph type="subTitle" idx="1"/>
          </p:nvPr>
        </p:nvSpPr>
        <p:spPr>
          <a:xfrm>
            <a:off x="4792459" y="3090365"/>
            <a:ext cx="28176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 name="Google Shape;53;p5"/>
          <p:cNvSpPr txBox="1">
            <a:spLocks noGrp="1"/>
          </p:cNvSpPr>
          <p:nvPr>
            <p:ph type="subTitle" idx="2"/>
          </p:nvPr>
        </p:nvSpPr>
        <p:spPr>
          <a:xfrm>
            <a:off x="1533948" y="3090365"/>
            <a:ext cx="28170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p5"/>
          <p:cNvSpPr txBox="1">
            <a:spLocks noGrp="1"/>
          </p:cNvSpPr>
          <p:nvPr>
            <p:ph type="subTitle" idx="3"/>
          </p:nvPr>
        </p:nvSpPr>
        <p:spPr>
          <a:xfrm>
            <a:off x="1533938" y="2610663"/>
            <a:ext cx="2817000" cy="50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ontserrat"/>
              <a:buNone/>
              <a:defRPr sz="2400" b="1">
                <a:solidFill>
                  <a:schemeClr val="dk2"/>
                </a:solidFill>
                <a:latin typeface="BioRhyme"/>
                <a:ea typeface="BioRhyme"/>
                <a:cs typeface="BioRhyme"/>
                <a:sym typeface="BioRhyme"/>
              </a:defRPr>
            </a:lvl1pPr>
            <a:lvl2pPr lvl="1" algn="ctr" rtl="0">
              <a:spcBef>
                <a:spcPts val="0"/>
              </a:spcBef>
              <a:spcAft>
                <a:spcPts val="0"/>
              </a:spcAft>
              <a:buSzPts val="2000"/>
              <a:buFont typeface="Montserrat"/>
              <a:buNone/>
              <a:defRPr sz="2000">
                <a:latin typeface="Montserrat"/>
                <a:ea typeface="Montserrat"/>
                <a:cs typeface="Montserrat"/>
                <a:sym typeface="Montserrat"/>
              </a:defRPr>
            </a:lvl2pPr>
            <a:lvl3pPr lvl="2" algn="ctr" rtl="0">
              <a:spcBef>
                <a:spcPts val="1600"/>
              </a:spcBef>
              <a:spcAft>
                <a:spcPts val="0"/>
              </a:spcAft>
              <a:buSzPts val="2000"/>
              <a:buFont typeface="Montserrat"/>
              <a:buNone/>
              <a:defRPr sz="2000">
                <a:latin typeface="Montserrat"/>
                <a:ea typeface="Montserrat"/>
                <a:cs typeface="Montserrat"/>
                <a:sym typeface="Montserrat"/>
              </a:defRPr>
            </a:lvl3pPr>
            <a:lvl4pPr lvl="3" algn="ctr" rtl="0">
              <a:spcBef>
                <a:spcPts val="1600"/>
              </a:spcBef>
              <a:spcAft>
                <a:spcPts val="0"/>
              </a:spcAft>
              <a:buSzPts val="2000"/>
              <a:buFont typeface="Montserrat"/>
              <a:buNone/>
              <a:defRPr sz="2000">
                <a:latin typeface="Montserrat"/>
                <a:ea typeface="Montserrat"/>
                <a:cs typeface="Montserrat"/>
                <a:sym typeface="Montserrat"/>
              </a:defRPr>
            </a:lvl4pPr>
            <a:lvl5pPr lvl="4" algn="ctr" rtl="0">
              <a:spcBef>
                <a:spcPts val="1600"/>
              </a:spcBef>
              <a:spcAft>
                <a:spcPts val="0"/>
              </a:spcAft>
              <a:buSzPts val="2000"/>
              <a:buFont typeface="Montserrat"/>
              <a:buNone/>
              <a:defRPr sz="2000">
                <a:latin typeface="Montserrat"/>
                <a:ea typeface="Montserrat"/>
                <a:cs typeface="Montserrat"/>
                <a:sym typeface="Montserrat"/>
              </a:defRPr>
            </a:lvl5pPr>
            <a:lvl6pPr lvl="5" algn="ctr" rtl="0">
              <a:spcBef>
                <a:spcPts val="1600"/>
              </a:spcBef>
              <a:spcAft>
                <a:spcPts val="0"/>
              </a:spcAft>
              <a:buSzPts val="2000"/>
              <a:buFont typeface="Montserrat"/>
              <a:buNone/>
              <a:defRPr sz="2000">
                <a:latin typeface="Montserrat"/>
                <a:ea typeface="Montserrat"/>
                <a:cs typeface="Montserrat"/>
                <a:sym typeface="Montserrat"/>
              </a:defRPr>
            </a:lvl6pPr>
            <a:lvl7pPr lvl="6" algn="ctr" rtl="0">
              <a:spcBef>
                <a:spcPts val="1600"/>
              </a:spcBef>
              <a:spcAft>
                <a:spcPts val="0"/>
              </a:spcAft>
              <a:buSzPts val="2000"/>
              <a:buFont typeface="Montserrat"/>
              <a:buNone/>
              <a:defRPr sz="2000">
                <a:latin typeface="Montserrat"/>
                <a:ea typeface="Montserrat"/>
                <a:cs typeface="Montserrat"/>
                <a:sym typeface="Montserrat"/>
              </a:defRPr>
            </a:lvl7pPr>
            <a:lvl8pPr lvl="7" algn="ctr" rtl="0">
              <a:spcBef>
                <a:spcPts val="1600"/>
              </a:spcBef>
              <a:spcAft>
                <a:spcPts val="0"/>
              </a:spcAft>
              <a:buSzPts val="2000"/>
              <a:buFont typeface="Montserrat"/>
              <a:buNone/>
              <a:defRPr sz="2000">
                <a:latin typeface="Montserrat"/>
                <a:ea typeface="Montserrat"/>
                <a:cs typeface="Montserrat"/>
                <a:sym typeface="Montserrat"/>
              </a:defRPr>
            </a:lvl8pPr>
            <a:lvl9pPr lvl="8" algn="ctr"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55" name="Google Shape;55;p5"/>
          <p:cNvSpPr txBox="1">
            <a:spLocks noGrp="1"/>
          </p:cNvSpPr>
          <p:nvPr>
            <p:ph type="subTitle" idx="4"/>
          </p:nvPr>
        </p:nvSpPr>
        <p:spPr>
          <a:xfrm>
            <a:off x="4792754" y="2610663"/>
            <a:ext cx="2817000" cy="50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ontserrat"/>
              <a:buNone/>
              <a:defRPr sz="2400" b="1">
                <a:solidFill>
                  <a:schemeClr val="dk2"/>
                </a:solidFill>
                <a:latin typeface="BioRhyme"/>
                <a:ea typeface="BioRhyme"/>
                <a:cs typeface="BioRhyme"/>
                <a:sym typeface="BioRhyme"/>
              </a:defRPr>
            </a:lvl1pPr>
            <a:lvl2pPr lvl="1" algn="ctr" rtl="0">
              <a:spcBef>
                <a:spcPts val="0"/>
              </a:spcBef>
              <a:spcAft>
                <a:spcPts val="0"/>
              </a:spcAft>
              <a:buSzPts val="2000"/>
              <a:buFont typeface="Montserrat"/>
              <a:buNone/>
              <a:defRPr sz="2000">
                <a:latin typeface="Montserrat"/>
                <a:ea typeface="Montserrat"/>
                <a:cs typeface="Montserrat"/>
                <a:sym typeface="Montserrat"/>
              </a:defRPr>
            </a:lvl2pPr>
            <a:lvl3pPr lvl="2" algn="ctr" rtl="0">
              <a:spcBef>
                <a:spcPts val="1600"/>
              </a:spcBef>
              <a:spcAft>
                <a:spcPts val="0"/>
              </a:spcAft>
              <a:buSzPts val="2000"/>
              <a:buFont typeface="Montserrat"/>
              <a:buNone/>
              <a:defRPr sz="2000">
                <a:latin typeface="Montserrat"/>
                <a:ea typeface="Montserrat"/>
                <a:cs typeface="Montserrat"/>
                <a:sym typeface="Montserrat"/>
              </a:defRPr>
            </a:lvl3pPr>
            <a:lvl4pPr lvl="3" algn="ctr" rtl="0">
              <a:spcBef>
                <a:spcPts val="1600"/>
              </a:spcBef>
              <a:spcAft>
                <a:spcPts val="0"/>
              </a:spcAft>
              <a:buSzPts val="2000"/>
              <a:buFont typeface="Montserrat"/>
              <a:buNone/>
              <a:defRPr sz="2000">
                <a:latin typeface="Montserrat"/>
                <a:ea typeface="Montserrat"/>
                <a:cs typeface="Montserrat"/>
                <a:sym typeface="Montserrat"/>
              </a:defRPr>
            </a:lvl4pPr>
            <a:lvl5pPr lvl="4" algn="ctr" rtl="0">
              <a:spcBef>
                <a:spcPts val="1600"/>
              </a:spcBef>
              <a:spcAft>
                <a:spcPts val="0"/>
              </a:spcAft>
              <a:buSzPts val="2000"/>
              <a:buFont typeface="Montserrat"/>
              <a:buNone/>
              <a:defRPr sz="2000">
                <a:latin typeface="Montserrat"/>
                <a:ea typeface="Montserrat"/>
                <a:cs typeface="Montserrat"/>
                <a:sym typeface="Montserrat"/>
              </a:defRPr>
            </a:lvl5pPr>
            <a:lvl6pPr lvl="5" algn="ctr" rtl="0">
              <a:spcBef>
                <a:spcPts val="1600"/>
              </a:spcBef>
              <a:spcAft>
                <a:spcPts val="0"/>
              </a:spcAft>
              <a:buSzPts val="2000"/>
              <a:buFont typeface="Montserrat"/>
              <a:buNone/>
              <a:defRPr sz="2000">
                <a:latin typeface="Montserrat"/>
                <a:ea typeface="Montserrat"/>
                <a:cs typeface="Montserrat"/>
                <a:sym typeface="Montserrat"/>
              </a:defRPr>
            </a:lvl6pPr>
            <a:lvl7pPr lvl="6" algn="ctr" rtl="0">
              <a:spcBef>
                <a:spcPts val="1600"/>
              </a:spcBef>
              <a:spcAft>
                <a:spcPts val="0"/>
              </a:spcAft>
              <a:buSzPts val="2000"/>
              <a:buFont typeface="Montserrat"/>
              <a:buNone/>
              <a:defRPr sz="2000">
                <a:latin typeface="Montserrat"/>
                <a:ea typeface="Montserrat"/>
                <a:cs typeface="Montserrat"/>
                <a:sym typeface="Montserrat"/>
              </a:defRPr>
            </a:lvl7pPr>
            <a:lvl8pPr lvl="7" algn="ctr" rtl="0">
              <a:spcBef>
                <a:spcPts val="1600"/>
              </a:spcBef>
              <a:spcAft>
                <a:spcPts val="0"/>
              </a:spcAft>
              <a:buSzPts val="2000"/>
              <a:buFont typeface="Montserrat"/>
              <a:buNone/>
              <a:defRPr sz="2000">
                <a:latin typeface="Montserrat"/>
                <a:ea typeface="Montserrat"/>
                <a:cs typeface="Montserrat"/>
                <a:sym typeface="Montserrat"/>
              </a:defRPr>
            </a:lvl8pPr>
            <a:lvl9pPr lvl="8" algn="ctr"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pic>
        <p:nvPicPr>
          <p:cNvPr id="56" name="Google Shape;56;p5"/>
          <p:cNvPicPr preferRelativeResize="0"/>
          <p:nvPr/>
        </p:nvPicPr>
        <p:blipFill rotWithShape="1">
          <a:blip r:embed="rId3">
            <a:alphaModFix/>
          </a:blip>
          <a:srcRect t="25940" b="15754"/>
          <a:stretch/>
        </p:blipFill>
        <p:spPr>
          <a:xfrm flipH="1">
            <a:off x="0" y="4513500"/>
            <a:ext cx="9144003" cy="630000"/>
          </a:xfrm>
          <a:prstGeom prst="rect">
            <a:avLst/>
          </a:prstGeom>
          <a:noFill/>
          <a:ln>
            <a:noFill/>
          </a:ln>
        </p:spPr>
      </p:pic>
      <p:pic>
        <p:nvPicPr>
          <p:cNvPr id="57" name="Google Shape;57;p5"/>
          <p:cNvPicPr preferRelativeResize="0"/>
          <p:nvPr/>
        </p:nvPicPr>
        <p:blipFill rotWithShape="1">
          <a:blip r:embed="rId4">
            <a:alphaModFix/>
          </a:blip>
          <a:srcRect t="56289" b="33947"/>
          <a:stretch/>
        </p:blipFill>
        <p:spPr>
          <a:xfrm flipH="1">
            <a:off x="0" y="4865825"/>
            <a:ext cx="9144003" cy="277675"/>
          </a:xfrm>
          <a:prstGeom prst="rect">
            <a:avLst/>
          </a:prstGeom>
          <a:noFill/>
          <a:ln>
            <a:noFill/>
          </a:ln>
        </p:spPr>
      </p:pic>
      <p:pic>
        <p:nvPicPr>
          <p:cNvPr id="58" name="Google Shape;58;p5"/>
          <p:cNvPicPr preferRelativeResize="0"/>
          <p:nvPr/>
        </p:nvPicPr>
        <p:blipFill rotWithShape="1">
          <a:blip r:embed="rId5">
            <a:alphaModFix/>
          </a:blip>
          <a:srcRect l="24167" t="15376"/>
          <a:stretch/>
        </p:blipFill>
        <p:spPr>
          <a:xfrm>
            <a:off x="1" y="4380900"/>
            <a:ext cx="1235777" cy="772775"/>
          </a:xfrm>
          <a:prstGeom prst="rect">
            <a:avLst/>
          </a:prstGeom>
          <a:noFill/>
          <a:ln>
            <a:noFill/>
          </a:ln>
        </p:spPr>
      </p:pic>
      <p:pic>
        <p:nvPicPr>
          <p:cNvPr id="59" name="Google Shape;59;p5"/>
          <p:cNvPicPr preferRelativeResize="0"/>
          <p:nvPr/>
        </p:nvPicPr>
        <p:blipFill rotWithShape="1">
          <a:blip r:embed="rId5">
            <a:alphaModFix/>
          </a:blip>
          <a:srcRect l="-11981" t="15376" r="36149"/>
          <a:stretch/>
        </p:blipFill>
        <p:spPr>
          <a:xfrm>
            <a:off x="7908226" y="4380900"/>
            <a:ext cx="1235777" cy="772775"/>
          </a:xfrm>
          <a:prstGeom prst="rect">
            <a:avLst/>
          </a:prstGeom>
          <a:noFill/>
          <a:ln>
            <a:noFill/>
          </a:ln>
        </p:spPr>
      </p:pic>
      <p:pic>
        <p:nvPicPr>
          <p:cNvPr id="60" name="Google Shape;60;p5"/>
          <p:cNvPicPr preferRelativeResize="0"/>
          <p:nvPr/>
        </p:nvPicPr>
        <p:blipFill rotWithShape="1">
          <a:blip r:embed="rId6">
            <a:alphaModFix/>
          </a:blip>
          <a:srcRect t="42000" b="33949"/>
          <a:stretch/>
        </p:blipFill>
        <p:spPr>
          <a:xfrm>
            <a:off x="2242550" y="4865822"/>
            <a:ext cx="1921901" cy="277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pic>
        <p:nvPicPr>
          <p:cNvPr id="94" name="Google Shape;94;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95" name="Google Shape;95;p9"/>
          <p:cNvSpPr txBox="1">
            <a:spLocks noGrp="1"/>
          </p:cNvSpPr>
          <p:nvPr>
            <p:ph type="subTitle" idx="1"/>
          </p:nvPr>
        </p:nvSpPr>
        <p:spPr>
          <a:xfrm>
            <a:off x="3765575" y="2407675"/>
            <a:ext cx="4449300" cy="132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96" name="Google Shape;96;p9"/>
          <p:cNvSpPr txBox="1">
            <a:spLocks noGrp="1"/>
          </p:cNvSpPr>
          <p:nvPr>
            <p:ph type="title"/>
          </p:nvPr>
        </p:nvSpPr>
        <p:spPr>
          <a:xfrm>
            <a:off x="3765599" y="1645100"/>
            <a:ext cx="4449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pic>
        <p:nvPicPr>
          <p:cNvPr id="97" name="Google Shape;97;p9"/>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98" name="Google Shape;98;p9"/>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99" name="Google Shape;99;p9"/>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100" name="Google Shape;100;p9"/>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pic>
        <p:nvPicPr>
          <p:cNvPr id="101" name="Google Shape;101;p9"/>
          <p:cNvPicPr preferRelativeResize="0"/>
          <p:nvPr/>
        </p:nvPicPr>
        <p:blipFill rotWithShape="1">
          <a:blip r:embed="rId6">
            <a:alphaModFix/>
          </a:blip>
          <a:srcRect t="6048" b="69901"/>
          <a:stretch/>
        </p:blipFill>
        <p:spPr>
          <a:xfrm>
            <a:off x="5713625" y="4865822"/>
            <a:ext cx="1921901" cy="2776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_1_1">
    <p:spTree>
      <p:nvGrpSpPr>
        <p:cNvPr id="1" name="Shape 167"/>
        <p:cNvGrpSpPr/>
        <p:nvPr/>
      </p:nvGrpSpPr>
      <p:grpSpPr>
        <a:xfrm>
          <a:off x="0" y="0"/>
          <a:ext cx="0" cy="0"/>
          <a:chOff x="0" y="0"/>
          <a:chExt cx="0" cy="0"/>
        </a:xfrm>
      </p:grpSpPr>
      <p:pic>
        <p:nvPicPr>
          <p:cNvPr id="168" name="Google Shape;168;p16"/>
          <p:cNvPicPr preferRelativeResize="0"/>
          <p:nvPr/>
        </p:nvPicPr>
        <p:blipFill>
          <a:blip r:embed="rId2">
            <a:alphaModFix/>
          </a:blip>
          <a:stretch>
            <a:fillRect/>
          </a:stretch>
        </p:blipFill>
        <p:spPr>
          <a:xfrm>
            <a:off x="0" y="0"/>
            <a:ext cx="9144000" cy="5143511"/>
          </a:xfrm>
          <a:prstGeom prst="rect">
            <a:avLst/>
          </a:prstGeom>
          <a:noFill/>
          <a:ln>
            <a:noFill/>
          </a:ln>
        </p:spPr>
      </p:pic>
      <p:sp>
        <p:nvSpPr>
          <p:cNvPr id="169" name="Google Shape;16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0" name="Google Shape;170;p16"/>
          <p:cNvSpPr txBox="1">
            <a:spLocks noGrp="1"/>
          </p:cNvSpPr>
          <p:nvPr>
            <p:ph type="subTitle" idx="1"/>
          </p:nvPr>
        </p:nvSpPr>
        <p:spPr>
          <a:xfrm>
            <a:off x="4806383" y="1411700"/>
            <a:ext cx="2947800" cy="27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6"/>
          <p:cNvSpPr txBox="1">
            <a:spLocks noGrp="1"/>
          </p:cNvSpPr>
          <p:nvPr>
            <p:ph type="subTitle" idx="2"/>
          </p:nvPr>
        </p:nvSpPr>
        <p:spPr>
          <a:xfrm>
            <a:off x="1389813" y="1411700"/>
            <a:ext cx="2947800" cy="27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2" name="Google Shape;172;p16"/>
          <p:cNvPicPr preferRelativeResize="0"/>
          <p:nvPr/>
        </p:nvPicPr>
        <p:blipFill rotWithShape="1">
          <a:blip r:embed="rId3">
            <a:alphaModFix/>
          </a:blip>
          <a:srcRect t="25940" b="15754"/>
          <a:stretch/>
        </p:blipFill>
        <p:spPr>
          <a:xfrm flipH="1">
            <a:off x="0" y="4513500"/>
            <a:ext cx="9144003" cy="630000"/>
          </a:xfrm>
          <a:prstGeom prst="rect">
            <a:avLst/>
          </a:prstGeom>
          <a:noFill/>
          <a:ln>
            <a:noFill/>
          </a:ln>
        </p:spPr>
      </p:pic>
      <p:pic>
        <p:nvPicPr>
          <p:cNvPr id="173" name="Google Shape;173;p16"/>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176" name="Google Shape;176;p16"/>
          <p:cNvPicPr preferRelativeResize="0"/>
          <p:nvPr/>
        </p:nvPicPr>
        <p:blipFill rotWithShape="1">
          <a:blip r:embed="rId5">
            <a:alphaModFix/>
          </a:blip>
          <a:srcRect t="6048" b="69901"/>
          <a:stretch/>
        </p:blipFill>
        <p:spPr>
          <a:xfrm>
            <a:off x="4114825" y="4865822"/>
            <a:ext cx="1921901" cy="277675"/>
          </a:xfrm>
          <a:prstGeom prst="rect">
            <a:avLst/>
          </a:prstGeom>
          <a:noFill/>
          <a:ln>
            <a:noFill/>
          </a:ln>
        </p:spPr>
      </p:pic>
      <p:pic>
        <p:nvPicPr>
          <p:cNvPr id="177" name="Google Shape;177;p16"/>
          <p:cNvPicPr preferRelativeResize="0"/>
          <p:nvPr/>
        </p:nvPicPr>
        <p:blipFill>
          <a:blip r:embed="rId6">
            <a:alphaModFix/>
          </a:blip>
          <a:stretch>
            <a:fillRect/>
          </a:stretch>
        </p:blipFill>
        <p:spPr>
          <a:xfrm flipH="1">
            <a:off x="-652576" y="849191"/>
            <a:ext cx="1683976" cy="643511"/>
          </a:xfrm>
          <a:prstGeom prst="rect">
            <a:avLst/>
          </a:prstGeom>
          <a:noFill/>
          <a:ln>
            <a:noFill/>
          </a:ln>
        </p:spPr>
      </p:pic>
      <p:pic>
        <p:nvPicPr>
          <p:cNvPr id="178" name="Google Shape;178;p16"/>
          <p:cNvPicPr preferRelativeResize="0"/>
          <p:nvPr/>
        </p:nvPicPr>
        <p:blipFill>
          <a:blip r:embed="rId7">
            <a:alphaModFix/>
          </a:blip>
          <a:stretch>
            <a:fillRect/>
          </a:stretch>
        </p:blipFill>
        <p:spPr>
          <a:xfrm>
            <a:off x="7973261" y="364608"/>
            <a:ext cx="1494698" cy="4845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79"/>
        <p:cNvGrpSpPr/>
        <p:nvPr/>
      </p:nvGrpSpPr>
      <p:grpSpPr>
        <a:xfrm>
          <a:off x="0" y="0"/>
          <a:ext cx="0" cy="0"/>
          <a:chOff x="0" y="0"/>
          <a:chExt cx="0" cy="0"/>
        </a:xfrm>
      </p:grpSpPr>
      <p:pic>
        <p:nvPicPr>
          <p:cNvPr id="280" name="Google Shape;280;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1" name="Google Shape;281;p24"/>
          <p:cNvPicPr preferRelativeResize="0"/>
          <p:nvPr/>
        </p:nvPicPr>
        <p:blipFill rotWithShape="1">
          <a:blip r:embed="rId3">
            <a:alphaModFix/>
          </a:blip>
          <a:srcRect t="25940" b="15754"/>
          <a:stretch/>
        </p:blipFill>
        <p:spPr>
          <a:xfrm flipH="1">
            <a:off x="0" y="4513500"/>
            <a:ext cx="9144003" cy="630000"/>
          </a:xfrm>
          <a:prstGeom prst="rect">
            <a:avLst/>
          </a:prstGeom>
          <a:noFill/>
          <a:ln>
            <a:noFill/>
          </a:ln>
        </p:spPr>
      </p:pic>
      <p:pic>
        <p:nvPicPr>
          <p:cNvPr id="282" name="Google Shape;282;p2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283" name="Google Shape;283;p24"/>
          <p:cNvPicPr preferRelativeResize="0"/>
          <p:nvPr/>
        </p:nvPicPr>
        <p:blipFill rotWithShape="1">
          <a:blip r:embed="rId5">
            <a:alphaModFix/>
          </a:blip>
          <a:srcRect l="24167" t="15376"/>
          <a:stretch/>
        </p:blipFill>
        <p:spPr>
          <a:xfrm flipH="1">
            <a:off x="7388500" y="4055900"/>
            <a:ext cx="1755499" cy="1097775"/>
          </a:xfrm>
          <a:prstGeom prst="rect">
            <a:avLst/>
          </a:prstGeom>
          <a:noFill/>
          <a:ln>
            <a:noFill/>
          </a:ln>
        </p:spPr>
      </p:pic>
      <p:pic>
        <p:nvPicPr>
          <p:cNvPr id="284" name="Google Shape;284;p24"/>
          <p:cNvPicPr preferRelativeResize="0"/>
          <p:nvPr/>
        </p:nvPicPr>
        <p:blipFill rotWithShape="1">
          <a:blip r:embed="rId5">
            <a:alphaModFix/>
          </a:blip>
          <a:srcRect l="-11981" t="15376" r="36149"/>
          <a:stretch/>
        </p:blipFill>
        <p:spPr>
          <a:xfrm flipH="1">
            <a:off x="1" y="4100624"/>
            <a:ext cx="1683974" cy="1053051"/>
          </a:xfrm>
          <a:prstGeom prst="rect">
            <a:avLst/>
          </a:prstGeom>
          <a:noFill/>
          <a:ln>
            <a:noFill/>
          </a:ln>
        </p:spPr>
      </p:pic>
      <p:pic>
        <p:nvPicPr>
          <p:cNvPr id="285" name="Google Shape;285;p24"/>
          <p:cNvPicPr preferRelativeResize="0"/>
          <p:nvPr/>
        </p:nvPicPr>
        <p:blipFill rotWithShape="1">
          <a:blip r:embed="rId6">
            <a:alphaModFix/>
          </a:blip>
          <a:srcRect t="6048" b="69901"/>
          <a:stretch/>
        </p:blipFill>
        <p:spPr>
          <a:xfrm>
            <a:off x="4114825" y="4865822"/>
            <a:ext cx="1921901" cy="277675"/>
          </a:xfrm>
          <a:prstGeom prst="rect">
            <a:avLst/>
          </a:prstGeom>
          <a:noFill/>
          <a:ln>
            <a:noFill/>
          </a:ln>
        </p:spPr>
      </p:pic>
      <p:pic>
        <p:nvPicPr>
          <p:cNvPr id="286" name="Google Shape;286;p24"/>
          <p:cNvPicPr preferRelativeResize="0"/>
          <p:nvPr/>
        </p:nvPicPr>
        <p:blipFill>
          <a:blip r:embed="rId7">
            <a:alphaModFix/>
          </a:blip>
          <a:stretch>
            <a:fillRect/>
          </a:stretch>
        </p:blipFill>
        <p:spPr>
          <a:xfrm>
            <a:off x="7973261" y="364608"/>
            <a:ext cx="1494698" cy="484584"/>
          </a:xfrm>
          <a:prstGeom prst="rect">
            <a:avLst/>
          </a:prstGeom>
          <a:noFill/>
          <a:ln>
            <a:noFill/>
          </a:ln>
        </p:spPr>
      </p:pic>
      <p:pic>
        <p:nvPicPr>
          <p:cNvPr id="287" name="Google Shape;287;p24"/>
          <p:cNvPicPr preferRelativeResize="0"/>
          <p:nvPr/>
        </p:nvPicPr>
        <p:blipFill>
          <a:blip r:embed="rId8">
            <a:alphaModFix/>
          </a:blip>
          <a:stretch>
            <a:fillRect/>
          </a:stretch>
        </p:blipFill>
        <p:spPr>
          <a:xfrm flipH="1">
            <a:off x="-652576" y="849191"/>
            <a:ext cx="1683976" cy="64351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TITLE_AND_BODY_2_1">
    <p:spTree>
      <p:nvGrpSpPr>
        <p:cNvPr id="1" name="Shape 288"/>
        <p:cNvGrpSpPr/>
        <p:nvPr/>
      </p:nvGrpSpPr>
      <p:grpSpPr>
        <a:xfrm>
          <a:off x="0" y="0"/>
          <a:ext cx="0" cy="0"/>
          <a:chOff x="0" y="0"/>
          <a:chExt cx="0" cy="0"/>
        </a:xfrm>
      </p:grpSpPr>
      <p:pic>
        <p:nvPicPr>
          <p:cNvPr id="289" name="Google Shape;289;p2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0" name="Google Shape;290;p25"/>
          <p:cNvPicPr preferRelativeResize="0"/>
          <p:nvPr/>
        </p:nvPicPr>
        <p:blipFill rotWithShape="1">
          <a:blip r:embed="rId3">
            <a:alphaModFix/>
          </a:blip>
          <a:srcRect t="31805" b="52883"/>
          <a:stretch/>
        </p:blipFill>
        <p:spPr>
          <a:xfrm flipH="1">
            <a:off x="3" y="4708050"/>
            <a:ext cx="9143997" cy="435450"/>
          </a:xfrm>
          <a:prstGeom prst="rect">
            <a:avLst/>
          </a:prstGeom>
          <a:noFill/>
          <a:ln>
            <a:noFill/>
          </a:ln>
        </p:spPr>
      </p:pic>
      <p:pic>
        <p:nvPicPr>
          <p:cNvPr id="291" name="Google Shape;291;p25"/>
          <p:cNvPicPr preferRelativeResize="0"/>
          <p:nvPr/>
        </p:nvPicPr>
        <p:blipFill>
          <a:blip r:embed="rId4">
            <a:alphaModFix/>
          </a:blip>
          <a:stretch>
            <a:fillRect/>
          </a:stretch>
        </p:blipFill>
        <p:spPr>
          <a:xfrm>
            <a:off x="-712456" y="3439772"/>
            <a:ext cx="1277549" cy="1932216"/>
          </a:xfrm>
          <a:prstGeom prst="rect">
            <a:avLst/>
          </a:prstGeom>
          <a:noFill/>
          <a:ln>
            <a:noFill/>
          </a:ln>
        </p:spPr>
      </p:pic>
      <p:pic>
        <p:nvPicPr>
          <p:cNvPr id="292" name="Google Shape;292;p25"/>
          <p:cNvPicPr preferRelativeResize="0"/>
          <p:nvPr/>
        </p:nvPicPr>
        <p:blipFill>
          <a:blip r:embed="rId4">
            <a:alphaModFix/>
          </a:blip>
          <a:stretch>
            <a:fillRect/>
          </a:stretch>
        </p:blipFill>
        <p:spPr>
          <a:xfrm flipH="1">
            <a:off x="8556444" y="3652609"/>
            <a:ext cx="1277549" cy="1932216"/>
          </a:xfrm>
          <a:prstGeom prst="rect">
            <a:avLst/>
          </a:prstGeom>
          <a:noFill/>
          <a:ln>
            <a:noFill/>
          </a:ln>
        </p:spPr>
      </p:pic>
      <p:pic>
        <p:nvPicPr>
          <p:cNvPr id="293" name="Google Shape;293;p25"/>
          <p:cNvPicPr preferRelativeResize="0"/>
          <p:nvPr/>
        </p:nvPicPr>
        <p:blipFill rotWithShape="1">
          <a:blip r:embed="rId5">
            <a:alphaModFix/>
          </a:blip>
          <a:srcRect l="-6100" t="-3748" b="19124"/>
          <a:stretch/>
        </p:blipFill>
        <p:spPr>
          <a:xfrm>
            <a:off x="1928863" y="4183425"/>
            <a:ext cx="2170774" cy="970250"/>
          </a:xfrm>
          <a:prstGeom prst="rect">
            <a:avLst/>
          </a:prstGeom>
          <a:noFill/>
          <a:ln>
            <a:noFill/>
          </a:ln>
        </p:spPr>
      </p:pic>
      <p:pic>
        <p:nvPicPr>
          <p:cNvPr id="294" name="Google Shape;294;p25"/>
          <p:cNvPicPr preferRelativeResize="0"/>
          <p:nvPr/>
        </p:nvPicPr>
        <p:blipFill rotWithShape="1">
          <a:blip r:embed="rId6">
            <a:alphaModFix/>
          </a:blip>
          <a:srcRect l="38941" r="-3349"/>
          <a:stretch/>
        </p:blipFill>
        <p:spPr>
          <a:xfrm>
            <a:off x="0" y="4392475"/>
            <a:ext cx="1928876" cy="751025"/>
          </a:xfrm>
          <a:prstGeom prst="rect">
            <a:avLst/>
          </a:prstGeom>
          <a:noFill/>
          <a:ln>
            <a:noFill/>
          </a:ln>
        </p:spPr>
      </p:pic>
      <p:pic>
        <p:nvPicPr>
          <p:cNvPr id="295" name="Google Shape;295;p25"/>
          <p:cNvPicPr preferRelativeResize="0"/>
          <p:nvPr/>
        </p:nvPicPr>
        <p:blipFill rotWithShape="1">
          <a:blip r:embed="rId6">
            <a:alphaModFix/>
          </a:blip>
          <a:srcRect l="38941" r="-3349"/>
          <a:stretch/>
        </p:blipFill>
        <p:spPr>
          <a:xfrm flipH="1">
            <a:off x="7215125" y="4392475"/>
            <a:ext cx="1928876" cy="751025"/>
          </a:xfrm>
          <a:prstGeom prst="rect">
            <a:avLst/>
          </a:prstGeom>
          <a:noFill/>
          <a:ln>
            <a:noFill/>
          </a:ln>
        </p:spPr>
      </p:pic>
      <p:pic>
        <p:nvPicPr>
          <p:cNvPr id="296" name="Google Shape;296;p25"/>
          <p:cNvPicPr preferRelativeResize="0"/>
          <p:nvPr/>
        </p:nvPicPr>
        <p:blipFill>
          <a:blip r:embed="rId7">
            <a:alphaModFix/>
          </a:blip>
          <a:stretch>
            <a:fillRect/>
          </a:stretch>
        </p:blipFill>
        <p:spPr>
          <a:xfrm>
            <a:off x="3651373" y="-75967"/>
            <a:ext cx="1551574" cy="520984"/>
          </a:xfrm>
          <a:prstGeom prst="rect">
            <a:avLst/>
          </a:prstGeom>
          <a:noFill/>
          <a:ln>
            <a:noFill/>
          </a:ln>
        </p:spPr>
      </p:pic>
      <p:pic>
        <p:nvPicPr>
          <p:cNvPr id="297" name="Google Shape;297;p25"/>
          <p:cNvPicPr preferRelativeResize="0"/>
          <p:nvPr/>
        </p:nvPicPr>
        <p:blipFill>
          <a:blip r:embed="rId8">
            <a:alphaModFix/>
          </a:blip>
          <a:stretch>
            <a:fillRect/>
          </a:stretch>
        </p:blipFill>
        <p:spPr>
          <a:xfrm>
            <a:off x="8633599" y="1629741"/>
            <a:ext cx="1683976" cy="643511"/>
          </a:xfrm>
          <a:prstGeom prst="rect">
            <a:avLst/>
          </a:prstGeom>
          <a:noFill/>
          <a:ln>
            <a:noFill/>
          </a:ln>
        </p:spPr>
      </p:pic>
      <p:pic>
        <p:nvPicPr>
          <p:cNvPr id="298" name="Google Shape;298;p25"/>
          <p:cNvPicPr preferRelativeResize="0"/>
          <p:nvPr/>
        </p:nvPicPr>
        <p:blipFill>
          <a:blip r:embed="rId8">
            <a:alphaModFix/>
          </a:blip>
          <a:stretch>
            <a:fillRect/>
          </a:stretch>
        </p:blipFill>
        <p:spPr>
          <a:xfrm>
            <a:off x="-1118864" y="2423591"/>
            <a:ext cx="1683976" cy="64351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8.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64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1pPr>
            <a:lvl2pPr lvl="1"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2pPr>
            <a:lvl3pPr lvl="2"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3pPr>
            <a:lvl4pPr lvl="3"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4pPr>
            <a:lvl5pPr lvl="4"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5pPr>
            <a:lvl6pPr lvl="5"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6pPr>
            <a:lvl7pPr lvl="6"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7pPr>
            <a:lvl8pPr lvl="7"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8pPr>
            <a:lvl9pPr lvl="8"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9pPr>
          </a:lstStyle>
          <a:p>
            <a:endParaRPr/>
          </a:p>
        </p:txBody>
      </p:sp>
      <p:sp>
        <p:nvSpPr>
          <p:cNvPr id="7" name="Google Shape;7;p1"/>
          <p:cNvSpPr txBox="1">
            <a:spLocks noGrp="1"/>
          </p:cNvSpPr>
          <p:nvPr>
            <p:ph type="body" idx="1"/>
          </p:nvPr>
        </p:nvSpPr>
        <p:spPr>
          <a:xfrm>
            <a:off x="720000" y="1142975"/>
            <a:ext cx="77040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1pPr>
            <a:lvl2pPr marL="914400" lvl="1"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2pPr>
            <a:lvl3pPr marL="1371600" lvl="2"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3pPr>
            <a:lvl4pPr marL="1828800" lvl="3"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4pPr>
            <a:lvl5pPr marL="2286000" lvl="4"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5pPr>
            <a:lvl6pPr marL="2743200" lvl="5"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6pPr>
            <a:lvl7pPr marL="3200400" lvl="6"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7pPr>
            <a:lvl8pPr marL="3657600" lvl="7"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8pPr>
            <a:lvl9pPr marL="4114800" lvl="8" indent="-317500">
              <a:lnSpc>
                <a:spcPct val="100000"/>
              </a:lnSpc>
              <a:spcBef>
                <a:spcPts val="1600"/>
              </a:spcBef>
              <a:spcAft>
                <a:spcPts val="1600"/>
              </a:spcAft>
              <a:buClr>
                <a:schemeClr val="dk1"/>
              </a:buClr>
              <a:buSzPts val="1400"/>
              <a:buFont typeface="Tajawal Medium"/>
              <a:buChar char="■"/>
              <a:defRPr>
                <a:solidFill>
                  <a:schemeClr val="dk1"/>
                </a:solidFill>
                <a:latin typeface="Tajawal Medium"/>
                <a:ea typeface="Tajawal Medium"/>
                <a:cs typeface="Tajawal Medium"/>
                <a:sym typeface="Tajawal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62" r:id="rId7"/>
    <p:sldLayoutId id="2147483670" r:id="rId8"/>
    <p:sldLayoutId id="214748367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63315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6433EC-62DB-4882-9412-9B8E930C28C1}" type="datetimeFigureOut">
              <a:rPr lang="en-US" smtClean="0"/>
              <a:t>11/9/2024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35079254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49.png"/><Relationship Id="rId17" Type="http://schemas.openxmlformats.org/officeDocument/2006/relationships/image" Target="../media/image56.svg"/><Relationship Id="rId2" Type="http://schemas.openxmlformats.org/officeDocument/2006/relationships/image" Target="../media/image44.png"/><Relationship Id="rId16"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63.svg"/><Relationship Id="rId7" Type="http://schemas.openxmlformats.org/officeDocument/2006/relationships/image" Target="../media/image65.svg"/><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image" Target="../media/image20.png"/><Relationship Id="rId5" Type="http://schemas.openxmlformats.org/officeDocument/2006/relationships/image" Target="../media/image64.svg"/><Relationship Id="rId10" Type="http://schemas.openxmlformats.org/officeDocument/2006/relationships/image" Target="../media/image23.png"/><Relationship Id="rId4" Type="http://schemas.openxmlformats.org/officeDocument/2006/relationships/image" Target="../media/image46.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2.svg"/><Relationship Id="rId5" Type="http://schemas.openxmlformats.org/officeDocument/2006/relationships/image" Target="../media/image23.png"/><Relationship Id="rId10" Type="http://schemas.openxmlformats.org/officeDocument/2006/relationships/image" Target="../media/image60.png"/><Relationship Id="rId4" Type="http://schemas.openxmlformats.org/officeDocument/2006/relationships/image" Target="../media/image22.png"/><Relationship Id="rId9" Type="http://schemas.openxmlformats.org/officeDocument/2006/relationships/image" Target="../media/image80.sv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1.xml"/><Relationship Id="rId7" Type="http://schemas.openxmlformats.org/officeDocument/2006/relationships/image" Target="../media/image7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1.gif"/><Relationship Id="rId18" Type="http://schemas.openxmlformats.org/officeDocument/2006/relationships/image" Target="../media/image7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2.gif"/><Relationship Id="rId17" Type="http://schemas.openxmlformats.org/officeDocument/2006/relationships/image" Target="../media/image80.gif"/><Relationship Id="rId2" Type="http://schemas.openxmlformats.org/officeDocument/2006/relationships/audio" Target="../media/media2.mp3"/><Relationship Id="rId16" Type="http://schemas.openxmlformats.org/officeDocument/2006/relationships/image" Target="../media/image79.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21.xml"/><Relationship Id="rId5" Type="http://schemas.microsoft.com/office/2007/relationships/media" Target="../media/media4.mp3"/><Relationship Id="rId15" Type="http://schemas.openxmlformats.org/officeDocument/2006/relationships/image" Target="../media/image78.gif"/><Relationship Id="rId10" Type="http://schemas.openxmlformats.org/officeDocument/2006/relationships/audio" Target="../media/media6.mp3"/><Relationship Id="rId19" Type="http://schemas.openxmlformats.org/officeDocument/2006/relationships/image" Target="../media/image76.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77.gif"/></Relationships>
</file>

<file path=ppt/slides/_rels/slide38.xml.rels><?xml version="1.0" encoding="UTF-8" standalone="yes"?>
<Relationships xmlns="http://schemas.openxmlformats.org/package/2006/relationships"><Relationship Id="rId8" Type="http://schemas.openxmlformats.org/officeDocument/2006/relationships/image" Target="../media/image82.gif"/><Relationship Id="rId13"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71.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72.gif"/><Relationship Id="rId11" Type="http://schemas.openxmlformats.org/officeDocument/2006/relationships/image" Target="../media/image84.png"/><Relationship Id="rId5" Type="http://schemas.openxmlformats.org/officeDocument/2006/relationships/image" Target="../media/image81.gif"/><Relationship Id="rId10" Type="http://schemas.openxmlformats.org/officeDocument/2006/relationships/image" Target="../media/image83.gif"/><Relationship Id="rId4" Type="http://schemas.openxmlformats.org/officeDocument/2006/relationships/audio" Target="../media/audio3.wav"/><Relationship Id="rId9" Type="http://schemas.openxmlformats.org/officeDocument/2006/relationships/image" Target="../media/image80.gif"/><Relationship Id="rId14" Type="http://schemas.openxmlformats.org/officeDocument/2006/relationships/image" Target="../media/image85.gif"/></Relationships>
</file>

<file path=ppt/slides/_rels/slide39.xml.rels><?xml version="1.0" encoding="UTF-8" standalone="yes"?>
<Relationships xmlns="http://schemas.openxmlformats.org/package/2006/relationships"><Relationship Id="rId8" Type="http://schemas.openxmlformats.org/officeDocument/2006/relationships/image" Target="../media/image71.gif"/><Relationship Id="rId13"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72.gif"/><Relationship Id="rId12"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1.gif"/><Relationship Id="rId11" Type="http://schemas.openxmlformats.org/officeDocument/2006/relationships/image" Target="../media/image83.gif"/><Relationship Id="rId5" Type="http://schemas.openxmlformats.org/officeDocument/2006/relationships/audio" Target="../media/audio3.wav"/><Relationship Id="rId15" Type="http://schemas.openxmlformats.org/officeDocument/2006/relationships/image" Target="../media/image86.gif"/><Relationship Id="rId10" Type="http://schemas.openxmlformats.org/officeDocument/2006/relationships/image" Target="../media/image80.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72.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3.gif"/><Relationship Id="rId11" Type="http://schemas.openxmlformats.org/officeDocument/2006/relationships/image" Target="../media/image84.png"/><Relationship Id="rId5" Type="http://schemas.openxmlformats.org/officeDocument/2006/relationships/image" Target="../media/image81.gif"/><Relationship Id="rId10" Type="http://schemas.openxmlformats.org/officeDocument/2006/relationships/image" Target="../media/image80.gif"/><Relationship Id="rId4" Type="http://schemas.openxmlformats.org/officeDocument/2006/relationships/audio" Target="../media/audio3.wav"/><Relationship Id="rId9" Type="http://schemas.openxmlformats.org/officeDocument/2006/relationships/image" Target="../media/image82.gif"/><Relationship Id="rId14" Type="http://schemas.openxmlformats.org/officeDocument/2006/relationships/image" Target="../media/image87.gif"/></Relationships>
</file>

<file path=ppt/slides/_rels/slide41.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83.gif"/><Relationship Id="rId12" Type="http://schemas.openxmlformats.org/officeDocument/2006/relationships/image" Target="../media/image87.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88.gif"/><Relationship Id="rId11" Type="http://schemas.openxmlformats.org/officeDocument/2006/relationships/image" Target="../media/image80.gif"/><Relationship Id="rId5" Type="http://schemas.openxmlformats.org/officeDocument/2006/relationships/image" Target="../media/image81.gif"/><Relationship Id="rId15" Type="http://schemas.microsoft.com/office/2007/relationships/hdphoto" Target="../media/hdphoto4.wdp"/><Relationship Id="rId10" Type="http://schemas.openxmlformats.org/officeDocument/2006/relationships/image" Target="../media/image82.gif"/><Relationship Id="rId4" Type="http://schemas.openxmlformats.org/officeDocument/2006/relationships/audio" Target="../media/audio3.wav"/><Relationship Id="rId9" Type="http://schemas.openxmlformats.org/officeDocument/2006/relationships/image" Target="../media/image71.gif"/><Relationship Id="rId1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72.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3.gif"/><Relationship Id="rId11" Type="http://schemas.openxmlformats.org/officeDocument/2006/relationships/image" Target="../media/image84.png"/><Relationship Id="rId5" Type="http://schemas.openxmlformats.org/officeDocument/2006/relationships/image" Target="../media/image81.gif"/><Relationship Id="rId10" Type="http://schemas.openxmlformats.org/officeDocument/2006/relationships/image" Target="../media/image80.gif"/><Relationship Id="rId4" Type="http://schemas.openxmlformats.org/officeDocument/2006/relationships/audio" Target="../media/audio3.wav"/><Relationship Id="rId9" Type="http://schemas.openxmlformats.org/officeDocument/2006/relationships/image" Target="../media/image82.gif"/><Relationship Id="rId14" Type="http://schemas.openxmlformats.org/officeDocument/2006/relationships/image" Target="../media/image87.gif"/></Relationships>
</file>

<file path=ppt/slides/_rels/slide43.xml.rels><?xml version="1.0" encoding="UTF-8" standalone="yes"?>
<Relationships xmlns="http://schemas.openxmlformats.org/package/2006/relationships"><Relationship Id="rId8" Type="http://schemas.openxmlformats.org/officeDocument/2006/relationships/image" Target="../media/image71.gif"/><Relationship Id="rId13"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72.gif"/><Relationship Id="rId12"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1.gif"/><Relationship Id="rId11" Type="http://schemas.openxmlformats.org/officeDocument/2006/relationships/image" Target="../media/image83.gif"/><Relationship Id="rId5" Type="http://schemas.openxmlformats.org/officeDocument/2006/relationships/audio" Target="../media/audio3.wav"/><Relationship Id="rId15" Type="http://schemas.openxmlformats.org/officeDocument/2006/relationships/image" Target="../media/image86.gif"/><Relationship Id="rId10" Type="http://schemas.openxmlformats.org/officeDocument/2006/relationships/image" Target="../media/image80.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1.gif"/><Relationship Id="rId13"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72.gif"/><Relationship Id="rId12"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1.gif"/><Relationship Id="rId11" Type="http://schemas.openxmlformats.org/officeDocument/2006/relationships/image" Target="../media/image83.gif"/><Relationship Id="rId5" Type="http://schemas.openxmlformats.org/officeDocument/2006/relationships/audio" Target="../media/audio3.wav"/><Relationship Id="rId15" Type="http://schemas.openxmlformats.org/officeDocument/2006/relationships/image" Target="../media/image86.gif"/><Relationship Id="rId10" Type="http://schemas.openxmlformats.org/officeDocument/2006/relationships/image" Target="../media/image80.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82.gif"/><Relationship Id="rId13"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71.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72.gif"/><Relationship Id="rId11" Type="http://schemas.openxmlformats.org/officeDocument/2006/relationships/image" Target="../media/image84.png"/><Relationship Id="rId5" Type="http://schemas.openxmlformats.org/officeDocument/2006/relationships/image" Target="../media/image81.gif"/><Relationship Id="rId10" Type="http://schemas.openxmlformats.org/officeDocument/2006/relationships/image" Target="../media/image83.gif"/><Relationship Id="rId4" Type="http://schemas.openxmlformats.org/officeDocument/2006/relationships/audio" Target="../media/audio3.wav"/><Relationship Id="rId9" Type="http://schemas.openxmlformats.org/officeDocument/2006/relationships/image" Target="../media/image80.gif"/><Relationship Id="rId14" Type="http://schemas.openxmlformats.org/officeDocument/2006/relationships/image" Target="../media/image85.gif"/></Relationships>
</file>

<file path=ppt/slides/_rels/slide46.xml.rels><?xml version="1.0" encoding="UTF-8" standalone="yes"?>
<Relationships xmlns="http://schemas.openxmlformats.org/package/2006/relationships"><Relationship Id="rId8" Type="http://schemas.openxmlformats.org/officeDocument/2006/relationships/image" Target="../media/image71.gif"/><Relationship Id="rId13"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72.gif"/><Relationship Id="rId12"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1.gif"/><Relationship Id="rId11" Type="http://schemas.openxmlformats.org/officeDocument/2006/relationships/image" Target="../media/image83.gif"/><Relationship Id="rId5" Type="http://schemas.openxmlformats.org/officeDocument/2006/relationships/audio" Target="../media/audio3.wav"/><Relationship Id="rId15" Type="http://schemas.openxmlformats.org/officeDocument/2006/relationships/image" Target="../media/image86.gif"/><Relationship Id="rId10" Type="http://schemas.openxmlformats.org/officeDocument/2006/relationships/image" Target="../media/image80.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37.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37.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37.sv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0.png"/><Relationship Id="rId5" Type="http://schemas.openxmlformats.org/officeDocument/2006/relationships/image" Target="../media/image23.png"/><Relationship Id="rId10"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9"/>
          <p:cNvPicPr preferRelativeResize="0"/>
          <p:nvPr/>
        </p:nvPicPr>
        <p:blipFill>
          <a:blip r:embed="rId3">
            <a:alphaModFix/>
          </a:blip>
          <a:stretch>
            <a:fillRect/>
          </a:stretch>
        </p:blipFill>
        <p:spPr>
          <a:xfrm>
            <a:off x="5002651" y="265050"/>
            <a:ext cx="1428803" cy="521000"/>
          </a:xfrm>
          <a:prstGeom prst="rect">
            <a:avLst/>
          </a:prstGeom>
          <a:noFill/>
          <a:ln>
            <a:noFill/>
          </a:ln>
        </p:spPr>
      </p:pic>
      <p:sp>
        <p:nvSpPr>
          <p:cNvPr id="310" name="Google Shape;310;p29"/>
          <p:cNvSpPr txBox="1">
            <a:spLocks noGrp="1"/>
          </p:cNvSpPr>
          <p:nvPr>
            <p:ph type="ctrTitle"/>
          </p:nvPr>
        </p:nvSpPr>
        <p:spPr>
          <a:xfrm>
            <a:off x="366376" y="905317"/>
            <a:ext cx="5656375" cy="13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a:t>Nhớ đồng</a:t>
            </a:r>
            <a:endParaRPr sz="6600">
              <a:solidFill>
                <a:schemeClr val="dk2"/>
              </a:solidFill>
            </a:endParaRPr>
          </a:p>
        </p:txBody>
      </p:sp>
      <p:sp>
        <p:nvSpPr>
          <p:cNvPr id="311" name="Google Shape;311;p29"/>
          <p:cNvSpPr txBox="1">
            <a:spLocks noGrp="1"/>
          </p:cNvSpPr>
          <p:nvPr>
            <p:ph type="subTitle" idx="1"/>
          </p:nvPr>
        </p:nvSpPr>
        <p:spPr>
          <a:xfrm>
            <a:off x="1516612" y="2024467"/>
            <a:ext cx="2514467" cy="45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i="1">
                <a:latin typeface="Times New Roman" panose="02020603050405020304" pitchFamily="18" charset="0"/>
                <a:cs typeface="Times New Roman" panose="02020603050405020304" pitchFamily="18" charset="0"/>
              </a:rPr>
              <a:t>Tố Hữu</a:t>
            </a:r>
            <a:endParaRPr sz="3600" i="1">
              <a:latin typeface="Times New Roman" panose="02020603050405020304" pitchFamily="18" charset="0"/>
              <a:cs typeface="Times New Roman" panose="02020603050405020304" pitchFamily="18" charset="0"/>
            </a:endParaRPr>
          </a:p>
        </p:txBody>
      </p:sp>
      <p:pic>
        <p:nvPicPr>
          <p:cNvPr id="312" name="Google Shape;312;p29"/>
          <p:cNvPicPr preferRelativeResize="0"/>
          <p:nvPr/>
        </p:nvPicPr>
        <p:blipFill>
          <a:blip r:embed="rId4">
            <a:alphaModFix/>
          </a:blip>
          <a:stretch>
            <a:fillRect/>
          </a:stretch>
        </p:blipFill>
        <p:spPr>
          <a:xfrm>
            <a:off x="5294592" y="1478135"/>
            <a:ext cx="839857" cy="415811"/>
          </a:xfrm>
          <a:prstGeom prst="rect">
            <a:avLst/>
          </a:prstGeom>
          <a:noFill/>
          <a:ln>
            <a:noFill/>
          </a:ln>
        </p:spPr>
      </p:pic>
      <p:pic>
        <p:nvPicPr>
          <p:cNvPr id="313" name="Google Shape;313;p29"/>
          <p:cNvPicPr preferRelativeResize="0"/>
          <p:nvPr/>
        </p:nvPicPr>
        <p:blipFill>
          <a:blip r:embed="rId5">
            <a:alphaModFix/>
          </a:blip>
          <a:stretch>
            <a:fillRect/>
          </a:stretch>
        </p:blipFill>
        <p:spPr>
          <a:xfrm>
            <a:off x="7761786" y="886602"/>
            <a:ext cx="1140394" cy="638400"/>
          </a:xfrm>
          <a:prstGeom prst="rect">
            <a:avLst/>
          </a:prstGeom>
          <a:noFill/>
          <a:ln>
            <a:noFill/>
          </a:ln>
        </p:spPr>
      </p:pic>
      <p:pic>
        <p:nvPicPr>
          <p:cNvPr id="314" name="Google Shape;314;p29"/>
          <p:cNvPicPr preferRelativeResize="0"/>
          <p:nvPr/>
        </p:nvPicPr>
        <p:blipFill>
          <a:blip r:embed="rId6">
            <a:alphaModFix/>
          </a:blip>
          <a:stretch>
            <a:fillRect/>
          </a:stretch>
        </p:blipFill>
        <p:spPr>
          <a:xfrm>
            <a:off x="6180959" y="268166"/>
            <a:ext cx="1299950" cy="905375"/>
          </a:xfrm>
          <a:prstGeom prst="rect">
            <a:avLst/>
          </a:prstGeom>
          <a:noFill/>
          <a:ln>
            <a:noFill/>
          </a:ln>
        </p:spPr>
      </p:pic>
      <p:pic>
        <p:nvPicPr>
          <p:cNvPr id="315" name="Google Shape;315;p29"/>
          <p:cNvPicPr preferRelativeResize="0"/>
          <p:nvPr/>
        </p:nvPicPr>
        <p:blipFill>
          <a:blip r:embed="rId7">
            <a:alphaModFix/>
          </a:blip>
          <a:stretch>
            <a:fillRect/>
          </a:stretch>
        </p:blipFill>
        <p:spPr>
          <a:xfrm>
            <a:off x="7494248" y="167375"/>
            <a:ext cx="1299950" cy="399486"/>
          </a:xfrm>
          <a:prstGeom prst="rect">
            <a:avLst/>
          </a:prstGeom>
          <a:noFill/>
          <a:ln>
            <a:noFill/>
          </a:ln>
        </p:spPr>
      </p:pic>
      <p:sp>
        <p:nvSpPr>
          <p:cNvPr id="316" name="Google Shape;316;p29"/>
          <p:cNvSpPr/>
          <p:nvPr/>
        </p:nvSpPr>
        <p:spPr>
          <a:xfrm>
            <a:off x="6448650" y="4255450"/>
            <a:ext cx="452400" cy="117900"/>
          </a:xfrm>
          <a:prstGeom prst="ellipse">
            <a:avLst/>
          </a:prstGeom>
          <a:solidFill>
            <a:srgbClr val="2A493D">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29"/>
          <p:cNvPicPr preferRelativeResize="0"/>
          <p:nvPr/>
        </p:nvPicPr>
        <p:blipFill rotWithShape="1">
          <a:blip r:embed="rId8">
            <a:alphaModFix/>
          </a:blip>
          <a:srcRect b="3809"/>
          <a:stretch/>
        </p:blipFill>
        <p:spPr>
          <a:xfrm>
            <a:off x="1155919" y="4255450"/>
            <a:ext cx="701081" cy="653157"/>
          </a:xfrm>
          <a:prstGeom prst="rect">
            <a:avLst/>
          </a:prstGeom>
          <a:noFill/>
          <a:ln>
            <a:noFill/>
          </a:ln>
        </p:spPr>
      </p:pic>
      <p:pic>
        <p:nvPicPr>
          <p:cNvPr id="318" name="Google Shape;318;p29"/>
          <p:cNvPicPr preferRelativeResize="0"/>
          <p:nvPr/>
        </p:nvPicPr>
        <p:blipFill>
          <a:blip r:embed="rId9">
            <a:alphaModFix/>
          </a:blip>
          <a:stretch>
            <a:fillRect/>
          </a:stretch>
        </p:blipFill>
        <p:spPr>
          <a:xfrm>
            <a:off x="1809625" y="4046550"/>
            <a:ext cx="1770255" cy="399475"/>
          </a:xfrm>
          <a:prstGeom prst="rect">
            <a:avLst/>
          </a:prstGeom>
          <a:noFill/>
          <a:ln>
            <a:noFill/>
          </a:ln>
        </p:spPr>
      </p:pic>
      <p:pic>
        <p:nvPicPr>
          <p:cNvPr id="319" name="Google Shape;319;p29"/>
          <p:cNvPicPr preferRelativeResize="0"/>
          <p:nvPr/>
        </p:nvPicPr>
        <p:blipFill>
          <a:blip r:embed="rId10">
            <a:alphaModFix/>
          </a:blip>
          <a:stretch>
            <a:fillRect/>
          </a:stretch>
        </p:blipFill>
        <p:spPr>
          <a:xfrm>
            <a:off x="6998011" y="2063928"/>
            <a:ext cx="1683976" cy="643511"/>
          </a:xfrm>
          <a:prstGeom prst="rect">
            <a:avLst/>
          </a:prstGeom>
          <a:noFill/>
          <a:ln>
            <a:noFill/>
          </a:ln>
        </p:spPr>
      </p:pic>
      <p:pic>
        <p:nvPicPr>
          <p:cNvPr id="2" name="Picture 1">
            <a:extLst>
              <a:ext uri="{FF2B5EF4-FFF2-40B4-BE49-F238E27FC236}">
                <a16:creationId xmlns:a16="http://schemas.microsoft.com/office/drawing/2014/main" id="{ADFD1CBD-C653-C075-69E7-B5003844135E}"/>
              </a:ext>
            </a:extLst>
          </p:cNvPr>
          <p:cNvPicPr>
            <a:picLocks noChangeAspect="1"/>
          </p:cNvPicPr>
          <p:nvPr/>
        </p:nvPicPr>
        <p:blipFill>
          <a:blip r:embed="rId11"/>
          <a:stretch>
            <a:fillRect/>
          </a:stretch>
        </p:blipFill>
        <p:spPr>
          <a:xfrm>
            <a:off x="5194662" y="1258946"/>
            <a:ext cx="3606697" cy="3884554"/>
          </a:xfrm>
          <a:prstGeom prst="rect">
            <a:avLst/>
          </a:prstGeom>
        </p:spPr>
      </p:pic>
      <p:sp>
        <p:nvSpPr>
          <p:cNvPr id="3" name="Google Shape;276;p25">
            <a:extLst>
              <a:ext uri="{FF2B5EF4-FFF2-40B4-BE49-F238E27FC236}">
                <a16:creationId xmlns:a16="http://schemas.microsoft.com/office/drawing/2014/main" id="{FBB90A7F-9160-17ED-91AE-D5146B1C6C30}"/>
              </a:ext>
            </a:extLst>
          </p:cNvPr>
          <p:cNvSpPr/>
          <p:nvPr/>
        </p:nvSpPr>
        <p:spPr>
          <a:xfrm flipH="1">
            <a:off x="4282384" y="3648093"/>
            <a:ext cx="294790" cy="317241"/>
          </a:xfrm>
          <a:custGeom>
            <a:avLst/>
            <a:gdLst/>
            <a:ahLst/>
            <a:cxnLst/>
            <a:rect l="l" t="t" r="r" b="b"/>
            <a:pathLst>
              <a:path w="3532" h="3801" extrusionOk="0">
                <a:moveTo>
                  <a:pt x="1679" y="1"/>
                </a:moveTo>
                <a:cubicBezTo>
                  <a:pt x="1570" y="568"/>
                  <a:pt x="1118" y="1126"/>
                  <a:pt x="537" y="1126"/>
                </a:cubicBezTo>
                <a:cubicBezTo>
                  <a:pt x="438" y="1126"/>
                  <a:pt x="335" y="1110"/>
                  <a:pt x="229" y="1075"/>
                </a:cubicBezTo>
                <a:lnTo>
                  <a:pt x="229" y="1075"/>
                </a:lnTo>
                <a:cubicBezTo>
                  <a:pt x="480" y="1319"/>
                  <a:pt x="819" y="1453"/>
                  <a:pt x="1169" y="1453"/>
                </a:cubicBezTo>
                <a:cubicBezTo>
                  <a:pt x="1193" y="1453"/>
                  <a:pt x="1218" y="1452"/>
                  <a:pt x="1243" y="1451"/>
                </a:cubicBezTo>
                <a:lnTo>
                  <a:pt x="1243" y="1451"/>
                </a:lnTo>
                <a:cubicBezTo>
                  <a:pt x="1182" y="1820"/>
                  <a:pt x="578" y="1786"/>
                  <a:pt x="283" y="1793"/>
                </a:cubicBezTo>
                <a:cubicBezTo>
                  <a:pt x="464" y="2135"/>
                  <a:pt x="981" y="2082"/>
                  <a:pt x="1317" y="2156"/>
                </a:cubicBezTo>
                <a:cubicBezTo>
                  <a:pt x="1142" y="2585"/>
                  <a:pt x="390" y="2391"/>
                  <a:pt x="1" y="2505"/>
                </a:cubicBezTo>
                <a:cubicBezTo>
                  <a:pt x="276" y="2867"/>
                  <a:pt x="780" y="2954"/>
                  <a:pt x="1229" y="3015"/>
                </a:cubicBezTo>
                <a:cubicBezTo>
                  <a:pt x="827" y="3109"/>
                  <a:pt x="417" y="3169"/>
                  <a:pt x="8" y="3203"/>
                </a:cubicBezTo>
                <a:cubicBezTo>
                  <a:pt x="115" y="3270"/>
                  <a:pt x="236" y="3330"/>
                  <a:pt x="363" y="3384"/>
                </a:cubicBezTo>
                <a:cubicBezTo>
                  <a:pt x="1102" y="3485"/>
                  <a:pt x="1927" y="3619"/>
                  <a:pt x="2793" y="3800"/>
                </a:cubicBezTo>
                <a:cubicBezTo>
                  <a:pt x="2995" y="3800"/>
                  <a:pt x="3190" y="3760"/>
                  <a:pt x="3371" y="3686"/>
                </a:cubicBezTo>
                <a:cubicBezTo>
                  <a:pt x="2988" y="3632"/>
                  <a:pt x="2639" y="3451"/>
                  <a:pt x="2364" y="3183"/>
                </a:cubicBezTo>
                <a:lnTo>
                  <a:pt x="2364" y="3183"/>
                </a:lnTo>
                <a:cubicBezTo>
                  <a:pt x="2477" y="3198"/>
                  <a:pt x="2600" y="3209"/>
                  <a:pt x="2722" y="3209"/>
                </a:cubicBezTo>
                <a:cubicBezTo>
                  <a:pt x="3044" y="3209"/>
                  <a:pt x="3367" y="3132"/>
                  <a:pt x="3532" y="2840"/>
                </a:cubicBezTo>
                <a:lnTo>
                  <a:pt x="3532" y="2840"/>
                </a:lnTo>
                <a:cubicBezTo>
                  <a:pt x="3518" y="2841"/>
                  <a:pt x="3503" y="2841"/>
                  <a:pt x="3489" y="2841"/>
                </a:cubicBezTo>
                <a:cubicBezTo>
                  <a:pt x="2981" y="2841"/>
                  <a:pt x="2489" y="2608"/>
                  <a:pt x="2169" y="2209"/>
                </a:cubicBezTo>
                <a:lnTo>
                  <a:pt x="2169" y="2209"/>
                </a:lnTo>
                <a:cubicBezTo>
                  <a:pt x="2192" y="2211"/>
                  <a:pt x="2215" y="2212"/>
                  <a:pt x="2237" y="2212"/>
                </a:cubicBezTo>
                <a:cubicBezTo>
                  <a:pt x="2468" y="2212"/>
                  <a:pt x="2689" y="2119"/>
                  <a:pt x="2854" y="1954"/>
                </a:cubicBezTo>
                <a:cubicBezTo>
                  <a:pt x="2418" y="1927"/>
                  <a:pt x="2048" y="1639"/>
                  <a:pt x="1914" y="1223"/>
                </a:cubicBezTo>
                <a:lnTo>
                  <a:pt x="1914" y="1223"/>
                </a:lnTo>
                <a:cubicBezTo>
                  <a:pt x="1995" y="1251"/>
                  <a:pt x="2077" y="1262"/>
                  <a:pt x="2159" y="1262"/>
                </a:cubicBezTo>
                <a:cubicBezTo>
                  <a:pt x="2309" y="1262"/>
                  <a:pt x="2461" y="1226"/>
                  <a:pt x="2612" y="1196"/>
                </a:cubicBezTo>
                <a:cubicBezTo>
                  <a:pt x="2129" y="1035"/>
                  <a:pt x="1733" y="504"/>
                  <a:pt x="1679"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77;p25">
            <a:extLst>
              <a:ext uri="{FF2B5EF4-FFF2-40B4-BE49-F238E27FC236}">
                <a16:creationId xmlns:a16="http://schemas.microsoft.com/office/drawing/2014/main" id="{369C9D4E-3C1D-BFB3-C158-6C4A2EAD4CED}"/>
              </a:ext>
            </a:extLst>
          </p:cNvPr>
          <p:cNvSpPr/>
          <p:nvPr/>
        </p:nvSpPr>
        <p:spPr>
          <a:xfrm flipH="1">
            <a:off x="4075063" y="3788728"/>
            <a:ext cx="225850" cy="238786"/>
          </a:xfrm>
          <a:custGeom>
            <a:avLst/>
            <a:gdLst/>
            <a:ahLst/>
            <a:cxnLst/>
            <a:rect l="l" t="t" r="r" b="b"/>
            <a:pathLst>
              <a:path w="2706" h="2861" extrusionOk="0">
                <a:moveTo>
                  <a:pt x="1283" y="1"/>
                </a:moveTo>
                <a:cubicBezTo>
                  <a:pt x="1202" y="435"/>
                  <a:pt x="859" y="860"/>
                  <a:pt x="415" y="860"/>
                </a:cubicBezTo>
                <a:cubicBezTo>
                  <a:pt x="338" y="860"/>
                  <a:pt x="257" y="847"/>
                  <a:pt x="175" y="820"/>
                </a:cubicBezTo>
                <a:lnTo>
                  <a:pt x="175" y="820"/>
                </a:lnTo>
                <a:cubicBezTo>
                  <a:pt x="371" y="1010"/>
                  <a:pt x="634" y="1116"/>
                  <a:pt x="905" y="1116"/>
                </a:cubicBezTo>
                <a:cubicBezTo>
                  <a:pt x="921" y="1116"/>
                  <a:pt x="937" y="1116"/>
                  <a:pt x="954" y="1115"/>
                </a:cubicBezTo>
                <a:lnTo>
                  <a:pt x="954" y="1115"/>
                </a:lnTo>
                <a:cubicBezTo>
                  <a:pt x="907" y="1397"/>
                  <a:pt x="443" y="1370"/>
                  <a:pt x="215" y="1377"/>
                </a:cubicBezTo>
                <a:cubicBezTo>
                  <a:pt x="356" y="1632"/>
                  <a:pt x="752" y="1598"/>
                  <a:pt x="1007" y="1652"/>
                </a:cubicBezTo>
                <a:cubicBezTo>
                  <a:pt x="873" y="1981"/>
                  <a:pt x="296" y="1833"/>
                  <a:pt x="0" y="1921"/>
                </a:cubicBezTo>
                <a:cubicBezTo>
                  <a:pt x="208" y="2196"/>
                  <a:pt x="591" y="2263"/>
                  <a:pt x="940" y="2310"/>
                </a:cubicBezTo>
                <a:cubicBezTo>
                  <a:pt x="846" y="2330"/>
                  <a:pt x="752" y="2350"/>
                  <a:pt x="652" y="2370"/>
                </a:cubicBezTo>
                <a:cubicBezTo>
                  <a:pt x="1256" y="2511"/>
                  <a:pt x="1867" y="2679"/>
                  <a:pt x="2484" y="2860"/>
                </a:cubicBezTo>
                <a:cubicBezTo>
                  <a:pt x="2518" y="2854"/>
                  <a:pt x="2551" y="2840"/>
                  <a:pt x="2585" y="2827"/>
                </a:cubicBezTo>
                <a:cubicBezTo>
                  <a:pt x="2296" y="2787"/>
                  <a:pt x="2021" y="2652"/>
                  <a:pt x="1813" y="2444"/>
                </a:cubicBezTo>
                <a:lnTo>
                  <a:pt x="1813" y="2444"/>
                </a:lnTo>
                <a:cubicBezTo>
                  <a:pt x="1893" y="2453"/>
                  <a:pt x="1981" y="2460"/>
                  <a:pt x="2069" y="2460"/>
                </a:cubicBezTo>
                <a:cubicBezTo>
                  <a:pt x="2319" y="2460"/>
                  <a:pt x="2577" y="2404"/>
                  <a:pt x="2706" y="2176"/>
                </a:cubicBezTo>
                <a:lnTo>
                  <a:pt x="2706" y="2176"/>
                </a:lnTo>
                <a:cubicBezTo>
                  <a:pt x="2692" y="2176"/>
                  <a:pt x="2678" y="2176"/>
                  <a:pt x="2664" y="2176"/>
                </a:cubicBezTo>
                <a:cubicBezTo>
                  <a:pt x="2276" y="2176"/>
                  <a:pt x="1905" y="1997"/>
                  <a:pt x="1658" y="1692"/>
                </a:cubicBezTo>
                <a:lnTo>
                  <a:pt x="1658" y="1692"/>
                </a:lnTo>
                <a:cubicBezTo>
                  <a:pt x="1675" y="1693"/>
                  <a:pt x="1691" y="1694"/>
                  <a:pt x="1707" y="1694"/>
                </a:cubicBezTo>
                <a:cubicBezTo>
                  <a:pt x="1885" y="1694"/>
                  <a:pt x="2059" y="1627"/>
                  <a:pt x="2182" y="1498"/>
                </a:cubicBezTo>
                <a:cubicBezTo>
                  <a:pt x="1853" y="1478"/>
                  <a:pt x="1571" y="1256"/>
                  <a:pt x="1470" y="941"/>
                </a:cubicBezTo>
                <a:lnTo>
                  <a:pt x="1470" y="941"/>
                </a:lnTo>
                <a:cubicBezTo>
                  <a:pt x="1530" y="959"/>
                  <a:pt x="1591" y="967"/>
                  <a:pt x="1654" y="967"/>
                </a:cubicBezTo>
                <a:cubicBezTo>
                  <a:pt x="1769" y="967"/>
                  <a:pt x="1888" y="942"/>
                  <a:pt x="2001" y="920"/>
                </a:cubicBezTo>
                <a:cubicBezTo>
                  <a:pt x="1632" y="793"/>
                  <a:pt x="1323" y="390"/>
                  <a:pt x="1283"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78;p25">
            <a:extLst>
              <a:ext uri="{FF2B5EF4-FFF2-40B4-BE49-F238E27FC236}">
                <a16:creationId xmlns:a16="http://schemas.microsoft.com/office/drawing/2014/main" id="{CD114843-8035-1718-0E1A-3CDC1054E6EC}"/>
              </a:ext>
            </a:extLst>
          </p:cNvPr>
          <p:cNvSpPr/>
          <p:nvPr/>
        </p:nvSpPr>
        <p:spPr>
          <a:xfrm flipH="1">
            <a:off x="4572000" y="3712026"/>
            <a:ext cx="226434" cy="206236"/>
          </a:xfrm>
          <a:custGeom>
            <a:avLst/>
            <a:gdLst/>
            <a:ahLst/>
            <a:cxnLst/>
            <a:rect l="l" t="t" r="r" b="b"/>
            <a:pathLst>
              <a:path w="2713" h="2471" extrusionOk="0">
                <a:moveTo>
                  <a:pt x="1289" y="0"/>
                </a:moveTo>
                <a:cubicBezTo>
                  <a:pt x="1209" y="442"/>
                  <a:pt x="859" y="864"/>
                  <a:pt x="411" y="864"/>
                </a:cubicBezTo>
                <a:cubicBezTo>
                  <a:pt x="335" y="864"/>
                  <a:pt x="256" y="852"/>
                  <a:pt x="175" y="826"/>
                </a:cubicBezTo>
                <a:lnTo>
                  <a:pt x="175" y="826"/>
                </a:lnTo>
                <a:cubicBezTo>
                  <a:pt x="371" y="1015"/>
                  <a:pt x="632" y="1116"/>
                  <a:pt x="902" y="1116"/>
                </a:cubicBezTo>
                <a:cubicBezTo>
                  <a:pt x="919" y="1116"/>
                  <a:pt x="936" y="1115"/>
                  <a:pt x="954" y="1114"/>
                </a:cubicBezTo>
                <a:lnTo>
                  <a:pt x="954" y="1114"/>
                </a:lnTo>
                <a:cubicBezTo>
                  <a:pt x="907" y="1396"/>
                  <a:pt x="443" y="1369"/>
                  <a:pt x="215" y="1376"/>
                </a:cubicBezTo>
                <a:cubicBezTo>
                  <a:pt x="356" y="1638"/>
                  <a:pt x="752" y="1598"/>
                  <a:pt x="1007" y="1651"/>
                </a:cubicBezTo>
                <a:cubicBezTo>
                  <a:pt x="873" y="1987"/>
                  <a:pt x="302" y="1839"/>
                  <a:pt x="0" y="1920"/>
                </a:cubicBezTo>
                <a:cubicBezTo>
                  <a:pt x="215" y="2202"/>
                  <a:pt x="598" y="2269"/>
                  <a:pt x="940" y="2309"/>
                </a:cubicBezTo>
                <a:cubicBezTo>
                  <a:pt x="866" y="2329"/>
                  <a:pt x="779" y="2350"/>
                  <a:pt x="698" y="2363"/>
                </a:cubicBezTo>
                <a:cubicBezTo>
                  <a:pt x="1027" y="2390"/>
                  <a:pt x="1410" y="2423"/>
                  <a:pt x="1846" y="2470"/>
                </a:cubicBezTo>
                <a:cubicBezTo>
                  <a:pt x="1833" y="2464"/>
                  <a:pt x="1826" y="2457"/>
                  <a:pt x="1813" y="2444"/>
                </a:cubicBezTo>
                <a:lnTo>
                  <a:pt x="1813" y="2444"/>
                </a:lnTo>
                <a:cubicBezTo>
                  <a:pt x="1895" y="2454"/>
                  <a:pt x="1985" y="2462"/>
                  <a:pt x="2076" y="2462"/>
                </a:cubicBezTo>
                <a:cubicBezTo>
                  <a:pt x="2324" y="2462"/>
                  <a:pt x="2580" y="2403"/>
                  <a:pt x="2712" y="2182"/>
                </a:cubicBezTo>
                <a:lnTo>
                  <a:pt x="2712" y="2182"/>
                </a:lnTo>
                <a:cubicBezTo>
                  <a:pt x="2705" y="2182"/>
                  <a:pt x="2697" y="2182"/>
                  <a:pt x="2690" y="2182"/>
                </a:cubicBezTo>
                <a:cubicBezTo>
                  <a:pt x="2289" y="2182"/>
                  <a:pt x="1915" y="2008"/>
                  <a:pt x="1665" y="1698"/>
                </a:cubicBezTo>
                <a:lnTo>
                  <a:pt x="1665" y="1698"/>
                </a:lnTo>
                <a:cubicBezTo>
                  <a:pt x="1680" y="1699"/>
                  <a:pt x="1695" y="1700"/>
                  <a:pt x="1710" y="1700"/>
                </a:cubicBezTo>
                <a:cubicBezTo>
                  <a:pt x="1889" y="1700"/>
                  <a:pt x="2059" y="1628"/>
                  <a:pt x="2189" y="1504"/>
                </a:cubicBezTo>
                <a:cubicBezTo>
                  <a:pt x="1853" y="1477"/>
                  <a:pt x="1571" y="1255"/>
                  <a:pt x="1470" y="940"/>
                </a:cubicBezTo>
                <a:lnTo>
                  <a:pt x="1470" y="940"/>
                </a:lnTo>
                <a:cubicBezTo>
                  <a:pt x="1529" y="961"/>
                  <a:pt x="1590" y="969"/>
                  <a:pt x="1653" y="969"/>
                </a:cubicBezTo>
                <a:cubicBezTo>
                  <a:pt x="1768" y="969"/>
                  <a:pt x="1887" y="942"/>
                  <a:pt x="2001" y="920"/>
                </a:cubicBezTo>
                <a:cubicBezTo>
                  <a:pt x="1632" y="799"/>
                  <a:pt x="1329" y="389"/>
                  <a:pt x="1289" y="0"/>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719999"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Times New Roman" panose="02020603050405020304" pitchFamily="18" charset="0"/>
                <a:cs typeface="Times New Roman" panose="02020603050405020304" pitchFamily="18" charset="0"/>
              </a:rPr>
              <a:t>2. Tác phẩm</a:t>
            </a:r>
            <a:endParaRPr dirty="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333246"/>
            <a:ext cx="5747657"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28" name="Google Shape;2145;p36">
            <a:extLst>
              <a:ext uri="{FF2B5EF4-FFF2-40B4-BE49-F238E27FC236}">
                <a16:creationId xmlns:a16="http://schemas.microsoft.com/office/drawing/2014/main" id="{9F6A8963-C983-78E6-1002-2207C39EEC00}"/>
              </a:ext>
            </a:extLst>
          </p:cNvPr>
          <p:cNvSpPr/>
          <p:nvPr/>
        </p:nvSpPr>
        <p:spPr>
          <a:xfrm>
            <a:off x="565545" y="137972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0" name="Google Shape;2239;p65">
            <a:extLst>
              <a:ext uri="{FF2B5EF4-FFF2-40B4-BE49-F238E27FC236}">
                <a16:creationId xmlns:a16="http://schemas.microsoft.com/office/drawing/2014/main" id="{E67CD140-A407-957C-CAE5-C1333B50DFA0}"/>
              </a:ext>
            </a:extLst>
          </p:cNvPr>
          <p:cNvSpPr/>
          <p:nvPr/>
        </p:nvSpPr>
        <p:spPr>
          <a:xfrm rot="10716260">
            <a:off x="6753757" y="1299591"/>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1" name="Google Shape;2240;p65">
            <a:extLst>
              <a:ext uri="{FF2B5EF4-FFF2-40B4-BE49-F238E27FC236}">
                <a16:creationId xmlns:a16="http://schemas.microsoft.com/office/drawing/2014/main" id="{81256EC9-A58E-55A5-49A3-B67EB9DC75BB}"/>
              </a:ext>
            </a:extLst>
          </p:cNvPr>
          <p:cNvSpPr/>
          <p:nvPr/>
        </p:nvSpPr>
        <p:spPr>
          <a:xfrm rot="-504209">
            <a:off x="1413388" y="1514223"/>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3" name="Google Shape;2339;p65">
            <a:extLst>
              <a:ext uri="{FF2B5EF4-FFF2-40B4-BE49-F238E27FC236}">
                <a16:creationId xmlns:a16="http://schemas.microsoft.com/office/drawing/2014/main" id="{53DC2F02-8ECE-69CA-76FF-6FA64D940FD8}"/>
              </a:ext>
            </a:extLst>
          </p:cNvPr>
          <p:cNvSpPr txBox="1">
            <a:spLocks/>
          </p:cNvSpPr>
          <p:nvPr/>
        </p:nvSpPr>
        <p:spPr>
          <a:xfrm>
            <a:off x="1366877" y="1557018"/>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378" rtl="0" eaLnBrk="1" fontAlgn="auto" latinLnBrk="0" hangingPunct="1">
              <a:lnSpc>
                <a:spcPct val="100000"/>
              </a:lnSpc>
              <a:spcBef>
                <a:spcPts val="0"/>
              </a:spcBef>
              <a:spcAft>
                <a:spcPts val="0"/>
              </a:spcAft>
              <a:buClr>
                <a:srgbClr val="E32747"/>
              </a:buClr>
              <a:buSzPts val="8000"/>
              <a:buFont typeface="Ranchers"/>
              <a:buNone/>
              <a:tabLst/>
              <a:defRPr/>
            </a:pPr>
            <a:r>
              <a:rPr kumimoji="0" lang="en" sz="2800"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354" name="Google Shape;2340;p65">
            <a:extLst>
              <a:ext uri="{FF2B5EF4-FFF2-40B4-BE49-F238E27FC236}">
                <a16:creationId xmlns:a16="http://schemas.microsoft.com/office/drawing/2014/main" id="{DD2541FC-4BEF-79AB-9B14-4615E8C45EB0}"/>
              </a:ext>
            </a:extLst>
          </p:cNvPr>
          <p:cNvSpPr txBox="1">
            <a:spLocks/>
          </p:cNvSpPr>
          <p:nvPr/>
        </p:nvSpPr>
        <p:spPr>
          <a:xfrm>
            <a:off x="6730559" y="1341514"/>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378" rtl="0" eaLnBrk="1" fontAlgn="auto" latinLnBrk="0" hangingPunct="1">
              <a:lnSpc>
                <a:spcPct val="100000"/>
              </a:lnSpc>
              <a:spcBef>
                <a:spcPts val="0"/>
              </a:spcBef>
              <a:spcAft>
                <a:spcPts val="0"/>
              </a:spcAft>
              <a:buClr>
                <a:srgbClr val="E32747"/>
              </a:buClr>
              <a:buSzPts val="8000"/>
              <a:buFont typeface="Ranchers"/>
              <a:buNone/>
              <a:tabLst/>
              <a:defRPr/>
            </a:pPr>
            <a:r>
              <a:rPr kumimoji="0" lang="en" sz="2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sp>
        <p:nvSpPr>
          <p:cNvPr id="356" name="TextBox 355">
            <a:extLst>
              <a:ext uri="{FF2B5EF4-FFF2-40B4-BE49-F238E27FC236}">
                <a16:creationId xmlns:a16="http://schemas.microsoft.com/office/drawing/2014/main" id="{F22A1E9C-478D-E4BD-6EB4-D2BB0E9E7D3C}"/>
              </a:ext>
            </a:extLst>
          </p:cNvPr>
          <p:cNvSpPr txBox="1"/>
          <p:nvPr/>
        </p:nvSpPr>
        <p:spPr>
          <a:xfrm>
            <a:off x="545394" y="2436916"/>
            <a:ext cx="276290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Hs chú ý nhịp, đọc diễn cảm</a:t>
            </a:r>
          </a:p>
        </p:txBody>
      </p:sp>
      <p:sp>
        <p:nvSpPr>
          <p:cNvPr id="357" name="TextBox 356">
            <a:extLst>
              <a:ext uri="{FF2B5EF4-FFF2-40B4-BE49-F238E27FC236}">
                <a16:creationId xmlns:a16="http://schemas.microsoft.com/office/drawing/2014/main" id="{0C71B30F-2A7C-108E-34F1-578A2464EA13}"/>
              </a:ext>
            </a:extLst>
          </p:cNvPr>
          <p:cNvSpPr txBox="1"/>
          <p:nvPr/>
        </p:nvSpPr>
        <p:spPr>
          <a:xfrm>
            <a:off x="5962819" y="2197406"/>
            <a:ext cx="3046445"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Lưu ý dừng đọc đúng thời điểm để trả lời các câu hỏi trong hộp chỉ dẫn</a:t>
            </a:r>
          </a:p>
        </p:txBody>
      </p:sp>
      <p:grpSp>
        <p:nvGrpSpPr>
          <p:cNvPr id="358" name="Google Shape;1132;p30">
            <a:extLst>
              <a:ext uri="{FF2B5EF4-FFF2-40B4-BE49-F238E27FC236}">
                <a16:creationId xmlns:a16="http://schemas.microsoft.com/office/drawing/2014/main" id="{AD048C85-D86B-38CB-A079-C0EDB562D052}"/>
              </a:ext>
            </a:extLst>
          </p:cNvPr>
          <p:cNvGrpSpPr/>
          <p:nvPr/>
        </p:nvGrpSpPr>
        <p:grpSpPr>
          <a:xfrm>
            <a:off x="3079463" y="2295543"/>
            <a:ext cx="1344877" cy="2843572"/>
            <a:chOff x="6619909" y="1003710"/>
            <a:chExt cx="2066897" cy="3728305"/>
          </a:xfrm>
        </p:grpSpPr>
        <p:grpSp>
          <p:nvGrpSpPr>
            <p:cNvPr id="359" name="Google Shape;1133;p30">
              <a:extLst>
                <a:ext uri="{FF2B5EF4-FFF2-40B4-BE49-F238E27FC236}">
                  <a16:creationId xmlns:a16="http://schemas.microsoft.com/office/drawing/2014/main" id="{DC8C4C87-0C72-409C-CE5C-319ECBEB9EF2}"/>
                </a:ext>
              </a:extLst>
            </p:cNvPr>
            <p:cNvGrpSpPr/>
            <p:nvPr/>
          </p:nvGrpSpPr>
          <p:grpSpPr>
            <a:xfrm>
              <a:off x="6619909" y="1003710"/>
              <a:ext cx="2066897" cy="3728305"/>
              <a:chOff x="1104525" y="1174875"/>
              <a:chExt cx="1972042" cy="3557203"/>
            </a:xfrm>
          </p:grpSpPr>
          <p:sp>
            <p:nvSpPr>
              <p:cNvPr id="361" name="Google Shape;1134;p30">
                <a:extLst>
                  <a:ext uri="{FF2B5EF4-FFF2-40B4-BE49-F238E27FC236}">
                    <a16:creationId xmlns:a16="http://schemas.microsoft.com/office/drawing/2014/main" id="{8625CB2D-B50B-7F49-A7D1-7D5159F7E437}"/>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2" name="Google Shape;1135;p30">
                <a:extLst>
                  <a:ext uri="{FF2B5EF4-FFF2-40B4-BE49-F238E27FC236}">
                    <a16:creationId xmlns:a16="http://schemas.microsoft.com/office/drawing/2014/main" id="{2BE192AD-E583-F3FE-CA10-BE2F48C8E15F}"/>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3" name="Google Shape;1136;p30">
                <a:extLst>
                  <a:ext uri="{FF2B5EF4-FFF2-40B4-BE49-F238E27FC236}">
                    <a16:creationId xmlns:a16="http://schemas.microsoft.com/office/drawing/2014/main" id="{AFA19EA7-E3DB-2277-3818-A6AAEF23A8B3}"/>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4" name="Google Shape;1137;p30">
                <a:extLst>
                  <a:ext uri="{FF2B5EF4-FFF2-40B4-BE49-F238E27FC236}">
                    <a16:creationId xmlns:a16="http://schemas.microsoft.com/office/drawing/2014/main" id="{2E04D76E-778E-E0BE-939E-8433E67D9774}"/>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5" name="Google Shape;1138;p30">
                <a:extLst>
                  <a:ext uri="{FF2B5EF4-FFF2-40B4-BE49-F238E27FC236}">
                    <a16:creationId xmlns:a16="http://schemas.microsoft.com/office/drawing/2014/main" id="{D03AC450-1C75-FDA2-1CB2-0D854D4A5502}"/>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6" name="Google Shape;1139;p30">
                <a:extLst>
                  <a:ext uri="{FF2B5EF4-FFF2-40B4-BE49-F238E27FC236}">
                    <a16:creationId xmlns:a16="http://schemas.microsoft.com/office/drawing/2014/main" id="{0CE6904B-32C8-D1BB-3704-119E1C4DEBE9}"/>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7" name="Google Shape;1140;p30">
                <a:extLst>
                  <a:ext uri="{FF2B5EF4-FFF2-40B4-BE49-F238E27FC236}">
                    <a16:creationId xmlns:a16="http://schemas.microsoft.com/office/drawing/2014/main" id="{F48DE18D-980F-BA11-EEB6-0C283E3B36F4}"/>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8" name="Google Shape;1141;p30">
                <a:extLst>
                  <a:ext uri="{FF2B5EF4-FFF2-40B4-BE49-F238E27FC236}">
                    <a16:creationId xmlns:a16="http://schemas.microsoft.com/office/drawing/2014/main" id="{DC6ECD10-7D9E-BE47-4053-94CB004C6B27}"/>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9" name="Google Shape;1142;p30">
                <a:extLst>
                  <a:ext uri="{FF2B5EF4-FFF2-40B4-BE49-F238E27FC236}">
                    <a16:creationId xmlns:a16="http://schemas.microsoft.com/office/drawing/2014/main" id="{7C3F2A6B-3A71-40AC-9DB6-A0091AED8189}"/>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0" name="Google Shape;1143;p30">
                <a:extLst>
                  <a:ext uri="{FF2B5EF4-FFF2-40B4-BE49-F238E27FC236}">
                    <a16:creationId xmlns:a16="http://schemas.microsoft.com/office/drawing/2014/main" id="{62364C64-5276-F002-C227-14287EE80D23}"/>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1" name="Google Shape;1144;p30">
                <a:extLst>
                  <a:ext uri="{FF2B5EF4-FFF2-40B4-BE49-F238E27FC236}">
                    <a16:creationId xmlns:a16="http://schemas.microsoft.com/office/drawing/2014/main" id="{4BA596B2-CAE2-57D8-7C29-0599DE7F2F05}"/>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2" name="Google Shape;1145;p30">
                <a:extLst>
                  <a:ext uri="{FF2B5EF4-FFF2-40B4-BE49-F238E27FC236}">
                    <a16:creationId xmlns:a16="http://schemas.microsoft.com/office/drawing/2014/main" id="{EF2CC80C-7272-E1FA-4F33-E44F02094E85}"/>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3" name="Google Shape;1146;p30">
                <a:extLst>
                  <a:ext uri="{FF2B5EF4-FFF2-40B4-BE49-F238E27FC236}">
                    <a16:creationId xmlns:a16="http://schemas.microsoft.com/office/drawing/2014/main" id="{159ABC3C-205F-A69C-E719-754450428EC3}"/>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4" name="Google Shape;1147;p30">
                <a:extLst>
                  <a:ext uri="{FF2B5EF4-FFF2-40B4-BE49-F238E27FC236}">
                    <a16:creationId xmlns:a16="http://schemas.microsoft.com/office/drawing/2014/main" id="{D450A7A1-2BA6-F930-55BE-1FA6BAC9052C}"/>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5" name="Google Shape;1148;p30">
                <a:extLst>
                  <a:ext uri="{FF2B5EF4-FFF2-40B4-BE49-F238E27FC236}">
                    <a16:creationId xmlns:a16="http://schemas.microsoft.com/office/drawing/2014/main" id="{51E8CE1C-F217-99F8-A771-74DBC2787F87}"/>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6" name="Google Shape;1149;p30">
                <a:extLst>
                  <a:ext uri="{FF2B5EF4-FFF2-40B4-BE49-F238E27FC236}">
                    <a16:creationId xmlns:a16="http://schemas.microsoft.com/office/drawing/2014/main" id="{A836E19A-7278-DB69-BBC4-6FEDB40F8DE4}"/>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7" name="Google Shape;1150;p30">
                <a:extLst>
                  <a:ext uri="{FF2B5EF4-FFF2-40B4-BE49-F238E27FC236}">
                    <a16:creationId xmlns:a16="http://schemas.microsoft.com/office/drawing/2014/main" id="{DFC5794D-17F1-C819-9FC7-546001652D9F}"/>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8" name="Google Shape;1151;p30">
                <a:extLst>
                  <a:ext uri="{FF2B5EF4-FFF2-40B4-BE49-F238E27FC236}">
                    <a16:creationId xmlns:a16="http://schemas.microsoft.com/office/drawing/2014/main" id="{F6B89ED7-202A-033D-6BDD-77F10F29E73B}"/>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9" name="Google Shape;1152;p30">
                <a:extLst>
                  <a:ext uri="{FF2B5EF4-FFF2-40B4-BE49-F238E27FC236}">
                    <a16:creationId xmlns:a16="http://schemas.microsoft.com/office/drawing/2014/main" id="{286BF903-7CF4-7FDB-2A7F-A21F6DEAC52A}"/>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0" name="Google Shape;1153;p30">
                <a:extLst>
                  <a:ext uri="{FF2B5EF4-FFF2-40B4-BE49-F238E27FC236}">
                    <a16:creationId xmlns:a16="http://schemas.microsoft.com/office/drawing/2014/main" id="{3093AC08-A2AE-B824-BDBC-226C7DE1FE47}"/>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1" name="Google Shape;1154;p30">
                <a:extLst>
                  <a:ext uri="{FF2B5EF4-FFF2-40B4-BE49-F238E27FC236}">
                    <a16:creationId xmlns:a16="http://schemas.microsoft.com/office/drawing/2014/main" id="{87744807-56EF-0D65-15AC-F38BE0F97AE0}"/>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2" name="Google Shape;1155;p30">
                <a:extLst>
                  <a:ext uri="{FF2B5EF4-FFF2-40B4-BE49-F238E27FC236}">
                    <a16:creationId xmlns:a16="http://schemas.microsoft.com/office/drawing/2014/main" id="{B805496F-01C5-5734-D901-AE51136BF738}"/>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3" name="Google Shape;1156;p30">
                <a:extLst>
                  <a:ext uri="{FF2B5EF4-FFF2-40B4-BE49-F238E27FC236}">
                    <a16:creationId xmlns:a16="http://schemas.microsoft.com/office/drawing/2014/main" id="{D5415893-BBC4-E69B-52B0-F832AAD17E2C}"/>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4" name="Google Shape;1157;p30">
                <a:extLst>
                  <a:ext uri="{FF2B5EF4-FFF2-40B4-BE49-F238E27FC236}">
                    <a16:creationId xmlns:a16="http://schemas.microsoft.com/office/drawing/2014/main" id="{77B6B789-D250-42D2-5FE1-027E24AEDB58}"/>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5" name="Google Shape;1158;p30">
                <a:extLst>
                  <a:ext uri="{FF2B5EF4-FFF2-40B4-BE49-F238E27FC236}">
                    <a16:creationId xmlns:a16="http://schemas.microsoft.com/office/drawing/2014/main" id="{22E5BAB5-E683-18F2-43B1-00EBA3E719FF}"/>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6" name="Google Shape;1159;p30">
                <a:extLst>
                  <a:ext uri="{FF2B5EF4-FFF2-40B4-BE49-F238E27FC236}">
                    <a16:creationId xmlns:a16="http://schemas.microsoft.com/office/drawing/2014/main" id="{E924DDC5-770A-4D1F-35FF-9B9D5C2878B4}"/>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7" name="Google Shape;1160;p30">
                <a:extLst>
                  <a:ext uri="{FF2B5EF4-FFF2-40B4-BE49-F238E27FC236}">
                    <a16:creationId xmlns:a16="http://schemas.microsoft.com/office/drawing/2014/main" id="{6ACA1C41-0F90-CDA0-FC99-74CE43682D4E}"/>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8" name="Google Shape;1161;p30">
                <a:extLst>
                  <a:ext uri="{FF2B5EF4-FFF2-40B4-BE49-F238E27FC236}">
                    <a16:creationId xmlns:a16="http://schemas.microsoft.com/office/drawing/2014/main" id="{56429D65-1FCF-1980-B7B6-7A5820F4E644}"/>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9" name="Google Shape;1162;p30">
                <a:extLst>
                  <a:ext uri="{FF2B5EF4-FFF2-40B4-BE49-F238E27FC236}">
                    <a16:creationId xmlns:a16="http://schemas.microsoft.com/office/drawing/2014/main" id="{960CFAF7-A713-1F16-BFC1-F894526C51C9}"/>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0" name="Google Shape;1163;p30">
                <a:extLst>
                  <a:ext uri="{FF2B5EF4-FFF2-40B4-BE49-F238E27FC236}">
                    <a16:creationId xmlns:a16="http://schemas.microsoft.com/office/drawing/2014/main" id="{92D867DA-19DA-55FB-AE2D-F953806AF0E2}"/>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1" name="Google Shape;1164;p30">
                <a:extLst>
                  <a:ext uri="{FF2B5EF4-FFF2-40B4-BE49-F238E27FC236}">
                    <a16:creationId xmlns:a16="http://schemas.microsoft.com/office/drawing/2014/main" id="{BCD6EEEF-9655-5F43-8671-79FE52E2DD02}"/>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2" name="Google Shape;1165;p30">
                <a:extLst>
                  <a:ext uri="{FF2B5EF4-FFF2-40B4-BE49-F238E27FC236}">
                    <a16:creationId xmlns:a16="http://schemas.microsoft.com/office/drawing/2014/main" id="{873FA577-52EA-0AE2-0BE4-65287EC94B3A}"/>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3" name="Google Shape;1166;p30">
                <a:extLst>
                  <a:ext uri="{FF2B5EF4-FFF2-40B4-BE49-F238E27FC236}">
                    <a16:creationId xmlns:a16="http://schemas.microsoft.com/office/drawing/2014/main" id="{BCE1AFB1-A07D-2488-AE5F-A8730B9335D8}"/>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4" name="Google Shape;1167;p30">
                <a:extLst>
                  <a:ext uri="{FF2B5EF4-FFF2-40B4-BE49-F238E27FC236}">
                    <a16:creationId xmlns:a16="http://schemas.microsoft.com/office/drawing/2014/main" id="{23516602-7C9D-EB6F-5DB7-B93327E5F623}"/>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5" name="Google Shape;1168;p30">
                <a:extLst>
                  <a:ext uri="{FF2B5EF4-FFF2-40B4-BE49-F238E27FC236}">
                    <a16:creationId xmlns:a16="http://schemas.microsoft.com/office/drawing/2014/main" id="{ECBEB55A-C907-C5B0-E8EE-B216BAB41270}"/>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6" name="Google Shape;1169;p30">
                <a:extLst>
                  <a:ext uri="{FF2B5EF4-FFF2-40B4-BE49-F238E27FC236}">
                    <a16:creationId xmlns:a16="http://schemas.microsoft.com/office/drawing/2014/main" id="{43E40DAD-4CFD-1339-41F2-6C16447844B4}"/>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7" name="Google Shape;1170;p30">
                <a:extLst>
                  <a:ext uri="{FF2B5EF4-FFF2-40B4-BE49-F238E27FC236}">
                    <a16:creationId xmlns:a16="http://schemas.microsoft.com/office/drawing/2014/main" id="{4E8CB082-892C-DDEF-3043-E7392910F5F8}"/>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8" name="Google Shape;1171;p30">
                <a:extLst>
                  <a:ext uri="{FF2B5EF4-FFF2-40B4-BE49-F238E27FC236}">
                    <a16:creationId xmlns:a16="http://schemas.microsoft.com/office/drawing/2014/main" id="{BF3207BF-791D-D237-AEDC-48A3FF0C134A}"/>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9" name="Google Shape;1172;p30">
                <a:extLst>
                  <a:ext uri="{FF2B5EF4-FFF2-40B4-BE49-F238E27FC236}">
                    <a16:creationId xmlns:a16="http://schemas.microsoft.com/office/drawing/2014/main" id="{5062D3DF-D930-0BD7-AC9A-142086BEE15A}"/>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0" name="Google Shape;1173;p30">
                <a:extLst>
                  <a:ext uri="{FF2B5EF4-FFF2-40B4-BE49-F238E27FC236}">
                    <a16:creationId xmlns:a16="http://schemas.microsoft.com/office/drawing/2014/main" id="{C5506D6B-5368-FEE8-C91F-89407F1E8B42}"/>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1" name="Google Shape;1174;p30">
                <a:extLst>
                  <a:ext uri="{FF2B5EF4-FFF2-40B4-BE49-F238E27FC236}">
                    <a16:creationId xmlns:a16="http://schemas.microsoft.com/office/drawing/2014/main" id="{D0D2F455-91B1-EC77-ABDB-F09F769F0D44}"/>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2" name="Google Shape;1175;p30">
                <a:extLst>
                  <a:ext uri="{FF2B5EF4-FFF2-40B4-BE49-F238E27FC236}">
                    <a16:creationId xmlns:a16="http://schemas.microsoft.com/office/drawing/2014/main" id="{07C569C4-A378-1ACE-3200-689CCAAEA163}"/>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3" name="Google Shape;1176;p30">
                <a:extLst>
                  <a:ext uri="{FF2B5EF4-FFF2-40B4-BE49-F238E27FC236}">
                    <a16:creationId xmlns:a16="http://schemas.microsoft.com/office/drawing/2014/main" id="{907F3E3C-CECA-3B5E-04B7-C7E68A10E9D8}"/>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4" name="Google Shape;1177;p30">
                <a:extLst>
                  <a:ext uri="{FF2B5EF4-FFF2-40B4-BE49-F238E27FC236}">
                    <a16:creationId xmlns:a16="http://schemas.microsoft.com/office/drawing/2014/main" id="{BDAEDD1C-E52F-F8FF-5A69-003109F70FA2}"/>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5" name="Google Shape;1178;p30">
                <a:extLst>
                  <a:ext uri="{FF2B5EF4-FFF2-40B4-BE49-F238E27FC236}">
                    <a16:creationId xmlns:a16="http://schemas.microsoft.com/office/drawing/2014/main" id="{4886EC16-CB1C-E89F-4F07-A695FF23BA54}"/>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6" name="Google Shape;1179;p30">
                <a:extLst>
                  <a:ext uri="{FF2B5EF4-FFF2-40B4-BE49-F238E27FC236}">
                    <a16:creationId xmlns:a16="http://schemas.microsoft.com/office/drawing/2014/main" id="{06E487FF-6CDA-9E4E-E398-52F3F55260F9}"/>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7" name="Google Shape;1180;p30">
                <a:extLst>
                  <a:ext uri="{FF2B5EF4-FFF2-40B4-BE49-F238E27FC236}">
                    <a16:creationId xmlns:a16="http://schemas.microsoft.com/office/drawing/2014/main" id="{97248678-0ADB-A496-EAEE-9E542E4256E9}"/>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8" name="Google Shape;1181;p30">
                <a:extLst>
                  <a:ext uri="{FF2B5EF4-FFF2-40B4-BE49-F238E27FC236}">
                    <a16:creationId xmlns:a16="http://schemas.microsoft.com/office/drawing/2014/main" id="{7E3E3EFF-9ACE-B371-9EFC-B373DC04435C}"/>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9" name="Google Shape;1182;p30">
                <a:extLst>
                  <a:ext uri="{FF2B5EF4-FFF2-40B4-BE49-F238E27FC236}">
                    <a16:creationId xmlns:a16="http://schemas.microsoft.com/office/drawing/2014/main" id="{917E066F-19D6-41AE-2B2C-BF2AE519BF33}"/>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0" name="Google Shape;1183;p30">
                <a:extLst>
                  <a:ext uri="{FF2B5EF4-FFF2-40B4-BE49-F238E27FC236}">
                    <a16:creationId xmlns:a16="http://schemas.microsoft.com/office/drawing/2014/main" id="{F17D5278-0A06-7183-C2A5-5954339163BE}"/>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1" name="Google Shape;1184;p30">
                <a:extLst>
                  <a:ext uri="{FF2B5EF4-FFF2-40B4-BE49-F238E27FC236}">
                    <a16:creationId xmlns:a16="http://schemas.microsoft.com/office/drawing/2014/main" id="{0BA1F08B-6805-E912-8C9C-A9462FA4439F}"/>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60" name="Google Shape;1185;p30">
              <a:extLst>
                <a:ext uri="{FF2B5EF4-FFF2-40B4-BE49-F238E27FC236}">
                  <a16:creationId xmlns:a16="http://schemas.microsoft.com/office/drawing/2014/main" id="{6CA5EBF7-C2AE-2571-999F-A09DC6E56ED0}"/>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412" name="Picture 411">
            <a:extLst>
              <a:ext uri="{FF2B5EF4-FFF2-40B4-BE49-F238E27FC236}">
                <a16:creationId xmlns:a16="http://schemas.microsoft.com/office/drawing/2014/main" id="{EBAA2EDC-2332-BCB8-C81E-971BEB29CD75}"/>
              </a:ext>
            </a:extLst>
          </p:cNvPr>
          <p:cNvPicPr>
            <a:picLocks noChangeAspect="1"/>
          </p:cNvPicPr>
          <p:nvPr/>
        </p:nvPicPr>
        <p:blipFill>
          <a:blip r:embed="rId8"/>
          <a:stretch>
            <a:fillRect/>
          </a:stretch>
        </p:blipFill>
        <p:spPr>
          <a:xfrm>
            <a:off x="4118196" y="2343493"/>
            <a:ext cx="1726828" cy="2810182"/>
          </a:xfrm>
          <a:prstGeom prst="rect">
            <a:avLst/>
          </a:prstGeom>
        </p:spPr>
      </p:pic>
    </p:spTree>
    <p:extLst>
      <p:ext uri="{BB962C8B-B14F-4D97-AF65-F5344CB8AC3E}">
        <p14:creationId xmlns:p14="http://schemas.microsoft.com/office/powerpoint/2010/main" val="5917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wipe(down)">
                                      <p:cBhvr>
                                        <p:cTn id="7" dur="500"/>
                                        <p:tgtEl>
                                          <p:spTgt spid="358"/>
                                        </p:tgtEl>
                                      </p:cBhvr>
                                    </p:animEffect>
                                  </p:childTnLst>
                                </p:cTn>
                              </p:par>
                              <p:par>
                                <p:cTn id="8" presetID="42" presetClass="entr" presetSubtype="0" fill="hold" nodeType="withEffect">
                                  <p:stCondLst>
                                    <p:cond delay="0"/>
                                  </p:stCondLst>
                                  <p:childTnLst>
                                    <p:set>
                                      <p:cBhvr>
                                        <p:cTn id="9" dur="1" fill="hold">
                                          <p:stCondLst>
                                            <p:cond delay="0"/>
                                          </p:stCondLst>
                                        </p:cTn>
                                        <p:tgtEl>
                                          <p:spTgt spid="412"/>
                                        </p:tgtEl>
                                        <p:attrNameLst>
                                          <p:attrName>style.visibility</p:attrName>
                                        </p:attrNameLst>
                                      </p:cBhvr>
                                      <p:to>
                                        <p:strVal val="visible"/>
                                      </p:to>
                                    </p:set>
                                    <p:animEffect transition="in" filter="fade">
                                      <p:cBhvr>
                                        <p:cTn id="10" dur="1000"/>
                                        <p:tgtEl>
                                          <p:spTgt spid="412"/>
                                        </p:tgtEl>
                                      </p:cBhvr>
                                    </p:animEffect>
                                    <p:anim calcmode="lin" valueType="num">
                                      <p:cBhvr>
                                        <p:cTn id="11" dur="1000" fill="hold"/>
                                        <p:tgtEl>
                                          <p:spTgt spid="412"/>
                                        </p:tgtEl>
                                        <p:attrNameLst>
                                          <p:attrName>ppt_x</p:attrName>
                                        </p:attrNameLst>
                                      </p:cBhvr>
                                      <p:tavLst>
                                        <p:tav tm="0">
                                          <p:val>
                                            <p:strVal val="#ppt_x"/>
                                          </p:val>
                                        </p:tav>
                                        <p:tav tm="100000">
                                          <p:val>
                                            <p:strVal val="#ppt_x"/>
                                          </p:val>
                                        </p:tav>
                                      </p:tavLst>
                                    </p:anim>
                                    <p:anim calcmode="lin" valueType="num">
                                      <p:cBhvr>
                                        <p:cTn id="12" dur="1000" fill="hold"/>
                                        <p:tgtEl>
                                          <p:spTgt spid="412"/>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1"/>
                                        </p:tgtEl>
                                        <p:attrNameLst>
                                          <p:attrName>style.visibility</p:attrName>
                                        </p:attrNameLst>
                                      </p:cBhvr>
                                      <p:to>
                                        <p:strVal val="visible"/>
                                      </p:to>
                                    </p:set>
                                    <p:anim calcmode="lin" valueType="num">
                                      <p:cBhvr additive="base">
                                        <p:cTn id="15" dur="500" fill="hold"/>
                                        <p:tgtEl>
                                          <p:spTgt spid="351"/>
                                        </p:tgtEl>
                                        <p:attrNameLst>
                                          <p:attrName>ppt_x</p:attrName>
                                        </p:attrNameLst>
                                      </p:cBhvr>
                                      <p:tavLst>
                                        <p:tav tm="0">
                                          <p:val>
                                            <p:strVal val="#ppt_x"/>
                                          </p:val>
                                        </p:tav>
                                        <p:tav tm="100000">
                                          <p:val>
                                            <p:strVal val="#ppt_x"/>
                                          </p:val>
                                        </p:tav>
                                      </p:tavLst>
                                    </p:anim>
                                    <p:anim calcmode="lin" valueType="num">
                                      <p:cBhvr additive="base">
                                        <p:cTn id="16" dur="500" fill="hold"/>
                                        <p:tgtEl>
                                          <p:spTgt spid="3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3"/>
                                        </p:tgtEl>
                                        <p:attrNameLst>
                                          <p:attrName>style.visibility</p:attrName>
                                        </p:attrNameLst>
                                      </p:cBhvr>
                                      <p:to>
                                        <p:strVal val="visible"/>
                                      </p:to>
                                    </p:set>
                                    <p:anim calcmode="lin" valueType="num">
                                      <p:cBhvr additive="base">
                                        <p:cTn id="19" dur="500" fill="hold"/>
                                        <p:tgtEl>
                                          <p:spTgt spid="353"/>
                                        </p:tgtEl>
                                        <p:attrNameLst>
                                          <p:attrName>ppt_x</p:attrName>
                                        </p:attrNameLst>
                                      </p:cBhvr>
                                      <p:tavLst>
                                        <p:tav tm="0">
                                          <p:val>
                                            <p:strVal val="#ppt_x"/>
                                          </p:val>
                                        </p:tav>
                                        <p:tav tm="100000">
                                          <p:val>
                                            <p:strVal val="#ppt_x"/>
                                          </p:val>
                                        </p:tav>
                                      </p:tavLst>
                                    </p:anim>
                                    <p:anim calcmode="lin" valueType="num">
                                      <p:cBhvr additive="base">
                                        <p:cTn id="20" dur="500" fill="hold"/>
                                        <p:tgtEl>
                                          <p:spTgt spid="3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6"/>
                                        </p:tgtEl>
                                        <p:attrNameLst>
                                          <p:attrName>style.visibility</p:attrName>
                                        </p:attrNameLst>
                                      </p:cBhvr>
                                      <p:to>
                                        <p:strVal val="visible"/>
                                      </p:to>
                                    </p:set>
                                    <p:animEffect transition="in" filter="fade">
                                      <p:cBhvr>
                                        <p:cTn id="25" dur="1000"/>
                                        <p:tgtEl>
                                          <p:spTgt spid="356"/>
                                        </p:tgtEl>
                                      </p:cBhvr>
                                    </p:animEffect>
                                    <p:anim calcmode="lin" valueType="num">
                                      <p:cBhvr>
                                        <p:cTn id="26" dur="1000" fill="hold"/>
                                        <p:tgtEl>
                                          <p:spTgt spid="356"/>
                                        </p:tgtEl>
                                        <p:attrNameLst>
                                          <p:attrName>ppt_x</p:attrName>
                                        </p:attrNameLst>
                                      </p:cBhvr>
                                      <p:tavLst>
                                        <p:tav tm="0">
                                          <p:val>
                                            <p:strVal val="#ppt_x"/>
                                          </p:val>
                                        </p:tav>
                                        <p:tav tm="100000">
                                          <p:val>
                                            <p:strVal val="#ppt_x"/>
                                          </p:val>
                                        </p:tav>
                                      </p:tavLst>
                                    </p:anim>
                                    <p:anim calcmode="lin" valueType="num">
                                      <p:cBhvr>
                                        <p:cTn id="27" dur="1000" fill="hold"/>
                                        <p:tgtEl>
                                          <p:spTgt spid="356"/>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4"/>
                                        </p:tgtEl>
                                        <p:attrNameLst>
                                          <p:attrName>style.visibility</p:attrName>
                                        </p:attrNameLst>
                                      </p:cBhvr>
                                      <p:to>
                                        <p:strVal val="visible"/>
                                      </p:to>
                                    </p:set>
                                    <p:anim calcmode="lin" valueType="num">
                                      <p:cBhvr additive="base">
                                        <p:cTn id="30" dur="500" fill="hold"/>
                                        <p:tgtEl>
                                          <p:spTgt spid="354"/>
                                        </p:tgtEl>
                                        <p:attrNameLst>
                                          <p:attrName>ppt_x</p:attrName>
                                        </p:attrNameLst>
                                      </p:cBhvr>
                                      <p:tavLst>
                                        <p:tav tm="0">
                                          <p:val>
                                            <p:strVal val="#ppt_x"/>
                                          </p:val>
                                        </p:tav>
                                        <p:tav tm="100000">
                                          <p:val>
                                            <p:strVal val="#ppt_x"/>
                                          </p:val>
                                        </p:tav>
                                      </p:tavLst>
                                    </p:anim>
                                    <p:anim calcmode="lin" valueType="num">
                                      <p:cBhvr additive="base">
                                        <p:cTn id="31" dur="500" fill="hold"/>
                                        <p:tgtEl>
                                          <p:spTgt spid="35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50"/>
                                        </p:tgtEl>
                                        <p:attrNameLst>
                                          <p:attrName>style.visibility</p:attrName>
                                        </p:attrNameLst>
                                      </p:cBhvr>
                                      <p:to>
                                        <p:strVal val="visible"/>
                                      </p:to>
                                    </p:set>
                                    <p:anim calcmode="lin" valueType="num">
                                      <p:cBhvr additive="base">
                                        <p:cTn id="34" dur="500" fill="hold"/>
                                        <p:tgtEl>
                                          <p:spTgt spid="350"/>
                                        </p:tgtEl>
                                        <p:attrNameLst>
                                          <p:attrName>ppt_x</p:attrName>
                                        </p:attrNameLst>
                                      </p:cBhvr>
                                      <p:tavLst>
                                        <p:tav tm="0">
                                          <p:val>
                                            <p:strVal val="#ppt_x"/>
                                          </p:val>
                                        </p:tav>
                                        <p:tav tm="100000">
                                          <p:val>
                                            <p:strVal val="#ppt_x"/>
                                          </p:val>
                                        </p:tav>
                                      </p:tavLst>
                                    </p:anim>
                                    <p:anim calcmode="lin" valueType="num">
                                      <p:cBhvr additive="base">
                                        <p:cTn id="35" dur="500" fill="hold"/>
                                        <p:tgtEl>
                                          <p:spTgt spid="35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57"/>
                                        </p:tgtEl>
                                        <p:attrNameLst>
                                          <p:attrName>style.visibility</p:attrName>
                                        </p:attrNameLst>
                                      </p:cBhvr>
                                      <p:to>
                                        <p:strVal val="visible"/>
                                      </p:to>
                                    </p:set>
                                    <p:animEffect transition="in" filter="wipe(down)">
                                      <p:cBhvr>
                                        <p:cTn id="40"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51" grpId="0" animBg="1"/>
      <p:bldP spid="353" grpId="0"/>
      <p:bldP spid="354" grpId="0"/>
      <p:bldP spid="356" grpId="0"/>
      <p:bldP spid="35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408002" y="992772"/>
            <a:ext cx="2526322" cy="2664488"/>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396" y="533851"/>
            <a:ext cx="3662312" cy="650203"/>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296198" y="111483"/>
            <a:ext cx="8330033"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Tác phẩm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200" b="1" i="1"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“Nhớ đồng”</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63861" y="2016419"/>
            <a:ext cx="2723047" cy="2624214"/>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10800000">
            <a:off x="649996" y="1888815"/>
            <a:ext cx="1862300" cy="465005"/>
          </a:xfrm>
          <a:custGeom>
            <a:avLst/>
            <a:gdLst/>
            <a:ahLst/>
            <a:cxnLst/>
            <a:rect l="l" t="t" r="r" b="b"/>
            <a:pathLst>
              <a:path w="3600289" h="877161">
                <a:moveTo>
                  <a:pt x="0" y="0"/>
                </a:moveTo>
                <a:lnTo>
                  <a:pt x="3600289" y="0"/>
                </a:lnTo>
                <a:lnTo>
                  <a:pt x="3600289" y="877162"/>
                </a:lnTo>
                <a:lnTo>
                  <a:pt x="0" y="87716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5891940" y="3914963"/>
            <a:ext cx="3252060" cy="1227200"/>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2">
              <a:extLst>
                <a:ext uri="{96DAC541-7B7A-43D3-8B79-37D633B846F1}">
                  <asvg:svgBlip xmlns="" xmlns:asvg="http://schemas.microsoft.com/office/drawing/2016/SVG/main" r:embed="rId13"/>
                </a:ext>
              </a:extLst>
            </a:blip>
            <a:stretch>
              <a:fillRect b="-12131"/>
            </a:stretch>
          </a:blipFill>
        </p:spPr>
      </p:sp>
      <p:sp>
        <p:nvSpPr>
          <p:cNvPr id="11" name="Freeform 11"/>
          <p:cNvSpPr/>
          <p:nvPr/>
        </p:nvSpPr>
        <p:spPr>
          <a:xfrm rot="10531628">
            <a:off x="8024174" y="864086"/>
            <a:ext cx="882887" cy="733599"/>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rot="1100902">
            <a:off x="3563136" y="3043960"/>
            <a:ext cx="707862" cy="674399"/>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3">
            <a:extLst>
              <a:ext uri="{FF2B5EF4-FFF2-40B4-BE49-F238E27FC236}">
                <a16:creationId xmlns:a16="http://schemas.microsoft.com/office/drawing/2014/main" id="{BB5FC61D-CC5D-8E40-B6CC-6AEBF021814C}"/>
              </a:ext>
            </a:extLst>
          </p:cNvPr>
          <p:cNvSpPr/>
          <p:nvPr/>
        </p:nvSpPr>
        <p:spPr>
          <a:xfrm>
            <a:off x="3441423" y="1560331"/>
            <a:ext cx="2450517" cy="2664488"/>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5">
            <a:extLst>
              <a:ext uri="{FF2B5EF4-FFF2-40B4-BE49-F238E27FC236}">
                <a16:creationId xmlns:a16="http://schemas.microsoft.com/office/drawing/2014/main" id="{8BF5B224-94AB-6501-D443-4360B857DA04}"/>
              </a:ext>
            </a:extLst>
          </p:cNvPr>
          <p:cNvSpPr txBox="1"/>
          <p:nvPr/>
        </p:nvSpPr>
        <p:spPr>
          <a:xfrm>
            <a:off x="649995" y="1922933"/>
            <a:ext cx="8330033" cy="430887"/>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800" b="1" i="1"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H/c sáng tác</a:t>
            </a:r>
          </a:p>
        </p:txBody>
      </p:sp>
      <p:sp>
        <p:nvSpPr>
          <p:cNvPr id="17" name="Freeform 9">
            <a:extLst>
              <a:ext uri="{FF2B5EF4-FFF2-40B4-BE49-F238E27FC236}">
                <a16:creationId xmlns:a16="http://schemas.microsoft.com/office/drawing/2014/main" id="{CB5B7C1E-A715-D977-C9C7-79EED9260794}"/>
              </a:ext>
            </a:extLst>
          </p:cNvPr>
          <p:cNvSpPr/>
          <p:nvPr/>
        </p:nvSpPr>
        <p:spPr>
          <a:xfrm rot="10800000">
            <a:off x="3706576" y="1410167"/>
            <a:ext cx="1862300" cy="465005"/>
          </a:xfrm>
          <a:custGeom>
            <a:avLst/>
            <a:gdLst/>
            <a:ahLst/>
            <a:cxnLst/>
            <a:rect l="l" t="t" r="r" b="b"/>
            <a:pathLst>
              <a:path w="3600289" h="877161">
                <a:moveTo>
                  <a:pt x="0" y="0"/>
                </a:moveTo>
                <a:lnTo>
                  <a:pt x="3600289" y="0"/>
                </a:lnTo>
                <a:lnTo>
                  <a:pt x="3600289" y="877162"/>
                </a:lnTo>
                <a:lnTo>
                  <a:pt x="0" y="87716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TextBox 5">
            <a:extLst>
              <a:ext uri="{FF2B5EF4-FFF2-40B4-BE49-F238E27FC236}">
                <a16:creationId xmlns:a16="http://schemas.microsoft.com/office/drawing/2014/main" id="{83E60368-9C47-8494-3754-61F96342870A}"/>
              </a:ext>
            </a:extLst>
          </p:cNvPr>
          <p:cNvSpPr txBox="1"/>
          <p:nvPr/>
        </p:nvSpPr>
        <p:spPr>
          <a:xfrm>
            <a:off x="3917067" y="1427226"/>
            <a:ext cx="8330033" cy="430887"/>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800" b="1" i="1"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Xuất xứ</a:t>
            </a:r>
          </a:p>
        </p:txBody>
      </p:sp>
      <p:sp>
        <p:nvSpPr>
          <p:cNvPr id="19" name="Freeform 9">
            <a:extLst>
              <a:ext uri="{FF2B5EF4-FFF2-40B4-BE49-F238E27FC236}">
                <a16:creationId xmlns:a16="http://schemas.microsoft.com/office/drawing/2014/main" id="{1C39B100-61DE-1109-7449-59AFC29721EA}"/>
              </a:ext>
            </a:extLst>
          </p:cNvPr>
          <p:cNvSpPr/>
          <p:nvPr/>
        </p:nvSpPr>
        <p:spPr>
          <a:xfrm rot="10800000">
            <a:off x="6763931" y="872396"/>
            <a:ext cx="1862300" cy="465005"/>
          </a:xfrm>
          <a:custGeom>
            <a:avLst/>
            <a:gdLst/>
            <a:ahLst/>
            <a:cxnLst/>
            <a:rect l="l" t="t" r="r" b="b"/>
            <a:pathLst>
              <a:path w="3600289" h="877161">
                <a:moveTo>
                  <a:pt x="0" y="0"/>
                </a:moveTo>
                <a:lnTo>
                  <a:pt x="3600289" y="0"/>
                </a:lnTo>
                <a:lnTo>
                  <a:pt x="3600289" y="877162"/>
                </a:lnTo>
                <a:lnTo>
                  <a:pt x="0" y="87716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TextBox 5">
            <a:extLst>
              <a:ext uri="{FF2B5EF4-FFF2-40B4-BE49-F238E27FC236}">
                <a16:creationId xmlns:a16="http://schemas.microsoft.com/office/drawing/2014/main" id="{67347AF9-E335-C7FA-B03F-EF7EC036FF53}"/>
              </a:ext>
            </a:extLst>
          </p:cNvPr>
          <p:cNvSpPr txBox="1"/>
          <p:nvPr/>
        </p:nvSpPr>
        <p:spPr>
          <a:xfrm>
            <a:off x="7236643" y="876871"/>
            <a:ext cx="8330033" cy="430887"/>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800" b="1" i="1"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PTBĐ</a:t>
            </a:r>
          </a:p>
        </p:txBody>
      </p:sp>
    </p:spTree>
    <p:extLst>
      <p:ext uri="{BB962C8B-B14F-4D97-AF65-F5344CB8AC3E}">
        <p14:creationId xmlns:p14="http://schemas.microsoft.com/office/powerpoint/2010/main" val="187501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6396" y="533851"/>
            <a:ext cx="3662312" cy="650203"/>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296198" y="111483"/>
            <a:ext cx="8330033"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Tác phẩm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3200" b="1" i="1"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“Nhớ đồng”</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4" name="Group 94">
            <a:extLst>
              <a:ext uri="{FF2B5EF4-FFF2-40B4-BE49-F238E27FC236}">
                <a16:creationId xmlns:a16="http://schemas.microsoft.com/office/drawing/2014/main" id="{1820C4DA-7A31-E77E-DAD9-73A979C0EB6D}"/>
              </a:ext>
            </a:extLst>
          </p:cNvPr>
          <p:cNvGrpSpPr/>
          <p:nvPr/>
        </p:nvGrpSpPr>
        <p:grpSpPr>
          <a:xfrm>
            <a:off x="187094" y="1473795"/>
            <a:ext cx="3337343" cy="3593496"/>
            <a:chOff x="0" y="-242777"/>
            <a:chExt cx="5845772" cy="8065121"/>
          </a:xfrm>
        </p:grpSpPr>
        <p:grpSp>
          <p:nvGrpSpPr>
            <p:cNvPr id="25" name="Group 95">
              <a:extLst>
                <a:ext uri="{FF2B5EF4-FFF2-40B4-BE49-F238E27FC236}">
                  <a16:creationId xmlns:a16="http://schemas.microsoft.com/office/drawing/2014/main" id="{04454C4E-13F7-01B7-D381-AA6BCA09F22E}"/>
                </a:ext>
              </a:extLst>
            </p:cNvPr>
            <p:cNvGrpSpPr/>
            <p:nvPr/>
          </p:nvGrpSpPr>
          <p:grpSpPr>
            <a:xfrm>
              <a:off x="158341" y="0"/>
              <a:ext cx="5500415" cy="6386286"/>
              <a:chOff x="0" y="0"/>
              <a:chExt cx="1199825" cy="1393064"/>
            </a:xfrm>
          </p:grpSpPr>
          <p:sp>
            <p:nvSpPr>
              <p:cNvPr id="34" name="Freeform 96">
                <a:extLst>
                  <a:ext uri="{FF2B5EF4-FFF2-40B4-BE49-F238E27FC236}">
                    <a16:creationId xmlns:a16="http://schemas.microsoft.com/office/drawing/2014/main" id="{DB9B1212-C10D-2767-2527-D168D3AA51B8}"/>
                  </a:ext>
                </a:extLst>
              </p:cNvPr>
              <p:cNvSpPr/>
              <p:nvPr/>
            </p:nvSpPr>
            <p:spPr>
              <a:xfrm>
                <a:off x="0" y="0"/>
                <a:ext cx="1199825" cy="1393064"/>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a:noFill/>
              </a:ln>
            </p:spPr>
          </p:sp>
          <p:sp>
            <p:nvSpPr>
              <p:cNvPr id="35" name="TextBox 97">
                <a:extLst>
                  <a:ext uri="{FF2B5EF4-FFF2-40B4-BE49-F238E27FC236}">
                    <a16:creationId xmlns:a16="http://schemas.microsoft.com/office/drawing/2014/main" id="{39480C15-B547-5D46-075A-B6BC13ABC60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6" name="Group 98">
              <a:extLst>
                <a:ext uri="{FF2B5EF4-FFF2-40B4-BE49-F238E27FC236}">
                  <a16:creationId xmlns:a16="http://schemas.microsoft.com/office/drawing/2014/main" id="{DBCAC038-C186-454E-5D53-E69C4A05D881}"/>
                </a:ext>
              </a:extLst>
            </p:cNvPr>
            <p:cNvGrpSpPr/>
            <p:nvPr/>
          </p:nvGrpSpPr>
          <p:grpSpPr>
            <a:xfrm>
              <a:off x="0" y="50054"/>
              <a:ext cx="5845772" cy="7693120"/>
              <a:chOff x="0" y="-28575"/>
              <a:chExt cx="1275159" cy="1678128"/>
            </a:xfrm>
          </p:grpSpPr>
          <p:sp>
            <p:nvSpPr>
              <p:cNvPr id="32" name="Freeform 99">
                <a:extLst>
                  <a:ext uri="{FF2B5EF4-FFF2-40B4-BE49-F238E27FC236}">
                    <a16:creationId xmlns:a16="http://schemas.microsoft.com/office/drawing/2014/main" id="{4106A0E6-9880-4E82-2EFE-4C767560B7E7}"/>
                  </a:ext>
                </a:extLst>
              </p:cNvPr>
              <p:cNvSpPr/>
              <p:nvPr/>
            </p:nvSpPr>
            <p:spPr>
              <a:xfrm>
                <a:off x="0" y="-1"/>
                <a:ext cx="1275159" cy="1649554"/>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a:solidFill>
                  <a:srgbClr val="E76262"/>
                </a:solidFill>
              </a:ln>
            </p:spPr>
          </p:sp>
          <p:sp>
            <p:nvSpPr>
              <p:cNvPr id="33" name="TextBox 100">
                <a:extLst>
                  <a:ext uri="{FF2B5EF4-FFF2-40B4-BE49-F238E27FC236}">
                    <a16:creationId xmlns:a16="http://schemas.microsoft.com/office/drawing/2014/main" id="{68CB2B0B-370C-83D2-22A6-346DCAD36E51}"/>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7" name="TextBox 101">
              <a:extLst>
                <a:ext uri="{FF2B5EF4-FFF2-40B4-BE49-F238E27FC236}">
                  <a16:creationId xmlns:a16="http://schemas.microsoft.com/office/drawing/2014/main" id="{F17F5FEC-F5C5-C547-CF1F-3E4FDD205EFA}"/>
                </a:ext>
              </a:extLst>
            </p:cNvPr>
            <p:cNvSpPr txBox="1"/>
            <p:nvPr/>
          </p:nvSpPr>
          <p:spPr>
            <a:xfrm>
              <a:off x="177697" y="1191016"/>
              <a:ext cx="5564228" cy="66313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Viết chính thức vào tháng 7 – 1939 trong nhà lao Thừa Phủ (Huế), khi Tố Hữu bị thực dân Pháp giam cầm. Nhà thơ viết để tặng Vịnh (Nguyễn Chí Thanh) - người bạn hoạt động cách mạng</a:t>
              </a:r>
              <a:endParaRPr kumimoji="0" lang="en-US" sz="2400" b="0" i="0" u="none" strike="noStrike" kern="0" cap="none" spc="0" normalizeH="0" baseline="0" noProof="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nvGrpSpPr>
            <p:cNvPr id="28" name="Group 102">
              <a:extLst>
                <a:ext uri="{FF2B5EF4-FFF2-40B4-BE49-F238E27FC236}">
                  <a16:creationId xmlns:a16="http://schemas.microsoft.com/office/drawing/2014/main" id="{5315B758-C0CC-95C5-7C43-8D4E44C53435}"/>
                </a:ext>
              </a:extLst>
            </p:cNvPr>
            <p:cNvGrpSpPr/>
            <p:nvPr/>
          </p:nvGrpSpPr>
          <p:grpSpPr>
            <a:xfrm>
              <a:off x="0" y="-242777"/>
              <a:ext cx="5500415" cy="3661390"/>
              <a:chOff x="0" y="-57722"/>
              <a:chExt cx="1307763" cy="870522"/>
            </a:xfrm>
          </p:grpSpPr>
          <p:sp>
            <p:nvSpPr>
              <p:cNvPr id="30" name="Freeform 103">
                <a:extLst>
                  <a:ext uri="{FF2B5EF4-FFF2-40B4-BE49-F238E27FC236}">
                    <a16:creationId xmlns:a16="http://schemas.microsoft.com/office/drawing/2014/main" id="{0611777F-5471-2B4D-AE70-F752543DB9B3}"/>
                  </a:ext>
                </a:extLst>
              </p:cNvPr>
              <p:cNvSpPr/>
              <p:nvPr/>
            </p:nvSpPr>
            <p:spPr>
              <a:xfrm>
                <a:off x="0" y="-57722"/>
                <a:ext cx="1307763" cy="314890"/>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a:solidFill>
                  <a:srgbClr val="E76262"/>
                </a:solidFill>
              </a:ln>
            </p:spPr>
          </p:sp>
          <p:sp>
            <p:nvSpPr>
              <p:cNvPr id="31" name="TextBox 104">
                <a:extLst>
                  <a:ext uri="{FF2B5EF4-FFF2-40B4-BE49-F238E27FC236}">
                    <a16:creationId xmlns:a16="http://schemas.microsoft.com/office/drawing/2014/main" id="{883E16B8-C161-7889-8CA6-706AF4DA0187}"/>
                  </a:ext>
                </a:extLst>
              </p:cNvPr>
              <p:cNvSpPr txBox="1"/>
              <p:nvPr/>
            </p:nvSpPr>
            <p:spPr>
              <a:xfrm>
                <a:off x="0" y="-57150"/>
                <a:ext cx="812800" cy="869950"/>
              </a:xfrm>
              <a:prstGeom prst="rect">
                <a:avLst/>
              </a:prstGeom>
            </p:spPr>
            <p:txBody>
              <a:bodyPr lIns="44501" tIns="44501" rIns="44501" bIns="44501"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9" name="TextBox 105">
              <a:extLst>
                <a:ext uri="{FF2B5EF4-FFF2-40B4-BE49-F238E27FC236}">
                  <a16:creationId xmlns:a16="http://schemas.microsoft.com/office/drawing/2014/main" id="{B5B1ECB8-C3E2-4C1A-D537-41D248567361}"/>
                </a:ext>
              </a:extLst>
            </p:cNvPr>
            <p:cNvSpPr txBox="1"/>
            <p:nvPr/>
          </p:nvSpPr>
          <p:spPr>
            <a:xfrm>
              <a:off x="468831" y="-65117"/>
              <a:ext cx="4533780" cy="9670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503D36"/>
                  </a:solidFill>
                  <a:effectLst/>
                  <a:uLnTx/>
                  <a:uFillTx/>
                  <a:latin typeface="Times New Roman" panose="02020603050405020304" pitchFamily="18" charset="0"/>
                  <a:cs typeface="Times New Roman" panose="02020603050405020304" pitchFamily="18" charset="0"/>
                  <a:sym typeface="Arial"/>
                </a:rPr>
                <a:t> Hoàn cảnh st</a:t>
              </a:r>
            </a:p>
          </p:txBody>
        </p:sp>
      </p:grpSp>
      <p:grpSp>
        <p:nvGrpSpPr>
          <p:cNvPr id="36" name="Group 106">
            <a:extLst>
              <a:ext uri="{FF2B5EF4-FFF2-40B4-BE49-F238E27FC236}">
                <a16:creationId xmlns:a16="http://schemas.microsoft.com/office/drawing/2014/main" id="{C3C6104D-4399-677F-FE46-E3F0C4F77ED1}"/>
              </a:ext>
            </a:extLst>
          </p:cNvPr>
          <p:cNvGrpSpPr/>
          <p:nvPr/>
        </p:nvGrpSpPr>
        <p:grpSpPr>
          <a:xfrm>
            <a:off x="3748620" y="1039758"/>
            <a:ext cx="2699295" cy="2469506"/>
            <a:chOff x="0" y="-240371"/>
            <a:chExt cx="5658756" cy="6626657"/>
          </a:xfrm>
        </p:grpSpPr>
        <p:grpSp>
          <p:nvGrpSpPr>
            <p:cNvPr id="37" name="Group 107">
              <a:extLst>
                <a:ext uri="{FF2B5EF4-FFF2-40B4-BE49-F238E27FC236}">
                  <a16:creationId xmlns:a16="http://schemas.microsoft.com/office/drawing/2014/main" id="{D258CD4E-5CBB-83D3-3C3B-D73176D0C56A}"/>
                </a:ext>
              </a:extLst>
            </p:cNvPr>
            <p:cNvGrpSpPr/>
            <p:nvPr/>
          </p:nvGrpSpPr>
          <p:grpSpPr>
            <a:xfrm>
              <a:off x="158341" y="0"/>
              <a:ext cx="5500415" cy="6386286"/>
              <a:chOff x="0" y="0"/>
              <a:chExt cx="1199825" cy="1393064"/>
            </a:xfrm>
          </p:grpSpPr>
          <p:sp>
            <p:nvSpPr>
              <p:cNvPr id="46" name="Freeform 108">
                <a:extLst>
                  <a:ext uri="{FF2B5EF4-FFF2-40B4-BE49-F238E27FC236}">
                    <a16:creationId xmlns:a16="http://schemas.microsoft.com/office/drawing/2014/main" id="{AE5B5680-78D7-D46A-979A-63F01D41EEC6}"/>
                  </a:ext>
                </a:extLst>
              </p:cNvPr>
              <p:cNvSpPr/>
              <p:nvPr/>
            </p:nvSpPr>
            <p:spPr>
              <a:xfrm>
                <a:off x="0" y="0"/>
                <a:ext cx="1199825" cy="1393064"/>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a:noFill/>
              </a:ln>
            </p:spPr>
          </p:sp>
          <p:sp>
            <p:nvSpPr>
              <p:cNvPr id="47" name="TextBox 109">
                <a:extLst>
                  <a:ext uri="{FF2B5EF4-FFF2-40B4-BE49-F238E27FC236}">
                    <a16:creationId xmlns:a16="http://schemas.microsoft.com/office/drawing/2014/main" id="{97ADB6F7-0DF7-A53E-844E-9337BF65B18E}"/>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8" name="Group 110">
              <a:extLst>
                <a:ext uri="{FF2B5EF4-FFF2-40B4-BE49-F238E27FC236}">
                  <a16:creationId xmlns:a16="http://schemas.microsoft.com/office/drawing/2014/main" id="{5B28B874-5A83-294E-2CA9-49E3DE76F267}"/>
                </a:ext>
              </a:extLst>
            </p:cNvPr>
            <p:cNvGrpSpPr/>
            <p:nvPr/>
          </p:nvGrpSpPr>
          <p:grpSpPr>
            <a:xfrm>
              <a:off x="0" y="181052"/>
              <a:ext cx="5500415" cy="6093453"/>
              <a:chOff x="0" y="0"/>
              <a:chExt cx="1199825" cy="1329187"/>
            </a:xfrm>
          </p:grpSpPr>
          <p:sp>
            <p:nvSpPr>
              <p:cNvPr id="44" name="Freeform 111">
                <a:extLst>
                  <a:ext uri="{FF2B5EF4-FFF2-40B4-BE49-F238E27FC236}">
                    <a16:creationId xmlns:a16="http://schemas.microsoft.com/office/drawing/2014/main" id="{8D768198-ACAF-F597-1073-7DF9E3061161}"/>
                  </a:ext>
                </a:extLst>
              </p:cNvPr>
              <p:cNvSpPr/>
              <p:nvPr/>
            </p:nvSpPr>
            <p:spPr>
              <a:xfrm>
                <a:off x="0" y="0"/>
                <a:ext cx="1199825" cy="1329187"/>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a:solidFill>
                  <a:srgbClr val="E76262"/>
                </a:solidFill>
              </a:ln>
            </p:spPr>
          </p:sp>
          <p:sp>
            <p:nvSpPr>
              <p:cNvPr id="45" name="TextBox 112">
                <a:extLst>
                  <a:ext uri="{FF2B5EF4-FFF2-40B4-BE49-F238E27FC236}">
                    <a16:creationId xmlns:a16="http://schemas.microsoft.com/office/drawing/2014/main" id="{568D20AD-8594-70E3-9235-C8881831D17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9" name="TextBox 113">
              <a:extLst>
                <a:ext uri="{FF2B5EF4-FFF2-40B4-BE49-F238E27FC236}">
                  <a16:creationId xmlns:a16="http://schemas.microsoft.com/office/drawing/2014/main" id="{CFB6E5FD-39B5-E3F2-B517-8D04ADD7A887}"/>
                </a:ext>
              </a:extLst>
            </p:cNvPr>
            <p:cNvSpPr txBox="1"/>
            <p:nvPr/>
          </p:nvSpPr>
          <p:spPr>
            <a:xfrm>
              <a:off x="668880" y="1925082"/>
              <a:ext cx="4476803" cy="3964253"/>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 thơ nằm trong phần </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Xiềng xích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của tập thơ </a:t>
              </a:r>
              <a:r>
                <a:rPr kumimoji="0" lang="en-US"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Từ ấy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nvGrpSpPr>
            <p:cNvPr id="40" name="Group 114">
              <a:extLst>
                <a:ext uri="{FF2B5EF4-FFF2-40B4-BE49-F238E27FC236}">
                  <a16:creationId xmlns:a16="http://schemas.microsoft.com/office/drawing/2014/main" id="{13BD6D85-B71F-210C-6216-FC42185D3E93}"/>
                </a:ext>
              </a:extLst>
            </p:cNvPr>
            <p:cNvGrpSpPr/>
            <p:nvPr/>
          </p:nvGrpSpPr>
          <p:grpSpPr>
            <a:xfrm>
              <a:off x="0" y="-240371"/>
              <a:ext cx="5500415" cy="3658984"/>
              <a:chOff x="0" y="-57150"/>
              <a:chExt cx="1307763" cy="869950"/>
            </a:xfrm>
          </p:grpSpPr>
          <p:sp>
            <p:nvSpPr>
              <p:cNvPr id="42" name="Freeform 115">
                <a:extLst>
                  <a:ext uri="{FF2B5EF4-FFF2-40B4-BE49-F238E27FC236}">
                    <a16:creationId xmlns:a16="http://schemas.microsoft.com/office/drawing/2014/main" id="{CBB90140-9A6C-84AA-DE7D-127199ADFA22}"/>
                  </a:ext>
                </a:extLst>
              </p:cNvPr>
              <p:cNvSpPr/>
              <p:nvPr/>
            </p:nvSpPr>
            <p:spPr>
              <a:xfrm>
                <a:off x="0" y="0"/>
                <a:ext cx="1307763" cy="312422"/>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a:solidFill>
                  <a:srgbClr val="E76262"/>
                </a:solidFill>
              </a:ln>
            </p:spPr>
          </p:sp>
          <p:sp>
            <p:nvSpPr>
              <p:cNvPr id="43" name="TextBox 116">
                <a:extLst>
                  <a:ext uri="{FF2B5EF4-FFF2-40B4-BE49-F238E27FC236}">
                    <a16:creationId xmlns:a16="http://schemas.microsoft.com/office/drawing/2014/main" id="{564B3B1A-59E9-A056-2C5A-0F04B199F0BE}"/>
                  </a:ext>
                </a:extLst>
              </p:cNvPr>
              <p:cNvSpPr txBox="1"/>
              <p:nvPr/>
            </p:nvSpPr>
            <p:spPr>
              <a:xfrm>
                <a:off x="0" y="-57150"/>
                <a:ext cx="812800" cy="869950"/>
              </a:xfrm>
              <a:prstGeom prst="rect">
                <a:avLst/>
              </a:prstGeom>
            </p:spPr>
            <p:txBody>
              <a:bodyPr lIns="44501" tIns="44501" rIns="44501" bIns="44501"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1" name="TextBox 117">
              <a:extLst>
                <a:ext uri="{FF2B5EF4-FFF2-40B4-BE49-F238E27FC236}">
                  <a16:creationId xmlns:a16="http://schemas.microsoft.com/office/drawing/2014/main" id="{B00F3BCE-E8FA-7F1A-5012-2CA817D45C7D}"/>
                </a:ext>
              </a:extLst>
            </p:cNvPr>
            <p:cNvSpPr txBox="1"/>
            <p:nvPr/>
          </p:nvSpPr>
          <p:spPr>
            <a:xfrm>
              <a:off x="896579" y="48459"/>
              <a:ext cx="3707256" cy="115623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503D36"/>
                  </a:solidFill>
                  <a:effectLst/>
                  <a:uLnTx/>
                  <a:uFillTx/>
                  <a:latin typeface="Times New Roman" panose="02020603050405020304" pitchFamily="18" charset="0"/>
                  <a:cs typeface="Times New Roman" panose="02020603050405020304" pitchFamily="18" charset="0"/>
                  <a:sym typeface="Arial"/>
                </a:rPr>
                <a:t> Xuất xứ</a:t>
              </a:r>
            </a:p>
          </p:txBody>
        </p:sp>
      </p:grpSp>
      <p:grpSp>
        <p:nvGrpSpPr>
          <p:cNvPr id="48" name="Group 118">
            <a:extLst>
              <a:ext uri="{FF2B5EF4-FFF2-40B4-BE49-F238E27FC236}">
                <a16:creationId xmlns:a16="http://schemas.microsoft.com/office/drawing/2014/main" id="{158D6C47-1AE5-9B1A-6171-BAB31058839E}"/>
              </a:ext>
            </a:extLst>
          </p:cNvPr>
          <p:cNvGrpSpPr/>
          <p:nvPr/>
        </p:nvGrpSpPr>
        <p:grpSpPr>
          <a:xfrm>
            <a:off x="6851884" y="853300"/>
            <a:ext cx="2212292" cy="2379929"/>
            <a:chOff x="0" y="-240371"/>
            <a:chExt cx="5658756" cy="6626657"/>
          </a:xfrm>
        </p:grpSpPr>
        <p:grpSp>
          <p:nvGrpSpPr>
            <p:cNvPr id="49" name="Group 119">
              <a:extLst>
                <a:ext uri="{FF2B5EF4-FFF2-40B4-BE49-F238E27FC236}">
                  <a16:creationId xmlns:a16="http://schemas.microsoft.com/office/drawing/2014/main" id="{E2518601-EB6D-CEC7-FD5C-4647F7F9164B}"/>
                </a:ext>
              </a:extLst>
            </p:cNvPr>
            <p:cNvGrpSpPr/>
            <p:nvPr/>
          </p:nvGrpSpPr>
          <p:grpSpPr>
            <a:xfrm>
              <a:off x="158341" y="0"/>
              <a:ext cx="5500415" cy="6386286"/>
              <a:chOff x="0" y="0"/>
              <a:chExt cx="1199825" cy="1393064"/>
            </a:xfrm>
          </p:grpSpPr>
          <p:sp>
            <p:nvSpPr>
              <p:cNvPr id="58" name="Freeform 120">
                <a:extLst>
                  <a:ext uri="{FF2B5EF4-FFF2-40B4-BE49-F238E27FC236}">
                    <a16:creationId xmlns:a16="http://schemas.microsoft.com/office/drawing/2014/main" id="{A1D14C57-1B8A-47DF-963B-529775195CD4}"/>
                  </a:ext>
                </a:extLst>
              </p:cNvPr>
              <p:cNvSpPr/>
              <p:nvPr/>
            </p:nvSpPr>
            <p:spPr>
              <a:xfrm>
                <a:off x="0" y="0"/>
                <a:ext cx="1199825" cy="1393064"/>
              </a:xfrm>
              <a:custGeom>
                <a:avLst/>
                <a:gdLst/>
                <a:ahLst/>
                <a:cxnLst/>
                <a:rect l="l" t="t" r="r" b="b"/>
                <a:pathLst>
                  <a:path w="1199825" h="1393064">
                    <a:moveTo>
                      <a:pt x="88993" y="0"/>
                    </a:moveTo>
                    <a:lnTo>
                      <a:pt x="1110832" y="0"/>
                    </a:lnTo>
                    <a:cubicBezTo>
                      <a:pt x="1134435" y="0"/>
                      <a:pt x="1157070" y="9376"/>
                      <a:pt x="1173760" y="26065"/>
                    </a:cubicBezTo>
                    <a:cubicBezTo>
                      <a:pt x="1190449" y="42755"/>
                      <a:pt x="1199825" y="65391"/>
                      <a:pt x="1199825" y="88993"/>
                    </a:cubicBezTo>
                    <a:lnTo>
                      <a:pt x="1199825" y="1304070"/>
                    </a:lnTo>
                    <a:cubicBezTo>
                      <a:pt x="1199825" y="1327673"/>
                      <a:pt x="1190449" y="1350309"/>
                      <a:pt x="1173760" y="1366998"/>
                    </a:cubicBezTo>
                    <a:cubicBezTo>
                      <a:pt x="1157070" y="1383688"/>
                      <a:pt x="1134435" y="1393064"/>
                      <a:pt x="1110832" y="1393064"/>
                    </a:cubicBezTo>
                    <a:lnTo>
                      <a:pt x="88993" y="1393064"/>
                    </a:lnTo>
                    <a:cubicBezTo>
                      <a:pt x="39844" y="1393064"/>
                      <a:pt x="0" y="1353220"/>
                      <a:pt x="0" y="1304070"/>
                    </a:cubicBezTo>
                    <a:lnTo>
                      <a:pt x="0" y="88993"/>
                    </a:lnTo>
                    <a:cubicBezTo>
                      <a:pt x="0" y="65391"/>
                      <a:pt x="9376" y="42755"/>
                      <a:pt x="26065" y="26065"/>
                    </a:cubicBezTo>
                    <a:cubicBezTo>
                      <a:pt x="42755" y="9376"/>
                      <a:pt x="65391" y="0"/>
                      <a:pt x="88993" y="0"/>
                    </a:cubicBezTo>
                    <a:close/>
                  </a:path>
                </a:pathLst>
              </a:custGeom>
              <a:solidFill>
                <a:srgbClr val="E76262"/>
              </a:solidFill>
              <a:ln>
                <a:noFill/>
              </a:ln>
            </p:spPr>
          </p:sp>
          <p:sp>
            <p:nvSpPr>
              <p:cNvPr id="59" name="TextBox 121">
                <a:extLst>
                  <a:ext uri="{FF2B5EF4-FFF2-40B4-BE49-F238E27FC236}">
                    <a16:creationId xmlns:a16="http://schemas.microsoft.com/office/drawing/2014/main" id="{68082F4D-154D-88E0-B85E-0B68D92D61E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0" name="Group 122">
              <a:extLst>
                <a:ext uri="{FF2B5EF4-FFF2-40B4-BE49-F238E27FC236}">
                  <a16:creationId xmlns:a16="http://schemas.microsoft.com/office/drawing/2014/main" id="{22840724-BE53-BFFB-843C-829A2A780DE3}"/>
                </a:ext>
              </a:extLst>
            </p:cNvPr>
            <p:cNvGrpSpPr/>
            <p:nvPr/>
          </p:nvGrpSpPr>
          <p:grpSpPr>
            <a:xfrm>
              <a:off x="0" y="50054"/>
              <a:ext cx="5500415" cy="6224451"/>
              <a:chOff x="0" y="-28575"/>
              <a:chExt cx="1199825" cy="1357762"/>
            </a:xfrm>
          </p:grpSpPr>
          <p:sp>
            <p:nvSpPr>
              <p:cNvPr id="56" name="Freeform 123">
                <a:extLst>
                  <a:ext uri="{FF2B5EF4-FFF2-40B4-BE49-F238E27FC236}">
                    <a16:creationId xmlns:a16="http://schemas.microsoft.com/office/drawing/2014/main" id="{EC95D1AF-D7A6-1305-FE49-9CFC817DEBA5}"/>
                  </a:ext>
                </a:extLst>
              </p:cNvPr>
              <p:cNvSpPr/>
              <p:nvPr/>
            </p:nvSpPr>
            <p:spPr>
              <a:xfrm>
                <a:off x="0" y="0"/>
                <a:ext cx="1199825" cy="1329187"/>
              </a:xfrm>
              <a:custGeom>
                <a:avLst/>
                <a:gdLst/>
                <a:ahLst/>
                <a:cxnLst/>
                <a:rect l="l" t="t" r="r" b="b"/>
                <a:pathLst>
                  <a:path w="1199825" h="1329187">
                    <a:moveTo>
                      <a:pt x="88993" y="0"/>
                    </a:moveTo>
                    <a:lnTo>
                      <a:pt x="1110832" y="0"/>
                    </a:lnTo>
                    <a:cubicBezTo>
                      <a:pt x="1134435" y="0"/>
                      <a:pt x="1157070" y="9376"/>
                      <a:pt x="1173760" y="26065"/>
                    </a:cubicBezTo>
                    <a:cubicBezTo>
                      <a:pt x="1190449" y="42755"/>
                      <a:pt x="1199825" y="65391"/>
                      <a:pt x="1199825" y="88993"/>
                    </a:cubicBezTo>
                    <a:lnTo>
                      <a:pt x="1199825" y="1240194"/>
                    </a:lnTo>
                    <a:cubicBezTo>
                      <a:pt x="1199825" y="1289343"/>
                      <a:pt x="1159982" y="1329187"/>
                      <a:pt x="1110832" y="1329187"/>
                    </a:cubicBezTo>
                    <a:lnTo>
                      <a:pt x="88993" y="1329187"/>
                    </a:lnTo>
                    <a:cubicBezTo>
                      <a:pt x="65391" y="1329187"/>
                      <a:pt x="42755" y="1319811"/>
                      <a:pt x="26065" y="1303121"/>
                    </a:cubicBezTo>
                    <a:cubicBezTo>
                      <a:pt x="9376" y="1286432"/>
                      <a:pt x="0" y="1263796"/>
                      <a:pt x="0" y="1240194"/>
                    </a:cubicBezTo>
                    <a:lnTo>
                      <a:pt x="0" y="88993"/>
                    </a:lnTo>
                    <a:cubicBezTo>
                      <a:pt x="0" y="65391"/>
                      <a:pt x="9376" y="42755"/>
                      <a:pt x="26065" y="26065"/>
                    </a:cubicBezTo>
                    <a:cubicBezTo>
                      <a:pt x="42755" y="9376"/>
                      <a:pt x="65391" y="0"/>
                      <a:pt x="88993" y="0"/>
                    </a:cubicBezTo>
                    <a:close/>
                  </a:path>
                </a:pathLst>
              </a:custGeom>
              <a:solidFill>
                <a:srgbClr val="FCF4E8"/>
              </a:solidFill>
              <a:ln w="47625">
                <a:solidFill>
                  <a:srgbClr val="E76262"/>
                </a:solidFill>
              </a:ln>
            </p:spPr>
          </p:sp>
          <p:sp>
            <p:nvSpPr>
              <p:cNvPr id="57" name="TextBox 124">
                <a:extLst>
                  <a:ext uri="{FF2B5EF4-FFF2-40B4-BE49-F238E27FC236}">
                    <a16:creationId xmlns:a16="http://schemas.microsoft.com/office/drawing/2014/main" id="{61E44BB9-6C02-3F69-FB9E-2F2EA1D10B1E}"/>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51" name="TextBox 125">
              <a:extLst>
                <a:ext uri="{FF2B5EF4-FFF2-40B4-BE49-F238E27FC236}">
                  <a16:creationId xmlns:a16="http://schemas.microsoft.com/office/drawing/2014/main" id="{8B72BE17-0D66-870C-F8CF-EAF23959A27C}"/>
                </a:ext>
              </a:extLst>
            </p:cNvPr>
            <p:cNvSpPr txBox="1"/>
            <p:nvPr/>
          </p:nvSpPr>
          <p:spPr>
            <a:xfrm>
              <a:off x="635515" y="2524183"/>
              <a:ext cx="4476801" cy="10951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503D36"/>
                  </a:solidFill>
                  <a:effectLst/>
                  <a:uLnTx/>
                  <a:uFillTx/>
                  <a:latin typeface="Times New Roman" panose="02020603050405020304" pitchFamily="18" charset="0"/>
                  <a:cs typeface="Times New Roman" panose="02020603050405020304" pitchFamily="18" charset="0"/>
                  <a:sym typeface="Arial"/>
                </a:rPr>
                <a:t>Biểu cảm</a:t>
              </a:r>
            </a:p>
          </p:txBody>
        </p:sp>
        <p:grpSp>
          <p:nvGrpSpPr>
            <p:cNvPr id="52" name="Group 126">
              <a:extLst>
                <a:ext uri="{FF2B5EF4-FFF2-40B4-BE49-F238E27FC236}">
                  <a16:creationId xmlns:a16="http://schemas.microsoft.com/office/drawing/2014/main" id="{015A9A6E-A7A3-32A7-F582-4045B65BCD7E}"/>
                </a:ext>
              </a:extLst>
            </p:cNvPr>
            <p:cNvGrpSpPr/>
            <p:nvPr/>
          </p:nvGrpSpPr>
          <p:grpSpPr>
            <a:xfrm>
              <a:off x="0" y="-240371"/>
              <a:ext cx="5500415" cy="3658984"/>
              <a:chOff x="0" y="-57150"/>
              <a:chExt cx="1307763" cy="869950"/>
            </a:xfrm>
          </p:grpSpPr>
          <p:sp>
            <p:nvSpPr>
              <p:cNvPr id="54" name="Freeform 127">
                <a:extLst>
                  <a:ext uri="{FF2B5EF4-FFF2-40B4-BE49-F238E27FC236}">
                    <a16:creationId xmlns:a16="http://schemas.microsoft.com/office/drawing/2014/main" id="{05F5725A-BD3F-DA21-E64F-1B675BEFE79E}"/>
                  </a:ext>
                </a:extLst>
              </p:cNvPr>
              <p:cNvSpPr/>
              <p:nvPr/>
            </p:nvSpPr>
            <p:spPr>
              <a:xfrm>
                <a:off x="0" y="-1"/>
                <a:ext cx="1307763" cy="390990"/>
              </a:xfrm>
              <a:custGeom>
                <a:avLst/>
                <a:gdLst/>
                <a:ahLst/>
                <a:cxnLst/>
                <a:rect l="l" t="t" r="r" b="b"/>
                <a:pathLst>
                  <a:path w="1307763" h="257168">
                    <a:moveTo>
                      <a:pt x="64075" y="0"/>
                    </a:moveTo>
                    <a:lnTo>
                      <a:pt x="1243688" y="0"/>
                    </a:lnTo>
                    <a:cubicBezTo>
                      <a:pt x="1279076" y="0"/>
                      <a:pt x="1307763" y="28687"/>
                      <a:pt x="1307763" y="64075"/>
                    </a:cubicBezTo>
                    <a:lnTo>
                      <a:pt x="1307763" y="193093"/>
                    </a:lnTo>
                    <a:cubicBezTo>
                      <a:pt x="1307763" y="228480"/>
                      <a:pt x="1279076" y="257168"/>
                      <a:pt x="1243688" y="257168"/>
                    </a:cubicBezTo>
                    <a:lnTo>
                      <a:pt x="64075" y="257168"/>
                    </a:lnTo>
                    <a:cubicBezTo>
                      <a:pt x="28687" y="257168"/>
                      <a:pt x="0" y="228480"/>
                      <a:pt x="0" y="193093"/>
                    </a:cubicBezTo>
                    <a:lnTo>
                      <a:pt x="0" y="64075"/>
                    </a:lnTo>
                    <a:cubicBezTo>
                      <a:pt x="0" y="28687"/>
                      <a:pt x="28687" y="0"/>
                      <a:pt x="64075" y="0"/>
                    </a:cubicBezTo>
                    <a:close/>
                  </a:path>
                </a:pathLst>
              </a:custGeom>
              <a:solidFill>
                <a:srgbClr val="FFCF91"/>
              </a:solidFill>
              <a:ln w="47625">
                <a:solidFill>
                  <a:srgbClr val="E76262"/>
                </a:solidFill>
              </a:ln>
            </p:spPr>
          </p:sp>
          <p:sp>
            <p:nvSpPr>
              <p:cNvPr id="55" name="TextBox 128">
                <a:extLst>
                  <a:ext uri="{FF2B5EF4-FFF2-40B4-BE49-F238E27FC236}">
                    <a16:creationId xmlns:a16="http://schemas.microsoft.com/office/drawing/2014/main" id="{026829F9-E9A1-EA49-1974-EA2D8537130A}"/>
                  </a:ext>
                </a:extLst>
              </p:cNvPr>
              <p:cNvSpPr txBox="1"/>
              <p:nvPr/>
            </p:nvSpPr>
            <p:spPr>
              <a:xfrm>
                <a:off x="0" y="-57150"/>
                <a:ext cx="812800" cy="869950"/>
              </a:xfrm>
              <a:prstGeom prst="rect">
                <a:avLst/>
              </a:prstGeom>
            </p:spPr>
            <p:txBody>
              <a:bodyPr lIns="44501" tIns="44501" rIns="44501" bIns="44501"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53" name="TextBox 129">
              <a:extLst>
                <a:ext uri="{FF2B5EF4-FFF2-40B4-BE49-F238E27FC236}">
                  <a16:creationId xmlns:a16="http://schemas.microsoft.com/office/drawing/2014/main" id="{430BA63F-9C57-ECF4-94E1-79001AE26054}"/>
                </a:ext>
              </a:extLst>
            </p:cNvPr>
            <p:cNvSpPr txBox="1"/>
            <p:nvPr/>
          </p:nvSpPr>
          <p:spPr>
            <a:xfrm>
              <a:off x="1054919" y="104935"/>
              <a:ext cx="3707257" cy="127772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503D36"/>
                  </a:solidFill>
                  <a:effectLst/>
                  <a:uLnTx/>
                  <a:uFillTx/>
                  <a:latin typeface="Times New Roman" panose="02020603050405020304" pitchFamily="18" charset="0"/>
                  <a:cs typeface="Times New Roman" panose="02020603050405020304" pitchFamily="18" charset="0"/>
                  <a:sym typeface="Arial"/>
                </a:rPr>
                <a:t> PTBĐ</a:t>
              </a:r>
            </a:p>
          </p:txBody>
        </p:sp>
      </p:grpSp>
      <p:pic>
        <p:nvPicPr>
          <p:cNvPr id="3" name="Google Shape;163;p15">
            <a:extLst>
              <a:ext uri="{FF2B5EF4-FFF2-40B4-BE49-F238E27FC236}">
                <a16:creationId xmlns:a16="http://schemas.microsoft.com/office/drawing/2014/main" id="{4E5695CF-D3B6-9D74-B667-666549453625}"/>
              </a:ext>
            </a:extLst>
          </p:cNvPr>
          <p:cNvPicPr preferRelativeResize="0"/>
          <p:nvPr/>
        </p:nvPicPr>
        <p:blipFill>
          <a:blip r:embed="rId8">
            <a:alphaModFix/>
          </a:blip>
          <a:stretch>
            <a:fillRect/>
          </a:stretch>
        </p:blipFill>
        <p:spPr>
          <a:xfrm>
            <a:off x="8370530" y="399420"/>
            <a:ext cx="705710" cy="395062"/>
          </a:xfrm>
          <a:prstGeom prst="rect">
            <a:avLst/>
          </a:prstGeom>
          <a:noFill/>
          <a:ln>
            <a:noFill/>
          </a:ln>
        </p:spPr>
      </p:pic>
      <p:pic>
        <p:nvPicPr>
          <p:cNvPr id="7" name="Google Shape;164;p15">
            <a:extLst>
              <a:ext uri="{FF2B5EF4-FFF2-40B4-BE49-F238E27FC236}">
                <a16:creationId xmlns:a16="http://schemas.microsoft.com/office/drawing/2014/main" id="{C0E23F07-7F3C-9058-255D-FF7A55E5241C}"/>
              </a:ext>
            </a:extLst>
          </p:cNvPr>
          <p:cNvPicPr preferRelativeResize="0"/>
          <p:nvPr/>
        </p:nvPicPr>
        <p:blipFill>
          <a:blip r:embed="rId9">
            <a:alphaModFix/>
          </a:blip>
          <a:stretch>
            <a:fillRect/>
          </a:stretch>
        </p:blipFill>
        <p:spPr>
          <a:xfrm>
            <a:off x="7392266" y="16712"/>
            <a:ext cx="804450" cy="560274"/>
          </a:xfrm>
          <a:prstGeom prst="rect">
            <a:avLst/>
          </a:prstGeom>
          <a:noFill/>
          <a:ln>
            <a:noFill/>
          </a:ln>
        </p:spPr>
      </p:pic>
      <p:pic>
        <p:nvPicPr>
          <p:cNvPr id="8" name="Google Shape;165;p15">
            <a:extLst>
              <a:ext uri="{FF2B5EF4-FFF2-40B4-BE49-F238E27FC236}">
                <a16:creationId xmlns:a16="http://schemas.microsoft.com/office/drawing/2014/main" id="{94D4C6AA-5115-D9C0-4C79-BB02E0D9C1E0}"/>
              </a:ext>
            </a:extLst>
          </p:cNvPr>
          <p:cNvPicPr preferRelativeResize="0"/>
          <p:nvPr/>
        </p:nvPicPr>
        <p:blipFill>
          <a:blip r:embed="rId10">
            <a:alphaModFix/>
          </a:blip>
          <a:stretch>
            <a:fillRect/>
          </a:stretch>
        </p:blipFill>
        <p:spPr>
          <a:xfrm>
            <a:off x="8204969" y="-45660"/>
            <a:ext cx="804449" cy="247214"/>
          </a:xfrm>
          <a:prstGeom prst="rect">
            <a:avLst/>
          </a:prstGeom>
          <a:noFill/>
          <a:ln>
            <a:noFill/>
          </a:ln>
        </p:spPr>
      </p:pic>
      <p:pic>
        <p:nvPicPr>
          <p:cNvPr id="9" name="Google Shape;166;p15">
            <a:extLst>
              <a:ext uri="{FF2B5EF4-FFF2-40B4-BE49-F238E27FC236}">
                <a16:creationId xmlns:a16="http://schemas.microsoft.com/office/drawing/2014/main" id="{37FE2C53-3338-FEB0-1F61-1E9E2A8AE3B1}"/>
              </a:ext>
            </a:extLst>
          </p:cNvPr>
          <p:cNvPicPr preferRelativeResize="0"/>
          <p:nvPr/>
        </p:nvPicPr>
        <p:blipFill>
          <a:blip r:embed="rId11">
            <a:alphaModFix/>
          </a:blip>
          <a:stretch>
            <a:fillRect/>
          </a:stretch>
        </p:blipFill>
        <p:spPr>
          <a:xfrm>
            <a:off x="7740564" y="656008"/>
            <a:ext cx="519729" cy="257317"/>
          </a:xfrm>
          <a:prstGeom prst="rect">
            <a:avLst/>
          </a:prstGeom>
          <a:noFill/>
          <a:ln>
            <a:noFill/>
          </a:ln>
        </p:spPr>
      </p:pic>
      <p:sp>
        <p:nvSpPr>
          <p:cNvPr id="11" name="Freeform 10">
            <a:extLst>
              <a:ext uri="{FF2B5EF4-FFF2-40B4-BE49-F238E27FC236}">
                <a16:creationId xmlns:a16="http://schemas.microsoft.com/office/drawing/2014/main" id="{55695372-B7D2-1758-E8CE-1E4F4D450108}"/>
              </a:ext>
            </a:extLst>
          </p:cNvPr>
          <p:cNvSpPr/>
          <p:nvPr/>
        </p:nvSpPr>
        <p:spPr>
          <a:xfrm>
            <a:off x="5812971" y="3825201"/>
            <a:ext cx="3331029" cy="1316962"/>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2">
              <a:extLst>
                <a:ext uri="{96DAC541-7B7A-43D3-8B79-37D633B846F1}">
                  <asvg:svgBlip xmlns="" xmlns:asvg="http://schemas.microsoft.com/office/drawing/2016/SVG/main" r:embed="rId13"/>
                </a:ext>
              </a:extLst>
            </a:blip>
            <a:stretch>
              <a:fillRect b="-12131"/>
            </a:stretch>
          </a:blipFill>
        </p:spPr>
      </p:sp>
    </p:spTree>
    <p:extLst>
      <p:ext uri="{BB962C8B-B14F-4D97-AF65-F5344CB8AC3E}">
        <p14:creationId xmlns:p14="http://schemas.microsoft.com/office/powerpoint/2010/main" val="227670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3"/>
          <p:cNvSpPr txBox="1">
            <a:spLocks noGrp="1"/>
          </p:cNvSpPr>
          <p:nvPr>
            <p:ph type="title"/>
          </p:nvPr>
        </p:nvSpPr>
        <p:spPr>
          <a:xfrm>
            <a:off x="4093224" y="1854436"/>
            <a:ext cx="4124681" cy="1415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400">
                <a:latin typeface="Times New Roman" panose="02020603050405020304" pitchFamily="18" charset="0"/>
                <a:cs typeface="Times New Roman" panose="02020603050405020304" pitchFamily="18" charset="0"/>
              </a:rPr>
              <a:t>Suy ngẫm và phản hồi</a:t>
            </a:r>
            <a:endParaRPr sz="5400">
              <a:latin typeface="Times New Roman" panose="02020603050405020304" pitchFamily="18" charset="0"/>
              <a:cs typeface="Times New Roman" panose="02020603050405020304" pitchFamily="18" charset="0"/>
            </a:endParaRPr>
          </a:p>
        </p:txBody>
      </p:sp>
      <p:sp>
        <p:nvSpPr>
          <p:cNvPr id="362" name="Google Shape;362;p33"/>
          <p:cNvSpPr txBox="1">
            <a:spLocks noGrp="1"/>
          </p:cNvSpPr>
          <p:nvPr>
            <p:ph type="title" idx="2"/>
          </p:nvPr>
        </p:nvSpPr>
        <p:spPr>
          <a:xfrm>
            <a:off x="7051132" y="519525"/>
            <a:ext cx="1056900" cy="10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II</a:t>
            </a:r>
            <a:endParaRPr/>
          </a:p>
        </p:txBody>
      </p:sp>
      <p:pic>
        <p:nvPicPr>
          <p:cNvPr id="363" name="Google Shape;363;p33"/>
          <p:cNvPicPr preferRelativeResize="0"/>
          <p:nvPr/>
        </p:nvPicPr>
        <p:blipFill>
          <a:blip r:embed="rId3">
            <a:alphaModFix/>
          </a:blip>
          <a:stretch>
            <a:fillRect/>
          </a:stretch>
        </p:blipFill>
        <p:spPr>
          <a:xfrm flipH="1">
            <a:off x="1738882" y="4284559"/>
            <a:ext cx="1124225" cy="344125"/>
          </a:xfrm>
          <a:prstGeom prst="rect">
            <a:avLst/>
          </a:prstGeom>
          <a:noFill/>
          <a:ln>
            <a:noFill/>
          </a:ln>
        </p:spPr>
      </p:pic>
      <p:pic>
        <p:nvPicPr>
          <p:cNvPr id="365" name="Google Shape;365;p33"/>
          <p:cNvPicPr preferRelativeResize="0"/>
          <p:nvPr/>
        </p:nvPicPr>
        <p:blipFill>
          <a:blip r:embed="rId4">
            <a:alphaModFix/>
          </a:blip>
          <a:stretch>
            <a:fillRect/>
          </a:stretch>
        </p:blipFill>
        <p:spPr>
          <a:xfrm>
            <a:off x="781925" y="2184124"/>
            <a:ext cx="1151590" cy="2490150"/>
          </a:xfrm>
          <a:prstGeom prst="rect">
            <a:avLst/>
          </a:prstGeom>
          <a:noFill/>
          <a:ln>
            <a:noFill/>
          </a:ln>
        </p:spPr>
      </p:pic>
      <p:pic>
        <p:nvPicPr>
          <p:cNvPr id="366" name="Google Shape;366;p33"/>
          <p:cNvPicPr preferRelativeResize="0"/>
          <p:nvPr/>
        </p:nvPicPr>
        <p:blipFill>
          <a:blip r:embed="rId5">
            <a:alphaModFix/>
          </a:blip>
          <a:stretch>
            <a:fillRect/>
          </a:stretch>
        </p:blipFill>
        <p:spPr>
          <a:xfrm>
            <a:off x="3857601" y="1441725"/>
            <a:ext cx="1428803" cy="521000"/>
          </a:xfrm>
          <a:prstGeom prst="rect">
            <a:avLst/>
          </a:prstGeom>
          <a:noFill/>
          <a:ln>
            <a:noFill/>
          </a:ln>
        </p:spPr>
      </p:pic>
      <p:pic>
        <p:nvPicPr>
          <p:cNvPr id="367" name="Google Shape;367;p33"/>
          <p:cNvPicPr preferRelativeResize="0"/>
          <p:nvPr/>
        </p:nvPicPr>
        <p:blipFill>
          <a:blip r:embed="rId6">
            <a:alphaModFix/>
          </a:blip>
          <a:stretch>
            <a:fillRect/>
          </a:stretch>
        </p:blipFill>
        <p:spPr>
          <a:xfrm>
            <a:off x="2173624" y="308241"/>
            <a:ext cx="1683976" cy="643511"/>
          </a:xfrm>
          <a:prstGeom prst="rect">
            <a:avLst/>
          </a:prstGeom>
          <a:noFill/>
          <a:ln>
            <a:noFill/>
          </a:ln>
        </p:spPr>
      </p:pic>
      <p:pic>
        <p:nvPicPr>
          <p:cNvPr id="368" name="Google Shape;368;p33"/>
          <p:cNvPicPr preferRelativeResize="0"/>
          <p:nvPr/>
        </p:nvPicPr>
        <p:blipFill>
          <a:blip r:embed="rId7">
            <a:alphaModFix/>
          </a:blip>
          <a:stretch>
            <a:fillRect/>
          </a:stretch>
        </p:blipFill>
        <p:spPr>
          <a:xfrm>
            <a:off x="255973" y="1242183"/>
            <a:ext cx="1551574" cy="520984"/>
          </a:xfrm>
          <a:prstGeom prst="rect">
            <a:avLst/>
          </a:prstGeom>
          <a:noFill/>
          <a:ln>
            <a:noFill/>
          </a:ln>
        </p:spPr>
      </p:pic>
      <p:pic>
        <p:nvPicPr>
          <p:cNvPr id="369" name="Google Shape;369;p33"/>
          <p:cNvPicPr preferRelativeResize="0"/>
          <p:nvPr/>
        </p:nvPicPr>
        <p:blipFill>
          <a:blip r:embed="rId8">
            <a:alphaModFix/>
          </a:blip>
          <a:stretch>
            <a:fillRect/>
          </a:stretch>
        </p:blipFill>
        <p:spPr>
          <a:xfrm>
            <a:off x="1933515" y="1962724"/>
            <a:ext cx="1543235" cy="2613625"/>
          </a:xfrm>
          <a:prstGeom prst="rect">
            <a:avLst/>
          </a:prstGeom>
          <a:noFill/>
          <a:ln>
            <a:noFill/>
          </a:ln>
        </p:spPr>
      </p:pic>
    </p:spTree>
    <p:extLst>
      <p:ext uri="{BB962C8B-B14F-4D97-AF65-F5344CB8AC3E}">
        <p14:creationId xmlns:p14="http://schemas.microsoft.com/office/powerpoint/2010/main" val="389549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arn(inVertical)">
                                      <p:cBhvr>
                                        <p:cTn id="7" dur="500"/>
                                        <p:tgtEl>
                                          <p:spTgt spid="3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1"/>
                                        </p:tgtEl>
                                        <p:attrNameLst>
                                          <p:attrName>style.visibility</p:attrName>
                                        </p:attrNameLst>
                                      </p:cBhvr>
                                      <p:to>
                                        <p:strVal val="visible"/>
                                      </p:to>
                                    </p:set>
                                    <p:animEffect transition="in" filter="barn(inVertical)">
                                      <p:cBhvr>
                                        <p:cTn id="10"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p:bldP spid="3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14015" y="83092"/>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a:effectLst/>
                <a:latin typeface="Times New Roman" panose="02020603050405020304" pitchFamily="18" charset="0"/>
                <a:ea typeface="Times New Roman" panose="02020603050405020304" pitchFamily="18" charset="0"/>
              </a:rPr>
              <a:t>1. Tìm hiểu về thể thơ, cách gieo vần, ngắt nhịp, bố cục, mạch cảm xúc, từ ngữ </a:t>
            </a:r>
            <a:endParaRPr sz="40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14" name="Google Shape;2398;p68">
            <a:extLst>
              <a:ext uri="{FF2B5EF4-FFF2-40B4-BE49-F238E27FC236}">
                <a16:creationId xmlns:a16="http://schemas.microsoft.com/office/drawing/2014/main" id="{1DB43D4F-152F-9E58-B5E6-CAA04729BCB1}"/>
              </a:ext>
            </a:extLst>
          </p:cNvPr>
          <p:cNvGrpSpPr/>
          <p:nvPr/>
        </p:nvGrpSpPr>
        <p:grpSpPr>
          <a:xfrm>
            <a:off x="4998361" y="749278"/>
            <a:ext cx="4917994" cy="2335112"/>
            <a:chOff x="2516483" y="702500"/>
            <a:chExt cx="7022565" cy="3594300"/>
          </a:xfrm>
          <a:solidFill>
            <a:srgbClr val="FFFFFF"/>
          </a:solidFill>
        </p:grpSpPr>
        <p:sp>
          <p:nvSpPr>
            <p:cNvPr id="715" name="Google Shape;2399;p68">
              <a:extLst>
                <a:ext uri="{FF2B5EF4-FFF2-40B4-BE49-F238E27FC236}">
                  <a16:creationId xmlns:a16="http://schemas.microsoft.com/office/drawing/2014/main" id="{812632EA-D045-48DA-4353-6E4A7A359E0C}"/>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716" name="Google Shape;2400;p68">
              <a:extLst>
                <a:ext uri="{FF2B5EF4-FFF2-40B4-BE49-F238E27FC236}">
                  <a16:creationId xmlns:a16="http://schemas.microsoft.com/office/drawing/2014/main" id="{012C8EED-B3D2-5376-E595-A39A8F58112A}"/>
                </a:ext>
              </a:extLst>
            </p:cNvPr>
            <p:cNvGrpSpPr/>
            <p:nvPr/>
          </p:nvGrpSpPr>
          <p:grpSpPr>
            <a:xfrm>
              <a:off x="2516483" y="1938572"/>
              <a:ext cx="7022565" cy="633170"/>
              <a:chOff x="2977600" y="2841597"/>
              <a:chExt cx="4043859" cy="364603"/>
            </a:xfrm>
            <a:grpFill/>
          </p:grpSpPr>
          <p:sp>
            <p:nvSpPr>
              <p:cNvPr id="717" name="Google Shape;2401;p68">
                <a:extLst>
                  <a:ext uri="{FF2B5EF4-FFF2-40B4-BE49-F238E27FC236}">
                    <a16:creationId xmlns:a16="http://schemas.microsoft.com/office/drawing/2014/main" id="{BDB0ED28-9EB9-AABD-4B9D-274BE9A63A53}"/>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8" name="Google Shape;2402;p68">
                <a:extLst>
                  <a:ext uri="{FF2B5EF4-FFF2-40B4-BE49-F238E27FC236}">
                    <a16:creationId xmlns:a16="http://schemas.microsoft.com/office/drawing/2014/main" id="{2FBFFF35-C215-EFB2-AB71-EA20A8A722BF}"/>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9" name="Google Shape;2403;p68">
                <a:extLst>
                  <a:ext uri="{FF2B5EF4-FFF2-40B4-BE49-F238E27FC236}">
                    <a16:creationId xmlns:a16="http://schemas.microsoft.com/office/drawing/2014/main" id="{1D4DEDCB-F29F-D458-1CBE-9FD78781CBEF}"/>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20" name="Google Shape;2404;p68">
                <a:extLst>
                  <a:ext uri="{FF2B5EF4-FFF2-40B4-BE49-F238E27FC236}">
                    <a16:creationId xmlns:a16="http://schemas.microsoft.com/office/drawing/2014/main" id="{953D7EE5-82E1-CC3B-FD34-1C6EB837DAF7}"/>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721" name="TextBox 720">
            <a:extLst>
              <a:ext uri="{FF2B5EF4-FFF2-40B4-BE49-F238E27FC236}">
                <a16:creationId xmlns:a16="http://schemas.microsoft.com/office/drawing/2014/main" id="{210E9F54-956B-4240-A03E-625C97A4CEA9}"/>
              </a:ext>
            </a:extLst>
          </p:cNvPr>
          <p:cNvSpPr txBox="1"/>
          <p:nvPr/>
        </p:nvSpPr>
        <p:spPr>
          <a:xfrm>
            <a:off x="5470993" y="1255675"/>
            <a:ext cx="3417870" cy="1815882"/>
          </a:xfrm>
          <a:prstGeom prst="rect">
            <a:avLst/>
          </a:prstGeom>
          <a:noFill/>
        </p:spPr>
        <p:txBody>
          <a:bodyPr wrap="square">
            <a:spAutoFit/>
          </a:bodyPr>
          <a:lstStyle/>
          <a:p>
            <a:pPr algn="ctr"/>
            <a:r>
              <a:rPr lang="en-US" sz="2800" i="1" dirty="0">
                <a:latin typeface="Times New Roman" panose="02020603050405020304" pitchFamily="18" charset="0"/>
                <a:cs typeface="Times New Roman" panose="02020603050405020304" pitchFamily="18" charset="0"/>
              </a:rPr>
              <a:t>Em hãy xác định thể thơ, cách gieo vần, ngắt nhịp trong khổ thơ thứ hai</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34227" y="1941537"/>
            <a:ext cx="5718376" cy="1815882"/>
          </a:xfrm>
          <a:prstGeom prst="rect">
            <a:avLst/>
          </a:prstGeom>
        </p:spPr>
        <p:txBody>
          <a:bodyPr wrap="square">
            <a:spAutoFit/>
          </a:bodyPr>
          <a:lstStyle/>
          <a:p>
            <a:r>
              <a:rPr lang="vi-VN" sz="2800" dirty="0">
                <a:solidFill>
                  <a:srgbClr val="00264D"/>
                </a:solidFill>
                <a:latin typeface="+mj-lt"/>
              </a:rPr>
              <a:t>Đâu gió cồn thơm đất nhả mùi</a:t>
            </a:r>
            <a:r>
              <a:rPr lang="vi-VN" sz="2800" dirty="0">
                <a:latin typeface="+mj-lt"/>
              </a:rPr>
              <a:t/>
            </a:r>
            <a:br>
              <a:rPr lang="vi-VN" sz="2800" dirty="0">
                <a:latin typeface="+mj-lt"/>
              </a:rPr>
            </a:br>
            <a:r>
              <a:rPr lang="vi-VN" sz="2800" dirty="0">
                <a:solidFill>
                  <a:srgbClr val="00264D"/>
                </a:solidFill>
                <a:latin typeface="+mj-lt"/>
              </a:rPr>
              <a:t>Đâu ruồng tre mát thở yên vui</a:t>
            </a:r>
            <a:r>
              <a:rPr lang="vi-VN" sz="2800" dirty="0">
                <a:latin typeface="+mj-lt"/>
              </a:rPr>
              <a:t/>
            </a:r>
            <a:br>
              <a:rPr lang="vi-VN" sz="2800" dirty="0">
                <a:latin typeface="+mj-lt"/>
              </a:rPr>
            </a:br>
            <a:r>
              <a:rPr lang="vi-VN" sz="2800" dirty="0">
                <a:solidFill>
                  <a:srgbClr val="00264D"/>
                </a:solidFill>
                <a:latin typeface="+mj-lt"/>
              </a:rPr>
              <a:t>Đâu từng ô mạ xanh mơn mởn</a:t>
            </a:r>
            <a:r>
              <a:rPr lang="vi-VN" sz="2800" dirty="0">
                <a:latin typeface="+mj-lt"/>
              </a:rPr>
              <a:t/>
            </a:r>
            <a:br>
              <a:rPr lang="vi-VN" sz="2800" dirty="0">
                <a:latin typeface="+mj-lt"/>
              </a:rPr>
            </a:br>
            <a:r>
              <a:rPr lang="vi-VN" sz="2800" dirty="0">
                <a:solidFill>
                  <a:srgbClr val="00264D"/>
                </a:solidFill>
                <a:latin typeface="+mj-lt"/>
              </a:rPr>
              <a:t>Đâu những nương khoai ngọt sắn bùi?</a:t>
            </a:r>
            <a:endParaRPr lang="en-US" sz="2800" dirty="0">
              <a:latin typeface="+mj-lt"/>
            </a:endParaRPr>
          </a:p>
        </p:txBody>
      </p:sp>
      <p:sp>
        <p:nvSpPr>
          <p:cNvPr id="10" name="Rectangle 9"/>
          <p:cNvSpPr/>
          <p:nvPr/>
        </p:nvSpPr>
        <p:spPr>
          <a:xfrm>
            <a:off x="4090082" y="1963670"/>
            <a:ext cx="463588" cy="523220"/>
          </a:xfrm>
          <a:prstGeom prst="rect">
            <a:avLst/>
          </a:prstGeom>
        </p:spPr>
        <p:txBody>
          <a:bodyPr wrap="none">
            <a:spAutoFit/>
          </a:bodyPr>
          <a:lstStyle/>
          <a:p>
            <a:r>
              <a:rPr lang="vi-VN" sz="2800" dirty="0">
                <a:solidFill>
                  <a:srgbClr val="FF0000"/>
                </a:solidFill>
                <a:latin typeface="Times New Roman" panose="02020603050405020304" pitchFamily="18" charset="0"/>
              </a:rPr>
              <a:t>ùi</a:t>
            </a:r>
            <a:endParaRPr lang="en-US" dirty="0">
              <a:solidFill>
                <a:srgbClr val="FF0000"/>
              </a:solidFill>
            </a:endParaRPr>
          </a:p>
        </p:txBody>
      </p:sp>
      <p:sp>
        <p:nvSpPr>
          <p:cNvPr id="245" name="Rectangle 244"/>
          <p:cNvSpPr/>
          <p:nvPr/>
        </p:nvSpPr>
        <p:spPr>
          <a:xfrm>
            <a:off x="4037378" y="2364562"/>
            <a:ext cx="463588" cy="523220"/>
          </a:xfrm>
          <a:prstGeom prst="rect">
            <a:avLst/>
          </a:prstGeom>
        </p:spPr>
        <p:txBody>
          <a:bodyPr wrap="none">
            <a:spAutoFit/>
          </a:bodyPr>
          <a:lstStyle/>
          <a:p>
            <a:r>
              <a:rPr lang="en-US" sz="2800" dirty="0" smtClean="0">
                <a:solidFill>
                  <a:srgbClr val="FF0000"/>
                </a:solidFill>
                <a:latin typeface="Times New Roman" panose="02020603050405020304" pitchFamily="18" charset="0"/>
              </a:rPr>
              <a:t>u</a:t>
            </a:r>
            <a:r>
              <a:rPr lang="vi-VN" sz="2800" dirty="0" smtClean="0">
                <a:solidFill>
                  <a:srgbClr val="FF0000"/>
                </a:solidFill>
                <a:latin typeface="Times New Roman" panose="02020603050405020304" pitchFamily="18" charset="0"/>
              </a:rPr>
              <a:t>i</a:t>
            </a:r>
            <a:endParaRPr lang="en-US" dirty="0">
              <a:solidFill>
                <a:srgbClr val="FF0000"/>
              </a:solidFill>
            </a:endParaRPr>
          </a:p>
        </p:txBody>
      </p:sp>
      <p:sp>
        <p:nvSpPr>
          <p:cNvPr id="246" name="Rectangle 245"/>
          <p:cNvSpPr/>
          <p:nvPr/>
        </p:nvSpPr>
        <p:spPr>
          <a:xfrm>
            <a:off x="5057421" y="3211678"/>
            <a:ext cx="463588" cy="523220"/>
          </a:xfrm>
          <a:prstGeom prst="rect">
            <a:avLst/>
          </a:prstGeom>
        </p:spPr>
        <p:txBody>
          <a:bodyPr wrap="none">
            <a:spAutoFit/>
          </a:bodyPr>
          <a:lstStyle/>
          <a:p>
            <a:r>
              <a:rPr lang="vi-VN" sz="2800" dirty="0">
                <a:solidFill>
                  <a:srgbClr val="FF0000"/>
                </a:solidFill>
                <a:latin typeface="Times New Roman" panose="02020603050405020304" pitchFamily="18" charset="0"/>
              </a:rPr>
              <a:t>ùi</a:t>
            </a:r>
            <a:endParaRPr lang="en-US" dirty="0">
              <a:solidFill>
                <a:srgbClr val="FF0000"/>
              </a:solidFill>
            </a:endParaRPr>
          </a:p>
        </p:txBody>
      </p:sp>
      <p:cxnSp>
        <p:nvCxnSpPr>
          <p:cNvPr id="17" name="Straight Connector 16"/>
          <p:cNvCxnSpPr/>
          <p:nvPr/>
        </p:nvCxnSpPr>
        <p:spPr>
          <a:xfrm flipH="1">
            <a:off x="2664178" y="1995458"/>
            <a:ext cx="125583" cy="491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2690530" y="2396173"/>
            <a:ext cx="125583" cy="491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a:off x="2210140" y="2825841"/>
            <a:ext cx="125583" cy="491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a:off x="3570988" y="3243698"/>
            <a:ext cx="125583" cy="4914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62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randombar(horizontal)">
                                      <p:cBhvr>
                                        <p:cTn id="7" dur="500"/>
                                        <p:tgtEl>
                                          <p:spTgt spid="721"/>
                                        </p:tgtEl>
                                      </p:cBhvr>
                                    </p:animEffect>
                                  </p:childTnLst>
                                </p:cTn>
                              </p:par>
                              <p:par>
                                <p:cTn id="8" presetID="14" presetClass="entr" presetSubtype="10" fill="hold"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randombar(horizontal)">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fade">
                                      <p:cBhvr>
                                        <p:cTn id="25" dur="500"/>
                                        <p:tgtEl>
                                          <p:spTgt spid="2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6"/>
                                        </p:tgtEl>
                                        <p:attrNameLst>
                                          <p:attrName>style.visibility</p:attrName>
                                        </p:attrNameLst>
                                      </p:cBhvr>
                                      <p:to>
                                        <p:strVal val="visible"/>
                                      </p:to>
                                    </p:set>
                                    <p:animEffect transition="in" filter="fade">
                                      <p:cBhvr>
                                        <p:cTn id="30" dur="500"/>
                                        <p:tgtEl>
                                          <p:spTgt spid="2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53"/>
                                        </p:tgtEl>
                                        <p:attrNameLst>
                                          <p:attrName>style.visibility</p:attrName>
                                        </p:attrNameLst>
                                      </p:cBhvr>
                                      <p:to>
                                        <p:strVal val="visible"/>
                                      </p:to>
                                    </p:set>
                                    <p:animEffect transition="in" filter="fade">
                                      <p:cBhvr>
                                        <p:cTn id="39" dur="500"/>
                                        <p:tgtEl>
                                          <p:spTgt spid="253"/>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54"/>
                                        </p:tgtEl>
                                        <p:attrNameLst>
                                          <p:attrName>style.visibility</p:attrName>
                                        </p:attrNameLst>
                                      </p:cBhvr>
                                      <p:to>
                                        <p:strVal val="visible"/>
                                      </p:to>
                                    </p:set>
                                    <p:animEffect transition="in" filter="fade">
                                      <p:cBhvr>
                                        <p:cTn id="43" dur="500"/>
                                        <p:tgtEl>
                                          <p:spTgt spid="254"/>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255"/>
                                        </p:tgtEl>
                                        <p:attrNameLst>
                                          <p:attrName>style.visibility</p:attrName>
                                        </p:attrNameLst>
                                      </p:cBhvr>
                                      <p:to>
                                        <p:strVal val="visible"/>
                                      </p:to>
                                    </p:set>
                                    <p:animEffect transition="in" filter="fade">
                                      <p:cBhvr>
                                        <p:cTn id="47"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P spid="4" grpId="0"/>
      <p:bldP spid="10" grpId="0"/>
      <p:bldP spid="245" grpId="0"/>
      <p:bldP spid="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14015" y="83092"/>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a:effectLst/>
                <a:latin typeface="Times New Roman" panose="02020603050405020304" pitchFamily="18" charset="0"/>
                <a:ea typeface="Times New Roman" panose="02020603050405020304" pitchFamily="18" charset="0"/>
              </a:rPr>
              <a:t>1. Tìm hiểu về thể thơ, cách gieo vần, ngắt nhịp, bố cục, mạch cảm xúc, từ ngữ </a:t>
            </a:r>
            <a:endParaRPr sz="40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图片 4" descr="2">
            <a:extLst>
              <a:ext uri="{FF2B5EF4-FFF2-40B4-BE49-F238E27FC236}">
                <a16:creationId xmlns:a16="http://schemas.microsoft.com/office/drawing/2014/main" id="{E187A258-4730-632A-D004-A3FF0CED428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38673" y="374869"/>
            <a:ext cx="5421086" cy="531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2">
            <a:extLst>
              <a:ext uri="{FF2B5EF4-FFF2-40B4-BE49-F238E27FC236}">
                <a16:creationId xmlns:a16="http://schemas.microsoft.com/office/drawing/2014/main" id="{36F57601-5705-FA1C-0831-C1C05FB0A70C}"/>
              </a:ext>
            </a:extLst>
          </p:cNvPr>
          <p:cNvSpPr txBox="1">
            <a:spLocks noChangeArrowheads="1"/>
          </p:cNvSpPr>
          <p:nvPr/>
        </p:nvSpPr>
        <p:spPr bwMode="auto">
          <a:xfrm>
            <a:off x="4537027" y="1945289"/>
            <a:ext cx="3336980" cy="1285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i="1">
                <a:solidFill>
                  <a:schemeClr val="bg1">
                    <a:lumMod val="10000"/>
                  </a:schemeClr>
                </a:solidFill>
                <a:latin typeface="Times New Roman" panose="02020603050405020304" pitchFamily="18" charset="0"/>
                <a:cs typeface="Times New Roman" panose="02020603050405020304" pitchFamily="18" charset="0"/>
              </a:rPr>
              <a:t>Nhận xét về cách sắp xếp phần bố cục của bài thơ. Từ đó, xác định sự vận động của mạch cảm xúc được tác giả thể hiện trong bài thơ</a:t>
            </a:r>
            <a:endParaRPr lang="en-US" sz="200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12" name="Google Shape;989;p20">
            <a:extLst>
              <a:ext uri="{FF2B5EF4-FFF2-40B4-BE49-F238E27FC236}">
                <a16:creationId xmlns:a16="http://schemas.microsoft.com/office/drawing/2014/main" id="{B13FD731-402F-54A7-8E86-2BFE9839AA1C}"/>
              </a:ext>
            </a:extLst>
          </p:cNvPr>
          <p:cNvGrpSpPr/>
          <p:nvPr/>
        </p:nvGrpSpPr>
        <p:grpSpPr>
          <a:xfrm>
            <a:off x="841988" y="2488385"/>
            <a:ext cx="2763920" cy="2473613"/>
            <a:chOff x="323091" y="3294503"/>
            <a:chExt cx="2050523" cy="1895893"/>
          </a:xfrm>
        </p:grpSpPr>
        <p:grpSp>
          <p:nvGrpSpPr>
            <p:cNvPr id="13" name="Google Shape;990;p20">
              <a:extLst>
                <a:ext uri="{FF2B5EF4-FFF2-40B4-BE49-F238E27FC236}">
                  <a16:creationId xmlns:a16="http://schemas.microsoft.com/office/drawing/2014/main" id="{0E551CC8-0542-83FC-9B45-211CABFDC275}"/>
                </a:ext>
              </a:extLst>
            </p:cNvPr>
            <p:cNvGrpSpPr/>
            <p:nvPr/>
          </p:nvGrpSpPr>
          <p:grpSpPr>
            <a:xfrm>
              <a:off x="1304406" y="3294503"/>
              <a:ext cx="1069208" cy="1872587"/>
              <a:chOff x="1304406" y="3294503"/>
              <a:chExt cx="1069208" cy="1872587"/>
            </a:xfrm>
          </p:grpSpPr>
          <p:sp>
            <p:nvSpPr>
              <p:cNvPr id="37" name="Google Shape;991;p20">
                <a:extLst>
                  <a:ext uri="{FF2B5EF4-FFF2-40B4-BE49-F238E27FC236}">
                    <a16:creationId xmlns:a16="http://schemas.microsoft.com/office/drawing/2014/main" id="{C6FAFAB0-2162-A9BC-F0A8-15A217D5B736}"/>
                  </a:ext>
                </a:extLst>
              </p:cNvPr>
              <p:cNvSpPr/>
              <p:nvPr/>
            </p:nvSpPr>
            <p:spPr>
              <a:xfrm>
                <a:off x="1916872" y="3786371"/>
                <a:ext cx="208228" cy="210651"/>
              </a:xfrm>
              <a:custGeom>
                <a:avLst/>
                <a:gdLst/>
                <a:ahLst/>
                <a:cxnLst/>
                <a:rect l="l" t="t" r="r" b="b"/>
                <a:pathLst>
                  <a:path w="11690" h="11826" extrusionOk="0">
                    <a:moveTo>
                      <a:pt x="11690" y="0"/>
                    </a:moveTo>
                    <a:cubicBezTo>
                      <a:pt x="11689" y="1"/>
                      <a:pt x="6649" y="872"/>
                      <a:pt x="3161" y="1308"/>
                    </a:cubicBezTo>
                    <a:cubicBezTo>
                      <a:pt x="2507" y="6785"/>
                      <a:pt x="0" y="8856"/>
                      <a:pt x="0" y="8856"/>
                    </a:cubicBezTo>
                    <a:cubicBezTo>
                      <a:pt x="0" y="8856"/>
                      <a:pt x="3053" y="11825"/>
                      <a:pt x="6874" y="11825"/>
                    </a:cubicBezTo>
                    <a:cubicBezTo>
                      <a:pt x="7937" y="11825"/>
                      <a:pt x="9059" y="11596"/>
                      <a:pt x="10191" y="11009"/>
                    </a:cubicBezTo>
                    <a:cubicBezTo>
                      <a:pt x="8093" y="6731"/>
                      <a:pt x="11690" y="1"/>
                      <a:pt x="11690"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992;p20">
                <a:extLst>
                  <a:ext uri="{FF2B5EF4-FFF2-40B4-BE49-F238E27FC236}">
                    <a16:creationId xmlns:a16="http://schemas.microsoft.com/office/drawing/2014/main" id="{D821EBCB-9265-B222-4DAA-93D8C06D1400}"/>
                  </a:ext>
                </a:extLst>
              </p:cNvPr>
              <p:cNvSpPr/>
              <p:nvPr/>
            </p:nvSpPr>
            <p:spPr>
              <a:xfrm>
                <a:off x="1962005" y="3786371"/>
                <a:ext cx="163091" cy="76701"/>
              </a:xfrm>
              <a:custGeom>
                <a:avLst/>
                <a:gdLst/>
                <a:ahLst/>
                <a:cxnLst/>
                <a:rect l="l" t="t" r="r" b="b"/>
                <a:pathLst>
                  <a:path w="9156" h="4306" extrusionOk="0">
                    <a:moveTo>
                      <a:pt x="9156" y="0"/>
                    </a:moveTo>
                    <a:cubicBezTo>
                      <a:pt x="9155" y="1"/>
                      <a:pt x="4115" y="872"/>
                      <a:pt x="627" y="1308"/>
                    </a:cubicBezTo>
                    <a:cubicBezTo>
                      <a:pt x="491" y="2453"/>
                      <a:pt x="273" y="3434"/>
                      <a:pt x="0" y="4306"/>
                    </a:cubicBezTo>
                    <a:cubicBezTo>
                      <a:pt x="899" y="4197"/>
                      <a:pt x="4769" y="3761"/>
                      <a:pt x="8120" y="2371"/>
                    </a:cubicBezTo>
                    <a:cubicBezTo>
                      <a:pt x="8638" y="954"/>
                      <a:pt x="9156" y="1"/>
                      <a:pt x="9156" y="0"/>
                    </a:cubicBezTo>
                    <a:close/>
                  </a:path>
                </a:pathLst>
              </a:custGeom>
              <a:solidFill>
                <a:srgbClr val="C16E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993;p20">
                <a:extLst>
                  <a:ext uri="{FF2B5EF4-FFF2-40B4-BE49-F238E27FC236}">
                    <a16:creationId xmlns:a16="http://schemas.microsoft.com/office/drawing/2014/main" id="{C476809F-D75E-5D79-AA43-F96AC21AED1B}"/>
                  </a:ext>
                </a:extLst>
              </p:cNvPr>
              <p:cNvSpPr/>
              <p:nvPr/>
            </p:nvSpPr>
            <p:spPr>
              <a:xfrm>
                <a:off x="1793104" y="3409776"/>
                <a:ext cx="440236" cy="433432"/>
              </a:xfrm>
              <a:custGeom>
                <a:avLst/>
                <a:gdLst/>
                <a:ahLst/>
                <a:cxnLst/>
                <a:rect l="l" t="t" r="r" b="b"/>
                <a:pathLst>
                  <a:path w="24715" h="24333" extrusionOk="0">
                    <a:moveTo>
                      <a:pt x="14365" y="246"/>
                    </a:moveTo>
                    <a:cubicBezTo>
                      <a:pt x="14147" y="246"/>
                      <a:pt x="13928" y="255"/>
                      <a:pt x="13707" y="273"/>
                    </a:cubicBezTo>
                    <a:cubicBezTo>
                      <a:pt x="13107" y="327"/>
                      <a:pt x="3652" y="0"/>
                      <a:pt x="1827" y="9564"/>
                    </a:cubicBezTo>
                    <a:cubicBezTo>
                      <a:pt x="1" y="19128"/>
                      <a:pt x="8938" y="24332"/>
                      <a:pt x="8938" y="24332"/>
                    </a:cubicBezTo>
                    <a:cubicBezTo>
                      <a:pt x="8938" y="24332"/>
                      <a:pt x="18094" y="23842"/>
                      <a:pt x="21500" y="20082"/>
                    </a:cubicBezTo>
                    <a:cubicBezTo>
                      <a:pt x="21500" y="20082"/>
                      <a:pt x="24715" y="16267"/>
                      <a:pt x="23571" y="10000"/>
                    </a:cubicBezTo>
                    <a:cubicBezTo>
                      <a:pt x="22505" y="3995"/>
                      <a:pt x="18884" y="246"/>
                      <a:pt x="14365" y="246"/>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994;p20">
                <a:extLst>
                  <a:ext uri="{FF2B5EF4-FFF2-40B4-BE49-F238E27FC236}">
                    <a16:creationId xmlns:a16="http://schemas.microsoft.com/office/drawing/2014/main" id="{91A1F3DA-EC3D-113D-21F4-AA1EA90B7EBB}"/>
                  </a:ext>
                </a:extLst>
              </p:cNvPr>
              <p:cNvSpPr/>
              <p:nvPr/>
            </p:nvSpPr>
            <p:spPr>
              <a:xfrm>
                <a:off x="2211448" y="4724563"/>
                <a:ext cx="140826" cy="63876"/>
              </a:xfrm>
              <a:custGeom>
                <a:avLst/>
                <a:gdLst/>
                <a:ahLst/>
                <a:cxnLst/>
                <a:rect l="l" t="t" r="r" b="b"/>
                <a:pathLst>
                  <a:path w="7906" h="3586" extrusionOk="0">
                    <a:moveTo>
                      <a:pt x="4301" y="0"/>
                    </a:moveTo>
                    <a:cubicBezTo>
                      <a:pt x="2814" y="0"/>
                      <a:pt x="1157" y="742"/>
                      <a:pt x="1" y="3184"/>
                    </a:cubicBezTo>
                    <a:cubicBezTo>
                      <a:pt x="1" y="3184"/>
                      <a:pt x="1359" y="3586"/>
                      <a:pt x="3017" y="3586"/>
                    </a:cubicBezTo>
                    <a:cubicBezTo>
                      <a:pt x="4646" y="3586"/>
                      <a:pt x="6564" y="3197"/>
                      <a:pt x="7766" y="1658"/>
                    </a:cubicBezTo>
                    <a:cubicBezTo>
                      <a:pt x="7906" y="1272"/>
                      <a:pt x="6249" y="0"/>
                      <a:pt x="430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995;p20">
                <a:extLst>
                  <a:ext uri="{FF2B5EF4-FFF2-40B4-BE49-F238E27FC236}">
                    <a16:creationId xmlns:a16="http://schemas.microsoft.com/office/drawing/2014/main" id="{A5B28276-6993-48CD-E339-713708DA0860}"/>
                  </a:ext>
                </a:extLst>
              </p:cNvPr>
              <p:cNvSpPr/>
              <p:nvPr/>
            </p:nvSpPr>
            <p:spPr>
              <a:xfrm>
                <a:off x="2204662" y="4664789"/>
                <a:ext cx="168952" cy="352972"/>
              </a:xfrm>
              <a:custGeom>
                <a:avLst/>
                <a:gdLst/>
                <a:ahLst/>
                <a:cxnLst/>
                <a:rect l="l" t="t" r="r" b="b"/>
                <a:pathLst>
                  <a:path w="9485" h="19816" extrusionOk="0">
                    <a:moveTo>
                      <a:pt x="6351" y="0"/>
                    </a:moveTo>
                    <a:cubicBezTo>
                      <a:pt x="6350" y="0"/>
                      <a:pt x="6350" y="0"/>
                      <a:pt x="6349" y="0"/>
                    </a:cubicBezTo>
                    <a:cubicBezTo>
                      <a:pt x="6213" y="27"/>
                      <a:pt x="1417" y="3624"/>
                      <a:pt x="1417" y="3624"/>
                    </a:cubicBezTo>
                    <a:cubicBezTo>
                      <a:pt x="1417" y="3624"/>
                      <a:pt x="3134" y="7739"/>
                      <a:pt x="2098" y="9319"/>
                    </a:cubicBezTo>
                    <a:cubicBezTo>
                      <a:pt x="1063" y="10872"/>
                      <a:pt x="0" y="12534"/>
                      <a:pt x="545" y="13134"/>
                    </a:cubicBezTo>
                    <a:cubicBezTo>
                      <a:pt x="596" y="13178"/>
                      <a:pt x="657" y="13199"/>
                      <a:pt x="726" y="13199"/>
                    </a:cubicBezTo>
                    <a:cubicBezTo>
                      <a:pt x="1246" y="13199"/>
                      <a:pt x="2231" y="12025"/>
                      <a:pt x="3025" y="11063"/>
                    </a:cubicBezTo>
                    <a:cubicBezTo>
                      <a:pt x="3107" y="13760"/>
                      <a:pt x="3488" y="17330"/>
                      <a:pt x="3297" y="18910"/>
                    </a:cubicBezTo>
                    <a:cubicBezTo>
                      <a:pt x="3253" y="19134"/>
                      <a:pt x="3446" y="19320"/>
                      <a:pt x="3652" y="19320"/>
                    </a:cubicBezTo>
                    <a:cubicBezTo>
                      <a:pt x="3698" y="19320"/>
                      <a:pt x="3744" y="19311"/>
                      <a:pt x="3788" y="19292"/>
                    </a:cubicBezTo>
                    <a:cubicBezTo>
                      <a:pt x="4442" y="18965"/>
                      <a:pt x="5096" y="17929"/>
                      <a:pt x="4959" y="14796"/>
                    </a:cubicBezTo>
                    <a:lnTo>
                      <a:pt x="4959" y="14796"/>
                    </a:lnTo>
                    <a:cubicBezTo>
                      <a:pt x="5286" y="16104"/>
                      <a:pt x="5559" y="18747"/>
                      <a:pt x="5504" y="19401"/>
                    </a:cubicBezTo>
                    <a:cubicBezTo>
                      <a:pt x="5524" y="19653"/>
                      <a:pt x="5668" y="19815"/>
                      <a:pt x="5863" y="19815"/>
                    </a:cubicBezTo>
                    <a:cubicBezTo>
                      <a:pt x="6217" y="19815"/>
                      <a:pt x="6740" y="19284"/>
                      <a:pt x="7003" y="17793"/>
                    </a:cubicBezTo>
                    <a:cubicBezTo>
                      <a:pt x="7274" y="18015"/>
                      <a:pt x="7517" y="18118"/>
                      <a:pt x="7721" y="18118"/>
                    </a:cubicBezTo>
                    <a:cubicBezTo>
                      <a:pt x="8194" y="18118"/>
                      <a:pt x="8452" y="17563"/>
                      <a:pt x="8338" y="16649"/>
                    </a:cubicBezTo>
                    <a:lnTo>
                      <a:pt x="8338" y="16649"/>
                    </a:lnTo>
                    <a:cubicBezTo>
                      <a:pt x="8547" y="16833"/>
                      <a:pt x="8723" y="16913"/>
                      <a:pt x="8867" y="16913"/>
                    </a:cubicBezTo>
                    <a:cubicBezTo>
                      <a:pt x="9344" y="16913"/>
                      <a:pt x="9485" y="16036"/>
                      <a:pt x="9401" y="15096"/>
                    </a:cubicBezTo>
                    <a:cubicBezTo>
                      <a:pt x="9319" y="13842"/>
                      <a:pt x="7248" y="9128"/>
                      <a:pt x="6894" y="6240"/>
                    </a:cubicBezTo>
                    <a:cubicBezTo>
                      <a:pt x="6541" y="3390"/>
                      <a:pt x="6486" y="0"/>
                      <a:pt x="635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996;p20">
                <a:extLst>
                  <a:ext uri="{FF2B5EF4-FFF2-40B4-BE49-F238E27FC236}">
                    <a16:creationId xmlns:a16="http://schemas.microsoft.com/office/drawing/2014/main" id="{6685ED32-81C6-E800-CB35-9AAAF9056863}"/>
                  </a:ext>
                </a:extLst>
              </p:cNvPr>
              <p:cNvSpPr/>
              <p:nvPr/>
            </p:nvSpPr>
            <p:spPr>
              <a:xfrm>
                <a:off x="1587333" y="4588113"/>
                <a:ext cx="539737" cy="578978"/>
              </a:xfrm>
              <a:custGeom>
                <a:avLst/>
                <a:gdLst/>
                <a:ahLst/>
                <a:cxnLst/>
                <a:rect l="l" t="t" r="r" b="b"/>
                <a:pathLst>
                  <a:path w="30301" h="32504" extrusionOk="0">
                    <a:moveTo>
                      <a:pt x="2617" y="0"/>
                    </a:moveTo>
                    <a:cubicBezTo>
                      <a:pt x="2617" y="0"/>
                      <a:pt x="1" y="22289"/>
                      <a:pt x="2426" y="32153"/>
                    </a:cubicBezTo>
                    <a:cubicBezTo>
                      <a:pt x="5623" y="32416"/>
                      <a:pt x="9786" y="32504"/>
                      <a:pt x="13915" y="32504"/>
                    </a:cubicBezTo>
                    <a:cubicBezTo>
                      <a:pt x="22175" y="32504"/>
                      <a:pt x="30301" y="32153"/>
                      <a:pt x="30301" y="32153"/>
                    </a:cubicBezTo>
                    <a:cubicBezTo>
                      <a:pt x="30301" y="32153"/>
                      <a:pt x="28175" y="10654"/>
                      <a:pt x="28557" y="5722"/>
                    </a:cubicBezTo>
                    <a:cubicBezTo>
                      <a:pt x="20709" y="5722"/>
                      <a:pt x="2617" y="0"/>
                      <a:pt x="261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997;p20">
                <a:extLst>
                  <a:ext uri="{FF2B5EF4-FFF2-40B4-BE49-F238E27FC236}">
                    <a16:creationId xmlns:a16="http://schemas.microsoft.com/office/drawing/2014/main" id="{94B9D93E-D330-A0FA-EA99-3316D7028EA8}"/>
                  </a:ext>
                </a:extLst>
              </p:cNvPr>
              <p:cNvSpPr/>
              <p:nvPr/>
            </p:nvSpPr>
            <p:spPr>
              <a:xfrm>
                <a:off x="1304406" y="3472381"/>
                <a:ext cx="172318" cy="405288"/>
              </a:xfrm>
              <a:custGeom>
                <a:avLst/>
                <a:gdLst/>
                <a:ahLst/>
                <a:cxnLst/>
                <a:rect l="l" t="t" r="r" b="b"/>
                <a:pathLst>
                  <a:path w="9674" h="22753" extrusionOk="0">
                    <a:moveTo>
                      <a:pt x="3978" y="0"/>
                    </a:moveTo>
                    <a:cubicBezTo>
                      <a:pt x="3760" y="0"/>
                      <a:pt x="3651" y="245"/>
                      <a:pt x="3624" y="491"/>
                    </a:cubicBezTo>
                    <a:cubicBezTo>
                      <a:pt x="3604" y="629"/>
                      <a:pt x="3484" y="725"/>
                      <a:pt x="3346" y="725"/>
                    </a:cubicBezTo>
                    <a:cubicBezTo>
                      <a:pt x="3295" y="725"/>
                      <a:pt x="3240" y="711"/>
                      <a:pt x="3188" y="681"/>
                    </a:cubicBezTo>
                    <a:cubicBezTo>
                      <a:pt x="3071" y="623"/>
                      <a:pt x="2938" y="579"/>
                      <a:pt x="2808" y="579"/>
                    </a:cubicBezTo>
                    <a:cubicBezTo>
                      <a:pt x="2636" y="579"/>
                      <a:pt x="2468" y="655"/>
                      <a:pt x="2344" y="872"/>
                    </a:cubicBezTo>
                    <a:lnTo>
                      <a:pt x="1962" y="1580"/>
                    </a:lnTo>
                    <a:cubicBezTo>
                      <a:pt x="1962" y="1580"/>
                      <a:pt x="899" y="1935"/>
                      <a:pt x="818" y="2616"/>
                    </a:cubicBezTo>
                    <a:cubicBezTo>
                      <a:pt x="736" y="3243"/>
                      <a:pt x="0" y="15150"/>
                      <a:pt x="2562" y="22752"/>
                    </a:cubicBezTo>
                    <a:cubicBezTo>
                      <a:pt x="4523" y="21935"/>
                      <a:pt x="8147" y="20599"/>
                      <a:pt x="8147" y="20599"/>
                    </a:cubicBezTo>
                    <a:cubicBezTo>
                      <a:pt x="8147" y="20599"/>
                      <a:pt x="7194" y="14387"/>
                      <a:pt x="7194" y="12997"/>
                    </a:cubicBezTo>
                    <a:cubicBezTo>
                      <a:pt x="8093" y="11798"/>
                      <a:pt x="9673" y="9101"/>
                      <a:pt x="9210" y="8202"/>
                    </a:cubicBezTo>
                    <a:cubicBezTo>
                      <a:pt x="9147" y="8086"/>
                      <a:pt x="9061" y="8036"/>
                      <a:pt x="8958" y="8036"/>
                    </a:cubicBezTo>
                    <a:cubicBezTo>
                      <a:pt x="8261" y="8036"/>
                      <a:pt x="6812" y="10354"/>
                      <a:pt x="6812" y="10354"/>
                    </a:cubicBezTo>
                    <a:cubicBezTo>
                      <a:pt x="6812" y="10354"/>
                      <a:pt x="6948" y="1008"/>
                      <a:pt x="5096" y="872"/>
                    </a:cubicBezTo>
                    <a:cubicBezTo>
                      <a:pt x="4714" y="164"/>
                      <a:pt x="4469" y="0"/>
                      <a:pt x="3978"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998;p20">
                <a:extLst>
                  <a:ext uri="{FF2B5EF4-FFF2-40B4-BE49-F238E27FC236}">
                    <a16:creationId xmlns:a16="http://schemas.microsoft.com/office/drawing/2014/main" id="{AC004B1C-47CF-4F6F-7815-3AFA8B681A48}"/>
                  </a:ext>
                </a:extLst>
              </p:cNvPr>
              <p:cNvSpPr/>
              <p:nvPr/>
            </p:nvSpPr>
            <p:spPr>
              <a:xfrm>
                <a:off x="2137693" y="4222668"/>
                <a:ext cx="212111" cy="558653"/>
              </a:xfrm>
              <a:custGeom>
                <a:avLst/>
                <a:gdLst/>
                <a:ahLst/>
                <a:cxnLst/>
                <a:rect l="l" t="t" r="r" b="b"/>
                <a:pathLst>
                  <a:path w="11908" h="31363" extrusionOk="0">
                    <a:moveTo>
                      <a:pt x="6758" y="0"/>
                    </a:moveTo>
                    <a:lnTo>
                      <a:pt x="0" y="5423"/>
                    </a:lnTo>
                    <a:lnTo>
                      <a:pt x="4142" y="31363"/>
                    </a:lnTo>
                    <a:cubicBezTo>
                      <a:pt x="4142" y="31363"/>
                      <a:pt x="6253" y="28879"/>
                      <a:pt x="9033" y="28879"/>
                    </a:cubicBezTo>
                    <a:cubicBezTo>
                      <a:pt x="9937" y="28879"/>
                      <a:pt x="10912" y="29142"/>
                      <a:pt x="11907" y="29837"/>
                    </a:cubicBezTo>
                    <a:cubicBezTo>
                      <a:pt x="10736" y="21690"/>
                      <a:pt x="6758" y="0"/>
                      <a:pt x="6758"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999;p20">
                <a:extLst>
                  <a:ext uri="{FF2B5EF4-FFF2-40B4-BE49-F238E27FC236}">
                    <a16:creationId xmlns:a16="http://schemas.microsoft.com/office/drawing/2014/main" id="{CFDEA942-64AD-5D43-F892-23B1DA8F8CC2}"/>
                  </a:ext>
                </a:extLst>
              </p:cNvPr>
              <p:cNvSpPr/>
              <p:nvPr/>
            </p:nvSpPr>
            <p:spPr>
              <a:xfrm>
                <a:off x="1341773" y="3811609"/>
                <a:ext cx="361113" cy="430582"/>
              </a:xfrm>
              <a:custGeom>
                <a:avLst/>
                <a:gdLst/>
                <a:ahLst/>
                <a:cxnLst/>
                <a:rect l="l" t="t" r="r" b="b"/>
                <a:pathLst>
                  <a:path w="20273" h="24173" extrusionOk="0">
                    <a:moveTo>
                      <a:pt x="6649" y="0"/>
                    </a:moveTo>
                    <a:cubicBezTo>
                      <a:pt x="1799" y="382"/>
                      <a:pt x="0" y="3706"/>
                      <a:pt x="0" y="3706"/>
                    </a:cubicBezTo>
                    <a:cubicBezTo>
                      <a:pt x="0" y="3706"/>
                      <a:pt x="573" y="11989"/>
                      <a:pt x="5886" y="19237"/>
                    </a:cubicBezTo>
                    <a:cubicBezTo>
                      <a:pt x="8847" y="23283"/>
                      <a:pt x="12604" y="24172"/>
                      <a:pt x="15336" y="24172"/>
                    </a:cubicBezTo>
                    <a:cubicBezTo>
                      <a:pt x="17480" y="24172"/>
                      <a:pt x="18992" y="23624"/>
                      <a:pt x="18992" y="23624"/>
                    </a:cubicBezTo>
                    <a:cubicBezTo>
                      <a:pt x="18992" y="23624"/>
                      <a:pt x="20273" y="18011"/>
                      <a:pt x="18474" y="14387"/>
                    </a:cubicBezTo>
                    <a:cubicBezTo>
                      <a:pt x="17771" y="14553"/>
                      <a:pt x="17108" y="14630"/>
                      <a:pt x="16485" y="14630"/>
                    </a:cubicBezTo>
                    <a:cubicBezTo>
                      <a:pt x="8400" y="14630"/>
                      <a:pt x="6902" y="1619"/>
                      <a:pt x="6649"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00;p20">
                <a:extLst>
                  <a:ext uri="{FF2B5EF4-FFF2-40B4-BE49-F238E27FC236}">
                    <a16:creationId xmlns:a16="http://schemas.microsoft.com/office/drawing/2014/main" id="{9CF075EA-6390-22A8-DBEF-72CA65561D82}"/>
                  </a:ext>
                </a:extLst>
              </p:cNvPr>
              <p:cNvSpPr/>
              <p:nvPr/>
            </p:nvSpPr>
            <p:spPr>
              <a:xfrm>
                <a:off x="1581028" y="3914984"/>
                <a:ext cx="762019" cy="825289"/>
              </a:xfrm>
              <a:custGeom>
                <a:avLst/>
                <a:gdLst/>
                <a:ahLst/>
                <a:cxnLst/>
                <a:rect l="l" t="t" r="r" b="b"/>
                <a:pathLst>
                  <a:path w="42780" h="46332" extrusionOk="0">
                    <a:moveTo>
                      <a:pt x="20137" y="0"/>
                    </a:moveTo>
                    <a:cubicBezTo>
                      <a:pt x="20137" y="0"/>
                      <a:pt x="15788" y="378"/>
                      <a:pt x="14045" y="378"/>
                    </a:cubicBezTo>
                    <a:cubicBezTo>
                      <a:pt x="13803" y="378"/>
                      <a:pt x="13611" y="371"/>
                      <a:pt x="13488" y="354"/>
                    </a:cubicBezTo>
                    <a:cubicBezTo>
                      <a:pt x="13464" y="350"/>
                      <a:pt x="13438" y="348"/>
                      <a:pt x="13409" y="348"/>
                    </a:cubicBezTo>
                    <a:cubicBezTo>
                      <a:pt x="12240" y="348"/>
                      <a:pt x="6921" y="3503"/>
                      <a:pt x="2535" y="7357"/>
                    </a:cubicBezTo>
                    <a:cubicBezTo>
                      <a:pt x="1336" y="14060"/>
                      <a:pt x="4578" y="20273"/>
                      <a:pt x="4578" y="20273"/>
                    </a:cubicBezTo>
                    <a:cubicBezTo>
                      <a:pt x="4578" y="20273"/>
                      <a:pt x="1908" y="26812"/>
                      <a:pt x="1" y="38474"/>
                    </a:cubicBezTo>
                    <a:cubicBezTo>
                      <a:pt x="6496" y="44938"/>
                      <a:pt x="15716" y="46332"/>
                      <a:pt x="22458" y="46332"/>
                    </a:cubicBezTo>
                    <a:cubicBezTo>
                      <a:pt x="27567" y="46332"/>
                      <a:pt x="31254" y="45531"/>
                      <a:pt x="31254" y="45531"/>
                    </a:cubicBezTo>
                    <a:lnTo>
                      <a:pt x="31254" y="25858"/>
                    </a:lnTo>
                    <a:cubicBezTo>
                      <a:pt x="33757" y="24329"/>
                      <a:pt x="36355" y="23911"/>
                      <a:pt x="38450" y="23911"/>
                    </a:cubicBezTo>
                    <a:cubicBezTo>
                      <a:pt x="40983" y="23911"/>
                      <a:pt x="42780" y="24523"/>
                      <a:pt x="42780" y="24523"/>
                    </a:cubicBezTo>
                    <a:cubicBezTo>
                      <a:pt x="42780" y="24523"/>
                      <a:pt x="40110" y="11526"/>
                      <a:pt x="35723" y="8937"/>
                    </a:cubicBezTo>
                    <a:cubicBezTo>
                      <a:pt x="31336" y="6322"/>
                      <a:pt x="29946" y="4523"/>
                      <a:pt x="28475" y="1935"/>
                    </a:cubicBezTo>
                    <a:cubicBezTo>
                      <a:pt x="27534" y="2447"/>
                      <a:pt x="26610" y="2647"/>
                      <a:pt x="25741" y="2647"/>
                    </a:cubicBezTo>
                    <a:cubicBezTo>
                      <a:pt x="22583" y="2647"/>
                      <a:pt x="20137" y="0"/>
                      <a:pt x="20137"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01;p20">
                <a:extLst>
                  <a:ext uri="{FF2B5EF4-FFF2-40B4-BE49-F238E27FC236}">
                    <a16:creationId xmlns:a16="http://schemas.microsoft.com/office/drawing/2014/main" id="{AB14A69D-2984-F02C-8CCE-B850B9386B8E}"/>
                  </a:ext>
                </a:extLst>
              </p:cNvPr>
              <p:cNvSpPr/>
              <p:nvPr/>
            </p:nvSpPr>
            <p:spPr>
              <a:xfrm>
                <a:off x="1954721" y="3380156"/>
                <a:ext cx="200961" cy="135927"/>
              </a:xfrm>
              <a:custGeom>
                <a:avLst/>
                <a:gdLst/>
                <a:ahLst/>
                <a:cxnLst/>
                <a:rect l="l" t="t" r="r" b="b"/>
                <a:pathLst>
                  <a:path w="11282" h="7631" extrusionOk="0">
                    <a:moveTo>
                      <a:pt x="8202" y="1"/>
                    </a:moveTo>
                    <a:lnTo>
                      <a:pt x="1" y="3679"/>
                    </a:lnTo>
                    <a:cubicBezTo>
                      <a:pt x="1" y="3679"/>
                      <a:pt x="18" y="3679"/>
                      <a:pt x="53" y="3679"/>
                    </a:cubicBezTo>
                    <a:cubicBezTo>
                      <a:pt x="691" y="3679"/>
                      <a:pt x="7066" y="3777"/>
                      <a:pt x="11281" y="7630"/>
                    </a:cubicBezTo>
                    <a:cubicBezTo>
                      <a:pt x="10873" y="4878"/>
                      <a:pt x="8202" y="1"/>
                      <a:pt x="8202"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02;p20">
                <a:extLst>
                  <a:ext uri="{FF2B5EF4-FFF2-40B4-BE49-F238E27FC236}">
                    <a16:creationId xmlns:a16="http://schemas.microsoft.com/office/drawing/2014/main" id="{EF5573E0-8A9A-C61A-E41A-0E3D42F50737}"/>
                  </a:ext>
                </a:extLst>
              </p:cNvPr>
              <p:cNvSpPr/>
              <p:nvPr/>
            </p:nvSpPr>
            <p:spPr>
              <a:xfrm>
                <a:off x="1827087" y="3647338"/>
                <a:ext cx="417418" cy="195848"/>
              </a:xfrm>
              <a:custGeom>
                <a:avLst/>
                <a:gdLst/>
                <a:ahLst/>
                <a:cxnLst/>
                <a:rect l="l" t="t" r="r" b="b"/>
                <a:pathLst>
                  <a:path w="23434" h="10995" extrusionOk="0">
                    <a:moveTo>
                      <a:pt x="21621" y="0"/>
                    </a:moveTo>
                    <a:cubicBezTo>
                      <a:pt x="20872" y="0"/>
                      <a:pt x="20049" y="338"/>
                      <a:pt x="19319" y="640"/>
                    </a:cubicBezTo>
                    <a:cubicBezTo>
                      <a:pt x="16123" y="2033"/>
                      <a:pt x="12054" y="2763"/>
                      <a:pt x="8083" y="2763"/>
                    </a:cubicBezTo>
                    <a:cubicBezTo>
                      <a:pt x="5216" y="2763"/>
                      <a:pt x="2400" y="2382"/>
                      <a:pt x="0" y="1594"/>
                    </a:cubicBezTo>
                    <a:lnTo>
                      <a:pt x="0" y="1594"/>
                    </a:lnTo>
                    <a:cubicBezTo>
                      <a:pt x="1417" y="7697"/>
                      <a:pt x="7030" y="10994"/>
                      <a:pt x="7030" y="10994"/>
                    </a:cubicBezTo>
                    <a:cubicBezTo>
                      <a:pt x="7030" y="10994"/>
                      <a:pt x="16186" y="10504"/>
                      <a:pt x="19592" y="6744"/>
                    </a:cubicBezTo>
                    <a:cubicBezTo>
                      <a:pt x="19592" y="6744"/>
                      <a:pt x="22889" y="4727"/>
                      <a:pt x="23434" y="1458"/>
                    </a:cubicBezTo>
                    <a:cubicBezTo>
                      <a:pt x="23325" y="1022"/>
                      <a:pt x="23107" y="613"/>
                      <a:pt x="22725" y="341"/>
                    </a:cubicBezTo>
                    <a:cubicBezTo>
                      <a:pt x="22395" y="95"/>
                      <a:pt x="22018" y="0"/>
                      <a:pt x="21621"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03;p20">
                <a:extLst>
                  <a:ext uri="{FF2B5EF4-FFF2-40B4-BE49-F238E27FC236}">
                    <a16:creationId xmlns:a16="http://schemas.microsoft.com/office/drawing/2014/main" id="{EA167B9F-6701-B790-96AE-963B5DAEC473}"/>
                  </a:ext>
                </a:extLst>
              </p:cNvPr>
              <p:cNvSpPr/>
              <p:nvPr/>
            </p:nvSpPr>
            <p:spPr>
              <a:xfrm>
                <a:off x="1835814" y="3294503"/>
                <a:ext cx="529548" cy="508422"/>
              </a:xfrm>
              <a:custGeom>
                <a:avLst/>
                <a:gdLst/>
                <a:ahLst/>
                <a:cxnLst/>
                <a:rect l="l" t="t" r="r" b="b"/>
                <a:pathLst>
                  <a:path w="29729" h="28543" extrusionOk="0">
                    <a:moveTo>
                      <a:pt x="14603" y="0"/>
                    </a:moveTo>
                    <a:cubicBezTo>
                      <a:pt x="8544" y="0"/>
                      <a:pt x="440" y="3217"/>
                      <a:pt x="1" y="13938"/>
                    </a:cubicBezTo>
                    <a:cubicBezTo>
                      <a:pt x="1" y="13938"/>
                      <a:pt x="4333" y="8652"/>
                      <a:pt x="13325" y="6854"/>
                    </a:cubicBezTo>
                    <a:cubicBezTo>
                      <a:pt x="13325" y="6854"/>
                      <a:pt x="25232" y="17099"/>
                      <a:pt x="16241" y="28543"/>
                    </a:cubicBezTo>
                    <a:cubicBezTo>
                      <a:pt x="24306" y="28379"/>
                      <a:pt x="28993" y="21404"/>
                      <a:pt x="29347" y="14728"/>
                    </a:cubicBezTo>
                    <a:cubicBezTo>
                      <a:pt x="29728" y="8052"/>
                      <a:pt x="26431" y="2031"/>
                      <a:pt x="19946" y="1077"/>
                    </a:cubicBezTo>
                    <a:cubicBezTo>
                      <a:pt x="18752" y="429"/>
                      <a:pt x="16813" y="0"/>
                      <a:pt x="14603"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04;p20">
                <a:extLst>
                  <a:ext uri="{FF2B5EF4-FFF2-40B4-BE49-F238E27FC236}">
                    <a16:creationId xmlns:a16="http://schemas.microsoft.com/office/drawing/2014/main" id="{70C38A11-48BB-3F29-2FAD-8FB7A50DA2C6}"/>
                  </a:ext>
                </a:extLst>
              </p:cNvPr>
              <p:cNvSpPr/>
              <p:nvPr/>
            </p:nvSpPr>
            <p:spPr>
              <a:xfrm>
                <a:off x="1879006" y="3562647"/>
                <a:ext cx="56804" cy="35447"/>
              </a:xfrm>
              <a:custGeom>
                <a:avLst/>
                <a:gdLst/>
                <a:ahLst/>
                <a:cxnLst/>
                <a:rect l="l" t="t" r="r" b="b"/>
                <a:pathLst>
                  <a:path w="3189" h="1990" fill="none" extrusionOk="0">
                    <a:moveTo>
                      <a:pt x="1" y="627"/>
                    </a:moveTo>
                    <a:cubicBezTo>
                      <a:pt x="546" y="136"/>
                      <a:pt x="1363" y="0"/>
                      <a:pt x="2044" y="273"/>
                    </a:cubicBezTo>
                    <a:cubicBezTo>
                      <a:pt x="2698" y="572"/>
                      <a:pt x="3189" y="1281"/>
                      <a:pt x="3189" y="198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05;p20">
                <a:extLst>
                  <a:ext uri="{FF2B5EF4-FFF2-40B4-BE49-F238E27FC236}">
                    <a16:creationId xmlns:a16="http://schemas.microsoft.com/office/drawing/2014/main" id="{103DB0CC-501D-16BE-B388-A0D7D3671468}"/>
                  </a:ext>
                </a:extLst>
              </p:cNvPr>
              <p:cNvSpPr/>
              <p:nvPr/>
            </p:nvSpPr>
            <p:spPr>
              <a:xfrm>
                <a:off x="2030435" y="3611663"/>
                <a:ext cx="60206" cy="30103"/>
              </a:xfrm>
              <a:custGeom>
                <a:avLst/>
                <a:gdLst/>
                <a:ahLst/>
                <a:cxnLst/>
                <a:rect l="l" t="t" r="r" b="b"/>
                <a:pathLst>
                  <a:path w="3380" h="1690" fill="none" extrusionOk="0">
                    <a:moveTo>
                      <a:pt x="0" y="736"/>
                    </a:moveTo>
                    <a:cubicBezTo>
                      <a:pt x="491" y="218"/>
                      <a:pt x="1281" y="0"/>
                      <a:pt x="1989" y="191"/>
                    </a:cubicBezTo>
                    <a:cubicBezTo>
                      <a:pt x="2671" y="382"/>
                      <a:pt x="3216" y="981"/>
                      <a:pt x="3379" y="1690"/>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06;p20">
                <a:extLst>
                  <a:ext uri="{FF2B5EF4-FFF2-40B4-BE49-F238E27FC236}">
                    <a16:creationId xmlns:a16="http://schemas.microsoft.com/office/drawing/2014/main" id="{85FDE1AD-19D3-CD7C-7197-B592B91B2330}"/>
                  </a:ext>
                </a:extLst>
              </p:cNvPr>
              <p:cNvSpPr/>
              <p:nvPr/>
            </p:nvSpPr>
            <p:spPr>
              <a:xfrm>
                <a:off x="1891634" y="3712598"/>
                <a:ext cx="110669" cy="67456"/>
              </a:xfrm>
              <a:custGeom>
                <a:avLst/>
                <a:gdLst/>
                <a:ahLst/>
                <a:cxnLst/>
                <a:rect l="l" t="t" r="r" b="b"/>
                <a:pathLst>
                  <a:path w="6213" h="3787" extrusionOk="0">
                    <a:moveTo>
                      <a:pt x="6049" y="1"/>
                    </a:moveTo>
                    <a:cubicBezTo>
                      <a:pt x="5259" y="736"/>
                      <a:pt x="4251" y="1200"/>
                      <a:pt x="3188" y="1336"/>
                    </a:cubicBezTo>
                    <a:cubicBezTo>
                      <a:pt x="2993" y="1361"/>
                      <a:pt x="2797" y="1373"/>
                      <a:pt x="2600" y="1373"/>
                    </a:cubicBezTo>
                    <a:cubicBezTo>
                      <a:pt x="1722" y="1373"/>
                      <a:pt x="839" y="1132"/>
                      <a:pt x="82" y="709"/>
                    </a:cubicBezTo>
                    <a:lnTo>
                      <a:pt x="82" y="709"/>
                    </a:lnTo>
                    <a:lnTo>
                      <a:pt x="137" y="791"/>
                    </a:lnTo>
                    <a:cubicBezTo>
                      <a:pt x="0" y="1908"/>
                      <a:pt x="682" y="3080"/>
                      <a:pt x="1717" y="3543"/>
                    </a:cubicBezTo>
                    <a:cubicBezTo>
                      <a:pt x="2085" y="3708"/>
                      <a:pt x="2487" y="3786"/>
                      <a:pt x="2890" y="3786"/>
                    </a:cubicBezTo>
                    <a:cubicBezTo>
                      <a:pt x="3623" y="3786"/>
                      <a:pt x="4360" y="3527"/>
                      <a:pt x="4905" y="3053"/>
                    </a:cubicBezTo>
                    <a:cubicBezTo>
                      <a:pt x="5777" y="2317"/>
                      <a:pt x="6213" y="1118"/>
                      <a:pt x="6049"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07;p20">
                <a:extLst>
                  <a:ext uri="{FF2B5EF4-FFF2-40B4-BE49-F238E27FC236}">
                    <a16:creationId xmlns:a16="http://schemas.microsoft.com/office/drawing/2014/main" id="{1A3B64D6-247C-9CB3-F651-8522BCA341C8}"/>
                  </a:ext>
                </a:extLst>
              </p:cNvPr>
              <p:cNvSpPr/>
              <p:nvPr/>
            </p:nvSpPr>
            <p:spPr>
              <a:xfrm>
                <a:off x="1900361" y="3753118"/>
                <a:ext cx="79141" cy="26932"/>
              </a:xfrm>
              <a:custGeom>
                <a:avLst/>
                <a:gdLst/>
                <a:ahLst/>
                <a:cxnLst/>
                <a:rect l="l" t="t" r="r" b="b"/>
                <a:pathLst>
                  <a:path w="4443" h="1512" extrusionOk="0">
                    <a:moveTo>
                      <a:pt x="1525" y="0"/>
                    </a:moveTo>
                    <a:cubicBezTo>
                      <a:pt x="1011" y="0"/>
                      <a:pt x="500" y="34"/>
                      <a:pt x="1" y="96"/>
                    </a:cubicBezTo>
                    <a:cubicBezTo>
                      <a:pt x="273" y="614"/>
                      <a:pt x="709" y="1023"/>
                      <a:pt x="1227" y="1268"/>
                    </a:cubicBezTo>
                    <a:cubicBezTo>
                      <a:pt x="1595" y="1433"/>
                      <a:pt x="1997" y="1511"/>
                      <a:pt x="2400" y="1511"/>
                    </a:cubicBezTo>
                    <a:cubicBezTo>
                      <a:pt x="3133" y="1511"/>
                      <a:pt x="3870" y="1252"/>
                      <a:pt x="4415" y="778"/>
                    </a:cubicBezTo>
                    <a:lnTo>
                      <a:pt x="4442" y="778"/>
                    </a:lnTo>
                    <a:cubicBezTo>
                      <a:pt x="4360" y="587"/>
                      <a:pt x="4224" y="451"/>
                      <a:pt x="4061" y="369"/>
                    </a:cubicBezTo>
                    <a:cubicBezTo>
                      <a:pt x="3843" y="233"/>
                      <a:pt x="3598" y="178"/>
                      <a:pt x="3352" y="151"/>
                    </a:cubicBezTo>
                    <a:cubicBezTo>
                      <a:pt x="2747" y="47"/>
                      <a:pt x="2133" y="0"/>
                      <a:pt x="152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08;p20">
                <a:extLst>
                  <a:ext uri="{FF2B5EF4-FFF2-40B4-BE49-F238E27FC236}">
                    <a16:creationId xmlns:a16="http://schemas.microsoft.com/office/drawing/2014/main" id="{94613AD1-E528-1A7E-0530-C4E235223C6E}"/>
                  </a:ext>
                </a:extLst>
              </p:cNvPr>
              <p:cNvSpPr/>
              <p:nvPr/>
            </p:nvSpPr>
            <p:spPr>
              <a:xfrm>
                <a:off x="1901822" y="3514593"/>
                <a:ext cx="52921" cy="1959"/>
              </a:xfrm>
              <a:custGeom>
                <a:avLst/>
                <a:gdLst/>
                <a:ahLst/>
                <a:cxnLst/>
                <a:rect l="l" t="t" r="r" b="b"/>
                <a:pathLst>
                  <a:path w="2971" h="110" fill="none" extrusionOk="0">
                    <a:moveTo>
                      <a:pt x="1" y="110"/>
                    </a:moveTo>
                    <a:lnTo>
                      <a:pt x="2971" y="1"/>
                    </a:ln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09;p20">
                <a:extLst>
                  <a:ext uri="{FF2B5EF4-FFF2-40B4-BE49-F238E27FC236}">
                    <a16:creationId xmlns:a16="http://schemas.microsoft.com/office/drawing/2014/main" id="{C6131597-5D31-9A41-EE1C-52DCB974D636}"/>
                  </a:ext>
                </a:extLst>
              </p:cNvPr>
              <p:cNvSpPr/>
              <p:nvPr/>
            </p:nvSpPr>
            <p:spPr>
              <a:xfrm>
                <a:off x="2055673" y="3551961"/>
                <a:ext cx="61168" cy="21856"/>
              </a:xfrm>
              <a:custGeom>
                <a:avLst/>
                <a:gdLst/>
                <a:ahLst/>
                <a:cxnLst/>
                <a:rect l="l" t="t" r="r" b="b"/>
                <a:pathLst>
                  <a:path w="3434" h="1227" fill="none" extrusionOk="0">
                    <a:moveTo>
                      <a:pt x="0" y="1"/>
                    </a:moveTo>
                    <a:cubicBezTo>
                      <a:pt x="1117" y="518"/>
                      <a:pt x="2262" y="927"/>
                      <a:pt x="3433" y="1227"/>
                    </a:cubicBez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10;p20">
                <a:extLst>
                  <a:ext uri="{FF2B5EF4-FFF2-40B4-BE49-F238E27FC236}">
                    <a16:creationId xmlns:a16="http://schemas.microsoft.com/office/drawing/2014/main" id="{1E0FA0C4-588C-269F-4F7E-7034DC125A89}"/>
                  </a:ext>
                </a:extLst>
              </p:cNvPr>
              <p:cNvSpPr/>
              <p:nvPr/>
            </p:nvSpPr>
            <p:spPr>
              <a:xfrm>
                <a:off x="1931905" y="3580298"/>
                <a:ext cx="53420" cy="99732"/>
              </a:xfrm>
              <a:custGeom>
                <a:avLst/>
                <a:gdLst/>
                <a:ahLst/>
                <a:cxnLst/>
                <a:rect l="l" t="t" r="r" b="b"/>
                <a:pathLst>
                  <a:path w="2999" h="5599" extrusionOk="0">
                    <a:moveTo>
                      <a:pt x="2880" y="1"/>
                    </a:moveTo>
                    <a:cubicBezTo>
                      <a:pt x="2628" y="1"/>
                      <a:pt x="2060" y="1679"/>
                      <a:pt x="1527" y="2633"/>
                    </a:cubicBezTo>
                    <a:cubicBezTo>
                      <a:pt x="900" y="3778"/>
                      <a:pt x="1" y="4077"/>
                      <a:pt x="137" y="4568"/>
                    </a:cubicBezTo>
                    <a:cubicBezTo>
                      <a:pt x="268" y="4961"/>
                      <a:pt x="1536" y="5598"/>
                      <a:pt x="1727" y="5598"/>
                    </a:cubicBezTo>
                    <a:cubicBezTo>
                      <a:pt x="1774" y="5598"/>
                      <a:pt x="1755" y="5559"/>
                      <a:pt x="1636" y="5467"/>
                    </a:cubicBezTo>
                    <a:cubicBezTo>
                      <a:pt x="1036" y="5031"/>
                      <a:pt x="382" y="4105"/>
                      <a:pt x="1227" y="3750"/>
                    </a:cubicBezTo>
                    <a:cubicBezTo>
                      <a:pt x="2045" y="3396"/>
                      <a:pt x="2998" y="290"/>
                      <a:pt x="2998" y="290"/>
                    </a:cubicBezTo>
                    <a:cubicBezTo>
                      <a:pt x="2978" y="88"/>
                      <a:pt x="2937" y="1"/>
                      <a:pt x="2880"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1011;p20">
              <a:extLst>
                <a:ext uri="{FF2B5EF4-FFF2-40B4-BE49-F238E27FC236}">
                  <a16:creationId xmlns:a16="http://schemas.microsoft.com/office/drawing/2014/main" id="{941280B7-9A37-66D9-5C08-1CC6C89EC72B}"/>
                </a:ext>
              </a:extLst>
            </p:cNvPr>
            <p:cNvGrpSpPr/>
            <p:nvPr/>
          </p:nvGrpSpPr>
          <p:grpSpPr>
            <a:xfrm>
              <a:off x="323091" y="3362292"/>
              <a:ext cx="1086526" cy="1828105"/>
              <a:chOff x="323091" y="3362292"/>
              <a:chExt cx="1086526" cy="1828105"/>
            </a:xfrm>
          </p:grpSpPr>
          <p:sp>
            <p:nvSpPr>
              <p:cNvPr id="15" name="Google Shape;1012;p20">
                <a:extLst>
                  <a:ext uri="{FF2B5EF4-FFF2-40B4-BE49-F238E27FC236}">
                    <a16:creationId xmlns:a16="http://schemas.microsoft.com/office/drawing/2014/main" id="{82F8625C-1D68-3A2F-DBDE-FF8E34766021}"/>
                  </a:ext>
                </a:extLst>
              </p:cNvPr>
              <p:cNvSpPr/>
              <p:nvPr/>
            </p:nvSpPr>
            <p:spPr>
              <a:xfrm>
                <a:off x="323091" y="3725849"/>
                <a:ext cx="815367" cy="690003"/>
              </a:xfrm>
              <a:custGeom>
                <a:avLst/>
                <a:gdLst/>
                <a:ahLst/>
                <a:cxnLst/>
                <a:rect l="l" t="t" r="r" b="b"/>
                <a:pathLst>
                  <a:path w="45775" h="38737" extrusionOk="0">
                    <a:moveTo>
                      <a:pt x="17945" y="1"/>
                    </a:moveTo>
                    <a:cubicBezTo>
                      <a:pt x="17522" y="1"/>
                      <a:pt x="17303" y="20"/>
                      <a:pt x="17303" y="20"/>
                    </a:cubicBezTo>
                    <a:cubicBezTo>
                      <a:pt x="17303" y="20"/>
                      <a:pt x="18066" y="8576"/>
                      <a:pt x="11363" y="12254"/>
                    </a:cubicBezTo>
                    <a:cubicBezTo>
                      <a:pt x="4633" y="15905"/>
                      <a:pt x="1" y="19066"/>
                      <a:pt x="3216" y="25824"/>
                    </a:cubicBezTo>
                    <a:cubicBezTo>
                      <a:pt x="3851" y="27094"/>
                      <a:pt x="4775" y="27228"/>
                      <a:pt x="5803" y="27228"/>
                    </a:cubicBezTo>
                    <a:cubicBezTo>
                      <a:pt x="6079" y="27228"/>
                      <a:pt x="6363" y="27218"/>
                      <a:pt x="6650" y="27218"/>
                    </a:cubicBezTo>
                    <a:cubicBezTo>
                      <a:pt x="8142" y="27218"/>
                      <a:pt x="9742" y="27478"/>
                      <a:pt x="10954" y="30701"/>
                    </a:cubicBezTo>
                    <a:cubicBezTo>
                      <a:pt x="12619" y="35056"/>
                      <a:pt x="13967" y="38737"/>
                      <a:pt x="16435" y="38737"/>
                    </a:cubicBezTo>
                    <a:cubicBezTo>
                      <a:pt x="17441" y="38737"/>
                      <a:pt x="18634" y="38124"/>
                      <a:pt x="20110" y="36695"/>
                    </a:cubicBezTo>
                    <a:cubicBezTo>
                      <a:pt x="24152" y="32784"/>
                      <a:pt x="30638" y="31091"/>
                      <a:pt x="34992" y="31091"/>
                    </a:cubicBezTo>
                    <a:cubicBezTo>
                      <a:pt x="36097" y="31091"/>
                      <a:pt x="37065" y="31200"/>
                      <a:pt x="37821" y="31409"/>
                    </a:cubicBezTo>
                    <a:cubicBezTo>
                      <a:pt x="38204" y="31515"/>
                      <a:pt x="38595" y="31565"/>
                      <a:pt x="38985" y="31565"/>
                    </a:cubicBezTo>
                    <a:cubicBezTo>
                      <a:pt x="42420" y="31565"/>
                      <a:pt x="45774" y="27656"/>
                      <a:pt x="43107" y="23153"/>
                    </a:cubicBezTo>
                    <a:cubicBezTo>
                      <a:pt x="40137" y="18112"/>
                      <a:pt x="33434" y="9502"/>
                      <a:pt x="36023" y="5333"/>
                    </a:cubicBezTo>
                    <a:cubicBezTo>
                      <a:pt x="26527" y="428"/>
                      <a:pt x="19949" y="1"/>
                      <a:pt x="17945" y="1"/>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13;p20">
                <a:extLst>
                  <a:ext uri="{FF2B5EF4-FFF2-40B4-BE49-F238E27FC236}">
                    <a16:creationId xmlns:a16="http://schemas.microsoft.com/office/drawing/2014/main" id="{4BC99978-7A87-3904-93D4-50B873F19153}"/>
                  </a:ext>
                </a:extLst>
              </p:cNvPr>
              <p:cNvSpPr/>
              <p:nvPr/>
            </p:nvSpPr>
            <p:spPr>
              <a:xfrm>
                <a:off x="740474" y="3814031"/>
                <a:ext cx="135428" cy="187975"/>
              </a:xfrm>
              <a:custGeom>
                <a:avLst/>
                <a:gdLst/>
                <a:ahLst/>
                <a:cxnLst/>
                <a:rect l="l" t="t" r="r" b="b"/>
                <a:pathLst>
                  <a:path w="7603" h="10553" extrusionOk="0">
                    <a:moveTo>
                      <a:pt x="0" y="1"/>
                    </a:moveTo>
                    <a:cubicBezTo>
                      <a:pt x="0" y="1"/>
                      <a:pt x="436" y="5859"/>
                      <a:pt x="0" y="8502"/>
                    </a:cubicBezTo>
                    <a:cubicBezTo>
                      <a:pt x="607" y="9070"/>
                      <a:pt x="3241" y="10553"/>
                      <a:pt x="5393" y="10553"/>
                    </a:cubicBezTo>
                    <a:cubicBezTo>
                      <a:pt x="6235" y="10553"/>
                      <a:pt x="7004" y="10326"/>
                      <a:pt x="7548" y="9728"/>
                    </a:cubicBezTo>
                    <a:cubicBezTo>
                      <a:pt x="7602" y="6431"/>
                      <a:pt x="7548" y="2235"/>
                      <a:pt x="7548" y="2235"/>
                    </a:cubicBezTo>
                    <a:lnTo>
                      <a:pt x="0" y="1"/>
                    </a:ln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14;p20">
                <a:extLst>
                  <a:ext uri="{FF2B5EF4-FFF2-40B4-BE49-F238E27FC236}">
                    <a16:creationId xmlns:a16="http://schemas.microsoft.com/office/drawing/2014/main" id="{81375FF1-590C-E4FE-C3DD-4F83C4C78A38}"/>
                  </a:ext>
                </a:extLst>
              </p:cNvPr>
              <p:cNvSpPr/>
              <p:nvPr/>
            </p:nvSpPr>
            <p:spPr>
              <a:xfrm>
                <a:off x="740474" y="3814031"/>
                <a:ext cx="134930" cy="93694"/>
              </a:xfrm>
              <a:custGeom>
                <a:avLst/>
                <a:gdLst/>
                <a:ahLst/>
                <a:cxnLst/>
                <a:rect l="l" t="t" r="r" b="b"/>
                <a:pathLst>
                  <a:path w="7575" h="5260" extrusionOk="0">
                    <a:moveTo>
                      <a:pt x="0" y="1"/>
                    </a:moveTo>
                    <a:lnTo>
                      <a:pt x="0" y="1"/>
                    </a:lnTo>
                    <a:cubicBezTo>
                      <a:pt x="0" y="1"/>
                      <a:pt x="55" y="873"/>
                      <a:pt x="109" y="2126"/>
                    </a:cubicBezTo>
                    <a:cubicBezTo>
                      <a:pt x="2153" y="3843"/>
                      <a:pt x="4632" y="4769"/>
                      <a:pt x="7575" y="5259"/>
                    </a:cubicBezTo>
                    <a:cubicBezTo>
                      <a:pt x="7575" y="3543"/>
                      <a:pt x="7548" y="2235"/>
                      <a:pt x="7548" y="2235"/>
                    </a:cubicBezTo>
                    <a:lnTo>
                      <a:pt x="0" y="1"/>
                    </a:ln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15;p20">
                <a:extLst>
                  <a:ext uri="{FF2B5EF4-FFF2-40B4-BE49-F238E27FC236}">
                    <a16:creationId xmlns:a16="http://schemas.microsoft.com/office/drawing/2014/main" id="{17BC6C33-9825-FB5F-FA9A-C10B9D26C2D7}"/>
                  </a:ext>
                </a:extLst>
              </p:cNvPr>
              <p:cNvSpPr/>
              <p:nvPr/>
            </p:nvSpPr>
            <p:spPr>
              <a:xfrm>
                <a:off x="638524" y="3418984"/>
                <a:ext cx="426663" cy="468629"/>
              </a:xfrm>
              <a:custGeom>
                <a:avLst/>
                <a:gdLst/>
                <a:ahLst/>
                <a:cxnLst/>
                <a:rect l="l" t="t" r="r" b="b"/>
                <a:pathLst>
                  <a:path w="23953" h="26309" extrusionOk="0">
                    <a:moveTo>
                      <a:pt x="12001" y="0"/>
                    </a:moveTo>
                    <a:cubicBezTo>
                      <a:pt x="11970" y="0"/>
                      <a:pt x="11940" y="0"/>
                      <a:pt x="11909" y="1"/>
                    </a:cubicBezTo>
                    <a:cubicBezTo>
                      <a:pt x="56" y="219"/>
                      <a:pt x="983" y="13134"/>
                      <a:pt x="983" y="13325"/>
                    </a:cubicBezTo>
                    <a:cubicBezTo>
                      <a:pt x="983" y="13325"/>
                      <a:pt x="922" y="13292"/>
                      <a:pt x="839" y="13292"/>
                    </a:cubicBezTo>
                    <a:cubicBezTo>
                      <a:pt x="550" y="13292"/>
                      <a:pt x="1" y="13705"/>
                      <a:pt x="956" y="17439"/>
                    </a:cubicBezTo>
                    <a:cubicBezTo>
                      <a:pt x="4432" y="24419"/>
                      <a:pt x="9095" y="26309"/>
                      <a:pt x="15579" y="26309"/>
                    </a:cubicBezTo>
                    <a:cubicBezTo>
                      <a:pt x="15904" y="26309"/>
                      <a:pt x="16234" y="26304"/>
                      <a:pt x="16569" y="26295"/>
                    </a:cubicBezTo>
                    <a:cubicBezTo>
                      <a:pt x="23081" y="23298"/>
                      <a:pt x="23953" y="19102"/>
                      <a:pt x="23953" y="11854"/>
                    </a:cubicBezTo>
                    <a:cubicBezTo>
                      <a:pt x="23953" y="4648"/>
                      <a:pt x="17246" y="0"/>
                      <a:pt x="12001" y="0"/>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16;p20">
                <a:extLst>
                  <a:ext uri="{FF2B5EF4-FFF2-40B4-BE49-F238E27FC236}">
                    <a16:creationId xmlns:a16="http://schemas.microsoft.com/office/drawing/2014/main" id="{A9309027-B1D0-0470-B0DF-80F5D3E5200E}"/>
                  </a:ext>
                </a:extLst>
              </p:cNvPr>
              <p:cNvSpPr/>
              <p:nvPr/>
            </p:nvSpPr>
            <p:spPr>
              <a:xfrm>
                <a:off x="575936" y="3943820"/>
                <a:ext cx="331526" cy="657459"/>
              </a:xfrm>
              <a:custGeom>
                <a:avLst/>
                <a:gdLst/>
                <a:ahLst/>
                <a:cxnLst/>
                <a:rect l="l" t="t" r="r" b="b"/>
                <a:pathLst>
                  <a:path w="18612" h="36910" extrusionOk="0">
                    <a:moveTo>
                      <a:pt x="5341" y="1"/>
                    </a:moveTo>
                    <a:cubicBezTo>
                      <a:pt x="1671" y="1"/>
                      <a:pt x="1" y="5814"/>
                      <a:pt x="1854" y="13068"/>
                    </a:cubicBezTo>
                    <a:cubicBezTo>
                      <a:pt x="3761" y="20534"/>
                      <a:pt x="6649" y="29199"/>
                      <a:pt x="4606" y="33858"/>
                    </a:cubicBezTo>
                    <a:cubicBezTo>
                      <a:pt x="7630" y="36447"/>
                      <a:pt x="16813" y="36910"/>
                      <a:pt x="16813" y="36910"/>
                    </a:cubicBezTo>
                    <a:lnTo>
                      <a:pt x="18611" y="21515"/>
                    </a:lnTo>
                    <a:lnTo>
                      <a:pt x="16813" y="4539"/>
                    </a:lnTo>
                    <a:cubicBezTo>
                      <a:pt x="16813" y="4539"/>
                      <a:pt x="12889" y="343"/>
                      <a:pt x="5669" y="16"/>
                    </a:cubicBezTo>
                    <a:cubicBezTo>
                      <a:pt x="5558" y="6"/>
                      <a:pt x="5449" y="1"/>
                      <a:pt x="5341"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17;p20">
                <a:extLst>
                  <a:ext uri="{FF2B5EF4-FFF2-40B4-BE49-F238E27FC236}">
                    <a16:creationId xmlns:a16="http://schemas.microsoft.com/office/drawing/2014/main" id="{6BC7E559-0816-0B8C-8D34-4FBB499791D2}"/>
                  </a:ext>
                </a:extLst>
              </p:cNvPr>
              <p:cNvSpPr/>
              <p:nvPr/>
            </p:nvSpPr>
            <p:spPr>
              <a:xfrm>
                <a:off x="442478" y="4095694"/>
                <a:ext cx="612055" cy="1094703"/>
              </a:xfrm>
              <a:custGeom>
                <a:avLst/>
                <a:gdLst/>
                <a:ahLst/>
                <a:cxnLst/>
                <a:rect l="l" t="t" r="r" b="b"/>
                <a:pathLst>
                  <a:path w="34361" h="61457" extrusionOk="0">
                    <a:moveTo>
                      <a:pt x="25617" y="0"/>
                    </a:moveTo>
                    <a:cubicBezTo>
                      <a:pt x="21659" y="0"/>
                      <a:pt x="17685" y="1789"/>
                      <a:pt x="17685" y="1789"/>
                    </a:cubicBezTo>
                    <a:cubicBezTo>
                      <a:pt x="17685" y="1789"/>
                      <a:pt x="19756" y="4868"/>
                      <a:pt x="19429" y="15958"/>
                    </a:cubicBezTo>
                    <a:cubicBezTo>
                      <a:pt x="19215" y="23887"/>
                      <a:pt x="15660" y="25024"/>
                      <a:pt x="13639" y="25024"/>
                    </a:cubicBezTo>
                    <a:cubicBezTo>
                      <a:pt x="12827" y="25024"/>
                      <a:pt x="12262" y="24840"/>
                      <a:pt x="12262" y="24840"/>
                    </a:cubicBezTo>
                    <a:cubicBezTo>
                      <a:pt x="12262" y="24840"/>
                      <a:pt x="9837" y="27456"/>
                      <a:pt x="5886" y="32116"/>
                    </a:cubicBezTo>
                    <a:cubicBezTo>
                      <a:pt x="1" y="39936"/>
                      <a:pt x="5587" y="52552"/>
                      <a:pt x="7330" y="58056"/>
                    </a:cubicBezTo>
                    <a:cubicBezTo>
                      <a:pt x="10762" y="60665"/>
                      <a:pt x="15362" y="61456"/>
                      <a:pt x="19692" y="61456"/>
                    </a:cubicBezTo>
                    <a:cubicBezTo>
                      <a:pt x="25264" y="61456"/>
                      <a:pt x="30392" y="60147"/>
                      <a:pt x="32017" y="59718"/>
                    </a:cubicBezTo>
                    <a:cubicBezTo>
                      <a:pt x="31254" y="55849"/>
                      <a:pt x="30573" y="34050"/>
                      <a:pt x="30273" y="27565"/>
                    </a:cubicBezTo>
                    <a:cubicBezTo>
                      <a:pt x="30001" y="21080"/>
                      <a:pt x="32998" y="12552"/>
                      <a:pt x="33679" y="9364"/>
                    </a:cubicBezTo>
                    <a:cubicBezTo>
                      <a:pt x="34360" y="6148"/>
                      <a:pt x="31963" y="2851"/>
                      <a:pt x="31963" y="2851"/>
                    </a:cubicBezTo>
                    <a:cubicBezTo>
                      <a:pt x="30470" y="675"/>
                      <a:pt x="28047" y="0"/>
                      <a:pt x="25617"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18;p20">
                <a:extLst>
                  <a:ext uri="{FF2B5EF4-FFF2-40B4-BE49-F238E27FC236}">
                    <a16:creationId xmlns:a16="http://schemas.microsoft.com/office/drawing/2014/main" id="{40D51E3D-7048-FE70-C488-15FAD9079F80}"/>
                  </a:ext>
                </a:extLst>
              </p:cNvPr>
              <p:cNvSpPr/>
              <p:nvPr/>
            </p:nvSpPr>
            <p:spPr>
              <a:xfrm>
                <a:off x="757448" y="3975648"/>
                <a:ext cx="237352" cy="147719"/>
              </a:xfrm>
              <a:custGeom>
                <a:avLst/>
                <a:gdLst/>
                <a:ahLst/>
                <a:cxnLst/>
                <a:rect l="l" t="t" r="r" b="b"/>
                <a:pathLst>
                  <a:path w="13325" h="8293" extrusionOk="0">
                    <a:moveTo>
                      <a:pt x="6595" y="0"/>
                    </a:moveTo>
                    <a:cubicBezTo>
                      <a:pt x="5941" y="736"/>
                      <a:pt x="3625" y="872"/>
                      <a:pt x="3625" y="872"/>
                    </a:cubicBezTo>
                    <a:lnTo>
                      <a:pt x="1" y="3542"/>
                    </a:lnTo>
                    <a:lnTo>
                      <a:pt x="1390" y="7684"/>
                    </a:lnTo>
                    <a:cubicBezTo>
                      <a:pt x="1390" y="7684"/>
                      <a:pt x="3267" y="8292"/>
                      <a:pt x="6377" y="8292"/>
                    </a:cubicBezTo>
                    <a:cubicBezTo>
                      <a:pt x="8280" y="8292"/>
                      <a:pt x="10645" y="8064"/>
                      <a:pt x="13325" y="7330"/>
                    </a:cubicBezTo>
                    <a:cubicBezTo>
                      <a:pt x="11963" y="3597"/>
                      <a:pt x="7712" y="818"/>
                      <a:pt x="659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19;p20">
                <a:extLst>
                  <a:ext uri="{FF2B5EF4-FFF2-40B4-BE49-F238E27FC236}">
                    <a16:creationId xmlns:a16="http://schemas.microsoft.com/office/drawing/2014/main" id="{D21D50DD-A80C-3C10-577E-833AF0E09ACB}"/>
                  </a:ext>
                </a:extLst>
              </p:cNvPr>
              <p:cNvSpPr/>
              <p:nvPr/>
            </p:nvSpPr>
            <p:spPr>
              <a:xfrm>
                <a:off x="816171" y="4157213"/>
                <a:ext cx="102921" cy="59868"/>
              </a:xfrm>
              <a:custGeom>
                <a:avLst/>
                <a:gdLst/>
                <a:ahLst/>
                <a:cxnLst/>
                <a:rect l="l" t="t" r="r" b="b"/>
                <a:pathLst>
                  <a:path w="5778" h="3361" extrusionOk="0">
                    <a:moveTo>
                      <a:pt x="1430" y="0"/>
                    </a:moveTo>
                    <a:cubicBezTo>
                      <a:pt x="491" y="0"/>
                      <a:pt x="1" y="79"/>
                      <a:pt x="1" y="79"/>
                    </a:cubicBezTo>
                    <a:lnTo>
                      <a:pt x="3025" y="3294"/>
                    </a:lnTo>
                    <a:cubicBezTo>
                      <a:pt x="3025" y="3294"/>
                      <a:pt x="3152" y="3361"/>
                      <a:pt x="3364" y="3361"/>
                    </a:cubicBezTo>
                    <a:cubicBezTo>
                      <a:pt x="3869" y="3361"/>
                      <a:pt x="4857" y="2983"/>
                      <a:pt x="5777" y="433"/>
                    </a:cubicBezTo>
                    <a:cubicBezTo>
                      <a:pt x="3873" y="85"/>
                      <a:pt x="2408" y="0"/>
                      <a:pt x="143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20;p20">
                <a:extLst>
                  <a:ext uri="{FF2B5EF4-FFF2-40B4-BE49-F238E27FC236}">
                    <a16:creationId xmlns:a16="http://schemas.microsoft.com/office/drawing/2014/main" id="{5F766735-3434-F023-388F-99B6B62D94C6}"/>
                  </a:ext>
                </a:extLst>
              </p:cNvPr>
              <p:cNvSpPr/>
              <p:nvPr/>
            </p:nvSpPr>
            <p:spPr>
              <a:xfrm>
                <a:off x="757448" y="3511708"/>
                <a:ext cx="652169" cy="673900"/>
              </a:xfrm>
              <a:custGeom>
                <a:avLst/>
                <a:gdLst/>
                <a:ahLst/>
                <a:cxnLst/>
                <a:rect l="l" t="t" r="r" b="b"/>
                <a:pathLst>
                  <a:path w="36613" h="37833" extrusionOk="0">
                    <a:moveTo>
                      <a:pt x="32924" y="1"/>
                    </a:moveTo>
                    <a:cubicBezTo>
                      <a:pt x="32561" y="1"/>
                      <a:pt x="32187" y="438"/>
                      <a:pt x="32235" y="1280"/>
                    </a:cubicBezTo>
                    <a:cubicBezTo>
                      <a:pt x="32235" y="1280"/>
                      <a:pt x="31959" y="1066"/>
                      <a:pt x="31733" y="1066"/>
                    </a:cubicBezTo>
                    <a:cubicBezTo>
                      <a:pt x="31563" y="1066"/>
                      <a:pt x="31422" y="1186"/>
                      <a:pt x="31445" y="1607"/>
                    </a:cubicBezTo>
                    <a:cubicBezTo>
                      <a:pt x="31717" y="4958"/>
                      <a:pt x="31118" y="9481"/>
                      <a:pt x="31118" y="9481"/>
                    </a:cubicBezTo>
                    <a:cubicBezTo>
                      <a:pt x="31118" y="9481"/>
                      <a:pt x="30602" y="6678"/>
                      <a:pt x="29942" y="6678"/>
                    </a:cubicBezTo>
                    <a:cubicBezTo>
                      <a:pt x="29908" y="6678"/>
                      <a:pt x="29873" y="6686"/>
                      <a:pt x="29837" y="6702"/>
                    </a:cubicBezTo>
                    <a:cubicBezTo>
                      <a:pt x="28611" y="7029"/>
                      <a:pt x="29647" y="8065"/>
                      <a:pt x="29837" y="12751"/>
                    </a:cubicBezTo>
                    <a:cubicBezTo>
                      <a:pt x="19861" y="26744"/>
                      <a:pt x="11079" y="28805"/>
                      <a:pt x="6770" y="28805"/>
                    </a:cubicBezTo>
                    <a:cubicBezTo>
                      <a:pt x="4971" y="28805"/>
                      <a:pt x="3952" y="28446"/>
                      <a:pt x="3952" y="28446"/>
                    </a:cubicBezTo>
                    <a:lnTo>
                      <a:pt x="1" y="37165"/>
                    </a:lnTo>
                    <a:cubicBezTo>
                      <a:pt x="1" y="37165"/>
                      <a:pt x="1797" y="37833"/>
                      <a:pt x="4757" y="37833"/>
                    </a:cubicBezTo>
                    <a:cubicBezTo>
                      <a:pt x="7686" y="37833"/>
                      <a:pt x="11755" y="37179"/>
                      <a:pt x="16350" y="34577"/>
                    </a:cubicBezTo>
                    <a:cubicBezTo>
                      <a:pt x="25587" y="29345"/>
                      <a:pt x="35968" y="13078"/>
                      <a:pt x="36295" y="9154"/>
                    </a:cubicBezTo>
                    <a:cubicBezTo>
                      <a:pt x="36612" y="5320"/>
                      <a:pt x="35698" y="2307"/>
                      <a:pt x="35071" y="2307"/>
                    </a:cubicBezTo>
                    <a:cubicBezTo>
                      <a:pt x="35052" y="2307"/>
                      <a:pt x="35033" y="2310"/>
                      <a:pt x="35014" y="2315"/>
                    </a:cubicBezTo>
                    <a:cubicBezTo>
                      <a:pt x="34878" y="1389"/>
                      <a:pt x="34497" y="762"/>
                      <a:pt x="33516" y="626"/>
                    </a:cubicBezTo>
                    <a:cubicBezTo>
                      <a:pt x="33416" y="205"/>
                      <a:pt x="33173" y="1"/>
                      <a:pt x="32924"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21;p20">
                <a:extLst>
                  <a:ext uri="{FF2B5EF4-FFF2-40B4-BE49-F238E27FC236}">
                    <a16:creationId xmlns:a16="http://schemas.microsoft.com/office/drawing/2014/main" id="{DF3BD438-4D63-8E9F-E287-CE336C24793C}"/>
                  </a:ext>
                </a:extLst>
              </p:cNvPr>
              <p:cNvSpPr/>
              <p:nvPr/>
            </p:nvSpPr>
            <p:spPr>
              <a:xfrm>
                <a:off x="588564" y="3975648"/>
                <a:ext cx="287832" cy="242588"/>
              </a:xfrm>
              <a:custGeom>
                <a:avLst/>
                <a:gdLst/>
                <a:ahLst/>
                <a:cxnLst/>
                <a:rect l="l" t="t" r="r" b="b"/>
                <a:pathLst>
                  <a:path w="16159" h="13619" extrusionOk="0">
                    <a:moveTo>
                      <a:pt x="5940" y="0"/>
                    </a:moveTo>
                    <a:cubicBezTo>
                      <a:pt x="5940" y="0"/>
                      <a:pt x="0" y="1962"/>
                      <a:pt x="4851" y="8311"/>
                    </a:cubicBezTo>
                    <a:cubicBezTo>
                      <a:pt x="8438" y="13007"/>
                      <a:pt x="12905" y="13618"/>
                      <a:pt x="14988" y="13618"/>
                    </a:cubicBezTo>
                    <a:cubicBezTo>
                      <a:pt x="15721" y="13618"/>
                      <a:pt x="16158" y="13542"/>
                      <a:pt x="16158" y="13542"/>
                    </a:cubicBezTo>
                    <a:cubicBezTo>
                      <a:pt x="16158" y="13542"/>
                      <a:pt x="11908" y="10463"/>
                      <a:pt x="16104" y="2316"/>
                    </a:cubicBezTo>
                    <a:cubicBezTo>
                      <a:pt x="12562" y="1962"/>
                      <a:pt x="5940" y="0"/>
                      <a:pt x="5940"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22;p20">
                <a:extLst>
                  <a:ext uri="{FF2B5EF4-FFF2-40B4-BE49-F238E27FC236}">
                    <a16:creationId xmlns:a16="http://schemas.microsoft.com/office/drawing/2014/main" id="{F7CF4A1C-1475-DBD6-D087-E0ACBF4D2240}"/>
                  </a:ext>
                </a:extLst>
              </p:cNvPr>
              <p:cNvSpPr/>
              <p:nvPr/>
            </p:nvSpPr>
            <p:spPr>
              <a:xfrm>
                <a:off x="594388" y="3362292"/>
                <a:ext cx="542159" cy="320269"/>
              </a:xfrm>
              <a:custGeom>
                <a:avLst/>
                <a:gdLst/>
                <a:ahLst/>
                <a:cxnLst/>
                <a:rect l="l" t="t" r="r" b="b"/>
                <a:pathLst>
                  <a:path w="30437" h="17980" extrusionOk="0">
                    <a:moveTo>
                      <a:pt x="13380" y="0"/>
                    </a:moveTo>
                    <a:cubicBezTo>
                      <a:pt x="8317" y="0"/>
                      <a:pt x="1606" y="2593"/>
                      <a:pt x="300" y="12121"/>
                    </a:cubicBezTo>
                    <a:cubicBezTo>
                      <a:pt x="0" y="14900"/>
                      <a:pt x="1771" y="17979"/>
                      <a:pt x="1771" y="17979"/>
                    </a:cubicBezTo>
                    <a:lnTo>
                      <a:pt x="3679" y="17734"/>
                    </a:lnTo>
                    <a:cubicBezTo>
                      <a:pt x="3679" y="17734"/>
                      <a:pt x="4878" y="13075"/>
                      <a:pt x="9156" y="11767"/>
                    </a:cubicBezTo>
                    <a:cubicBezTo>
                      <a:pt x="13434" y="10486"/>
                      <a:pt x="19292" y="10132"/>
                      <a:pt x="19483" y="4819"/>
                    </a:cubicBezTo>
                    <a:cubicBezTo>
                      <a:pt x="20218" y="7734"/>
                      <a:pt x="22562" y="8306"/>
                      <a:pt x="24333" y="9751"/>
                    </a:cubicBezTo>
                    <a:cubicBezTo>
                      <a:pt x="26131" y="11195"/>
                      <a:pt x="26431" y="14274"/>
                      <a:pt x="26431" y="14274"/>
                    </a:cubicBezTo>
                    <a:cubicBezTo>
                      <a:pt x="26431" y="14274"/>
                      <a:pt x="30436" y="2830"/>
                      <a:pt x="19047" y="1603"/>
                    </a:cubicBezTo>
                    <a:cubicBezTo>
                      <a:pt x="18403" y="768"/>
                      <a:pt x="16136" y="0"/>
                      <a:pt x="13380"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23;p20">
                <a:extLst>
                  <a:ext uri="{FF2B5EF4-FFF2-40B4-BE49-F238E27FC236}">
                    <a16:creationId xmlns:a16="http://schemas.microsoft.com/office/drawing/2014/main" id="{27BE8A00-4E06-E442-8404-FD7F6AAF8C1E}"/>
                  </a:ext>
                </a:extLst>
              </p:cNvPr>
              <p:cNvSpPr/>
              <p:nvPr/>
            </p:nvSpPr>
            <p:spPr>
              <a:xfrm>
                <a:off x="475482" y="3566530"/>
                <a:ext cx="157765" cy="158228"/>
              </a:xfrm>
              <a:custGeom>
                <a:avLst/>
                <a:gdLst/>
                <a:ahLst/>
                <a:cxnLst/>
                <a:rect l="l" t="t" r="r" b="b"/>
                <a:pathLst>
                  <a:path w="8857" h="8883" extrusionOk="0">
                    <a:moveTo>
                      <a:pt x="4415" y="0"/>
                    </a:moveTo>
                    <a:cubicBezTo>
                      <a:pt x="1962" y="0"/>
                      <a:pt x="1" y="1989"/>
                      <a:pt x="1" y="4442"/>
                    </a:cubicBezTo>
                    <a:cubicBezTo>
                      <a:pt x="1" y="6894"/>
                      <a:pt x="1962" y="8883"/>
                      <a:pt x="4415" y="8883"/>
                    </a:cubicBezTo>
                    <a:cubicBezTo>
                      <a:pt x="6867" y="8883"/>
                      <a:pt x="8856" y="6894"/>
                      <a:pt x="8856" y="4442"/>
                    </a:cubicBezTo>
                    <a:cubicBezTo>
                      <a:pt x="8856" y="1989"/>
                      <a:pt x="6867" y="0"/>
                      <a:pt x="441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24;p20">
                <a:extLst>
                  <a:ext uri="{FF2B5EF4-FFF2-40B4-BE49-F238E27FC236}">
                    <a16:creationId xmlns:a16="http://schemas.microsoft.com/office/drawing/2014/main" id="{A6936B29-D671-50DC-FB37-5B64B0BB5AA1}"/>
                  </a:ext>
                </a:extLst>
              </p:cNvPr>
              <p:cNvSpPr/>
              <p:nvPr/>
            </p:nvSpPr>
            <p:spPr>
              <a:xfrm>
                <a:off x="607978" y="3641746"/>
                <a:ext cx="108247" cy="108247"/>
              </a:xfrm>
              <a:custGeom>
                <a:avLst/>
                <a:gdLst/>
                <a:ahLst/>
                <a:cxnLst/>
                <a:rect l="l" t="t" r="r" b="b"/>
                <a:pathLst>
                  <a:path w="6077" h="6077" extrusionOk="0">
                    <a:moveTo>
                      <a:pt x="3025" y="1"/>
                    </a:moveTo>
                    <a:cubicBezTo>
                      <a:pt x="1363" y="1"/>
                      <a:pt x="0" y="1363"/>
                      <a:pt x="0" y="3052"/>
                    </a:cubicBezTo>
                    <a:cubicBezTo>
                      <a:pt x="0" y="4714"/>
                      <a:pt x="1363" y="6077"/>
                      <a:pt x="3025" y="6077"/>
                    </a:cubicBezTo>
                    <a:cubicBezTo>
                      <a:pt x="4714" y="6077"/>
                      <a:pt x="6077" y="4714"/>
                      <a:pt x="6077" y="3052"/>
                    </a:cubicBezTo>
                    <a:cubicBezTo>
                      <a:pt x="6077" y="1363"/>
                      <a:pt x="4714" y="1"/>
                      <a:pt x="3025"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25;p20">
                <a:extLst>
                  <a:ext uri="{FF2B5EF4-FFF2-40B4-BE49-F238E27FC236}">
                    <a16:creationId xmlns:a16="http://schemas.microsoft.com/office/drawing/2014/main" id="{6A7A5111-C52F-C31D-0086-38AB9D4D7CEA}"/>
                  </a:ext>
                </a:extLst>
              </p:cNvPr>
              <p:cNvSpPr/>
              <p:nvPr/>
            </p:nvSpPr>
            <p:spPr>
              <a:xfrm>
                <a:off x="754545" y="3603417"/>
                <a:ext cx="154844" cy="154345"/>
              </a:xfrm>
              <a:custGeom>
                <a:avLst/>
                <a:gdLst/>
                <a:ahLst/>
                <a:cxnLst/>
                <a:rect l="l" t="t" r="r" b="b"/>
                <a:pathLst>
                  <a:path w="8693" h="8665" extrusionOk="0">
                    <a:moveTo>
                      <a:pt x="4333" y="490"/>
                    </a:moveTo>
                    <a:cubicBezTo>
                      <a:pt x="6458" y="490"/>
                      <a:pt x="8175" y="2207"/>
                      <a:pt x="8175" y="4332"/>
                    </a:cubicBezTo>
                    <a:cubicBezTo>
                      <a:pt x="8175" y="6431"/>
                      <a:pt x="6458" y="8147"/>
                      <a:pt x="4333" y="8147"/>
                    </a:cubicBezTo>
                    <a:cubicBezTo>
                      <a:pt x="2235" y="8147"/>
                      <a:pt x="518" y="6431"/>
                      <a:pt x="518" y="4332"/>
                    </a:cubicBezTo>
                    <a:cubicBezTo>
                      <a:pt x="518" y="2207"/>
                      <a:pt x="2235" y="490"/>
                      <a:pt x="4333" y="490"/>
                    </a:cubicBezTo>
                    <a:close/>
                    <a:moveTo>
                      <a:pt x="4333" y="0"/>
                    </a:moveTo>
                    <a:cubicBezTo>
                      <a:pt x="2316" y="0"/>
                      <a:pt x="627" y="1362"/>
                      <a:pt x="136" y="3215"/>
                    </a:cubicBezTo>
                    <a:cubicBezTo>
                      <a:pt x="109" y="3379"/>
                      <a:pt x="55" y="3542"/>
                      <a:pt x="55" y="3733"/>
                    </a:cubicBezTo>
                    <a:cubicBezTo>
                      <a:pt x="0" y="3924"/>
                      <a:pt x="0" y="4114"/>
                      <a:pt x="0" y="4332"/>
                    </a:cubicBezTo>
                    <a:cubicBezTo>
                      <a:pt x="0" y="6730"/>
                      <a:pt x="1935" y="8665"/>
                      <a:pt x="4333" y="8665"/>
                    </a:cubicBezTo>
                    <a:cubicBezTo>
                      <a:pt x="6730" y="8665"/>
                      <a:pt x="8692" y="6730"/>
                      <a:pt x="8692" y="4332"/>
                    </a:cubicBezTo>
                    <a:cubicBezTo>
                      <a:pt x="8692" y="4142"/>
                      <a:pt x="8665" y="3978"/>
                      <a:pt x="8638" y="3815"/>
                    </a:cubicBezTo>
                    <a:cubicBezTo>
                      <a:pt x="8638" y="3624"/>
                      <a:pt x="8583" y="3433"/>
                      <a:pt x="8556" y="3243"/>
                    </a:cubicBezTo>
                    <a:cubicBezTo>
                      <a:pt x="8066" y="1390"/>
                      <a:pt x="6349"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26;p20">
                <a:extLst>
                  <a:ext uri="{FF2B5EF4-FFF2-40B4-BE49-F238E27FC236}">
                    <a16:creationId xmlns:a16="http://schemas.microsoft.com/office/drawing/2014/main" id="{29077DCB-A585-FFE3-C276-C2C52999958A}"/>
                  </a:ext>
                </a:extLst>
              </p:cNvPr>
              <p:cNvSpPr/>
              <p:nvPr/>
            </p:nvSpPr>
            <p:spPr>
              <a:xfrm>
                <a:off x="664759" y="3632894"/>
                <a:ext cx="97577" cy="37513"/>
              </a:xfrm>
              <a:custGeom>
                <a:avLst/>
                <a:gdLst/>
                <a:ahLst/>
                <a:cxnLst/>
                <a:rect l="l" t="t" r="r" b="b"/>
                <a:pathLst>
                  <a:path w="5478" h="2106" extrusionOk="0">
                    <a:moveTo>
                      <a:pt x="314" y="0"/>
                    </a:moveTo>
                    <a:cubicBezTo>
                      <a:pt x="202" y="0"/>
                      <a:pt x="100" y="57"/>
                      <a:pt x="55" y="171"/>
                    </a:cubicBezTo>
                    <a:cubicBezTo>
                      <a:pt x="0" y="307"/>
                      <a:pt x="82" y="443"/>
                      <a:pt x="218" y="498"/>
                    </a:cubicBezTo>
                    <a:lnTo>
                      <a:pt x="5123" y="2078"/>
                    </a:lnTo>
                    <a:cubicBezTo>
                      <a:pt x="5150" y="2078"/>
                      <a:pt x="5177" y="2105"/>
                      <a:pt x="5205" y="2105"/>
                    </a:cubicBezTo>
                    <a:cubicBezTo>
                      <a:pt x="5314" y="2105"/>
                      <a:pt x="5423" y="2023"/>
                      <a:pt x="5450" y="1914"/>
                    </a:cubicBezTo>
                    <a:cubicBezTo>
                      <a:pt x="5477" y="1805"/>
                      <a:pt x="5423" y="1642"/>
                      <a:pt x="5286" y="1615"/>
                    </a:cubicBezTo>
                    <a:lnTo>
                      <a:pt x="382" y="7"/>
                    </a:lnTo>
                    <a:cubicBezTo>
                      <a:pt x="359" y="3"/>
                      <a:pt x="336" y="0"/>
                      <a:pt x="31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27;p20">
                <a:extLst>
                  <a:ext uri="{FF2B5EF4-FFF2-40B4-BE49-F238E27FC236}">
                    <a16:creationId xmlns:a16="http://schemas.microsoft.com/office/drawing/2014/main" id="{170BFFFC-54DE-5A56-DC36-8728022730FB}"/>
                  </a:ext>
                </a:extLst>
              </p:cNvPr>
              <p:cNvSpPr/>
              <p:nvPr/>
            </p:nvSpPr>
            <p:spPr>
              <a:xfrm>
                <a:off x="855978" y="3767438"/>
                <a:ext cx="106305" cy="68097"/>
              </a:xfrm>
              <a:custGeom>
                <a:avLst/>
                <a:gdLst/>
                <a:ahLst/>
                <a:cxnLst/>
                <a:rect l="l" t="t" r="r" b="b"/>
                <a:pathLst>
                  <a:path w="5968" h="3823" extrusionOk="0">
                    <a:moveTo>
                      <a:pt x="5913" y="1"/>
                    </a:moveTo>
                    <a:cubicBezTo>
                      <a:pt x="5586" y="382"/>
                      <a:pt x="5177" y="628"/>
                      <a:pt x="4741" y="845"/>
                    </a:cubicBezTo>
                    <a:cubicBezTo>
                      <a:pt x="4186" y="1111"/>
                      <a:pt x="3589" y="1291"/>
                      <a:pt x="2987" y="1291"/>
                    </a:cubicBezTo>
                    <a:cubicBezTo>
                      <a:pt x="2908" y="1291"/>
                      <a:pt x="2830" y="1288"/>
                      <a:pt x="2752" y="1281"/>
                    </a:cubicBezTo>
                    <a:cubicBezTo>
                      <a:pt x="1771" y="1200"/>
                      <a:pt x="926" y="628"/>
                      <a:pt x="164" y="55"/>
                    </a:cubicBezTo>
                    <a:lnTo>
                      <a:pt x="136" y="55"/>
                    </a:lnTo>
                    <a:cubicBezTo>
                      <a:pt x="27" y="600"/>
                      <a:pt x="0" y="1172"/>
                      <a:pt x="136" y="1717"/>
                    </a:cubicBezTo>
                    <a:cubicBezTo>
                      <a:pt x="273" y="2235"/>
                      <a:pt x="545" y="2753"/>
                      <a:pt x="954" y="3134"/>
                    </a:cubicBezTo>
                    <a:cubicBezTo>
                      <a:pt x="1449" y="3580"/>
                      <a:pt x="2146" y="3823"/>
                      <a:pt x="2821" y="3823"/>
                    </a:cubicBezTo>
                    <a:cubicBezTo>
                      <a:pt x="2889" y="3823"/>
                      <a:pt x="2957" y="3821"/>
                      <a:pt x="3025" y="3816"/>
                    </a:cubicBezTo>
                    <a:cubicBezTo>
                      <a:pt x="3788" y="3734"/>
                      <a:pt x="4496" y="3352"/>
                      <a:pt x="5014" y="2807"/>
                    </a:cubicBezTo>
                    <a:cubicBezTo>
                      <a:pt x="5531" y="2262"/>
                      <a:pt x="5831" y="1527"/>
                      <a:pt x="5940" y="791"/>
                    </a:cubicBezTo>
                    <a:cubicBezTo>
                      <a:pt x="5967" y="519"/>
                      <a:pt x="5967" y="246"/>
                      <a:pt x="5913" y="1"/>
                    </a:cubicBezTo>
                    <a:close/>
                  </a:path>
                </a:pathLst>
              </a:cu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28;p20">
                <a:extLst>
                  <a:ext uri="{FF2B5EF4-FFF2-40B4-BE49-F238E27FC236}">
                    <a16:creationId xmlns:a16="http://schemas.microsoft.com/office/drawing/2014/main" id="{05C08695-AE0C-01DF-D0F9-085694CA8055}"/>
                  </a:ext>
                </a:extLst>
              </p:cNvPr>
              <p:cNvSpPr/>
              <p:nvPr/>
            </p:nvSpPr>
            <p:spPr>
              <a:xfrm>
                <a:off x="873433" y="3806764"/>
                <a:ext cx="78660" cy="28767"/>
              </a:xfrm>
              <a:custGeom>
                <a:avLst/>
                <a:gdLst/>
                <a:ahLst/>
                <a:cxnLst/>
                <a:rect l="l" t="t" r="r" b="b"/>
                <a:pathLst>
                  <a:path w="4416" h="1615" extrusionOk="0">
                    <a:moveTo>
                      <a:pt x="3487" y="1"/>
                    </a:moveTo>
                    <a:cubicBezTo>
                      <a:pt x="2269" y="1"/>
                      <a:pt x="1063" y="329"/>
                      <a:pt x="1" y="926"/>
                    </a:cubicBezTo>
                    <a:cubicBezTo>
                      <a:pt x="496" y="1372"/>
                      <a:pt x="1171" y="1615"/>
                      <a:pt x="1842" y="1615"/>
                    </a:cubicBezTo>
                    <a:cubicBezTo>
                      <a:pt x="1909" y="1615"/>
                      <a:pt x="1977" y="1613"/>
                      <a:pt x="2045" y="1608"/>
                    </a:cubicBezTo>
                    <a:cubicBezTo>
                      <a:pt x="2808" y="1526"/>
                      <a:pt x="3516" y="1144"/>
                      <a:pt x="4034" y="599"/>
                    </a:cubicBezTo>
                    <a:cubicBezTo>
                      <a:pt x="4170" y="436"/>
                      <a:pt x="4306" y="245"/>
                      <a:pt x="4415" y="54"/>
                    </a:cubicBezTo>
                    <a:lnTo>
                      <a:pt x="4333" y="54"/>
                    </a:lnTo>
                    <a:cubicBezTo>
                      <a:pt x="4052" y="19"/>
                      <a:pt x="3769" y="1"/>
                      <a:pt x="3487"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029;p20">
                <a:extLst>
                  <a:ext uri="{FF2B5EF4-FFF2-40B4-BE49-F238E27FC236}">
                    <a16:creationId xmlns:a16="http://schemas.microsoft.com/office/drawing/2014/main" id="{D2BD7FEA-ED57-A913-ED6F-7B8663DC5F47}"/>
                  </a:ext>
                </a:extLst>
              </p:cNvPr>
              <p:cNvSpPr/>
              <p:nvPr/>
            </p:nvSpPr>
            <p:spPr>
              <a:xfrm>
                <a:off x="822974" y="3657758"/>
                <a:ext cx="17492" cy="45653"/>
              </a:xfrm>
              <a:custGeom>
                <a:avLst/>
                <a:gdLst/>
                <a:ahLst/>
                <a:cxnLst/>
                <a:rect l="l" t="t" r="r" b="b"/>
                <a:pathLst>
                  <a:path w="982" h="2563" extrusionOk="0">
                    <a:moveTo>
                      <a:pt x="491" y="1"/>
                    </a:moveTo>
                    <a:cubicBezTo>
                      <a:pt x="218" y="1"/>
                      <a:pt x="0" y="573"/>
                      <a:pt x="0" y="1281"/>
                    </a:cubicBezTo>
                    <a:cubicBezTo>
                      <a:pt x="0" y="1990"/>
                      <a:pt x="218" y="2562"/>
                      <a:pt x="491" y="2562"/>
                    </a:cubicBezTo>
                    <a:cubicBezTo>
                      <a:pt x="763" y="2562"/>
                      <a:pt x="981" y="1990"/>
                      <a:pt x="981" y="1281"/>
                    </a:cubicBezTo>
                    <a:cubicBezTo>
                      <a:pt x="981" y="573"/>
                      <a:pt x="763" y="1"/>
                      <a:pt x="491"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30;p20">
                <a:extLst>
                  <a:ext uri="{FF2B5EF4-FFF2-40B4-BE49-F238E27FC236}">
                    <a16:creationId xmlns:a16="http://schemas.microsoft.com/office/drawing/2014/main" id="{B4485A5E-104A-3A3E-02ED-9012F1DB57E2}"/>
                  </a:ext>
                </a:extLst>
              </p:cNvPr>
              <p:cNvSpPr/>
              <p:nvPr/>
            </p:nvSpPr>
            <p:spPr>
              <a:xfrm>
                <a:off x="990879" y="3623311"/>
                <a:ext cx="17492" cy="45636"/>
              </a:xfrm>
              <a:custGeom>
                <a:avLst/>
                <a:gdLst/>
                <a:ahLst/>
                <a:cxnLst/>
                <a:rect l="l" t="t" r="r" b="b"/>
                <a:pathLst>
                  <a:path w="982" h="2562" extrusionOk="0">
                    <a:moveTo>
                      <a:pt x="491" y="0"/>
                    </a:moveTo>
                    <a:cubicBezTo>
                      <a:pt x="219" y="0"/>
                      <a:pt x="1" y="572"/>
                      <a:pt x="1" y="1281"/>
                    </a:cubicBezTo>
                    <a:cubicBezTo>
                      <a:pt x="1" y="1989"/>
                      <a:pt x="219" y="2561"/>
                      <a:pt x="491" y="2561"/>
                    </a:cubicBezTo>
                    <a:cubicBezTo>
                      <a:pt x="764" y="2561"/>
                      <a:pt x="982" y="1989"/>
                      <a:pt x="982" y="1281"/>
                    </a:cubicBezTo>
                    <a:cubicBezTo>
                      <a:pt x="982" y="572"/>
                      <a:pt x="764" y="0"/>
                      <a:pt x="491"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31;p20">
                <a:extLst>
                  <a:ext uri="{FF2B5EF4-FFF2-40B4-BE49-F238E27FC236}">
                    <a16:creationId xmlns:a16="http://schemas.microsoft.com/office/drawing/2014/main" id="{C3F99ED9-7A87-A858-405F-739C8F641554}"/>
                  </a:ext>
                </a:extLst>
              </p:cNvPr>
              <p:cNvSpPr/>
              <p:nvPr/>
            </p:nvSpPr>
            <p:spPr>
              <a:xfrm>
                <a:off x="910818" y="3658257"/>
                <a:ext cx="31564" cy="79675"/>
              </a:xfrm>
              <a:custGeom>
                <a:avLst/>
                <a:gdLst/>
                <a:ahLst/>
                <a:cxnLst/>
                <a:rect l="l" t="t" r="r" b="b"/>
                <a:pathLst>
                  <a:path w="1772" h="4473" extrusionOk="0">
                    <a:moveTo>
                      <a:pt x="300" y="0"/>
                    </a:moveTo>
                    <a:cubicBezTo>
                      <a:pt x="300" y="0"/>
                      <a:pt x="1172" y="3624"/>
                      <a:pt x="1226" y="3869"/>
                    </a:cubicBezTo>
                    <a:cubicBezTo>
                      <a:pt x="1253" y="4114"/>
                      <a:pt x="0" y="4469"/>
                      <a:pt x="0" y="4469"/>
                    </a:cubicBezTo>
                    <a:cubicBezTo>
                      <a:pt x="0" y="4469"/>
                      <a:pt x="109" y="4473"/>
                      <a:pt x="270" y="4473"/>
                    </a:cubicBezTo>
                    <a:cubicBezTo>
                      <a:pt x="715" y="4473"/>
                      <a:pt x="1562" y="4443"/>
                      <a:pt x="1662" y="4223"/>
                    </a:cubicBezTo>
                    <a:cubicBezTo>
                      <a:pt x="1771" y="3896"/>
                      <a:pt x="300" y="0"/>
                      <a:pt x="30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032;p20">
                <a:extLst>
                  <a:ext uri="{FF2B5EF4-FFF2-40B4-BE49-F238E27FC236}">
                    <a16:creationId xmlns:a16="http://schemas.microsoft.com/office/drawing/2014/main" id="{BE4F388D-D753-B4B0-12F3-6E9FC6DB0C6F}"/>
                  </a:ext>
                </a:extLst>
              </p:cNvPr>
              <p:cNvSpPr/>
              <p:nvPr/>
            </p:nvSpPr>
            <p:spPr>
              <a:xfrm>
                <a:off x="927792" y="3574296"/>
                <a:ext cx="154363" cy="154345"/>
              </a:xfrm>
              <a:custGeom>
                <a:avLst/>
                <a:gdLst/>
                <a:ahLst/>
                <a:cxnLst/>
                <a:rect l="l" t="t" r="r" b="b"/>
                <a:pathLst>
                  <a:path w="8666" h="8665" extrusionOk="0">
                    <a:moveTo>
                      <a:pt x="4333" y="518"/>
                    </a:moveTo>
                    <a:cubicBezTo>
                      <a:pt x="6431" y="518"/>
                      <a:pt x="8148" y="2234"/>
                      <a:pt x="8148" y="4333"/>
                    </a:cubicBezTo>
                    <a:cubicBezTo>
                      <a:pt x="8148" y="6458"/>
                      <a:pt x="6431" y="8175"/>
                      <a:pt x="4333" y="8175"/>
                    </a:cubicBezTo>
                    <a:cubicBezTo>
                      <a:pt x="2208" y="8175"/>
                      <a:pt x="491" y="6458"/>
                      <a:pt x="491" y="4333"/>
                    </a:cubicBezTo>
                    <a:cubicBezTo>
                      <a:pt x="491" y="2234"/>
                      <a:pt x="2208" y="518"/>
                      <a:pt x="4333" y="518"/>
                    </a:cubicBezTo>
                    <a:close/>
                    <a:moveTo>
                      <a:pt x="4333" y="0"/>
                    </a:moveTo>
                    <a:cubicBezTo>
                      <a:pt x="2317" y="0"/>
                      <a:pt x="627" y="1390"/>
                      <a:pt x="137" y="3243"/>
                    </a:cubicBezTo>
                    <a:cubicBezTo>
                      <a:pt x="82" y="3406"/>
                      <a:pt x="55" y="3570"/>
                      <a:pt x="28" y="3733"/>
                    </a:cubicBezTo>
                    <a:cubicBezTo>
                      <a:pt x="1" y="3924"/>
                      <a:pt x="1" y="4142"/>
                      <a:pt x="1" y="4333"/>
                    </a:cubicBezTo>
                    <a:cubicBezTo>
                      <a:pt x="1" y="6730"/>
                      <a:pt x="1935" y="8665"/>
                      <a:pt x="4333" y="8665"/>
                    </a:cubicBezTo>
                    <a:cubicBezTo>
                      <a:pt x="6731" y="8665"/>
                      <a:pt x="8666" y="6730"/>
                      <a:pt x="8666" y="4333"/>
                    </a:cubicBezTo>
                    <a:cubicBezTo>
                      <a:pt x="8666" y="4169"/>
                      <a:pt x="8666" y="4006"/>
                      <a:pt x="8638" y="3815"/>
                    </a:cubicBezTo>
                    <a:cubicBezTo>
                      <a:pt x="8611" y="3624"/>
                      <a:pt x="8584" y="3433"/>
                      <a:pt x="8529" y="3270"/>
                    </a:cubicBezTo>
                    <a:cubicBezTo>
                      <a:pt x="8066" y="1390"/>
                      <a:pt x="6350"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33;p20">
                <a:extLst>
                  <a:ext uri="{FF2B5EF4-FFF2-40B4-BE49-F238E27FC236}">
                    <a16:creationId xmlns:a16="http://schemas.microsoft.com/office/drawing/2014/main" id="{A64FA347-BA76-0395-EF47-71002B63DD62}"/>
                  </a:ext>
                </a:extLst>
              </p:cNvPr>
              <p:cNvSpPr/>
              <p:nvPr/>
            </p:nvSpPr>
            <p:spPr>
              <a:xfrm>
                <a:off x="901111" y="3656796"/>
                <a:ext cx="36890" cy="15052"/>
              </a:xfrm>
              <a:custGeom>
                <a:avLst/>
                <a:gdLst/>
                <a:ahLst/>
                <a:cxnLst/>
                <a:rect l="l" t="t" r="r" b="b"/>
                <a:pathLst>
                  <a:path w="2071" h="845" extrusionOk="0">
                    <a:moveTo>
                      <a:pt x="1036" y="0"/>
                    </a:moveTo>
                    <a:cubicBezTo>
                      <a:pt x="981" y="0"/>
                      <a:pt x="927" y="0"/>
                      <a:pt x="872" y="28"/>
                    </a:cubicBezTo>
                    <a:cubicBezTo>
                      <a:pt x="354" y="109"/>
                      <a:pt x="27" y="518"/>
                      <a:pt x="0" y="518"/>
                    </a:cubicBezTo>
                    <a:lnTo>
                      <a:pt x="382" y="845"/>
                    </a:lnTo>
                    <a:cubicBezTo>
                      <a:pt x="382" y="845"/>
                      <a:pt x="600" y="600"/>
                      <a:pt x="899" y="518"/>
                    </a:cubicBezTo>
                    <a:cubicBezTo>
                      <a:pt x="954" y="491"/>
                      <a:pt x="1008" y="491"/>
                      <a:pt x="1063" y="491"/>
                    </a:cubicBezTo>
                    <a:cubicBezTo>
                      <a:pt x="1145" y="491"/>
                      <a:pt x="1199" y="491"/>
                      <a:pt x="1281" y="518"/>
                    </a:cubicBezTo>
                    <a:cubicBezTo>
                      <a:pt x="1444" y="572"/>
                      <a:pt x="1580" y="654"/>
                      <a:pt x="1717" y="818"/>
                    </a:cubicBezTo>
                    <a:lnTo>
                      <a:pt x="2071" y="463"/>
                    </a:lnTo>
                    <a:cubicBezTo>
                      <a:pt x="1826" y="191"/>
                      <a:pt x="1526" y="55"/>
                      <a:pt x="125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2106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14015" y="83092"/>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a:effectLst/>
                <a:latin typeface="Times New Roman" panose="02020603050405020304" pitchFamily="18" charset="0"/>
                <a:ea typeface="Times New Roman" panose="02020603050405020304" pitchFamily="18" charset="0"/>
              </a:rPr>
              <a:t>1. Tìm hiểu về thể thơ, cách gieo vần, ngắt nhịp, bố cục, mạch cảm xúc, từ ngữ </a:t>
            </a:r>
            <a:endParaRPr sz="4000">
              <a:latin typeface="Times New Roman" panose="02020603050405020304" pitchFamily="18" charset="0"/>
              <a:cs typeface="Times New Roman" panose="02020603050405020304" pitchFamily="18" charset="0"/>
            </a:endParaRPr>
          </a:p>
        </p:txBody>
      </p:sp>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Google Shape;2282;p13">
            <a:extLst>
              <a:ext uri="{FF2B5EF4-FFF2-40B4-BE49-F238E27FC236}">
                <a16:creationId xmlns:a16="http://schemas.microsoft.com/office/drawing/2014/main" id="{1A092D2C-B9F2-63B4-E8DC-7BDA19A4829E}"/>
              </a:ext>
            </a:extLst>
          </p:cNvPr>
          <p:cNvGrpSpPr/>
          <p:nvPr/>
        </p:nvGrpSpPr>
        <p:grpSpPr>
          <a:xfrm>
            <a:off x="3045299" y="2451203"/>
            <a:ext cx="2673103" cy="1205416"/>
            <a:chOff x="3823675" y="1609000"/>
            <a:chExt cx="1120375" cy="505225"/>
          </a:xfrm>
        </p:grpSpPr>
        <p:sp>
          <p:nvSpPr>
            <p:cNvPr id="337" name="Google Shape;2283;p13">
              <a:extLst>
                <a:ext uri="{FF2B5EF4-FFF2-40B4-BE49-F238E27FC236}">
                  <a16:creationId xmlns:a16="http://schemas.microsoft.com/office/drawing/2014/main" id="{13227F78-8D02-1B63-CB60-8B05798E3425}"/>
                </a:ext>
              </a:extLst>
            </p:cNvPr>
            <p:cNvSpPr/>
            <p:nvPr/>
          </p:nvSpPr>
          <p:spPr>
            <a:xfrm>
              <a:off x="3830700" y="1625050"/>
              <a:ext cx="1113350" cy="489125"/>
            </a:xfrm>
            <a:custGeom>
              <a:avLst/>
              <a:gdLst/>
              <a:ahLst/>
              <a:cxnLst/>
              <a:rect l="l" t="t" r="r" b="b"/>
              <a:pathLst>
                <a:path w="44534" h="19565" extrusionOk="0">
                  <a:moveTo>
                    <a:pt x="22267" y="0"/>
                  </a:moveTo>
                  <a:cubicBezTo>
                    <a:pt x="11698" y="0"/>
                    <a:pt x="2783" y="8267"/>
                    <a:pt x="0" y="19565"/>
                  </a:cubicBezTo>
                  <a:lnTo>
                    <a:pt x="44534" y="19565"/>
                  </a:lnTo>
                  <a:cubicBezTo>
                    <a:pt x="41751" y="8269"/>
                    <a:pt x="32836" y="0"/>
                    <a:pt x="22267" y="0"/>
                  </a:cubicBez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284;p13">
              <a:extLst>
                <a:ext uri="{FF2B5EF4-FFF2-40B4-BE49-F238E27FC236}">
                  <a16:creationId xmlns:a16="http://schemas.microsoft.com/office/drawing/2014/main" id="{4850431D-9B5F-3E17-3344-7014D07E67B7}"/>
                </a:ext>
              </a:extLst>
            </p:cNvPr>
            <p:cNvSpPr/>
            <p:nvPr/>
          </p:nvSpPr>
          <p:spPr>
            <a:xfrm>
              <a:off x="4062675" y="1680575"/>
              <a:ext cx="431600" cy="154600"/>
            </a:xfrm>
            <a:custGeom>
              <a:avLst/>
              <a:gdLst/>
              <a:ahLst/>
              <a:cxnLst/>
              <a:rect l="l" t="t" r="r" b="b"/>
              <a:pathLst>
                <a:path w="17264" h="6184" extrusionOk="0">
                  <a:moveTo>
                    <a:pt x="13473" y="1"/>
                  </a:moveTo>
                  <a:cubicBezTo>
                    <a:pt x="12473" y="1"/>
                    <a:pt x="11331" y="82"/>
                    <a:pt x="10127" y="253"/>
                  </a:cubicBezTo>
                  <a:cubicBezTo>
                    <a:pt x="6392" y="784"/>
                    <a:pt x="1" y="6184"/>
                    <a:pt x="1" y="6184"/>
                  </a:cubicBezTo>
                  <a:cubicBezTo>
                    <a:pt x="1" y="6184"/>
                    <a:pt x="6614" y="2681"/>
                    <a:pt x="10348" y="2152"/>
                  </a:cubicBezTo>
                  <a:cubicBezTo>
                    <a:pt x="14081" y="1622"/>
                    <a:pt x="17264" y="1939"/>
                    <a:pt x="17129" y="996"/>
                  </a:cubicBezTo>
                  <a:cubicBezTo>
                    <a:pt x="17038" y="359"/>
                    <a:pt x="15570" y="1"/>
                    <a:pt x="13473"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285;p13">
              <a:extLst>
                <a:ext uri="{FF2B5EF4-FFF2-40B4-BE49-F238E27FC236}">
                  <a16:creationId xmlns:a16="http://schemas.microsoft.com/office/drawing/2014/main" id="{55E74398-CE20-EA3A-E15D-1F7529B7BF48}"/>
                </a:ext>
              </a:extLst>
            </p:cNvPr>
            <p:cNvSpPr/>
            <p:nvPr/>
          </p:nvSpPr>
          <p:spPr>
            <a:xfrm>
              <a:off x="3832850" y="1680625"/>
              <a:ext cx="324375" cy="226300"/>
            </a:xfrm>
            <a:custGeom>
              <a:avLst/>
              <a:gdLst/>
              <a:ahLst/>
              <a:cxnLst/>
              <a:rect l="l" t="t" r="r" b="b"/>
              <a:pathLst>
                <a:path w="12975" h="9052" extrusionOk="0">
                  <a:moveTo>
                    <a:pt x="12975" y="0"/>
                  </a:moveTo>
                  <a:cubicBezTo>
                    <a:pt x="12974" y="0"/>
                    <a:pt x="5310" y="2691"/>
                    <a:pt x="0" y="9052"/>
                  </a:cubicBezTo>
                  <a:cubicBezTo>
                    <a:pt x="0" y="9052"/>
                    <a:pt x="4729" y="6431"/>
                    <a:pt x="8028" y="5862"/>
                  </a:cubicBezTo>
                  <a:lnTo>
                    <a:pt x="12975" y="0"/>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286;p13">
              <a:extLst>
                <a:ext uri="{FF2B5EF4-FFF2-40B4-BE49-F238E27FC236}">
                  <a16:creationId xmlns:a16="http://schemas.microsoft.com/office/drawing/2014/main" id="{C1FDB2D5-CCC9-77FE-F2F0-9BD8FA36D8BF}"/>
                </a:ext>
              </a:extLst>
            </p:cNvPr>
            <p:cNvSpPr/>
            <p:nvPr/>
          </p:nvSpPr>
          <p:spPr>
            <a:xfrm>
              <a:off x="3997650" y="1647600"/>
              <a:ext cx="263850" cy="61875"/>
            </a:xfrm>
            <a:custGeom>
              <a:avLst/>
              <a:gdLst/>
              <a:ahLst/>
              <a:cxnLst/>
              <a:rect l="l" t="t" r="r" b="b"/>
              <a:pathLst>
                <a:path w="10554" h="2475" extrusionOk="0">
                  <a:moveTo>
                    <a:pt x="10553" y="0"/>
                  </a:moveTo>
                  <a:cubicBezTo>
                    <a:pt x="10553" y="0"/>
                    <a:pt x="3982" y="958"/>
                    <a:pt x="0" y="2474"/>
                  </a:cubicBezTo>
                  <a:cubicBezTo>
                    <a:pt x="0" y="2474"/>
                    <a:pt x="3283" y="1883"/>
                    <a:pt x="6293" y="1883"/>
                  </a:cubicBezTo>
                  <a:cubicBezTo>
                    <a:pt x="7116" y="1883"/>
                    <a:pt x="7918" y="1927"/>
                    <a:pt x="8627" y="2040"/>
                  </a:cubicBezTo>
                  <a:lnTo>
                    <a:pt x="10553" y="0"/>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287;p13">
              <a:extLst>
                <a:ext uri="{FF2B5EF4-FFF2-40B4-BE49-F238E27FC236}">
                  <a16:creationId xmlns:a16="http://schemas.microsoft.com/office/drawing/2014/main" id="{C38B4C2D-8059-F987-3F88-BECBBFD4C3EB}"/>
                </a:ext>
              </a:extLst>
            </p:cNvPr>
            <p:cNvSpPr/>
            <p:nvPr/>
          </p:nvSpPr>
          <p:spPr>
            <a:xfrm>
              <a:off x="3823675" y="1849000"/>
              <a:ext cx="139925" cy="164750"/>
            </a:xfrm>
            <a:custGeom>
              <a:avLst/>
              <a:gdLst/>
              <a:ahLst/>
              <a:cxnLst/>
              <a:rect l="l" t="t" r="r" b="b"/>
              <a:pathLst>
                <a:path w="5597" h="6590" extrusionOk="0">
                  <a:moveTo>
                    <a:pt x="5328" y="1"/>
                  </a:moveTo>
                  <a:cubicBezTo>
                    <a:pt x="5328" y="1"/>
                    <a:pt x="934" y="4021"/>
                    <a:pt x="0" y="6589"/>
                  </a:cubicBezTo>
                  <a:cubicBezTo>
                    <a:pt x="0" y="6589"/>
                    <a:pt x="4505" y="2028"/>
                    <a:pt x="5056" y="2028"/>
                  </a:cubicBezTo>
                  <a:cubicBezTo>
                    <a:pt x="5057" y="2028"/>
                    <a:pt x="5058" y="2029"/>
                    <a:pt x="5059" y="2029"/>
                  </a:cubicBezTo>
                  <a:cubicBezTo>
                    <a:pt x="5060" y="2029"/>
                    <a:pt x="5062" y="2029"/>
                    <a:pt x="5063" y="2029"/>
                  </a:cubicBezTo>
                  <a:cubicBezTo>
                    <a:pt x="5597" y="2029"/>
                    <a:pt x="5328" y="1"/>
                    <a:pt x="5328" y="1"/>
                  </a:cubicBez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288;p13">
              <a:extLst>
                <a:ext uri="{FF2B5EF4-FFF2-40B4-BE49-F238E27FC236}">
                  <a16:creationId xmlns:a16="http://schemas.microsoft.com/office/drawing/2014/main" id="{F98B130A-3C9C-7953-997B-C0AEB5C03BA1}"/>
                </a:ext>
              </a:extLst>
            </p:cNvPr>
            <p:cNvSpPr/>
            <p:nvPr/>
          </p:nvSpPr>
          <p:spPr>
            <a:xfrm>
              <a:off x="4329700" y="1609000"/>
              <a:ext cx="288850" cy="33425"/>
            </a:xfrm>
            <a:custGeom>
              <a:avLst/>
              <a:gdLst/>
              <a:ahLst/>
              <a:cxnLst/>
              <a:rect l="l" t="t" r="r" b="b"/>
              <a:pathLst>
                <a:path w="11554" h="1337" extrusionOk="0">
                  <a:moveTo>
                    <a:pt x="5607" y="1"/>
                  </a:moveTo>
                  <a:cubicBezTo>
                    <a:pt x="2005" y="1"/>
                    <a:pt x="1" y="774"/>
                    <a:pt x="1" y="774"/>
                  </a:cubicBezTo>
                  <a:cubicBezTo>
                    <a:pt x="1" y="774"/>
                    <a:pt x="571" y="1336"/>
                    <a:pt x="1018" y="1336"/>
                  </a:cubicBezTo>
                  <a:cubicBezTo>
                    <a:pt x="1167" y="1336"/>
                    <a:pt x="1303" y="1274"/>
                    <a:pt x="1399" y="1107"/>
                  </a:cubicBezTo>
                  <a:cubicBezTo>
                    <a:pt x="1639" y="692"/>
                    <a:pt x="5544" y="614"/>
                    <a:pt x="8440" y="614"/>
                  </a:cubicBezTo>
                  <a:cubicBezTo>
                    <a:pt x="10178" y="614"/>
                    <a:pt x="11554" y="642"/>
                    <a:pt x="11554" y="642"/>
                  </a:cubicBezTo>
                  <a:cubicBezTo>
                    <a:pt x="9260" y="165"/>
                    <a:pt x="7264" y="1"/>
                    <a:pt x="5607" y="1"/>
                  </a:cubicBez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289;p13">
              <a:extLst>
                <a:ext uri="{FF2B5EF4-FFF2-40B4-BE49-F238E27FC236}">
                  <a16:creationId xmlns:a16="http://schemas.microsoft.com/office/drawing/2014/main" id="{21C1CEF9-1B21-289D-013A-F53AA5BAB369}"/>
                </a:ext>
              </a:extLst>
            </p:cNvPr>
            <p:cNvSpPr/>
            <p:nvPr/>
          </p:nvSpPr>
          <p:spPr>
            <a:xfrm>
              <a:off x="4449900" y="1652225"/>
              <a:ext cx="283675" cy="56750"/>
            </a:xfrm>
            <a:custGeom>
              <a:avLst/>
              <a:gdLst/>
              <a:ahLst/>
              <a:cxnLst/>
              <a:rect l="l" t="t" r="r" b="b"/>
              <a:pathLst>
                <a:path w="11347" h="2270" extrusionOk="0">
                  <a:moveTo>
                    <a:pt x="1489" y="1"/>
                  </a:moveTo>
                  <a:cubicBezTo>
                    <a:pt x="526" y="1"/>
                    <a:pt x="0" y="89"/>
                    <a:pt x="0" y="89"/>
                  </a:cubicBezTo>
                  <a:cubicBezTo>
                    <a:pt x="0" y="89"/>
                    <a:pt x="512" y="851"/>
                    <a:pt x="979" y="851"/>
                  </a:cubicBezTo>
                  <a:cubicBezTo>
                    <a:pt x="1093" y="851"/>
                    <a:pt x="1204" y="806"/>
                    <a:pt x="1304" y="693"/>
                  </a:cubicBezTo>
                  <a:cubicBezTo>
                    <a:pt x="1364" y="625"/>
                    <a:pt x="1550" y="595"/>
                    <a:pt x="1830" y="595"/>
                  </a:cubicBezTo>
                  <a:cubicBezTo>
                    <a:pt x="3929" y="595"/>
                    <a:pt x="11347" y="2269"/>
                    <a:pt x="11347" y="2269"/>
                  </a:cubicBezTo>
                  <a:cubicBezTo>
                    <a:pt x="6845" y="331"/>
                    <a:pt x="3350" y="1"/>
                    <a:pt x="1489" y="1"/>
                  </a:cubicBez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290;p13">
              <a:extLst>
                <a:ext uri="{FF2B5EF4-FFF2-40B4-BE49-F238E27FC236}">
                  <a16:creationId xmlns:a16="http://schemas.microsoft.com/office/drawing/2014/main" id="{14124169-CBEA-4FDC-357A-FA1E2CA9B613}"/>
                </a:ext>
              </a:extLst>
            </p:cNvPr>
            <p:cNvSpPr/>
            <p:nvPr/>
          </p:nvSpPr>
          <p:spPr>
            <a:xfrm>
              <a:off x="4552350" y="1662725"/>
              <a:ext cx="256200" cy="133550"/>
            </a:xfrm>
            <a:custGeom>
              <a:avLst/>
              <a:gdLst/>
              <a:ahLst/>
              <a:cxnLst/>
              <a:rect l="l" t="t" r="r" b="b"/>
              <a:pathLst>
                <a:path w="10248" h="5342" extrusionOk="0">
                  <a:moveTo>
                    <a:pt x="0" y="1"/>
                  </a:moveTo>
                  <a:cubicBezTo>
                    <a:pt x="0" y="1"/>
                    <a:pt x="321" y="1029"/>
                    <a:pt x="834" y="1029"/>
                  </a:cubicBezTo>
                  <a:cubicBezTo>
                    <a:pt x="911" y="1029"/>
                    <a:pt x="991" y="1006"/>
                    <a:pt x="1076" y="954"/>
                  </a:cubicBezTo>
                  <a:cubicBezTo>
                    <a:pt x="1102" y="938"/>
                    <a:pt x="1141" y="930"/>
                    <a:pt x="1192" y="930"/>
                  </a:cubicBezTo>
                  <a:cubicBezTo>
                    <a:pt x="2404" y="930"/>
                    <a:pt x="10248" y="5342"/>
                    <a:pt x="10248" y="5342"/>
                  </a:cubicBezTo>
                  <a:cubicBezTo>
                    <a:pt x="4544" y="566"/>
                    <a:pt x="0" y="1"/>
                    <a:pt x="0" y="1"/>
                  </a:cubicBez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291;p13">
              <a:extLst>
                <a:ext uri="{FF2B5EF4-FFF2-40B4-BE49-F238E27FC236}">
                  <a16:creationId xmlns:a16="http://schemas.microsoft.com/office/drawing/2014/main" id="{C554460B-F395-6645-2C86-CC6B588E8353}"/>
                </a:ext>
              </a:extLst>
            </p:cNvPr>
            <p:cNvSpPr/>
            <p:nvPr/>
          </p:nvSpPr>
          <p:spPr>
            <a:xfrm>
              <a:off x="3950125" y="1656125"/>
              <a:ext cx="962450" cy="458050"/>
            </a:xfrm>
            <a:custGeom>
              <a:avLst/>
              <a:gdLst/>
              <a:ahLst/>
              <a:cxnLst/>
              <a:rect l="l" t="t" r="r" b="b"/>
              <a:pathLst>
                <a:path w="38498" h="18322" extrusionOk="0">
                  <a:moveTo>
                    <a:pt x="17646" y="1"/>
                  </a:moveTo>
                  <a:cubicBezTo>
                    <a:pt x="10375" y="1"/>
                    <a:pt x="3936" y="4182"/>
                    <a:pt x="1" y="10597"/>
                  </a:cubicBezTo>
                  <a:cubicBezTo>
                    <a:pt x="3979" y="5032"/>
                    <a:pt x="9965" y="1491"/>
                    <a:pt x="16658" y="1491"/>
                  </a:cubicBezTo>
                  <a:cubicBezTo>
                    <a:pt x="26084" y="1491"/>
                    <a:pt x="34106" y="8513"/>
                    <a:pt x="37098" y="18322"/>
                  </a:cubicBezTo>
                  <a:lnTo>
                    <a:pt x="38497" y="18322"/>
                  </a:lnTo>
                  <a:cubicBezTo>
                    <a:pt x="35893" y="7743"/>
                    <a:pt x="27544" y="1"/>
                    <a:pt x="1764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292;p13">
              <a:extLst>
                <a:ext uri="{FF2B5EF4-FFF2-40B4-BE49-F238E27FC236}">
                  <a16:creationId xmlns:a16="http://schemas.microsoft.com/office/drawing/2014/main" id="{B194ABB0-A9EE-0210-4402-90BC19004691}"/>
                </a:ext>
              </a:extLst>
            </p:cNvPr>
            <p:cNvSpPr/>
            <p:nvPr/>
          </p:nvSpPr>
          <p:spPr>
            <a:xfrm>
              <a:off x="3974875" y="1773125"/>
              <a:ext cx="294175" cy="212650"/>
            </a:xfrm>
            <a:custGeom>
              <a:avLst/>
              <a:gdLst/>
              <a:ahLst/>
              <a:cxnLst/>
              <a:rect l="l" t="t" r="r" b="b"/>
              <a:pathLst>
                <a:path w="11767" h="8506" extrusionOk="0">
                  <a:moveTo>
                    <a:pt x="11581" y="0"/>
                  </a:moveTo>
                  <a:cubicBezTo>
                    <a:pt x="11086" y="0"/>
                    <a:pt x="9616" y="141"/>
                    <a:pt x="7374" y="1545"/>
                  </a:cubicBezTo>
                  <a:cubicBezTo>
                    <a:pt x="5017" y="3023"/>
                    <a:pt x="943" y="5773"/>
                    <a:pt x="0" y="8506"/>
                  </a:cubicBezTo>
                  <a:cubicBezTo>
                    <a:pt x="0" y="8506"/>
                    <a:pt x="8904" y="719"/>
                    <a:pt x="11767" y="9"/>
                  </a:cubicBezTo>
                  <a:cubicBezTo>
                    <a:pt x="11767" y="9"/>
                    <a:pt x="11704" y="0"/>
                    <a:pt x="11581"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293;p13">
              <a:extLst>
                <a:ext uri="{FF2B5EF4-FFF2-40B4-BE49-F238E27FC236}">
                  <a16:creationId xmlns:a16="http://schemas.microsoft.com/office/drawing/2014/main" id="{8F90773B-9CC9-7A87-DDA1-7794C6D77C26}"/>
                </a:ext>
              </a:extLst>
            </p:cNvPr>
            <p:cNvSpPr/>
            <p:nvPr/>
          </p:nvSpPr>
          <p:spPr>
            <a:xfrm>
              <a:off x="4632500" y="1893300"/>
              <a:ext cx="125250" cy="106475"/>
            </a:xfrm>
            <a:custGeom>
              <a:avLst/>
              <a:gdLst/>
              <a:ahLst/>
              <a:cxnLst/>
              <a:rect l="l" t="t" r="r" b="b"/>
              <a:pathLst>
                <a:path w="5010" h="4259" extrusionOk="0">
                  <a:moveTo>
                    <a:pt x="80" y="1"/>
                  </a:moveTo>
                  <a:cubicBezTo>
                    <a:pt x="27" y="1"/>
                    <a:pt x="1" y="5"/>
                    <a:pt x="1" y="6"/>
                  </a:cubicBezTo>
                  <a:cubicBezTo>
                    <a:pt x="1219" y="364"/>
                    <a:pt x="5009" y="4258"/>
                    <a:pt x="5009" y="4258"/>
                  </a:cubicBezTo>
                  <a:cubicBezTo>
                    <a:pt x="4608" y="2890"/>
                    <a:pt x="2874" y="1514"/>
                    <a:pt x="1870" y="774"/>
                  </a:cubicBezTo>
                  <a:cubicBezTo>
                    <a:pt x="917" y="73"/>
                    <a:pt x="291" y="1"/>
                    <a:pt x="80"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294;p13">
              <a:extLst>
                <a:ext uri="{FF2B5EF4-FFF2-40B4-BE49-F238E27FC236}">
                  <a16:creationId xmlns:a16="http://schemas.microsoft.com/office/drawing/2014/main" id="{0C0546B1-CDFE-ABFD-7D34-67E8632F0BC4}"/>
                </a:ext>
              </a:extLst>
            </p:cNvPr>
            <p:cNvSpPr/>
            <p:nvPr/>
          </p:nvSpPr>
          <p:spPr>
            <a:xfrm>
              <a:off x="4240400" y="1686925"/>
              <a:ext cx="338525" cy="370025"/>
            </a:xfrm>
            <a:custGeom>
              <a:avLst/>
              <a:gdLst/>
              <a:ahLst/>
              <a:cxnLst/>
              <a:rect l="l" t="t" r="r" b="b"/>
              <a:pathLst>
                <a:path w="13541" h="14801" extrusionOk="0">
                  <a:moveTo>
                    <a:pt x="7444" y="0"/>
                  </a:moveTo>
                  <a:cubicBezTo>
                    <a:pt x="5916" y="0"/>
                    <a:pt x="3682" y="1208"/>
                    <a:pt x="1330" y="7308"/>
                  </a:cubicBezTo>
                  <a:cubicBezTo>
                    <a:pt x="1255" y="7503"/>
                    <a:pt x="350" y="10643"/>
                    <a:pt x="0" y="12513"/>
                  </a:cubicBezTo>
                  <a:cubicBezTo>
                    <a:pt x="0" y="12513"/>
                    <a:pt x="1634" y="10367"/>
                    <a:pt x="1843" y="9910"/>
                  </a:cubicBezTo>
                  <a:cubicBezTo>
                    <a:pt x="1866" y="9861"/>
                    <a:pt x="1921" y="9839"/>
                    <a:pt x="2002" y="9839"/>
                  </a:cubicBezTo>
                  <a:cubicBezTo>
                    <a:pt x="2677" y="9839"/>
                    <a:pt x="5136" y="11395"/>
                    <a:pt x="5323" y="12186"/>
                  </a:cubicBezTo>
                  <a:cubicBezTo>
                    <a:pt x="5323" y="12186"/>
                    <a:pt x="6747" y="9044"/>
                    <a:pt x="6256" y="8256"/>
                  </a:cubicBezTo>
                  <a:lnTo>
                    <a:pt x="6256" y="8256"/>
                  </a:lnTo>
                  <a:cubicBezTo>
                    <a:pt x="6257" y="8257"/>
                    <a:pt x="11207" y="11577"/>
                    <a:pt x="13541" y="14801"/>
                  </a:cubicBezTo>
                  <a:cubicBezTo>
                    <a:pt x="13541" y="14801"/>
                    <a:pt x="12844" y="8425"/>
                    <a:pt x="12479" y="6534"/>
                  </a:cubicBezTo>
                  <a:cubicBezTo>
                    <a:pt x="11553" y="1700"/>
                    <a:pt x="10132" y="884"/>
                    <a:pt x="8966" y="372"/>
                  </a:cubicBezTo>
                  <a:cubicBezTo>
                    <a:pt x="8617" y="219"/>
                    <a:pt x="8094" y="0"/>
                    <a:pt x="744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295;p13">
              <a:extLst>
                <a:ext uri="{FF2B5EF4-FFF2-40B4-BE49-F238E27FC236}">
                  <a16:creationId xmlns:a16="http://schemas.microsoft.com/office/drawing/2014/main" id="{8C7399A1-3E63-2848-300D-A4977DA04BA6}"/>
                </a:ext>
              </a:extLst>
            </p:cNvPr>
            <p:cNvSpPr/>
            <p:nvPr/>
          </p:nvSpPr>
          <p:spPr>
            <a:xfrm>
              <a:off x="3830625" y="1835150"/>
              <a:ext cx="1113350" cy="279075"/>
            </a:xfrm>
            <a:custGeom>
              <a:avLst/>
              <a:gdLst/>
              <a:ahLst/>
              <a:cxnLst/>
              <a:rect l="l" t="t" r="r" b="b"/>
              <a:pathLst>
                <a:path w="44534" h="11163" extrusionOk="0">
                  <a:moveTo>
                    <a:pt x="37538" y="1"/>
                  </a:moveTo>
                  <a:cubicBezTo>
                    <a:pt x="37538" y="1"/>
                    <a:pt x="39921" y="3881"/>
                    <a:pt x="40009" y="5299"/>
                  </a:cubicBezTo>
                  <a:cubicBezTo>
                    <a:pt x="40092" y="6607"/>
                    <a:pt x="36214" y="8441"/>
                    <a:pt x="34590" y="8873"/>
                  </a:cubicBezTo>
                  <a:cubicBezTo>
                    <a:pt x="33894" y="9058"/>
                    <a:pt x="32709" y="9127"/>
                    <a:pt x="31463" y="9127"/>
                  </a:cubicBezTo>
                  <a:cubicBezTo>
                    <a:pt x="29804" y="9127"/>
                    <a:pt x="28038" y="9005"/>
                    <a:pt x="27178" y="8873"/>
                  </a:cubicBezTo>
                  <a:cubicBezTo>
                    <a:pt x="26100" y="8708"/>
                    <a:pt x="25052" y="8218"/>
                    <a:pt x="24471" y="8218"/>
                  </a:cubicBezTo>
                  <a:cubicBezTo>
                    <a:pt x="24241" y="8218"/>
                    <a:pt x="24084" y="8295"/>
                    <a:pt x="24028" y="8500"/>
                  </a:cubicBezTo>
                  <a:cubicBezTo>
                    <a:pt x="23951" y="8784"/>
                    <a:pt x="22787" y="8882"/>
                    <a:pt x="21364" y="8882"/>
                  </a:cubicBezTo>
                  <a:cubicBezTo>
                    <a:pt x="19162" y="8882"/>
                    <a:pt x="16340" y="8647"/>
                    <a:pt x="15974" y="8500"/>
                  </a:cubicBezTo>
                  <a:cubicBezTo>
                    <a:pt x="15393" y="8269"/>
                    <a:pt x="14866" y="6577"/>
                    <a:pt x="14722" y="6577"/>
                  </a:cubicBezTo>
                  <a:cubicBezTo>
                    <a:pt x="14716" y="6577"/>
                    <a:pt x="14711" y="6579"/>
                    <a:pt x="14707" y="6584"/>
                  </a:cubicBezTo>
                  <a:cubicBezTo>
                    <a:pt x="14592" y="6710"/>
                    <a:pt x="12177" y="8881"/>
                    <a:pt x="11971" y="8881"/>
                  </a:cubicBezTo>
                  <a:cubicBezTo>
                    <a:pt x="11964" y="8881"/>
                    <a:pt x="11959" y="8878"/>
                    <a:pt x="11958" y="8872"/>
                  </a:cubicBezTo>
                  <a:cubicBezTo>
                    <a:pt x="11916" y="8700"/>
                    <a:pt x="10324" y="4764"/>
                    <a:pt x="10324" y="4764"/>
                  </a:cubicBezTo>
                  <a:cubicBezTo>
                    <a:pt x="9738" y="6390"/>
                    <a:pt x="2718" y="9161"/>
                    <a:pt x="2718" y="9161"/>
                  </a:cubicBezTo>
                  <a:lnTo>
                    <a:pt x="3943" y="3618"/>
                  </a:lnTo>
                  <a:lnTo>
                    <a:pt x="3943" y="3618"/>
                  </a:lnTo>
                  <a:cubicBezTo>
                    <a:pt x="2047" y="5177"/>
                    <a:pt x="3" y="11161"/>
                    <a:pt x="0" y="11162"/>
                  </a:cubicBezTo>
                  <a:lnTo>
                    <a:pt x="44534" y="11162"/>
                  </a:lnTo>
                  <a:cubicBezTo>
                    <a:pt x="43577" y="6472"/>
                    <a:pt x="37538" y="2"/>
                    <a:pt x="37538" y="1"/>
                  </a:cubicBezTo>
                  <a:close/>
                </a:path>
              </a:pathLst>
            </a:custGeom>
            <a:solidFill>
              <a:srgbClr val="000000">
                <a:alpha val="131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oogle Shape;2296;p13">
            <a:extLst>
              <a:ext uri="{FF2B5EF4-FFF2-40B4-BE49-F238E27FC236}">
                <a16:creationId xmlns:a16="http://schemas.microsoft.com/office/drawing/2014/main" id="{9B5E6176-6BD8-BD87-1851-231C8E68CE09}"/>
              </a:ext>
            </a:extLst>
          </p:cNvPr>
          <p:cNvGrpSpPr/>
          <p:nvPr/>
        </p:nvGrpSpPr>
        <p:grpSpPr>
          <a:xfrm>
            <a:off x="1979626" y="3162918"/>
            <a:ext cx="4804925" cy="478760"/>
            <a:chOff x="4581366" y="865275"/>
            <a:chExt cx="3179753" cy="316850"/>
          </a:xfrm>
        </p:grpSpPr>
        <p:sp>
          <p:nvSpPr>
            <p:cNvPr id="320" name="Google Shape;2297;p13">
              <a:extLst>
                <a:ext uri="{FF2B5EF4-FFF2-40B4-BE49-F238E27FC236}">
                  <a16:creationId xmlns:a16="http://schemas.microsoft.com/office/drawing/2014/main" id="{FE749E1F-1597-A878-2023-8045C088F04C}"/>
                </a:ext>
              </a:extLst>
            </p:cNvPr>
            <p:cNvSpPr/>
            <p:nvPr/>
          </p:nvSpPr>
          <p:spPr>
            <a:xfrm>
              <a:off x="7594149" y="865825"/>
              <a:ext cx="82525" cy="316200"/>
            </a:xfrm>
            <a:custGeom>
              <a:avLst/>
              <a:gdLst/>
              <a:ahLst/>
              <a:cxnLst/>
              <a:rect l="l" t="t" r="r" b="b"/>
              <a:pathLst>
                <a:path w="3301" h="12648" extrusionOk="0">
                  <a:moveTo>
                    <a:pt x="1651" y="0"/>
                  </a:moveTo>
                  <a:lnTo>
                    <a:pt x="0" y="2529"/>
                  </a:lnTo>
                  <a:lnTo>
                    <a:pt x="569" y="12648"/>
                  </a:lnTo>
                  <a:lnTo>
                    <a:pt x="2728" y="12648"/>
                  </a:lnTo>
                  <a:lnTo>
                    <a:pt x="3300" y="2529"/>
                  </a:lnTo>
                  <a:lnTo>
                    <a:pt x="1651"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298;p13">
              <a:extLst>
                <a:ext uri="{FF2B5EF4-FFF2-40B4-BE49-F238E27FC236}">
                  <a16:creationId xmlns:a16="http://schemas.microsoft.com/office/drawing/2014/main" id="{332B041F-6DAA-6880-6A50-FCEC5FCECE09}"/>
                </a:ext>
              </a:extLst>
            </p:cNvPr>
            <p:cNvSpPr/>
            <p:nvPr/>
          </p:nvSpPr>
          <p:spPr>
            <a:xfrm>
              <a:off x="7403620" y="865825"/>
              <a:ext cx="82575" cy="316200"/>
            </a:xfrm>
            <a:custGeom>
              <a:avLst/>
              <a:gdLst/>
              <a:ahLst/>
              <a:cxnLst/>
              <a:rect l="l" t="t" r="r" b="b"/>
              <a:pathLst>
                <a:path w="3303" h="12648" extrusionOk="0">
                  <a:moveTo>
                    <a:pt x="1653" y="0"/>
                  </a:moveTo>
                  <a:lnTo>
                    <a:pt x="1" y="2529"/>
                  </a:lnTo>
                  <a:lnTo>
                    <a:pt x="571" y="12648"/>
                  </a:lnTo>
                  <a:lnTo>
                    <a:pt x="2731" y="12648"/>
                  </a:lnTo>
                  <a:lnTo>
                    <a:pt x="3302" y="2529"/>
                  </a:lnTo>
                  <a:lnTo>
                    <a:pt x="1653"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299;p13">
              <a:extLst>
                <a:ext uri="{FF2B5EF4-FFF2-40B4-BE49-F238E27FC236}">
                  <a16:creationId xmlns:a16="http://schemas.microsoft.com/office/drawing/2014/main" id="{CE7613F7-BC02-B602-5756-32A59756FA70}"/>
                </a:ext>
              </a:extLst>
            </p:cNvPr>
            <p:cNvSpPr/>
            <p:nvPr/>
          </p:nvSpPr>
          <p:spPr>
            <a:xfrm>
              <a:off x="7198606" y="866025"/>
              <a:ext cx="82600" cy="316100"/>
            </a:xfrm>
            <a:custGeom>
              <a:avLst/>
              <a:gdLst/>
              <a:ahLst/>
              <a:cxnLst/>
              <a:rect l="l" t="t" r="r" b="b"/>
              <a:pathLst>
                <a:path w="3304" h="12644" extrusionOk="0">
                  <a:moveTo>
                    <a:pt x="1652" y="1"/>
                  </a:moveTo>
                  <a:lnTo>
                    <a:pt x="0" y="2524"/>
                  </a:lnTo>
                  <a:lnTo>
                    <a:pt x="571" y="12644"/>
                  </a:lnTo>
                  <a:lnTo>
                    <a:pt x="2731" y="12644"/>
                  </a:lnTo>
                  <a:lnTo>
                    <a:pt x="3303" y="2524"/>
                  </a:lnTo>
                  <a:lnTo>
                    <a:pt x="1652"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300;p13">
              <a:extLst>
                <a:ext uri="{FF2B5EF4-FFF2-40B4-BE49-F238E27FC236}">
                  <a16:creationId xmlns:a16="http://schemas.microsoft.com/office/drawing/2014/main" id="{90137190-0889-D291-E74F-D330CCA3BE39}"/>
                </a:ext>
              </a:extLst>
            </p:cNvPr>
            <p:cNvSpPr/>
            <p:nvPr/>
          </p:nvSpPr>
          <p:spPr>
            <a:xfrm>
              <a:off x="7010059" y="865750"/>
              <a:ext cx="82525" cy="316125"/>
            </a:xfrm>
            <a:custGeom>
              <a:avLst/>
              <a:gdLst/>
              <a:ahLst/>
              <a:cxnLst/>
              <a:rect l="l" t="t" r="r" b="b"/>
              <a:pathLst>
                <a:path w="3301" h="12645" extrusionOk="0">
                  <a:moveTo>
                    <a:pt x="1653" y="0"/>
                  </a:moveTo>
                  <a:lnTo>
                    <a:pt x="1" y="2526"/>
                  </a:lnTo>
                  <a:lnTo>
                    <a:pt x="571" y="12645"/>
                  </a:lnTo>
                  <a:lnTo>
                    <a:pt x="2730" y="12645"/>
                  </a:lnTo>
                  <a:lnTo>
                    <a:pt x="3301" y="2526"/>
                  </a:lnTo>
                  <a:lnTo>
                    <a:pt x="1653"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301;p13">
              <a:extLst>
                <a:ext uri="{FF2B5EF4-FFF2-40B4-BE49-F238E27FC236}">
                  <a16:creationId xmlns:a16="http://schemas.microsoft.com/office/drawing/2014/main" id="{DA60BE0C-C8FC-AE61-2A90-143424B92579}"/>
                </a:ext>
              </a:extLst>
            </p:cNvPr>
            <p:cNvSpPr/>
            <p:nvPr/>
          </p:nvSpPr>
          <p:spPr>
            <a:xfrm>
              <a:off x="6819593" y="865750"/>
              <a:ext cx="82500" cy="316125"/>
            </a:xfrm>
            <a:custGeom>
              <a:avLst/>
              <a:gdLst/>
              <a:ahLst/>
              <a:cxnLst/>
              <a:rect l="l" t="t" r="r" b="b"/>
              <a:pathLst>
                <a:path w="3300" h="12645" extrusionOk="0">
                  <a:moveTo>
                    <a:pt x="1653" y="0"/>
                  </a:moveTo>
                  <a:lnTo>
                    <a:pt x="1" y="2526"/>
                  </a:lnTo>
                  <a:lnTo>
                    <a:pt x="571" y="12645"/>
                  </a:lnTo>
                  <a:lnTo>
                    <a:pt x="2731" y="12645"/>
                  </a:lnTo>
                  <a:lnTo>
                    <a:pt x="3299" y="2526"/>
                  </a:lnTo>
                  <a:lnTo>
                    <a:pt x="1653"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302;p13">
              <a:extLst>
                <a:ext uri="{FF2B5EF4-FFF2-40B4-BE49-F238E27FC236}">
                  <a16:creationId xmlns:a16="http://schemas.microsoft.com/office/drawing/2014/main" id="{888AA176-B353-9611-0640-CB8CC4E31D94}"/>
                </a:ext>
              </a:extLst>
            </p:cNvPr>
            <p:cNvSpPr/>
            <p:nvPr/>
          </p:nvSpPr>
          <p:spPr>
            <a:xfrm>
              <a:off x="6614606" y="865925"/>
              <a:ext cx="82550" cy="316100"/>
            </a:xfrm>
            <a:custGeom>
              <a:avLst/>
              <a:gdLst/>
              <a:ahLst/>
              <a:cxnLst/>
              <a:rect l="l" t="t" r="r" b="b"/>
              <a:pathLst>
                <a:path w="3302" h="12644" extrusionOk="0">
                  <a:moveTo>
                    <a:pt x="1652" y="1"/>
                  </a:moveTo>
                  <a:lnTo>
                    <a:pt x="0" y="2522"/>
                  </a:lnTo>
                  <a:lnTo>
                    <a:pt x="571" y="12644"/>
                  </a:lnTo>
                  <a:lnTo>
                    <a:pt x="2731" y="12644"/>
                  </a:lnTo>
                  <a:lnTo>
                    <a:pt x="3302" y="2522"/>
                  </a:lnTo>
                  <a:lnTo>
                    <a:pt x="1652"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2303;p13">
              <a:extLst>
                <a:ext uri="{FF2B5EF4-FFF2-40B4-BE49-F238E27FC236}">
                  <a16:creationId xmlns:a16="http://schemas.microsoft.com/office/drawing/2014/main" id="{3CA6636D-949F-2CA7-50B2-45CA1F073253}"/>
                </a:ext>
              </a:extLst>
            </p:cNvPr>
            <p:cNvSpPr/>
            <p:nvPr/>
          </p:nvSpPr>
          <p:spPr>
            <a:xfrm>
              <a:off x="6426058" y="865600"/>
              <a:ext cx="82525" cy="316175"/>
            </a:xfrm>
            <a:custGeom>
              <a:avLst/>
              <a:gdLst/>
              <a:ahLst/>
              <a:cxnLst/>
              <a:rect l="l" t="t" r="r" b="b"/>
              <a:pathLst>
                <a:path w="3301" h="12647" extrusionOk="0">
                  <a:moveTo>
                    <a:pt x="1651" y="1"/>
                  </a:moveTo>
                  <a:lnTo>
                    <a:pt x="1" y="2528"/>
                  </a:lnTo>
                  <a:lnTo>
                    <a:pt x="571" y="12647"/>
                  </a:lnTo>
                  <a:lnTo>
                    <a:pt x="2730" y="12647"/>
                  </a:lnTo>
                  <a:lnTo>
                    <a:pt x="3301" y="2528"/>
                  </a:lnTo>
                  <a:lnTo>
                    <a:pt x="1651"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2304;p13">
              <a:extLst>
                <a:ext uri="{FF2B5EF4-FFF2-40B4-BE49-F238E27FC236}">
                  <a16:creationId xmlns:a16="http://schemas.microsoft.com/office/drawing/2014/main" id="{7002D596-66F6-BC7F-0A87-F24AC08A42EF}"/>
                </a:ext>
              </a:extLst>
            </p:cNvPr>
            <p:cNvSpPr/>
            <p:nvPr/>
          </p:nvSpPr>
          <p:spPr>
            <a:xfrm>
              <a:off x="6235567" y="865600"/>
              <a:ext cx="82525" cy="316175"/>
            </a:xfrm>
            <a:custGeom>
              <a:avLst/>
              <a:gdLst/>
              <a:ahLst/>
              <a:cxnLst/>
              <a:rect l="l" t="t" r="r" b="b"/>
              <a:pathLst>
                <a:path w="3301" h="12647" extrusionOk="0">
                  <a:moveTo>
                    <a:pt x="1651" y="1"/>
                  </a:moveTo>
                  <a:lnTo>
                    <a:pt x="0" y="2528"/>
                  </a:lnTo>
                  <a:lnTo>
                    <a:pt x="572" y="12647"/>
                  </a:lnTo>
                  <a:lnTo>
                    <a:pt x="2731" y="12647"/>
                  </a:lnTo>
                  <a:lnTo>
                    <a:pt x="3300" y="2528"/>
                  </a:lnTo>
                  <a:lnTo>
                    <a:pt x="1651"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2305;p13">
              <a:extLst>
                <a:ext uri="{FF2B5EF4-FFF2-40B4-BE49-F238E27FC236}">
                  <a16:creationId xmlns:a16="http://schemas.microsoft.com/office/drawing/2014/main" id="{2E6C908E-B0B7-FE66-E568-C9654957D752}"/>
                </a:ext>
              </a:extLst>
            </p:cNvPr>
            <p:cNvSpPr/>
            <p:nvPr/>
          </p:nvSpPr>
          <p:spPr>
            <a:xfrm>
              <a:off x="6030581" y="865825"/>
              <a:ext cx="82525" cy="316100"/>
            </a:xfrm>
            <a:custGeom>
              <a:avLst/>
              <a:gdLst/>
              <a:ahLst/>
              <a:cxnLst/>
              <a:rect l="l" t="t" r="r" b="b"/>
              <a:pathLst>
                <a:path w="3301" h="12644" extrusionOk="0">
                  <a:moveTo>
                    <a:pt x="1654" y="0"/>
                  </a:moveTo>
                  <a:lnTo>
                    <a:pt x="1" y="2523"/>
                  </a:lnTo>
                  <a:lnTo>
                    <a:pt x="573" y="12643"/>
                  </a:lnTo>
                  <a:lnTo>
                    <a:pt x="2733" y="12643"/>
                  </a:lnTo>
                  <a:lnTo>
                    <a:pt x="3301" y="2523"/>
                  </a:lnTo>
                  <a:lnTo>
                    <a:pt x="1654"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306;p13">
              <a:extLst>
                <a:ext uri="{FF2B5EF4-FFF2-40B4-BE49-F238E27FC236}">
                  <a16:creationId xmlns:a16="http://schemas.microsoft.com/office/drawing/2014/main" id="{14EC44F7-BEE3-CE5E-026E-362A2DF5A381}"/>
                </a:ext>
              </a:extLst>
            </p:cNvPr>
            <p:cNvSpPr/>
            <p:nvPr/>
          </p:nvSpPr>
          <p:spPr>
            <a:xfrm>
              <a:off x="5842071" y="865500"/>
              <a:ext cx="82500" cy="316175"/>
            </a:xfrm>
            <a:custGeom>
              <a:avLst/>
              <a:gdLst/>
              <a:ahLst/>
              <a:cxnLst/>
              <a:rect l="l" t="t" r="r" b="b"/>
              <a:pathLst>
                <a:path w="3300" h="12647" extrusionOk="0">
                  <a:moveTo>
                    <a:pt x="1651" y="0"/>
                  </a:moveTo>
                  <a:lnTo>
                    <a:pt x="1" y="2528"/>
                  </a:lnTo>
                  <a:lnTo>
                    <a:pt x="570" y="12646"/>
                  </a:lnTo>
                  <a:lnTo>
                    <a:pt x="2730" y="12646"/>
                  </a:lnTo>
                  <a:lnTo>
                    <a:pt x="3299" y="2528"/>
                  </a:lnTo>
                  <a:lnTo>
                    <a:pt x="1651"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307;p13">
              <a:extLst>
                <a:ext uri="{FF2B5EF4-FFF2-40B4-BE49-F238E27FC236}">
                  <a16:creationId xmlns:a16="http://schemas.microsoft.com/office/drawing/2014/main" id="{5577C6FA-17E2-4B2F-2BB9-42E5A42DF7D5}"/>
                </a:ext>
              </a:extLst>
            </p:cNvPr>
            <p:cNvSpPr/>
            <p:nvPr/>
          </p:nvSpPr>
          <p:spPr>
            <a:xfrm>
              <a:off x="5651580" y="865500"/>
              <a:ext cx="82525" cy="316175"/>
            </a:xfrm>
            <a:custGeom>
              <a:avLst/>
              <a:gdLst/>
              <a:ahLst/>
              <a:cxnLst/>
              <a:rect l="l" t="t" r="r" b="b"/>
              <a:pathLst>
                <a:path w="3301" h="12647" extrusionOk="0">
                  <a:moveTo>
                    <a:pt x="1651" y="0"/>
                  </a:moveTo>
                  <a:lnTo>
                    <a:pt x="0" y="2528"/>
                  </a:lnTo>
                  <a:lnTo>
                    <a:pt x="571" y="12646"/>
                  </a:lnTo>
                  <a:lnTo>
                    <a:pt x="2731" y="12646"/>
                  </a:lnTo>
                  <a:lnTo>
                    <a:pt x="3300" y="2528"/>
                  </a:lnTo>
                  <a:lnTo>
                    <a:pt x="1651"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308;p13">
              <a:extLst>
                <a:ext uri="{FF2B5EF4-FFF2-40B4-BE49-F238E27FC236}">
                  <a16:creationId xmlns:a16="http://schemas.microsoft.com/office/drawing/2014/main" id="{8DDE41EF-99E9-7E36-49EC-5C7AFB3DDC7C}"/>
                </a:ext>
              </a:extLst>
            </p:cNvPr>
            <p:cNvSpPr/>
            <p:nvPr/>
          </p:nvSpPr>
          <p:spPr>
            <a:xfrm>
              <a:off x="5446594" y="865675"/>
              <a:ext cx="82525" cy="316100"/>
            </a:xfrm>
            <a:custGeom>
              <a:avLst/>
              <a:gdLst/>
              <a:ahLst/>
              <a:cxnLst/>
              <a:rect l="l" t="t" r="r" b="b"/>
              <a:pathLst>
                <a:path w="3301" h="12644" extrusionOk="0">
                  <a:moveTo>
                    <a:pt x="1652" y="1"/>
                  </a:moveTo>
                  <a:lnTo>
                    <a:pt x="1" y="2523"/>
                  </a:lnTo>
                  <a:lnTo>
                    <a:pt x="573" y="12644"/>
                  </a:lnTo>
                  <a:lnTo>
                    <a:pt x="2732" y="12644"/>
                  </a:lnTo>
                  <a:lnTo>
                    <a:pt x="3301" y="2523"/>
                  </a:lnTo>
                  <a:lnTo>
                    <a:pt x="1652"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309;p13">
              <a:extLst>
                <a:ext uri="{FF2B5EF4-FFF2-40B4-BE49-F238E27FC236}">
                  <a16:creationId xmlns:a16="http://schemas.microsoft.com/office/drawing/2014/main" id="{62892155-30A7-01E8-7169-DE9914EA7167}"/>
                </a:ext>
              </a:extLst>
            </p:cNvPr>
            <p:cNvSpPr/>
            <p:nvPr/>
          </p:nvSpPr>
          <p:spPr>
            <a:xfrm>
              <a:off x="5258083" y="865400"/>
              <a:ext cx="82500" cy="316150"/>
            </a:xfrm>
            <a:custGeom>
              <a:avLst/>
              <a:gdLst/>
              <a:ahLst/>
              <a:cxnLst/>
              <a:rect l="l" t="t" r="r" b="b"/>
              <a:pathLst>
                <a:path w="3300" h="12646" extrusionOk="0">
                  <a:moveTo>
                    <a:pt x="1652" y="0"/>
                  </a:moveTo>
                  <a:lnTo>
                    <a:pt x="1" y="2527"/>
                  </a:lnTo>
                  <a:lnTo>
                    <a:pt x="570" y="12646"/>
                  </a:lnTo>
                  <a:lnTo>
                    <a:pt x="2729" y="12646"/>
                  </a:lnTo>
                  <a:lnTo>
                    <a:pt x="3299" y="2527"/>
                  </a:lnTo>
                  <a:lnTo>
                    <a:pt x="1652"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310;p13">
              <a:extLst>
                <a:ext uri="{FF2B5EF4-FFF2-40B4-BE49-F238E27FC236}">
                  <a16:creationId xmlns:a16="http://schemas.microsoft.com/office/drawing/2014/main" id="{6C133ECA-55C5-CF11-244B-2CF80188D058}"/>
                </a:ext>
              </a:extLst>
            </p:cNvPr>
            <p:cNvSpPr/>
            <p:nvPr/>
          </p:nvSpPr>
          <p:spPr>
            <a:xfrm>
              <a:off x="5067592" y="865400"/>
              <a:ext cx="82525" cy="316150"/>
            </a:xfrm>
            <a:custGeom>
              <a:avLst/>
              <a:gdLst/>
              <a:ahLst/>
              <a:cxnLst/>
              <a:rect l="l" t="t" r="r" b="b"/>
              <a:pathLst>
                <a:path w="3301" h="12646" extrusionOk="0">
                  <a:moveTo>
                    <a:pt x="1651" y="0"/>
                  </a:moveTo>
                  <a:lnTo>
                    <a:pt x="0" y="2527"/>
                  </a:lnTo>
                  <a:lnTo>
                    <a:pt x="571" y="12646"/>
                  </a:lnTo>
                  <a:lnTo>
                    <a:pt x="2731" y="12646"/>
                  </a:lnTo>
                  <a:lnTo>
                    <a:pt x="3300" y="2527"/>
                  </a:lnTo>
                  <a:lnTo>
                    <a:pt x="1651"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311;p13">
              <a:extLst>
                <a:ext uri="{FF2B5EF4-FFF2-40B4-BE49-F238E27FC236}">
                  <a16:creationId xmlns:a16="http://schemas.microsoft.com/office/drawing/2014/main" id="{FB06D71C-E11B-0234-E61C-F47AB7D2440C}"/>
                </a:ext>
              </a:extLst>
            </p:cNvPr>
            <p:cNvSpPr/>
            <p:nvPr/>
          </p:nvSpPr>
          <p:spPr>
            <a:xfrm>
              <a:off x="4862606" y="865600"/>
              <a:ext cx="82525" cy="316100"/>
            </a:xfrm>
            <a:custGeom>
              <a:avLst/>
              <a:gdLst/>
              <a:ahLst/>
              <a:cxnLst/>
              <a:rect l="l" t="t" r="r" b="b"/>
              <a:pathLst>
                <a:path w="3301" h="12644" extrusionOk="0">
                  <a:moveTo>
                    <a:pt x="1652" y="1"/>
                  </a:moveTo>
                  <a:lnTo>
                    <a:pt x="1" y="2521"/>
                  </a:lnTo>
                  <a:lnTo>
                    <a:pt x="572" y="12644"/>
                  </a:lnTo>
                  <a:lnTo>
                    <a:pt x="2732" y="12644"/>
                  </a:lnTo>
                  <a:lnTo>
                    <a:pt x="3301" y="2521"/>
                  </a:lnTo>
                  <a:lnTo>
                    <a:pt x="1652"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312;p13">
              <a:extLst>
                <a:ext uri="{FF2B5EF4-FFF2-40B4-BE49-F238E27FC236}">
                  <a16:creationId xmlns:a16="http://schemas.microsoft.com/office/drawing/2014/main" id="{FEA089BA-AF79-EEC5-29F6-F4E4AC535C2B}"/>
                </a:ext>
              </a:extLst>
            </p:cNvPr>
            <p:cNvSpPr/>
            <p:nvPr/>
          </p:nvSpPr>
          <p:spPr>
            <a:xfrm>
              <a:off x="4674021" y="865275"/>
              <a:ext cx="82575" cy="316150"/>
            </a:xfrm>
            <a:custGeom>
              <a:avLst/>
              <a:gdLst/>
              <a:ahLst/>
              <a:cxnLst/>
              <a:rect l="l" t="t" r="r" b="b"/>
              <a:pathLst>
                <a:path w="3303" h="12646" extrusionOk="0">
                  <a:moveTo>
                    <a:pt x="1655" y="1"/>
                  </a:moveTo>
                  <a:lnTo>
                    <a:pt x="1" y="2527"/>
                  </a:lnTo>
                  <a:lnTo>
                    <a:pt x="573" y="12645"/>
                  </a:lnTo>
                  <a:lnTo>
                    <a:pt x="2732" y="12645"/>
                  </a:lnTo>
                  <a:lnTo>
                    <a:pt x="3302" y="2527"/>
                  </a:lnTo>
                  <a:lnTo>
                    <a:pt x="1655" y="1"/>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313;p13">
              <a:extLst>
                <a:ext uri="{FF2B5EF4-FFF2-40B4-BE49-F238E27FC236}">
                  <a16:creationId xmlns:a16="http://schemas.microsoft.com/office/drawing/2014/main" id="{4CD68E20-D3FB-C27A-3226-84CACF648146}"/>
                </a:ext>
              </a:extLst>
            </p:cNvPr>
            <p:cNvSpPr/>
            <p:nvPr/>
          </p:nvSpPr>
          <p:spPr>
            <a:xfrm>
              <a:off x="4581366" y="1023130"/>
              <a:ext cx="3179753" cy="57031"/>
            </a:xfrm>
            <a:custGeom>
              <a:avLst/>
              <a:gdLst/>
              <a:ahLst/>
              <a:cxnLst/>
              <a:rect l="l" t="t" r="r" b="b"/>
              <a:pathLst>
                <a:path w="13628" h="2281" extrusionOk="0">
                  <a:moveTo>
                    <a:pt x="1" y="0"/>
                  </a:moveTo>
                  <a:lnTo>
                    <a:pt x="1" y="2281"/>
                  </a:lnTo>
                  <a:lnTo>
                    <a:pt x="13627" y="2281"/>
                  </a:lnTo>
                  <a:lnTo>
                    <a:pt x="13627" y="0"/>
                  </a:ln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Google Shape;2314;p13">
            <a:extLst>
              <a:ext uri="{FF2B5EF4-FFF2-40B4-BE49-F238E27FC236}">
                <a16:creationId xmlns:a16="http://schemas.microsoft.com/office/drawing/2014/main" id="{3930B9DE-BB33-507C-A402-F90D7B2B7B42}"/>
              </a:ext>
            </a:extLst>
          </p:cNvPr>
          <p:cNvGrpSpPr/>
          <p:nvPr/>
        </p:nvGrpSpPr>
        <p:grpSpPr>
          <a:xfrm>
            <a:off x="7471713" y="4951627"/>
            <a:ext cx="109518" cy="122014"/>
            <a:chOff x="4510575" y="2515000"/>
            <a:chExt cx="463275" cy="516350"/>
          </a:xfrm>
        </p:grpSpPr>
        <p:sp>
          <p:nvSpPr>
            <p:cNvPr id="56" name="Google Shape;2315;p13">
              <a:extLst>
                <a:ext uri="{FF2B5EF4-FFF2-40B4-BE49-F238E27FC236}">
                  <a16:creationId xmlns:a16="http://schemas.microsoft.com/office/drawing/2014/main" id="{92430FED-A538-ED65-559C-718D8A310DE6}"/>
                </a:ext>
              </a:extLst>
            </p:cNvPr>
            <p:cNvSpPr/>
            <p:nvPr/>
          </p:nvSpPr>
          <p:spPr>
            <a:xfrm>
              <a:off x="4810325" y="2622750"/>
              <a:ext cx="69625" cy="124475"/>
            </a:xfrm>
            <a:custGeom>
              <a:avLst/>
              <a:gdLst/>
              <a:ahLst/>
              <a:cxnLst/>
              <a:rect l="l" t="t" r="r" b="b"/>
              <a:pathLst>
                <a:path w="2785" h="4979" extrusionOk="0">
                  <a:moveTo>
                    <a:pt x="590" y="0"/>
                  </a:moveTo>
                  <a:cubicBezTo>
                    <a:pt x="382" y="68"/>
                    <a:pt x="183" y="159"/>
                    <a:pt x="0" y="271"/>
                  </a:cubicBezTo>
                  <a:cubicBezTo>
                    <a:pt x="269" y="739"/>
                    <a:pt x="383" y="1304"/>
                    <a:pt x="340" y="1895"/>
                  </a:cubicBezTo>
                  <a:cubicBezTo>
                    <a:pt x="1337" y="2266"/>
                    <a:pt x="2013" y="2978"/>
                    <a:pt x="2013" y="3795"/>
                  </a:cubicBezTo>
                  <a:lnTo>
                    <a:pt x="2013" y="4005"/>
                  </a:lnTo>
                  <a:cubicBezTo>
                    <a:pt x="2013" y="4355"/>
                    <a:pt x="1888" y="4686"/>
                    <a:pt x="1670" y="4978"/>
                  </a:cubicBezTo>
                  <a:lnTo>
                    <a:pt x="2443" y="4978"/>
                  </a:lnTo>
                  <a:cubicBezTo>
                    <a:pt x="2661" y="4686"/>
                    <a:pt x="2784" y="4355"/>
                    <a:pt x="2784" y="4005"/>
                  </a:cubicBezTo>
                  <a:lnTo>
                    <a:pt x="2784" y="3797"/>
                  </a:lnTo>
                  <a:lnTo>
                    <a:pt x="2783" y="3797"/>
                  </a:lnTo>
                  <a:cubicBezTo>
                    <a:pt x="2783" y="2979"/>
                    <a:pt x="2109" y="2268"/>
                    <a:pt x="1112" y="1896"/>
                  </a:cubicBezTo>
                  <a:cubicBezTo>
                    <a:pt x="1164" y="1185"/>
                    <a:pt x="989" y="514"/>
                    <a:pt x="59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316;p13">
              <a:extLst>
                <a:ext uri="{FF2B5EF4-FFF2-40B4-BE49-F238E27FC236}">
                  <a16:creationId xmlns:a16="http://schemas.microsoft.com/office/drawing/2014/main" id="{8A8B312B-C7C2-6288-5969-10BD89A2F187}"/>
                </a:ext>
              </a:extLst>
            </p:cNvPr>
            <p:cNvSpPr/>
            <p:nvPr/>
          </p:nvSpPr>
          <p:spPr>
            <a:xfrm>
              <a:off x="4650250" y="2515000"/>
              <a:ext cx="184050" cy="221500"/>
            </a:xfrm>
            <a:custGeom>
              <a:avLst/>
              <a:gdLst/>
              <a:ahLst/>
              <a:cxnLst/>
              <a:rect l="l" t="t" r="r" b="b"/>
              <a:pathLst>
                <a:path w="7362" h="8860" extrusionOk="0">
                  <a:moveTo>
                    <a:pt x="3684" y="0"/>
                  </a:moveTo>
                  <a:cubicBezTo>
                    <a:pt x="3684" y="0"/>
                    <a:pt x="1" y="1756"/>
                    <a:pt x="1" y="4388"/>
                  </a:cubicBezTo>
                  <a:cubicBezTo>
                    <a:pt x="1" y="6959"/>
                    <a:pt x="3684" y="8860"/>
                    <a:pt x="3684" y="8860"/>
                  </a:cubicBezTo>
                  <a:cubicBezTo>
                    <a:pt x="3684" y="8860"/>
                    <a:pt x="7362" y="6959"/>
                    <a:pt x="7362" y="4388"/>
                  </a:cubicBezTo>
                  <a:cubicBezTo>
                    <a:pt x="7362" y="1756"/>
                    <a:pt x="3684" y="0"/>
                    <a:pt x="368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317;p13">
              <a:extLst>
                <a:ext uri="{FF2B5EF4-FFF2-40B4-BE49-F238E27FC236}">
                  <a16:creationId xmlns:a16="http://schemas.microsoft.com/office/drawing/2014/main" id="{70FE303C-3A46-D1EF-11C4-EB8A87680B47}"/>
                </a:ext>
              </a:extLst>
            </p:cNvPr>
            <p:cNvSpPr/>
            <p:nvPr/>
          </p:nvSpPr>
          <p:spPr>
            <a:xfrm>
              <a:off x="4510700" y="2609175"/>
              <a:ext cx="204550" cy="179450"/>
            </a:xfrm>
            <a:custGeom>
              <a:avLst/>
              <a:gdLst/>
              <a:ahLst/>
              <a:cxnLst/>
              <a:rect l="l" t="t" r="r" b="b"/>
              <a:pathLst>
                <a:path w="8182" h="7178" extrusionOk="0">
                  <a:moveTo>
                    <a:pt x="4333" y="0"/>
                  </a:moveTo>
                  <a:cubicBezTo>
                    <a:pt x="2354" y="0"/>
                    <a:pt x="318" y="1404"/>
                    <a:pt x="318" y="1404"/>
                  </a:cubicBezTo>
                  <a:cubicBezTo>
                    <a:pt x="318" y="1404"/>
                    <a:pt x="1" y="5464"/>
                    <a:pt x="2278" y="6779"/>
                  </a:cubicBezTo>
                  <a:cubicBezTo>
                    <a:pt x="2774" y="7066"/>
                    <a:pt x="3333" y="7178"/>
                    <a:pt x="3901" y="7178"/>
                  </a:cubicBezTo>
                  <a:cubicBezTo>
                    <a:pt x="5882" y="7178"/>
                    <a:pt x="7987" y="5824"/>
                    <a:pt x="7987" y="5824"/>
                  </a:cubicBezTo>
                  <a:cubicBezTo>
                    <a:pt x="7987" y="5824"/>
                    <a:pt x="8182" y="1686"/>
                    <a:pt x="5959" y="405"/>
                  </a:cubicBezTo>
                  <a:cubicBezTo>
                    <a:pt x="5453" y="114"/>
                    <a:pt x="4895" y="0"/>
                    <a:pt x="43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318;p13">
              <a:extLst>
                <a:ext uri="{FF2B5EF4-FFF2-40B4-BE49-F238E27FC236}">
                  <a16:creationId xmlns:a16="http://schemas.microsoft.com/office/drawing/2014/main" id="{46C442E3-CDBB-E599-9D5D-98B7D8C93181}"/>
                </a:ext>
              </a:extLst>
            </p:cNvPr>
            <p:cNvSpPr/>
            <p:nvPr/>
          </p:nvSpPr>
          <p:spPr>
            <a:xfrm>
              <a:off x="4510575" y="2757725"/>
              <a:ext cx="204650" cy="179450"/>
            </a:xfrm>
            <a:custGeom>
              <a:avLst/>
              <a:gdLst/>
              <a:ahLst/>
              <a:cxnLst/>
              <a:rect l="l" t="t" r="r" b="b"/>
              <a:pathLst>
                <a:path w="8186" h="7178" extrusionOk="0">
                  <a:moveTo>
                    <a:pt x="3906" y="1"/>
                  </a:moveTo>
                  <a:cubicBezTo>
                    <a:pt x="3336" y="1"/>
                    <a:pt x="2777" y="112"/>
                    <a:pt x="2281" y="398"/>
                  </a:cubicBezTo>
                  <a:cubicBezTo>
                    <a:pt x="0" y="1718"/>
                    <a:pt x="323" y="5784"/>
                    <a:pt x="323" y="5784"/>
                  </a:cubicBezTo>
                  <a:cubicBezTo>
                    <a:pt x="323" y="5784"/>
                    <a:pt x="2347" y="7177"/>
                    <a:pt x="4321" y="7177"/>
                  </a:cubicBezTo>
                  <a:cubicBezTo>
                    <a:pt x="4887" y="7177"/>
                    <a:pt x="5449" y="7063"/>
                    <a:pt x="5958" y="6768"/>
                  </a:cubicBezTo>
                  <a:cubicBezTo>
                    <a:pt x="8185" y="5487"/>
                    <a:pt x="7983" y="1345"/>
                    <a:pt x="7983" y="1345"/>
                  </a:cubicBezTo>
                  <a:cubicBezTo>
                    <a:pt x="7983" y="1345"/>
                    <a:pt x="5885" y="1"/>
                    <a:pt x="390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319;p13">
              <a:extLst>
                <a:ext uri="{FF2B5EF4-FFF2-40B4-BE49-F238E27FC236}">
                  <a16:creationId xmlns:a16="http://schemas.microsoft.com/office/drawing/2014/main" id="{A90FC500-2FF4-FD9E-4127-6B9E1643DD3A}"/>
                </a:ext>
              </a:extLst>
            </p:cNvPr>
            <p:cNvSpPr/>
            <p:nvPr/>
          </p:nvSpPr>
          <p:spPr>
            <a:xfrm>
              <a:off x="4650050" y="2809800"/>
              <a:ext cx="184000" cy="221550"/>
            </a:xfrm>
            <a:custGeom>
              <a:avLst/>
              <a:gdLst/>
              <a:ahLst/>
              <a:cxnLst/>
              <a:rect l="l" t="t" r="r" b="b"/>
              <a:pathLst>
                <a:path w="7360" h="8862" extrusionOk="0">
                  <a:moveTo>
                    <a:pt x="3678" y="1"/>
                  </a:moveTo>
                  <a:cubicBezTo>
                    <a:pt x="3678" y="1"/>
                    <a:pt x="0" y="1911"/>
                    <a:pt x="0" y="4474"/>
                  </a:cubicBezTo>
                  <a:cubicBezTo>
                    <a:pt x="0" y="7106"/>
                    <a:pt x="3678" y="8861"/>
                    <a:pt x="3678" y="8861"/>
                  </a:cubicBezTo>
                  <a:cubicBezTo>
                    <a:pt x="3678" y="8861"/>
                    <a:pt x="7359" y="7106"/>
                    <a:pt x="7359" y="4474"/>
                  </a:cubicBezTo>
                  <a:cubicBezTo>
                    <a:pt x="7359" y="1911"/>
                    <a:pt x="3678" y="1"/>
                    <a:pt x="3678"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320;p13">
              <a:extLst>
                <a:ext uri="{FF2B5EF4-FFF2-40B4-BE49-F238E27FC236}">
                  <a16:creationId xmlns:a16="http://schemas.microsoft.com/office/drawing/2014/main" id="{8D52F980-CE43-AA0C-9A7B-2F987F96687A}"/>
                </a:ext>
              </a:extLst>
            </p:cNvPr>
            <p:cNvSpPr/>
            <p:nvPr/>
          </p:nvSpPr>
          <p:spPr>
            <a:xfrm>
              <a:off x="4768950" y="2757850"/>
              <a:ext cx="204750" cy="179550"/>
            </a:xfrm>
            <a:custGeom>
              <a:avLst/>
              <a:gdLst/>
              <a:ahLst/>
              <a:cxnLst/>
              <a:rect l="l" t="t" r="r" b="b"/>
              <a:pathLst>
                <a:path w="8190" h="7182" extrusionOk="0">
                  <a:moveTo>
                    <a:pt x="4285" y="1"/>
                  </a:moveTo>
                  <a:cubicBezTo>
                    <a:pt x="2304" y="1"/>
                    <a:pt x="198" y="1357"/>
                    <a:pt x="198" y="1357"/>
                  </a:cubicBezTo>
                  <a:cubicBezTo>
                    <a:pt x="198" y="1357"/>
                    <a:pt x="0" y="5485"/>
                    <a:pt x="2233" y="6776"/>
                  </a:cubicBezTo>
                  <a:cubicBezTo>
                    <a:pt x="2740" y="7068"/>
                    <a:pt x="3299" y="7182"/>
                    <a:pt x="3863" y="7182"/>
                  </a:cubicBezTo>
                  <a:cubicBezTo>
                    <a:pt x="5838" y="7182"/>
                    <a:pt x="7867" y="5786"/>
                    <a:pt x="7867" y="5786"/>
                  </a:cubicBezTo>
                  <a:cubicBezTo>
                    <a:pt x="7867" y="5786"/>
                    <a:pt x="8190" y="1713"/>
                    <a:pt x="5909" y="401"/>
                  </a:cubicBezTo>
                  <a:cubicBezTo>
                    <a:pt x="5413" y="113"/>
                    <a:pt x="4855" y="1"/>
                    <a:pt x="428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321;p13">
              <a:extLst>
                <a:ext uri="{FF2B5EF4-FFF2-40B4-BE49-F238E27FC236}">
                  <a16:creationId xmlns:a16="http://schemas.microsoft.com/office/drawing/2014/main" id="{A0474C7B-9CAC-F212-C35F-2E68808CE074}"/>
                </a:ext>
              </a:extLst>
            </p:cNvPr>
            <p:cNvSpPr/>
            <p:nvPr/>
          </p:nvSpPr>
          <p:spPr>
            <a:xfrm>
              <a:off x="4769050" y="2609300"/>
              <a:ext cx="204800" cy="179375"/>
            </a:xfrm>
            <a:custGeom>
              <a:avLst/>
              <a:gdLst/>
              <a:ahLst/>
              <a:cxnLst/>
              <a:rect l="l" t="t" r="r" b="b"/>
              <a:pathLst>
                <a:path w="8192" h="7175" extrusionOk="0">
                  <a:moveTo>
                    <a:pt x="3865" y="1"/>
                  </a:moveTo>
                  <a:cubicBezTo>
                    <a:pt x="3299" y="1"/>
                    <a:pt x="2738" y="116"/>
                    <a:pt x="2229" y="412"/>
                  </a:cubicBezTo>
                  <a:cubicBezTo>
                    <a:pt x="1" y="1691"/>
                    <a:pt x="200" y="5826"/>
                    <a:pt x="200" y="5826"/>
                  </a:cubicBezTo>
                  <a:cubicBezTo>
                    <a:pt x="200" y="5826"/>
                    <a:pt x="2302" y="7174"/>
                    <a:pt x="4285" y="7174"/>
                  </a:cubicBezTo>
                  <a:cubicBezTo>
                    <a:pt x="4855" y="7174"/>
                    <a:pt x="5414" y="7063"/>
                    <a:pt x="5911" y="6777"/>
                  </a:cubicBezTo>
                  <a:cubicBezTo>
                    <a:pt x="8192" y="5462"/>
                    <a:pt x="7863" y="1399"/>
                    <a:pt x="7863" y="1399"/>
                  </a:cubicBezTo>
                  <a:cubicBezTo>
                    <a:pt x="7863" y="1399"/>
                    <a:pt x="5838" y="1"/>
                    <a:pt x="386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322;p13">
              <a:extLst>
                <a:ext uri="{FF2B5EF4-FFF2-40B4-BE49-F238E27FC236}">
                  <a16:creationId xmlns:a16="http://schemas.microsoft.com/office/drawing/2014/main" id="{08B7B3BC-371B-8554-A83B-87BC00636E2D}"/>
                </a:ext>
              </a:extLst>
            </p:cNvPr>
            <p:cNvSpPr/>
            <p:nvPr/>
          </p:nvSpPr>
          <p:spPr>
            <a:xfrm>
              <a:off x="4674750" y="2705525"/>
              <a:ext cx="134550" cy="134425"/>
            </a:xfrm>
            <a:custGeom>
              <a:avLst/>
              <a:gdLst/>
              <a:ahLst/>
              <a:cxnLst/>
              <a:rect l="l" t="t" r="r" b="b"/>
              <a:pathLst>
                <a:path w="5382" h="5377" extrusionOk="0">
                  <a:moveTo>
                    <a:pt x="2692" y="1"/>
                  </a:moveTo>
                  <a:cubicBezTo>
                    <a:pt x="2692" y="1"/>
                    <a:pt x="2691" y="1"/>
                    <a:pt x="2690" y="1"/>
                  </a:cubicBezTo>
                  <a:cubicBezTo>
                    <a:pt x="1208" y="1"/>
                    <a:pt x="1" y="1203"/>
                    <a:pt x="1" y="2687"/>
                  </a:cubicBezTo>
                  <a:cubicBezTo>
                    <a:pt x="1" y="4172"/>
                    <a:pt x="1210" y="5376"/>
                    <a:pt x="2690" y="5376"/>
                  </a:cubicBezTo>
                  <a:cubicBezTo>
                    <a:pt x="4174" y="5376"/>
                    <a:pt x="5382" y="4172"/>
                    <a:pt x="5382" y="2687"/>
                  </a:cubicBezTo>
                  <a:cubicBezTo>
                    <a:pt x="5382" y="1207"/>
                    <a:pt x="4176" y="1"/>
                    <a:pt x="2692"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oogle Shape;2323;p13">
            <a:extLst>
              <a:ext uri="{FF2B5EF4-FFF2-40B4-BE49-F238E27FC236}">
                <a16:creationId xmlns:a16="http://schemas.microsoft.com/office/drawing/2014/main" id="{887AA15C-5718-B9F6-214E-B0FF5E227A24}"/>
              </a:ext>
            </a:extLst>
          </p:cNvPr>
          <p:cNvGrpSpPr/>
          <p:nvPr/>
        </p:nvGrpSpPr>
        <p:grpSpPr>
          <a:xfrm>
            <a:off x="8858898" y="4619784"/>
            <a:ext cx="159969" cy="178244"/>
            <a:chOff x="4510575" y="2515000"/>
            <a:chExt cx="463275" cy="516350"/>
          </a:xfrm>
        </p:grpSpPr>
        <p:sp>
          <p:nvSpPr>
            <p:cNvPr id="48" name="Google Shape;2324;p13">
              <a:extLst>
                <a:ext uri="{FF2B5EF4-FFF2-40B4-BE49-F238E27FC236}">
                  <a16:creationId xmlns:a16="http://schemas.microsoft.com/office/drawing/2014/main" id="{70E7CDA7-1D69-DD30-1C08-24629E02FB88}"/>
                </a:ext>
              </a:extLst>
            </p:cNvPr>
            <p:cNvSpPr/>
            <p:nvPr/>
          </p:nvSpPr>
          <p:spPr>
            <a:xfrm>
              <a:off x="4810325" y="2622750"/>
              <a:ext cx="69625" cy="124475"/>
            </a:xfrm>
            <a:custGeom>
              <a:avLst/>
              <a:gdLst/>
              <a:ahLst/>
              <a:cxnLst/>
              <a:rect l="l" t="t" r="r" b="b"/>
              <a:pathLst>
                <a:path w="2785" h="4979" extrusionOk="0">
                  <a:moveTo>
                    <a:pt x="590" y="0"/>
                  </a:moveTo>
                  <a:cubicBezTo>
                    <a:pt x="382" y="68"/>
                    <a:pt x="183" y="159"/>
                    <a:pt x="0" y="271"/>
                  </a:cubicBezTo>
                  <a:cubicBezTo>
                    <a:pt x="269" y="739"/>
                    <a:pt x="383" y="1304"/>
                    <a:pt x="340" y="1895"/>
                  </a:cubicBezTo>
                  <a:cubicBezTo>
                    <a:pt x="1337" y="2266"/>
                    <a:pt x="2013" y="2978"/>
                    <a:pt x="2013" y="3795"/>
                  </a:cubicBezTo>
                  <a:lnTo>
                    <a:pt x="2013" y="4005"/>
                  </a:lnTo>
                  <a:cubicBezTo>
                    <a:pt x="2013" y="4355"/>
                    <a:pt x="1888" y="4686"/>
                    <a:pt x="1670" y="4978"/>
                  </a:cubicBezTo>
                  <a:lnTo>
                    <a:pt x="2443" y="4978"/>
                  </a:lnTo>
                  <a:cubicBezTo>
                    <a:pt x="2661" y="4686"/>
                    <a:pt x="2784" y="4355"/>
                    <a:pt x="2784" y="4005"/>
                  </a:cubicBezTo>
                  <a:lnTo>
                    <a:pt x="2784" y="3797"/>
                  </a:lnTo>
                  <a:lnTo>
                    <a:pt x="2783" y="3797"/>
                  </a:lnTo>
                  <a:cubicBezTo>
                    <a:pt x="2783" y="2979"/>
                    <a:pt x="2109" y="2268"/>
                    <a:pt x="1112" y="1896"/>
                  </a:cubicBezTo>
                  <a:cubicBezTo>
                    <a:pt x="1164" y="1185"/>
                    <a:pt x="989" y="514"/>
                    <a:pt x="59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325;p13">
              <a:extLst>
                <a:ext uri="{FF2B5EF4-FFF2-40B4-BE49-F238E27FC236}">
                  <a16:creationId xmlns:a16="http://schemas.microsoft.com/office/drawing/2014/main" id="{AB5BA1A7-20E5-2619-B619-C6712F9B952B}"/>
                </a:ext>
              </a:extLst>
            </p:cNvPr>
            <p:cNvSpPr/>
            <p:nvPr/>
          </p:nvSpPr>
          <p:spPr>
            <a:xfrm>
              <a:off x="4650250" y="2515000"/>
              <a:ext cx="184050" cy="221500"/>
            </a:xfrm>
            <a:custGeom>
              <a:avLst/>
              <a:gdLst/>
              <a:ahLst/>
              <a:cxnLst/>
              <a:rect l="l" t="t" r="r" b="b"/>
              <a:pathLst>
                <a:path w="7362" h="8860" extrusionOk="0">
                  <a:moveTo>
                    <a:pt x="3684" y="0"/>
                  </a:moveTo>
                  <a:cubicBezTo>
                    <a:pt x="3684" y="0"/>
                    <a:pt x="1" y="1756"/>
                    <a:pt x="1" y="4388"/>
                  </a:cubicBezTo>
                  <a:cubicBezTo>
                    <a:pt x="1" y="6959"/>
                    <a:pt x="3684" y="8860"/>
                    <a:pt x="3684" y="8860"/>
                  </a:cubicBezTo>
                  <a:cubicBezTo>
                    <a:pt x="3684" y="8860"/>
                    <a:pt x="7362" y="6959"/>
                    <a:pt x="7362" y="4388"/>
                  </a:cubicBezTo>
                  <a:cubicBezTo>
                    <a:pt x="7362" y="1756"/>
                    <a:pt x="3684" y="0"/>
                    <a:pt x="368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326;p13">
              <a:extLst>
                <a:ext uri="{FF2B5EF4-FFF2-40B4-BE49-F238E27FC236}">
                  <a16:creationId xmlns:a16="http://schemas.microsoft.com/office/drawing/2014/main" id="{CDC7AA61-556D-81E7-C290-47EBBEAF1F25}"/>
                </a:ext>
              </a:extLst>
            </p:cNvPr>
            <p:cNvSpPr/>
            <p:nvPr/>
          </p:nvSpPr>
          <p:spPr>
            <a:xfrm>
              <a:off x="4510700" y="2609175"/>
              <a:ext cx="204550" cy="179450"/>
            </a:xfrm>
            <a:custGeom>
              <a:avLst/>
              <a:gdLst/>
              <a:ahLst/>
              <a:cxnLst/>
              <a:rect l="l" t="t" r="r" b="b"/>
              <a:pathLst>
                <a:path w="8182" h="7178" extrusionOk="0">
                  <a:moveTo>
                    <a:pt x="4333" y="0"/>
                  </a:moveTo>
                  <a:cubicBezTo>
                    <a:pt x="2354" y="0"/>
                    <a:pt x="318" y="1404"/>
                    <a:pt x="318" y="1404"/>
                  </a:cubicBezTo>
                  <a:cubicBezTo>
                    <a:pt x="318" y="1404"/>
                    <a:pt x="1" y="5464"/>
                    <a:pt x="2278" y="6779"/>
                  </a:cubicBezTo>
                  <a:cubicBezTo>
                    <a:pt x="2774" y="7066"/>
                    <a:pt x="3333" y="7178"/>
                    <a:pt x="3901" y="7178"/>
                  </a:cubicBezTo>
                  <a:cubicBezTo>
                    <a:pt x="5882" y="7178"/>
                    <a:pt x="7987" y="5824"/>
                    <a:pt x="7987" y="5824"/>
                  </a:cubicBezTo>
                  <a:cubicBezTo>
                    <a:pt x="7987" y="5824"/>
                    <a:pt x="8182" y="1686"/>
                    <a:pt x="5959" y="405"/>
                  </a:cubicBezTo>
                  <a:cubicBezTo>
                    <a:pt x="5453" y="114"/>
                    <a:pt x="4895" y="0"/>
                    <a:pt x="43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327;p13">
              <a:extLst>
                <a:ext uri="{FF2B5EF4-FFF2-40B4-BE49-F238E27FC236}">
                  <a16:creationId xmlns:a16="http://schemas.microsoft.com/office/drawing/2014/main" id="{A6FF4687-DD1C-54E0-3AB6-64822F296B63}"/>
                </a:ext>
              </a:extLst>
            </p:cNvPr>
            <p:cNvSpPr/>
            <p:nvPr/>
          </p:nvSpPr>
          <p:spPr>
            <a:xfrm>
              <a:off x="4510575" y="2757725"/>
              <a:ext cx="204650" cy="179450"/>
            </a:xfrm>
            <a:custGeom>
              <a:avLst/>
              <a:gdLst/>
              <a:ahLst/>
              <a:cxnLst/>
              <a:rect l="l" t="t" r="r" b="b"/>
              <a:pathLst>
                <a:path w="8186" h="7178" extrusionOk="0">
                  <a:moveTo>
                    <a:pt x="3906" y="1"/>
                  </a:moveTo>
                  <a:cubicBezTo>
                    <a:pt x="3336" y="1"/>
                    <a:pt x="2777" y="112"/>
                    <a:pt x="2281" y="398"/>
                  </a:cubicBezTo>
                  <a:cubicBezTo>
                    <a:pt x="0" y="1718"/>
                    <a:pt x="323" y="5784"/>
                    <a:pt x="323" y="5784"/>
                  </a:cubicBezTo>
                  <a:cubicBezTo>
                    <a:pt x="323" y="5784"/>
                    <a:pt x="2347" y="7177"/>
                    <a:pt x="4321" y="7177"/>
                  </a:cubicBezTo>
                  <a:cubicBezTo>
                    <a:pt x="4887" y="7177"/>
                    <a:pt x="5449" y="7063"/>
                    <a:pt x="5958" y="6768"/>
                  </a:cubicBezTo>
                  <a:cubicBezTo>
                    <a:pt x="8185" y="5487"/>
                    <a:pt x="7983" y="1345"/>
                    <a:pt x="7983" y="1345"/>
                  </a:cubicBezTo>
                  <a:cubicBezTo>
                    <a:pt x="7983" y="1345"/>
                    <a:pt x="5885" y="1"/>
                    <a:pt x="390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328;p13">
              <a:extLst>
                <a:ext uri="{FF2B5EF4-FFF2-40B4-BE49-F238E27FC236}">
                  <a16:creationId xmlns:a16="http://schemas.microsoft.com/office/drawing/2014/main" id="{3AFD2294-B48D-1AC2-7C0D-B11FF588F569}"/>
                </a:ext>
              </a:extLst>
            </p:cNvPr>
            <p:cNvSpPr/>
            <p:nvPr/>
          </p:nvSpPr>
          <p:spPr>
            <a:xfrm>
              <a:off x="4650050" y="2809800"/>
              <a:ext cx="184000" cy="221550"/>
            </a:xfrm>
            <a:custGeom>
              <a:avLst/>
              <a:gdLst/>
              <a:ahLst/>
              <a:cxnLst/>
              <a:rect l="l" t="t" r="r" b="b"/>
              <a:pathLst>
                <a:path w="7360" h="8862" extrusionOk="0">
                  <a:moveTo>
                    <a:pt x="3678" y="1"/>
                  </a:moveTo>
                  <a:cubicBezTo>
                    <a:pt x="3678" y="1"/>
                    <a:pt x="0" y="1911"/>
                    <a:pt x="0" y="4474"/>
                  </a:cubicBezTo>
                  <a:cubicBezTo>
                    <a:pt x="0" y="7106"/>
                    <a:pt x="3678" y="8861"/>
                    <a:pt x="3678" y="8861"/>
                  </a:cubicBezTo>
                  <a:cubicBezTo>
                    <a:pt x="3678" y="8861"/>
                    <a:pt x="7359" y="7106"/>
                    <a:pt x="7359" y="4474"/>
                  </a:cubicBezTo>
                  <a:cubicBezTo>
                    <a:pt x="7359" y="1911"/>
                    <a:pt x="3678" y="1"/>
                    <a:pt x="3678"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329;p13">
              <a:extLst>
                <a:ext uri="{FF2B5EF4-FFF2-40B4-BE49-F238E27FC236}">
                  <a16:creationId xmlns:a16="http://schemas.microsoft.com/office/drawing/2014/main" id="{F953E606-04CE-6661-4BA3-8CF32526E8ED}"/>
                </a:ext>
              </a:extLst>
            </p:cNvPr>
            <p:cNvSpPr/>
            <p:nvPr/>
          </p:nvSpPr>
          <p:spPr>
            <a:xfrm>
              <a:off x="4768950" y="2757850"/>
              <a:ext cx="204750" cy="179550"/>
            </a:xfrm>
            <a:custGeom>
              <a:avLst/>
              <a:gdLst/>
              <a:ahLst/>
              <a:cxnLst/>
              <a:rect l="l" t="t" r="r" b="b"/>
              <a:pathLst>
                <a:path w="8190" h="7182" extrusionOk="0">
                  <a:moveTo>
                    <a:pt x="4285" y="1"/>
                  </a:moveTo>
                  <a:cubicBezTo>
                    <a:pt x="2304" y="1"/>
                    <a:pt x="198" y="1357"/>
                    <a:pt x="198" y="1357"/>
                  </a:cubicBezTo>
                  <a:cubicBezTo>
                    <a:pt x="198" y="1357"/>
                    <a:pt x="0" y="5485"/>
                    <a:pt x="2233" y="6776"/>
                  </a:cubicBezTo>
                  <a:cubicBezTo>
                    <a:pt x="2740" y="7068"/>
                    <a:pt x="3299" y="7182"/>
                    <a:pt x="3863" y="7182"/>
                  </a:cubicBezTo>
                  <a:cubicBezTo>
                    <a:pt x="5838" y="7182"/>
                    <a:pt x="7867" y="5786"/>
                    <a:pt x="7867" y="5786"/>
                  </a:cubicBezTo>
                  <a:cubicBezTo>
                    <a:pt x="7867" y="5786"/>
                    <a:pt x="8190" y="1713"/>
                    <a:pt x="5909" y="401"/>
                  </a:cubicBezTo>
                  <a:cubicBezTo>
                    <a:pt x="5413" y="113"/>
                    <a:pt x="4855" y="1"/>
                    <a:pt x="428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330;p13">
              <a:extLst>
                <a:ext uri="{FF2B5EF4-FFF2-40B4-BE49-F238E27FC236}">
                  <a16:creationId xmlns:a16="http://schemas.microsoft.com/office/drawing/2014/main" id="{A90801C9-B55B-816B-E57A-967422D2EEA3}"/>
                </a:ext>
              </a:extLst>
            </p:cNvPr>
            <p:cNvSpPr/>
            <p:nvPr/>
          </p:nvSpPr>
          <p:spPr>
            <a:xfrm>
              <a:off x="4769050" y="2609300"/>
              <a:ext cx="204800" cy="179375"/>
            </a:xfrm>
            <a:custGeom>
              <a:avLst/>
              <a:gdLst/>
              <a:ahLst/>
              <a:cxnLst/>
              <a:rect l="l" t="t" r="r" b="b"/>
              <a:pathLst>
                <a:path w="8192" h="7175" extrusionOk="0">
                  <a:moveTo>
                    <a:pt x="3865" y="1"/>
                  </a:moveTo>
                  <a:cubicBezTo>
                    <a:pt x="3299" y="1"/>
                    <a:pt x="2738" y="116"/>
                    <a:pt x="2229" y="412"/>
                  </a:cubicBezTo>
                  <a:cubicBezTo>
                    <a:pt x="1" y="1691"/>
                    <a:pt x="200" y="5826"/>
                    <a:pt x="200" y="5826"/>
                  </a:cubicBezTo>
                  <a:cubicBezTo>
                    <a:pt x="200" y="5826"/>
                    <a:pt x="2302" y="7174"/>
                    <a:pt x="4285" y="7174"/>
                  </a:cubicBezTo>
                  <a:cubicBezTo>
                    <a:pt x="4855" y="7174"/>
                    <a:pt x="5414" y="7063"/>
                    <a:pt x="5911" y="6777"/>
                  </a:cubicBezTo>
                  <a:cubicBezTo>
                    <a:pt x="8192" y="5462"/>
                    <a:pt x="7863" y="1399"/>
                    <a:pt x="7863" y="1399"/>
                  </a:cubicBezTo>
                  <a:cubicBezTo>
                    <a:pt x="7863" y="1399"/>
                    <a:pt x="5838" y="1"/>
                    <a:pt x="386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331;p13">
              <a:extLst>
                <a:ext uri="{FF2B5EF4-FFF2-40B4-BE49-F238E27FC236}">
                  <a16:creationId xmlns:a16="http://schemas.microsoft.com/office/drawing/2014/main" id="{51F4E883-562C-5026-DDE5-DED9DAD746F8}"/>
                </a:ext>
              </a:extLst>
            </p:cNvPr>
            <p:cNvSpPr/>
            <p:nvPr/>
          </p:nvSpPr>
          <p:spPr>
            <a:xfrm>
              <a:off x="4674750" y="2705525"/>
              <a:ext cx="134550" cy="134425"/>
            </a:xfrm>
            <a:custGeom>
              <a:avLst/>
              <a:gdLst/>
              <a:ahLst/>
              <a:cxnLst/>
              <a:rect l="l" t="t" r="r" b="b"/>
              <a:pathLst>
                <a:path w="5382" h="5377" extrusionOk="0">
                  <a:moveTo>
                    <a:pt x="2692" y="1"/>
                  </a:moveTo>
                  <a:cubicBezTo>
                    <a:pt x="2692" y="1"/>
                    <a:pt x="2691" y="1"/>
                    <a:pt x="2690" y="1"/>
                  </a:cubicBezTo>
                  <a:cubicBezTo>
                    <a:pt x="1208" y="1"/>
                    <a:pt x="1" y="1203"/>
                    <a:pt x="1" y="2687"/>
                  </a:cubicBezTo>
                  <a:cubicBezTo>
                    <a:pt x="1" y="4172"/>
                    <a:pt x="1210" y="5376"/>
                    <a:pt x="2690" y="5376"/>
                  </a:cubicBezTo>
                  <a:cubicBezTo>
                    <a:pt x="4174" y="5376"/>
                    <a:pt x="5382" y="4172"/>
                    <a:pt x="5382" y="2687"/>
                  </a:cubicBezTo>
                  <a:cubicBezTo>
                    <a:pt x="5382" y="1207"/>
                    <a:pt x="4176" y="1"/>
                    <a:pt x="2692"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2332;p13">
            <a:extLst>
              <a:ext uri="{FF2B5EF4-FFF2-40B4-BE49-F238E27FC236}">
                <a16:creationId xmlns:a16="http://schemas.microsoft.com/office/drawing/2014/main" id="{689E3715-29D6-A55C-105D-B31AA2CE23C7}"/>
              </a:ext>
            </a:extLst>
          </p:cNvPr>
          <p:cNvGrpSpPr/>
          <p:nvPr/>
        </p:nvGrpSpPr>
        <p:grpSpPr>
          <a:xfrm>
            <a:off x="7188863" y="4951627"/>
            <a:ext cx="109518" cy="122014"/>
            <a:chOff x="4510575" y="2515000"/>
            <a:chExt cx="463275" cy="516350"/>
          </a:xfrm>
        </p:grpSpPr>
        <p:sp>
          <p:nvSpPr>
            <p:cNvPr id="40" name="Google Shape;2333;p13">
              <a:extLst>
                <a:ext uri="{FF2B5EF4-FFF2-40B4-BE49-F238E27FC236}">
                  <a16:creationId xmlns:a16="http://schemas.microsoft.com/office/drawing/2014/main" id="{25DEC89C-8341-1236-38FC-68C66CC21E3F}"/>
                </a:ext>
              </a:extLst>
            </p:cNvPr>
            <p:cNvSpPr/>
            <p:nvPr/>
          </p:nvSpPr>
          <p:spPr>
            <a:xfrm>
              <a:off x="4810325" y="2622750"/>
              <a:ext cx="69625" cy="124475"/>
            </a:xfrm>
            <a:custGeom>
              <a:avLst/>
              <a:gdLst/>
              <a:ahLst/>
              <a:cxnLst/>
              <a:rect l="l" t="t" r="r" b="b"/>
              <a:pathLst>
                <a:path w="2785" h="4979" extrusionOk="0">
                  <a:moveTo>
                    <a:pt x="590" y="0"/>
                  </a:moveTo>
                  <a:cubicBezTo>
                    <a:pt x="382" y="68"/>
                    <a:pt x="183" y="159"/>
                    <a:pt x="0" y="271"/>
                  </a:cubicBezTo>
                  <a:cubicBezTo>
                    <a:pt x="269" y="739"/>
                    <a:pt x="383" y="1304"/>
                    <a:pt x="340" y="1895"/>
                  </a:cubicBezTo>
                  <a:cubicBezTo>
                    <a:pt x="1337" y="2266"/>
                    <a:pt x="2013" y="2978"/>
                    <a:pt x="2013" y="3795"/>
                  </a:cubicBezTo>
                  <a:lnTo>
                    <a:pt x="2013" y="4005"/>
                  </a:lnTo>
                  <a:cubicBezTo>
                    <a:pt x="2013" y="4355"/>
                    <a:pt x="1888" y="4686"/>
                    <a:pt x="1670" y="4978"/>
                  </a:cubicBezTo>
                  <a:lnTo>
                    <a:pt x="2443" y="4978"/>
                  </a:lnTo>
                  <a:cubicBezTo>
                    <a:pt x="2661" y="4686"/>
                    <a:pt x="2784" y="4355"/>
                    <a:pt x="2784" y="4005"/>
                  </a:cubicBezTo>
                  <a:lnTo>
                    <a:pt x="2784" y="3797"/>
                  </a:lnTo>
                  <a:lnTo>
                    <a:pt x="2783" y="3797"/>
                  </a:lnTo>
                  <a:cubicBezTo>
                    <a:pt x="2783" y="2979"/>
                    <a:pt x="2109" y="2268"/>
                    <a:pt x="1112" y="1896"/>
                  </a:cubicBezTo>
                  <a:cubicBezTo>
                    <a:pt x="1164" y="1185"/>
                    <a:pt x="989" y="514"/>
                    <a:pt x="59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334;p13">
              <a:extLst>
                <a:ext uri="{FF2B5EF4-FFF2-40B4-BE49-F238E27FC236}">
                  <a16:creationId xmlns:a16="http://schemas.microsoft.com/office/drawing/2014/main" id="{761753B9-78DF-55BB-1B13-3091F5D3A1A9}"/>
                </a:ext>
              </a:extLst>
            </p:cNvPr>
            <p:cNvSpPr/>
            <p:nvPr/>
          </p:nvSpPr>
          <p:spPr>
            <a:xfrm>
              <a:off x="4650250" y="2515000"/>
              <a:ext cx="184050" cy="221500"/>
            </a:xfrm>
            <a:custGeom>
              <a:avLst/>
              <a:gdLst/>
              <a:ahLst/>
              <a:cxnLst/>
              <a:rect l="l" t="t" r="r" b="b"/>
              <a:pathLst>
                <a:path w="7362" h="8860" extrusionOk="0">
                  <a:moveTo>
                    <a:pt x="3684" y="0"/>
                  </a:moveTo>
                  <a:cubicBezTo>
                    <a:pt x="3684" y="0"/>
                    <a:pt x="1" y="1756"/>
                    <a:pt x="1" y="4388"/>
                  </a:cubicBezTo>
                  <a:cubicBezTo>
                    <a:pt x="1" y="6959"/>
                    <a:pt x="3684" y="8860"/>
                    <a:pt x="3684" y="8860"/>
                  </a:cubicBezTo>
                  <a:cubicBezTo>
                    <a:pt x="3684" y="8860"/>
                    <a:pt x="7362" y="6959"/>
                    <a:pt x="7362" y="4388"/>
                  </a:cubicBezTo>
                  <a:cubicBezTo>
                    <a:pt x="7362" y="1756"/>
                    <a:pt x="3684" y="0"/>
                    <a:pt x="368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335;p13">
              <a:extLst>
                <a:ext uri="{FF2B5EF4-FFF2-40B4-BE49-F238E27FC236}">
                  <a16:creationId xmlns:a16="http://schemas.microsoft.com/office/drawing/2014/main" id="{7EF35A40-5B01-E0A5-A886-B8606209FCBE}"/>
                </a:ext>
              </a:extLst>
            </p:cNvPr>
            <p:cNvSpPr/>
            <p:nvPr/>
          </p:nvSpPr>
          <p:spPr>
            <a:xfrm>
              <a:off x="4510700" y="2609175"/>
              <a:ext cx="204550" cy="179450"/>
            </a:xfrm>
            <a:custGeom>
              <a:avLst/>
              <a:gdLst/>
              <a:ahLst/>
              <a:cxnLst/>
              <a:rect l="l" t="t" r="r" b="b"/>
              <a:pathLst>
                <a:path w="8182" h="7178" extrusionOk="0">
                  <a:moveTo>
                    <a:pt x="4333" y="0"/>
                  </a:moveTo>
                  <a:cubicBezTo>
                    <a:pt x="2354" y="0"/>
                    <a:pt x="318" y="1404"/>
                    <a:pt x="318" y="1404"/>
                  </a:cubicBezTo>
                  <a:cubicBezTo>
                    <a:pt x="318" y="1404"/>
                    <a:pt x="1" y="5464"/>
                    <a:pt x="2278" y="6779"/>
                  </a:cubicBezTo>
                  <a:cubicBezTo>
                    <a:pt x="2774" y="7066"/>
                    <a:pt x="3333" y="7178"/>
                    <a:pt x="3901" y="7178"/>
                  </a:cubicBezTo>
                  <a:cubicBezTo>
                    <a:pt x="5882" y="7178"/>
                    <a:pt x="7987" y="5824"/>
                    <a:pt x="7987" y="5824"/>
                  </a:cubicBezTo>
                  <a:cubicBezTo>
                    <a:pt x="7987" y="5824"/>
                    <a:pt x="8182" y="1686"/>
                    <a:pt x="5959" y="405"/>
                  </a:cubicBezTo>
                  <a:cubicBezTo>
                    <a:pt x="5453" y="114"/>
                    <a:pt x="4895" y="0"/>
                    <a:pt x="43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336;p13">
              <a:extLst>
                <a:ext uri="{FF2B5EF4-FFF2-40B4-BE49-F238E27FC236}">
                  <a16:creationId xmlns:a16="http://schemas.microsoft.com/office/drawing/2014/main" id="{729A0593-FAA2-73AA-FAE5-3576F9D9E95D}"/>
                </a:ext>
              </a:extLst>
            </p:cNvPr>
            <p:cNvSpPr/>
            <p:nvPr/>
          </p:nvSpPr>
          <p:spPr>
            <a:xfrm>
              <a:off x="4510575" y="2757725"/>
              <a:ext cx="204650" cy="179450"/>
            </a:xfrm>
            <a:custGeom>
              <a:avLst/>
              <a:gdLst/>
              <a:ahLst/>
              <a:cxnLst/>
              <a:rect l="l" t="t" r="r" b="b"/>
              <a:pathLst>
                <a:path w="8186" h="7178" extrusionOk="0">
                  <a:moveTo>
                    <a:pt x="3906" y="1"/>
                  </a:moveTo>
                  <a:cubicBezTo>
                    <a:pt x="3336" y="1"/>
                    <a:pt x="2777" y="112"/>
                    <a:pt x="2281" y="398"/>
                  </a:cubicBezTo>
                  <a:cubicBezTo>
                    <a:pt x="0" y="1718"/>
                    <a:pt x="323" y="5784"/>
                    <a:pt x="323" y="5784"/>
                  </a:cubicBezTo>
                  <a:cubicBezTo>
                    <a:pt x="323" y="5784"/>
                    <a:pt x="2347" y="7177"/>
                    <a:pt x="4321" y="7177"/>
                  </a:cubicBezTo>
                  <a:cubicBezTo>
                    <a:pt x="4887" y="7177"/>
                    <a:pt x="5449" y="7063"/>
                    <a:pt x="5958" y="6768"/>
                  </a:cubicBezTo>
                  <a:cubicBezTo>
                    <a:pt x="8185" y="5487"/>
                    <a:pt x="7983" y="1345"/>
                    <a:pt x="7983" y="1345"/>
                  </a:cubicBezTo>
                  <a:cubicBezTo>
                    <a:pt x="7983" y="1345"/>
                    <a:pt x="5885" y="1"/>
                    <a:pt x="390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337;p13">
              <a:extLst>
                <a:ext uri="{FF2B5EF4-FFF2-40B4-BE49-F238E27FC236}">
                  <a16:creationId xmlns:a16="http://schemas.microsoft.com/office/drawing/2014/main" id="{14124329-5730-7C3F-FE64-FAD1A0C5D696}"/>
                </a:ext>
              </a:extLst>
            </p:cNvPr>
            <p:cNvSpPr/>
            <p:nvPr/>
          </p:nvSpPr>
          <p:spPr>
            <a:xfrm>
              <a:off x="4650050" y="2809800"/>
              <a:ext cx="184000" cy="221550"/>
            </a:xfrm>
            <a:custGeom>
              <a:avLst/>
              <a:gdLst/>
              <a:ahLst/>
              <a:cxnLst/>
              <a:rect l="l" t="t" r="r" b="b"/>
              <a:pathLst>
                <a:path w="7360" h="8862" extrusionOk="0">
                  <a:moveTo>
                    <a:pt x="3678" y="1"/>
                  </a:moveTo>
                  <a:cubicBezTo>
                    <a:pt x="3678" y="1"/>
                    <a:pt x="0" y="1911"/>
                    <a:pt x="0" y="4474"/>
                  </a:cubicBezTo>
                  <a:cubicBezTo>
                    <a:pt x="0" y="7106"/>
                    <a:pt x="3678" y="8861"/>
                    <a:pt x="3678" y="8861"/>
                  </a:cubicBezTo>
                  <a:cubicBezTo>
                    <a:pt x="3678" y="8861"/>
                    <a:pt x="7359" y="7106"/>
                    <a:pt x="7359" y="4474"/>
                  </a:cubicBezTo>
                  <a:cubicBezTo>
                    <a:pt x="7359" y="1911"/>
                    <a:pt x="3678" y="1"/>
                    <a:pt x="3678"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338;p13">
              <a:extLst>
                <a:ext uri="{FF2B5EF4-FFF2-40B4-BE49-F238E27FC236}">
                  <a16:creationId xmlns:a16="http://schemas.microsoft.com/office/drawing/2014/main" id="{6D623295-9B74-0742-CCDD-97F9D76D9758}"/>
                </a:ext>
              </a:extLst>
            </p:cNvPr>
            <p:cNvSpPr/>
            <p:nvPr/>
          </p:nvSpPr>
          <p:spPr>
            <a:xfrm>
              <a:off x="4768950" y="2757850"/>
              <a:ext cx="204750" cy="179550"/>
            </a:xfrm>
            <a:custGeom>
              <a:avLst/>
              <a:gdLst/>
              <a:ahLst/>
              <a:cxnLst/>
              <a:rect l="l" t="t" r="r" b="b"/>
              <a:pathLst>
                <a:path w="8190" h="7182" extrusionOk="0">
                  <a:moveTo>
                    <a:pt x="4285" y="1"/>
                  </a:moveTo>
                  <a:cubicBezTo>
                    <a:pt x="2304" y="1"/>
                    <a:pt x="198" y="1357"/>
                    <a:pt x="198" y="1357"/>
                  </a:cubicBezTo>
                  <a:cubicBezTo>
                    <a:pt x="198" y="1357"/>
                    <a:pt x="0" y="5485"/>
                    <a:pt x="2233" y="6776"/>
                  </a:cubicBezTo>
                  <a:cubicBezTo>
                    <a:pt x="2740" y="7068"/>
                    <a:pt x="3299" y="7182"/>
                    <a:pt x="3863" y="7182"/>
                  </a:cubicBezTo>
                  <a:cubicBezTo>
                    <a:pt x="5838" y="7182"/>
                    <a:pt x="7867" y="5786"/>
                    <a:pt x="7867" y="5786"/>
                  </a:cubicBezTo>
                  <a:cubicBezTo>
                    <a:pt x="7867" y="5786"/>
                    <a:pt x="8190" y="1713"/>
                    <a:pt x="5909" y="401"/>
                  </a:cubicBezTo>
                  <a:cubicBezTo>
                    <a:pt x="5413" y="113"/>
                    <a:pt x="4855" y="1"/>
                    <a:pt x="428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339;p13">
              <a:extLst>
                <a:ext uri="{FF2B5EF4-FFF2-40B4-BE49-F238E27FC236}">
                  <a16:creationId xmlns:a16="http://schemas.microsoft.com/office/drawing/2014/main" id="{3FB1F1AF-D2F7-E48E-5197-B715220CED3C}"/>
                </a:ext>
              </a:extLst>
            </p:cNvPr>
            <p:cNvSpPr/>
            <p:nvPr/>
          </p:nvSpPr>
          <p:spPr>
            <a:xfrm>
              <a:off x="4769050" y="2609300"/>
              <a:ext cx="204800" cy="179375"/>
            </a:xfrm>
            <a:custGeom>
              <a:avLst/>
              <a:gdLst/>
              <a:ahLst/>
              <a:cxnLst/>
              <a:rect l="l" t="t" r="r" b="b"/>
              <a:pathLst>
                <a:path w="8192" h="7175" extrusionOk="0">
                  <a:moveTo>
                    <a:pt x="3865" y="1"/>
                  </a:moveTo>
                  <a:cubicBezTo>
                    <a:pt x="3299" y="1"/>
                    <a:pt x="2738" y="116"/>
                    <a:pt x="2229" y="412"/>
                  </a:cubicBezTo>
                  <a:cubicBezTo>
                    <a:pt x="1" y="1691"/>
                    <a:pt x="200" y="5826"/>
                    <a:pt x="200" y="5826"/>
                  </a:cubicBezTo>
                  <a:cubicBezTo>
                    <a:pt x="200" y="5826"/>
                    <a:pt x="2302" y="7174"/>
                    <a:pt x="4285" y="7174"/>
                  </a:cubicBezTo>
                  <a:cubicBezTo>
                    <a:pt x="4855" y="7174"/>
                    <a:pt x="5414" y="7063"/>
                    <a:pt x="5911" y="6777"/>
                  </a:cubicBezTo>
                  <a:cubicBezTo>
                    <a:pt x="8192" y="5462"/>
                    <a:pt x="7863" y="1399"/>
                    <a:pt x="7863" y="1399"/>
                  </a:cubicBezTo>
                  <a:cubicBezTo>
                    <a:pt x="7863" y="1399"/>
                    <a:pt x="5838" y="1"/>
                    <a:pt x="386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340;p13">
              <a:extLst>
                <a:ext uri="{FF2B5EF4-FFF2-40B4-BE49-F238E27FC236}">
                  <a16:creationId xmlns:a16="http://schemas.microsoft.com/office/drawing/2014/main" id="{4F407624-AAC9-A2D7-928E-4ACBD3FB309C}"/>
                </a:ext>
              </a:extLst>
            </p:cNvPr>
            <p:cNvSpPr/>
            <p:nvPr/>
          </p:nvSpPr>
          <p:spPr>
            <a:xfrm>
              <a:off x="4674750" y="2705525"/>
              <a:ext cx="134550" cy="134425"/>
            </a:xfrm>
            <a:custGeom>
              <a:avLst/>
              <a:gdLst/>
              <a:ahLst/>
              <a:cxnLst/>
              <a:rect l="l" t="t" r="r" b="b"/>
              <a:pathLst>
                <a:path w="5382" h="5377" extrusionOk="0">
                  <a:moveTo>
                    <a:pt x="2692" y="1"/>
                  </a:moveTo>
                  <a:cubicBezTo>
                    <a:pt x="2692" y="1"/>
                    <a:pt x="2691" y="1"/>
                    <a:pt x="2690" y="1"/>
                  </a:cubicBezTo>
                  <a:cubicBezTo>
                    <a:pt x="1208" y="1"/>
                    <a:pt x="1" y="1203"/>
                    <a:pt x="1" y="2687"/>
                  </a:cubicBezTo>
                  <a:cubicBezTo>
                    <a:pt x="1" y="4172"/>
                    <a:pt x="1210" y="5376"/>
                    <a:pt x="2690" y="5376"/>
                  </a:cubicBezTo>
                  <a:cubicBezTo>
                    <a:pt x="4174" y="5376"/>
                    <a:pt x="5382" y="4172"/>
                    <a:pt x="5382" y="2687"/>
                  </a:cubicBezTo>
                  <a:cubicBezTo>
                    <a:pt x="5382" y="1207"/>
                    <a:pt x="4176" y="1"/>
                    <a:pt x="2692"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Google Shape;2341;p13">
            <a:extLst>
              <a:ext uri="{FF2B5EF4-FFF2-40B4-BE49-F238E27FC236}">
                <a16:creationId xmlns:a16="http://schemas.microsoft.com/office/drawing/2014/main" id="{C8C4B2E5-024E-4482-041D-12B20F06ECE7}"/>
              </a:ext>
            </a:extLst>
          </p:cNvPr>
          <p:cNvGrpSpPr/>
          <p:nvPr/>
        </p:nvGrpSpPr>
        <p:grpSpPr>
          <a:xfrm>
            <a:off x="624723" y="4812996"/>
            <a:ext cx="159969" cy="178244"/>
            <a:chOff x="4510575" y="2515000"/>
            <a:chExt cx="463275" cy="516350"/>
          </a:xfrm>
        </p:grpSpPr>
        <p:sp>
          <p:nvSpPr>
            <p:cNvPr id="32" name="Google Shape;2342;p13">
              <a:extLst>
                <a:ext uri="{FF2B5EF4-FFF2-40B4-BE49-F238E27FC236}">
                  <a16:creationId xmlns:a16="http://schemas.microsoft.com/office/drawing/2014/main" id="{B3A16CCA-D382-E623-E481-D8AE46EAB593}"/>
                </a:ext>
              </a:extLst>
            </p:cNvPr>
            <p:cNvSpPr/>
            <p:nvPr/>
          </p:nvSpPr>
          <p:spPr>
            <a:xfrm>
              <a:off x="4810325" y="2622750"/>
              <a:ext cx="69625" cy="124475"/>
            </a:xfrm>
            <a:custGeom>
              <a:avLst/>
              <a:gdLst/>
              <a:ahLst/>
              <a:cxnLst/>
              <a:rect l="l" t="t" r="r" b="b"/>
              <a:pathLst>
                <a:path w="2785" h="4979" extrusionOk="0">
                  <a:moveTo>
                    <a:pt x="590" y="0"/>
                  </a:moveTo>
                  <a:cubicBezTo>
                    <a:pt x="382" y="68"/>
                    <a:pt x="183" y="159"/>
                    <a:pt x="0" y="271"/>
                  </a:cubicBezTo>
                  <a:cubicBezTo>
                    <a:pt x="269" y="739"/>
                    <a:pt x="383" y="1304"/>
                    <a:pt x="340" y="1895"/>
                  </a:cubicBezTo>
                  <a:cubicBezTo>
                    <a:pt x="1337" y="2266"/>
                    <a:pt x="2013" y="2978"/>
                    <a:pt x="2013" y="3795"/>
                  </a:cubicBezTo>
                  <a:lnTo>
                    <a:pt x="2013" y="4005"/>
                  </a:lnTo>
                  <a:cubicBezTo>
                    <a:pt x="2013" y="4355"/>
                    <a:pt x="1888" y="4686"/>
                    <a:pt x="1670" y="4978"/>
                  </a:cubicBezTo>
                  <a:lnTo>
                    <a:pt x="2443" y="4978"/>
                  </a:lnTo>
                  <a:cubicBezTo>
                    <a:pt x="2661" y="4686"/>
                    <a:pt x="2784" y="4355"/>
                    <a:pt x="2784" y="4005"/>
                  </a:cubicBezTo>
                  <a:lnTo>
                    <a:pt x="2784" y="3797"/>
                  </a:lnTo>
                  <a:lnTo>
                    <a:pt x="2783" y="3797"/>
                  </a:lnTo>
                  <a:cubicBezTo>
                    <a:pt x="2783" y="2979"/>
                    <a:pt x="2109" y="2268"/>
                    <a:pt x="1112" y="1896"/>
                  </a:cubicBezTo>
                  <a:cubicBezTo>
                    <a:pt x="1164" y="1185"/>
                    <a:pt x="989" y="514"/>
                    <a:pt x="59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343;p13">
              <a:extLst>
                <a:ext uri="{FF2B5EF4-FFF2-40B4-BE49-F238E27FC236}">
                  <a16:creationId xmlns:a16="http://schemas.microsoft.com/office/drawing/2014/main" id="{CEBFD6C7-BE96-1851-44CD-C1C39BF30A76}"/>
                </a:ext>
              </a:extLst>
            </p:cNvPr>
            <p:cNvSpPr/>
            <p:nvPr/>
          </p:nvSpPr>
          <p:spPr>
            <a:xfrm>
              <a:off x="4650250" y="2515000"/>
              <a:ext cx="184050" cy="221500"/>
            </a:xfrm>
            <a:custGeom>
              <a:avLst/>
              <a:gdLst/>
              <a:ahLst/>
              <a:cxnLst/>
              <a:rect l="l" t="t" r="r" b="b"/>
              <a:pathLst>
                <a:path w="7362" h="8860" extrusionOk="0">
                  <a:moveTo>
                    <a:pt x="3684" y="0"/>
                  </a:moveTo>
                  <a:cubicBezTo>
                    <a:pt x="3684" y="0"/>
                    <a:pt x="1" y="1756"/>
                    <a:pt x="1" y="4388"/>
                  </a:cubicBezTo>
                  <a:cubicBezTo>
                    <a:pt x="1" y="6959"/>
                    <a:pt x="3684" y="8860"/>
                    <a:pt x="3684" y="8860"/>
                  </a:cubicBezTo>
                  <a:cubicBezTo>
                    <a:pt x="3684" y="8860"/>
                    <a:pt x="7362" y="6959"/>
                    <a:pt x="7362" y="4388"/>
                  </a:cubicBezTo>
                  <a:cubicBezTo>
                    <a:pt x="7362" y="1756"/>
                    <a:pt x="3684" y="0"/>
                    <a:pt x="368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344;p13">
              <a:extLst>
                <a:ext uri="{FF2B5EF4-FFF2-40B4-BE49-F238E27FC236}">
                  <a16:creationId xmlns:a16="http://schemas.microsoft.com/office/drawing/2014/main" id="{9512DC65-4359-2454-4FA7-BED834E24764}"/>
                </a:ext>
              </a:extLst>
            </p:cNvPr>
            <p:cNvSpPr/>
            <p:nvPr/>
          </p:nvSpPr>
          <p:spPr>
            <a:xfrm>
              <a:off x="4510700" y="2609175"/>
              <a:ext cx="204550" cy="179450"/>
            </a:xfrm>
            <a:custGeom>
              <a:avLst/>
              <a:gdLst/>
              <a:ahLst/>
              <a:cxnLst/>
              <a:rect l="l" t="t" r="r" b="b"/>
              <a:pathLst>
                <a:path w="8182" h="7178" extrusionOk="0">
                  <a:moveTo>
                    <a:pt x="4333" y="0"/>
                  </a:moveTo>
                  <a:cubicBezTo>
                    <a:pt x="2354" y="0"/>
                    <a:pt x="318" y="1404"/>
                    <a:pt x="318" y="1404"/>
                  </a:cubicBezTo>
                  <a:cubicBezTo>
                    <a:pt x="318" y="1404"/>
                    <a:pt x="1" y="5464"/>
                    <a:pt x="2278" y="6779"/>
                  </a:cubicBezTo>
                  <a:cubicBezTo>
                    <a:pt x="2774" y="7066"/>
                    <a:pt x="3333" y="7178"/>
                    <a:pt x="3901" y="7178"/>
                  </a:cubicBezTo>
                  <a:cubicBezTo>
                    <a:pt x="5882" y="7178"/>
                    <a:pt x="7987" y="5824"/>
                    <a:pt x="7987" y="5824"/>
                  </a:cubicBezTo>
                  <a:cubicBezTo>
                    <a:pt x="7987" y="5824"/>
                    <a:pt x="8182" y="1686"/>
                    <a:pt x="5959" y="405"/>
                  </a:cubicBezTo>
                  <a:cubicBezTo>
                    <a:pt x="5453" y="114"/>
                    <a:pt x="4895" y="0"/>
                    <a:pt x="43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345;p13">
              <a:extLst>
                <a:ext uri="{FF2B5EF4-FFF2-40B4-BE49-F238E27FC236}">
                  <a16:creationId xmlns:a16="http://schemas.microsoft.com/office/drawing/2014/main" id="{C5374D92-38F5-4065-EAEB-3FFF1EBF9653}"/>
                </a:ext>
              </a:extLst>
            </p:cNvPr>
            <p:cNvSpPr/>
            <p:nvPr/>
          </p:nvSpPr>
          <p:spPr>
            <a:xfrm>
              <a:off x="4510575" y="2757725"/>
              <a:ext cx="204650" cy="179450"/>
            </a:xfrm>
            <a:custGeom>
              <a:avLst/>
              <a:gdLst/>
              <a:ahLst/>
              <a:cxnLst/>
              <a:rect l="l" t="t" r="r" b="b"/>
              <a:pathLst>
                <a:path w="8186" h="7178" extrusionOk="0">
                  <a:moveTo>
                    <a:pt x="3906" y="1"/>
                  </a:moveTo>
                  <a:cubicBezTo>
                    <a:pt x="3336" y="1"/>
                    <a:pt x="2777" y="112"/>
                    <a:pt x="2281" y="398"/>
                  </a:cubicBezTo>
                  <a:cubicBezTo>
                    <a:pt x="0" y="1718"/>
                    <a:pt x="323" y="5784"/>
                    <a:pt x="323" y="5784"/>
                  </a:cubicBezTo>
                  <a:cubicBezTo>
                    <a:pt x="323" y="5784"/>
                    <a:pt x="2347" y="7177"/>
                    <a:pt x="4321" y="7177"/>
                  </a:cubicBezTo>
                  <a:cubicBezTo>
                    <a:pt x="4887" y="7177"/>
                    <a:pt x="5449" y="7063"/>
                    <a:pt x="5958" y="6768"/>
                  </a:cubicBezTo>
                  <a:cubicBezTo>
                    <a:pt x="8185" y="5487"/>
                    <a:pt x="7983" y="1345"/>
                    <a:pt x="7983" y="1345"/>
                  </a:cubicBezTo>
                  <a:cubicBezTo>
                    <a:pt x="7983" y="1345"/>
                    <a:pt x="5885" y="1"/>
                    <a:pt x="390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346;p13">
              <a:extLst>
                <a:ext uri="{FF2B5EF4-FFF2-40B4-BE49-F238E27FC236}">
                  <a16:creationId xmlns:a16="http://schemas.microsoft.com/office/drawing/2014/main" id="{41E7A705-8132-7DF2-4D3A-7D3545AE9A18}"/>
                </a:ext>
              </a:extLst>
            </p:cNvPr>
            <p:cNvSpPr/>
            <p:nvPr/>
          </p:nvSpPr>
          <p:spPr>
            <a:xfrm>
              <a:off x="4650050" y="2809800"/>
              <a:ext cx="184000" cy="221550"/>
            </a:xfrm>
            <a:custGeom>
              <a:avLst/>
              <a:gdLst/>
              <a:ahLst/>
              <a:cxnLst/>
              <a:rect l="l" t="t" r="r" b="b"/>
              <a:pathLst>
                <a:path w="7360" h="8862" extrusionOk="0">
                  <a:moveTo>
                    <a:pt x="3678" y="1"/>
                  </a:moveTo>
                  <a:cubicBezTo>
                    <a:pt x="3678" y="1"/>
                    <a:pt x="0" y="1911"/>
                    <a:pt x="0" y="4474"/>
                  </a:cubicBezTo>
                  <a:cubicBezTo>
                    <a:pt x="0" y="7106"/>
                    <a:pt x="3678" y="8861"/>
                    <a:pt x="3678" y="8861"/>
                  </a:cubicBezTo>
                  <a:cubicBezTo>
                    <a:pt x="3678" y="8861"/>
                    <a:pt x="7359" y="7106"/>
                    <a:pt x="7359" y="4474"/>
                  </a:cubicBezTo>
                  <a:cubicBezTo>
                    <a:pt x="7359" y="1911"/>
                    <a:pt x="3678" y="1"/>
                    <a:pt x="3678"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347;p13">
              <a:extLst>
                <a:ext uri="{FF2B5EF4-FFF2-40B4-BE49-F238E27FC236}">
                  <a16:creationId xmlns:a16="http://schemas.microsoft.com/office/drawing/2014/main" id="{61DAD0A2-1EAA-54F6-59F0-FA566DEA0B39}"/>
                </a:ext>
              </a:extLst>
            </p:cNvPr>
            <p:cNvSpPr/>
            <p:nvPr/>
          </p:nvSpPr>
          <p:spPr>
            <a:xfrm>
              <a:off x="4768950" y="2757850"/>
              <a:ext cx="204750" cy="179550"/>
            </a:xfrm>
            <a:custGeom>
              <a:avLst/>
              <a:gdLst/>
              <a:ahLst/>
              <a:cxnLst/>
              <a:rect l="l" t="t" r="r" b="b"/>
              <a:pathLst>
                <a:path w="8190" h="7182" extrusionOk="0">
                  <a:moveTo>
                    <a:pt x="4285" y="1"/>
                  </a:moveTo>
                  <a:cubicBezTo>
                    <a:pt x="2304" y="1"/>
                    <a:pt x="198" y="1357"/>
                    <a:pt x="198" y="1357"/>
                  </a:cubicBezTo>
                  <a:cubicBezTo>
                    <a:pt x="198" y="1357"/>
                    <a:pt x="0" y="5485"/>
                    <a:pt x="2233" y="6776"/>
                  </a:cubicBezTo>
                  <a:cubicBezTo>
                    <a:pt x="2740" y="7068"/>
                    <a:pt x="3299" y="7182"/>
                    <a:pt x="3863" y="7182"/>
                  </a:cubicBezTo>
                  <a:cubicBezTo>
                    <a:pt x="5838" y="7182"/>
                    <a:pt x="7867" y="5786"/>
                    <a:pt x="7867" y="5786"/>
                  </a:cubicBezTo>
                  <a:cubicBezTo>
                    <a:pt x="7867" y="5786"/>
                    <a:pt x="8190" y="1713"/>
                    <a:pt x="5909" y="401"/>
                  </a:cubicBezTo>
                  <a:cubicBezTo>
                    <a:pt x="5413" y="113"/>
                    <a:pt x="4855" y="1"/>
                    <a:pt x="428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348;p13">
              <a:extLst>
                <a:ext uri="{FF2B5EF4-FFF2-40B4-BE49-F238E27FC236}">
                  <a16:creationId xmlns:a16="http://schemas.microsoft.com/office/drawing/2014/main" id="{2543E2F9-F3F1-1B1D-5401-3AEA4599BAC1}"/>
                </a:ext>
              </a:extLst>
            </p:cNvPr>
            <p:cNvSpPr/>
            <p:nvPr/>
          </p:nvSpPr>
          <p:spPr>
            <a:xfrm>
              <a:off x="4769050" y="2609300"/>
              <a:ext cx="204800" cy="179375"/>
            </a:xfrm>
            <a:custGeom>
              <a:avLst/>
              <a:gdLst/>
              <a:ahLst/>
              <a:cxnLst/>
              <a:rect l="l" t="t" r="r" b="b"/>
              <a:pathLst>
                <a:path w="8192" h="7175" extrusionOk="0">
                  <a:moveTo>
                    <a:pt x="3865" y="1"/>
                  </a:moveTo>
                  <a:cubicBezTo>
                    <a:pt x="3299" y="1"/>
                    <a:pt x="2738" y="116"/>
                    <a:pt x="2229" y="412"/>
                  </a:cubicBezTo>
                  <a:cubicBezTo>
                    <a:pt x="1" y="1691"/>
                    <a:pt x="200" y="5826"/>
                    <a:pt x="200" y="5826"/>
                  </a:cubicBezTo>
                  <a:cubicBezTo>
                    <a:pt x="200" y="5826"/>
                    <a:pt x="2302" y="7174"/>
                    <a:pt x="4285" y="7174"/>
                  </a:cubicBezTo>
                  <a:cubicBezTo>
                    <a:pt x="4855" y="7174"/>
                    <a:pt x="5414" y="7063"/>
                    <a:pt x="5911" y="6777"/>
                  </a:cubicBezTo>
                  <a:cubicBezTo>
                    <a:pt x="8192" y="5462"/>
                    <a:pt x="7863" y="1399"/>
                    <a:pt x="7863" y="1399"/>
                  </a:cubicBezTo>
                  <a:cubicBezTo>
                    <a:pt x="7863" y="1399"/>
                    <a:pt x="5838" y="1"/>
                    <a:pt x="386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349;p13">
              <a:extLst>
                <a:ext uri="{FF2B5EF4-FFF2-40B4-BE49-F238E27FC236}">
                  <a16:creationId xmlns:a16="http://schemas.microsoft.com/office/drawing/2014/main" id="{E462DD07-84D2-DE25-41ED-4EAA8BB3B266}"/>
                </a:ext>
              </a:extLst>
            </p:cNvPr>
            <p:cNvSpPr/>
            <p:nvPr/>
          </p:nvSpPr>
          <p:spPr>
            <a:xfrm>
              <a:off x="4674750" y="2705525"/>
              <a:ext cx="134550" cy="134425"/>
            </a:xfrm>
            <a:custGeom>
              <a:avLst/>
              <a:gdLst/>
              <a:ahLst/>
              <a:cxnLst/>
              <a:rect l="l" t="t" r="r" b="b"/>
              <a:pathLst>
                <a:path w="5382" h="5377" extrusionOk="0">
                  <a:moveTo>
                    <a:pt x="2692" y="1"/>
                  </a:moveTo>
                  <a:cubicBezTo>
                    <a:pt x="2692" y="1"/>
                    <a:pt x="2691" y="1"/>
                    <a:pt x="2690" y="1"/>
                  </a:cubicBezTo>
                  <a:cubicBezTo>
                    <a:pt x="1208" y="1"/>
                    <a:pt x="1" y="1203"/>
                    <a:pt x="1" y="2687"/>
                  </a:cubicBezTo>
                  <a:cubicBezTo>
                    <a:pt x="1" y="4172"/>
                    <a:pt x="1210" y="5376"/>
                    <a:pt x="2690" y="5376"/>
                  </a:cubicBezTo>
                  <a:cubicBezTo>
                    <a:pt x="4174" y="5376"/>
                    <a:pt x="5382" y="4172"/>
                    <a:pt x="5382" y="2687"/>
                  </a:cubicBezTo>
                  <a:cubicBezTo>
                    <a:pt x="5382" y="1207"/>
                    <a:pt x="4176" y="1"/>
                    <a:pt x="2692"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2350;p13">
            <a:extLst>
              <a:ext uri="{FF2B5EF4-FFF2-40B4-BE49-F238E27FC236}">
                <a16:creationId xmlns:a16="http://schemas.microsoft.com/office/drawing/2014/main" id="{97ED712B-EC60-2D6F-38AD-F8CD0B062FD1}"/>
              </a:ext>
            </a:extLst>
          </p:cNvPr>
          <p:cNvGrpSpPr/>
          <p:nvPr/>
        </p:nvGrpSpPr>
        <p:grpSpPr>
          <a:xfrm>
            <a:off x="371813" y="4841115"/>
            <a:ext cx="109518" cy="122014"/>
            <a:chOff x="4510575" y="2515000"/>
            <a:chExt cx="463275" cy="516350"/>
          </a:xfrm>
        </p:grpSpPr>
        <p:sp>
          <p:nvSpPr>
            <p:cNvPr id="24" name="Google Shape;2351;p13">
              <a:extLst>
                <a:ext uri="{FF2B5EF4-FFF2-40B4-BE49-F238E27FC236}">
                  <a16:creationId xmlns:a16="http://schemas.microsoft.com/office/drawing/2014/main" id="{55B69260-5D43-8178-3528-DB9F0FED0C3E}"/>
                </a:ext>
              </a:extLst>
            </p:cNvPr>
            <p:cNvSpPr/>
            <p:nvPr/>
          </p:nvSpPr>
          <p:spPr>
            <a:xfrm>
              <a:off x="4810325" y="2622750"/>
              <a:ext cx="69625" cy="124475"/>
            </a:xfrm>
            <a:custGeom>
              <a:avLst/>
              <a:gdLst/>
              <a:ahLst/>
              <a:cxnLst/>
              <a:rect l="l" t="t" r="r" b="b"/>
              <a:pathLst>
                <a:path w="2785" h="4979" extrusionOk="0">
                  <a:moveTo>
                    <a:pt x="590" y="0"/>
                  </a:moveTo>
                  <a:cubicBezTo>
                    <a:pt x="382" y="68"/>
                    <a:pt x="183" y="159"/>
                    <a:pt x="0" y="271"/>
                  </a:cubicBezTo>
                  <a:cubicBezTo>
                    <a:pt x="269" y="739"/>
                    <a:pt x="383" y="1304"/>
                    <a:pt x="340" y="1895"/>
                  </a:cubicBezTo>
                  <a:cubicBezTo>
                    <a:pt x="1337" y="2266"/>
                    <a:pt x="2013" y="2978"/>
                    <a:pt x="2013" y="3795"/>
                  </a:cubicBezTo>
                  <a:lnTo>
                    <a:pt x="2013" y="4005"/>
                  </a:lnTo>
                  <a:cubicBezTo>
                    <a:pt x="2013" y="4355"/>
                    <a:pt x="1888" y="4686"/>
                    <a:pt x="1670" y="4978"/>
                  </a:cubicBezTo>
                  <a:lnTo>
                    <a:pt x="2443" y="4978"/>
                  </a:lnTo>
                  <a:cubicBezTo>
                    <a:pt x="2661" y="4686"/>
                    <a:pt x="2784" y="4355"/>
                    <a:pt x="2784" y="4005"/>
                  </a:cubicBezTo>
                  <a:lnTo>
                    <a:pt x="2784" y="3797"/>
                  </a:lnTo>
                  <a:lnTo>
                    <a:pt x="2783" y="3797"/>
                  </a:lnTo>
                  <a:cubicBezTo>
                    <a:pt x="2783" y="2979"/>
                    <a:pt x="2109" y="2268"/>
                    <a:pt x="1112" y="1896"/>
                  </a:cubicBezTo>
                  <a:cubicBezTo>
                    <a:pt x="1164" y="1185"/>
                    <a:pt x="989" y="514"/>
                    <a:pt x="59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352;p13">
              <a:extLst>
                <a:ext uri="{FF2B5EF4-FFF2-40B4-BE49-F238E27FC236}">
                  <a16:creationId xmlns:a16="http://schemas.microsoft.com/office/drawing/2014/main" id="{EADABA96-996D-100E-BE19-5D55E98C7E18}"/>
                </a:ext>
              </a:extLst>
            </p:cNvPr>
            <p:cNvSpPr/>
            <p:nvPr/>
          </p:nvSpPr>
          <p:spPr>
            <a:xfrm>
              <a:off x="4650250" y="2515000"/>
              <a:ext cx="184050" cy="221500"/>
            </a:xfrm>
            <a:custGeom>
              <a:avLst/>
              <a:gdLst/>
              <a:ahLst/>
              <a:cxnLst/>
              <a:rect l="l" t="t" r="r" b="b"/>
              <a:pathLst>
                <a:path w="7362" h="8860" extrusionOk="0">
                  <a:moveTo>
                    <a:pt x="3684" y="0"/>
                  </a:moveTo>
                  <a:cubicBezTo>
                    <a:pt x="3684" y="0"/>
                    <a:pt x="1" y="1756"/>
                    <a:pt x="1" y="4388"/>
                  </a:cubicBezTo>
                  <a:cubicBezTo>
                    <a:pt x="1" y="6959"/>
                    <a:pt x="3684" y="8860"/>
                    <a:pt x="3684" y="8860"/>
                  </a:cubicBezTo>
                  <a:cubicBezTo>
                    <a:pt x="3684" y="8860"/>
                    <a:pt x="7362" y="6959"/>
                    <a:pt x="7362" y="4388"/>
                  </a:cubicBezTo>
                  <a:cubicBezTo>
                    <a:pt x="7362" y="1756"/>
                    <a:pt x="3684" y="0"/>
                    <a:pt x="3684"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353;p13">
              <a:extLst>
                <a:ext uri="{FF2B5EF4-FFF2-40B4-BE49-F238E27FC236}">
                  <a16:creationId xmlns:a16="http://schemas.microsoft.com/office/drawing/2014/main" id="{10FBFCDD-DBFE-EA95-1FB4-6F54B146F7F0}"/>
                </a:ext>
              </a:extLst>
            </p:cNvPr>
            <p:cNvSpPr/>
            <p:nvPr/>
          </p:nvSpPr>
          <p:spPr>
            <a:xfrm>
              <a:off x="4510700" y="2609175"/>
              <a:ext cx="204550" cy="179450"/>
            </a:xfrm>
            <a:custGeom>
              <a:avLst/>
              <a:gdLst/>
              <a:ahLst/>
              <a:cxnLst/>
              <a:rect l="l" t="t" r="r" b="b"/>
              <a:pathLst>
                <a:path w="8182" h="7178" extrusionOk="0">
                  <a:moveTo>
                    <a:pt x="4333" y="0"/>
                  </a:moveTo>
                  <a:cubicBezTo>
                    <a:pt x="2354" y="0"/>
                    <a:pt x="318" y="1404"/>
                    <a:pt x="318" y="1404"/>
                  </a:cubicBezTo>
                  <a:cubicBezTo>
                    <a:pt x="318" y="1404"/>
                    <a:pt x="1" y="5464"/>
                    <a:pt x="2278" y="6779"/>
                  </a:cubicBezTo>
                  <a:cubicBezTo>
                    <a:pt x="2774" y="7066"/>
                    <a:pt x="3333" y="7178"/>
                    <a:pt x="3901" y="7178"/>
                  </a:cubicBezTo>
                  <a:cubicBezTo>
                    <a:pt x="5882" y="7178"/>
                    <a:pt x="7987" y="5824"/>
                    <a:pt x="7987" y="5824"/>
                  </a:cubicBezTo>
                  <a:cubicBezTo>
                    <a:pt x="7987" y="5824"/>
                    <a:pt x="8182" y="1686"/>
                    <a:pt x="5959" y="405"/>
                  </a:cubicBezTo>
                  <a:cubicBezTo>
                    <a:pt x="5453" y="114"/>
                    <a:pt x="4895" y="0"/>
                    <a:pt x="43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354;p13">
              <a:extLst>
                <a:ext uri="{FF2B5EF4-FFF2-40B4-BE49-F238E27FC236}">
                  <a16:creationId xmlns:a16="http://schemas.microsoft.com/office/drawing/2014/main" id="{D2426931-CF0A-0FCF-F983-04B63495B04A}"/>
                </a:ext>
              </a:extLst>
            </p:cNvPr>
            <p:cNvSpPr/>
            <p:nvPr/>
          </p:nvSpPr>
          <p:spPr>
            <a:xfrm>
              <a:off x="4510575" y="2757725"/>
              <a:ext cx="204650" cy="179450"/>
            </a:xfrm>
            <a:custGeom>
              <a:avLst/>
              <a:gdLst/>
              <a:ahLst/>
              <a:cxnLst/>
              <a:rect l="l" t="t" r="r" b="b"/>
              <a:pathLst>
                <a:path w="8186" h="7178" extrusionOk="0">
                  <a:moveTo>
                    <a:pt x="3906" y="1"/>
                  </a:moveTo>
                  <a:cubicBezTo>
                    <a:pt x="3336" y="1"/>
                    <a:pt x="2777" y="112"/>
                    <a:pt x="2281" y="398"/>
                  </a:cubicBezTo>
                  <a:cubicBezTo>
                    <a:pt x="0" y="1718"/>
                    <a:pt x="323" y="5784"/>
                    <a:pt x="323" y="5784"/>
                  </a:cubicBezTo>
                  <a:cubicBezTo>
                    <a:pt x="323" y="5784"/>
                    <a:pt x="2347" y="7177"/>
                    <a:pt x="4321" y="7177"/>
                  </a:cubicBezTo>
                  <a:cubicBezTo>
                    <a:pt x="4887" y="7177"/>
                    <a:pt x="5449" y="7063"/>
                    <a:pt x="5958" y="6768"/>
                  </a:cubicBezTo>
                  <a:cubicBezTo>
                    <a:pt x="8185" y="5487"/>
                    <a:pt x="7983" y="1345"/>
                    <a:pt x="7983" y="1345"/>
                  </a:cubicBezTo>
                  <a:cubicBezTo>
                    <a:pt x="7983" y="1345"/>
                    <a:pt x="5885" y="1"/>
                    <a:pt x="3906"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355;p13">
              <a:extLst>
                <a:ext uri="{FF2B5EF4-FFF2-40B4-BE49-F238E27FC236}">
                  <a16:creationId xmlns:a16="http://schemas.microsoft.com/office/drawing/2014/main" id="{82C5802B-7159-9736-B9BD-D61E5F199E29}"/>
                </a:ext>
              </a:extLst>
            </p:cNvPr>
            <p:cNvSpPr/>
            <p:nvPr/>
          </p:nvSpPr>
          <p:spPr>
            <a:xfrm>
              <a:off x="4650050" y="2809800"/>
              <a:ext cx="184000" cy="221550"/>
            </a:xfrm>
            <a:custGeom>
              <a:avLst/>
              <a:gdLst/>
              <a:ahLst/>
              <a:cxnLst/>
              <a:rect l="l" t="t" r="r" b="b"/>
              <a:pathLst>
                <a:path w="7360" h="8862" extrusionOk="0">
                  <a:moveTo>
                    <a:pt x="3678" y="1"/>
                  </a:moveTo>
                  <a:cubicBezTo>
                    <a:pt x="3678" y="1"/>
                    <a:pt x="0" y="1911"/>
                    <a:pt x="0" y="4474"/>
                  </a:cubicBezTo>
                  <a:cubicBezTo>
                    <a:pt x="0" y="7106"/>
                    <a:pt x="3678" y="8861"/>
                    <a:pt x="3678" y="8861"/>
                  </a:cubicBezTo>
                  <a:cubicBezTo>
                    <a:pt x="3678" y="8861"/>
                    <a:pt x="7359" y="7106"/>
                    <a:pt x="7359" y="4474"/>
                  </a:cubicBezTo>
                  <a:cubicBezTo>
                    <a:pt x="7359" y="1911"/>
                    <a:pt x="3678" y="1"/>
                    <a:pt x="3678"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356;p13">
              <a:extLst>
                <a:ext uri="{FF2B5EF4-FFF2-40B4-BE49-F238E27FC236}">
                  <a16:creationId xmlns:a16="http://schemas.microsoft.com/office/drawing/2014/main" id="{4ADE01C6-2A34-B159-444D-4C4235A4FDA8}"/>
                </a:ext>
              </a:extLst>
            </p:cNvPr>
            <p:cNvSpPr/>
            <p:nvPr/>
          </p:nvSpPr>
          <p:spPr>
            <a:xfrm>
              <a:off x="4768950" y="2757850"/>
              <a:ext cx="204750" cy="179550"/>
            </a:xfrm>
            <a:custGeom>
              <a:avLst/>
              <a:gdLst/>
              <a:ahLst/>
              <a:cxnLst/>
              <a:rect l="l" t="t" r="r" b="b"/>
              <a:pathLst>
                <a:path w="8190" h="7182" extrusionOk="0">
                  <a:moveTo>
                    <a:pt x="4285" y="1"/>
                  </a:moveTo>
                  <a:cubicBezTo>
                    <a:pt x="2304" y="1"/>
                    <a:pt x="198" y="1357"/>
                    <a:pt x="198" y="1357"/>
                  </a:cubicBezTo>
                  <a:cubicBezTo>
                    <a:pt x="198" y="1357"/>
                    <a:pt x="0" y="5485"/>
                    <a:pt x="2233" y="6776"/>
                  </a:cubicBezTo>
                  <a:cubicBezTo>
                    <a:pt x="2740" y="7068"/>
                    <a:pt x="3299" y="7182"/>
                    <a:pt x="3863" y="7182"/>
                  </a:cubicBezTo>
                  <a:cubicBezTo>
                    <a:pt x="5838" y="7182"/>
                    <a:pt x="7867" y="5786"/>
                    <a:pt x="7867" y="5786"/>
                  </a:cubicBezTo>
                  <a:cubicBezTo>
                    <a:pt x="7867" y="5786"/>
                    <a:pt x="8190" y="1713"/>
                    <a:pt x="5909" y="401"/>
                  </a:cubicBezTo>
                  <a:cubicBezTo>
                    <a:pt x="5413" y="113"/>
                    <a:pt x="4855" y="1"/>
                    <a:pt x="428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357;p13">
              <a:extLst>
                <a:ext uri="{FF2B5EF4-FFF2-40B4-BE49-F238E27FC236}">
                  <a16:creationId xmlns:a16="http://schemas.microsoft.com/office/drawing/2014/main" id="{1EBB3916-6117-5570-3080-2F3C94FDDA80}"/>
                </a:ext>
              </a:extLst>
            </p:cNvPr>
            <p:cNvSpPr/>
            <p:nvPr/>
          </p:nvSpPr>
          <p:spPr>
            <a:xfrm>
              <a:off x="4769050" y="2609300"/>
              <a:ext cx="204800" cy="179375"/>
            </a:xfrm>
            <a:custGeom>
              <a:avLst/>
              <a:gdLst/>
              <a:ahLst/>
              <a:cxnLst/>
              <a:rect l="l" t="t" r="r" b="b"/>
              <a:pathLst>
                <a:path w="8192" h="7175" extrusionOk="0">
                  <a:moveTo>
                    <a:pt x="3865" y="1"/>
                  </a:moveTo>
                  <a:cubicBezTo>
                    <a:pt x="3299" y="1"/>
                    <a:pt x="2738" y="116"/>
                    <a:pt x="2229" y="412"/>
                  </a:cubicBezTo>
                  <a:cubicBezTo>
                    <a:pt x="1" y="1691"/>
                    <a:pt x="200" y="5826"/>
                    <a:pt x="200" y="5826"/>
                  </a:cubicBezTo>
                  <a:cubicBezTo>
                    <a:pt x="200" y="5826"/>
                    <a:pt x="2302" y="7174"/>
                    <a:pt x="4285" y="7174"/>
                  </a:cubicBezTo>
                  <a:cubicBezTo>
                    <a:pt x="4855" y="7174"/>
                    <a:pt x="5414" y="7063"/>
                    <a:pt x="5911" y="6777"/>
                  </a:cubicBezTo>
                  <a:cubicBezTo>
                    <a:pt x="8192" y="5462"/>
                    <a:pt x="7863" y="1399"/>
                    <a:pt x="7863" y="1399"/>
                  </a:cubicBezTo>
                  <a:cubicBezTo>
                    <a:pt x="7863" y="1399"/>
                    <a:pt x="5838" y="1"/>
                    <a:pt x="3865" y="1"/>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358;p13">
              <a:extLst>
                <a:ext uri="{FF2B5EF4-FFF2-40B4-BE49-F238E27FC236}">
                  <a16:creationId xmlns:a16="http://schemas.microsoft.com/office/drawing/2014/main" id="{E4AA113C-0DE0-9D75-1557-A69192CB6721}"/>
                </a:ext>
              </a:extLst>
            </p:cNvPr>
            <p:cNvSpPr/>
            <p:nvPr/>
          </p:nvSpPr>
          <p:spPr>
            <a:xfrm>
              <a:off x="4674750" y="2705525"/>
              <a:ext cx="134550" cy="134425"/>
            </a:xfrm>
            <a:custGeom>
              <a:avLst/>
              <a:gdLst/>
              <a:ahLst/>
              <a:cxnLst/>
              <a:rect l="l" t="t" r="r" b="b"/>
              <a:pathLst>
                <a:path w="5382" h="5377" extrusionOk="0">
                  <a:moveTo>
                    <a:pt x="2692" y="1"/>
                  </a:moveTo>
                  <a:cubicBezTo>
                    <a:pt x="2692" y="1"/>
                    <a:pt x="2691" y="1"/>
                    <a:pt x="2690" y="1"/>
                  </a:cubicBezTo>
                  <a:cubicBezTo>
                    <a:pt x="1208" y="1"/>
                    <a:pt x="1" y="1203"/>
                    <a:pt x="1" y="2687"/>
                  </a:cubicBezTo>
                  <a:cubicBezTo>
                    <a:pt x="1" y="4172"/>
                    <a:pt x="1210" y="5376"/>
                    <a:pt x="2690" y="5376"/>
                  </a:cubicBezTo>
                  <a:cubicBezTo>
                    <a:pt x="4174" y="5376"/>
                    <a:pt x="5382" y="4172"/>
                    <a:pt x="5382" y="2687"/>
                  </a:cubicBezTo>
                  <a:cubicBezTo>
                    <a:pt x="5382" y="1207"/>
                    <a:pt x="4176" y="1"/>
                    <a:pt x="2692"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2" name="Google Shape;4269;p29">
            <a:extLst>
              <a:ext uri="{FF2B5EF4-FFF2-40B4-BE49-F238E27FC236}">
                <a16:creationId xmlns:a16="http://schemas.microsoft.com/office/drawing/2014/main" id="{FC56CF86-5DB9-0AC7-9C70-DEC7FC79F138}"/>
              </a:ext>
            </a:extLst>
          </p:cNvPr>
          <p:cNvGrpSpPr/>
          <p:nvPr/>
        </p:nvGrpSpPr>
        <p:grpSpPr>
          <a:xfrm>
            <a:off x="7792126" y="183734"/>
            <a:ext cx="796946" cy="796946"/>
            <a:chOff x="4421150" y="3214450"/>
            <a:chExt cx="642025" cy="642025"/>
          </a:xfrm>
        </p:grpSpPr>
        <p:sp>
          <p:nvSpPr>
            <p:cNvPr id="363" name="Google Shape;4270;p29">
              <a:extLst>
                <a:ext uri="{FF2B5EF4-FFF2-40B4-BE49-F238E27FC236}">
                  <a16:creationId xmlns:a16="http://schemas.microsoft.com/office/drawing/2014/main" id="{2C4A2833-A22F-647A-14DF-070337A1BFAA}"/>
                </a:ext>
              </a:extLst>
            </p:cNvPr>
            <p:cNvSpPr/>
            <p:nvPr/>
          </p:nvSpPr>
          <p:spPr>
            <a:xfrm>
              <a:off x="4515200" y="3308450"/>
              <a:ext cx="103650" cy="103650"/>
            </a:xfrm>
            <a:custGeom>
              <a:avLst/>
              <a:gdLst/>
              <a:ahLst/>
              <a:cxnLst/>
              <a:rect l="l" t="t" r="r" b="b"/>
              <a:pathLst>
                <a:path w="4146" h="4146" extrusionOk="0">
                  <a:moveTo>
                    <a:pt x="0" y="1"/>
                  </a:moveTo>
                  <a:lnTo>
                    <a:pt x="554" y="2073"/>
                  </a:lnTo>
                  <a:lnTo>
                    <a:pt x="1110" y="4146"/>
                  </a:lnTo>
                  <a:lnTo>
                    <a:pt x="2628" y="2628"/>
                  </a:lnTo>
                  <a:lnTo>
                    <a:pt x="4145" y="1109"/>
                  </a:lnTo>
                  <a:lnTo>
                    <a:pt x="2073" y="556"/>
                  </a:lnTo>
                  <a:lnTo>
                    <a:pt x="0" y="1"/>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4271;p29">
              <a:extLst>
                <a:ext uri="{FF2B5EF4-FFF2-40B4-BE49-F238E27FC236}">
                  <a16:creationId xmlns:a16="http://schemas.microsoft.com/office/drawing/2014/main" id="{C697D224-2BDC-A1B0-9DD4-F0E21DC74F8E}"/>
                </a:ext>
              </a:extLst>
            </p:cNvPr>
            <p:cNvSpPr/>
            <p:nvPr/>
          </p:nvSpPr>
          <p:spPr>
            <a:xfrm>
              <a:off x="4421150" y="3481750"/>
              <a:ext cx="92950" cy="107350"/>
            </a:xfrm>
            <a:custGeom>
              <a:avLst/>
              <a:gdLst/>
              <a:ahLst/>
              <a:cxnLst/>
              <a:rect l="l" t="t" r="r" b="b"/>
              <a:pathLst>
                <a:path w="3718" h="4294" extrusionOk="0">
                  <a:moveTo>
                    <a:pt x="3718" y="1"/>
                  </a:moveTo>
                  <a:lnTo>
                    <a:pt x="1860" y="1076"/>
                  </a:lnTo>
                  <a:lnTo>
                    <a:pt x="0" y="2148"/>
                  </a:lnTo>
                  <a:lnTo>
                    <a:pt x="1860" y="3220"/>
                  </a:lnTo>
                  <a:lnTo>
                    <a:pt x="3718" y="4293"/>
                  </a:lnTo>
                  <a:lnTo>
                    <a:pt x="3718" y="2148"/>
                  </a:lnTo>
                  <a:lnTo>
                    <a:pt x="3718" y="1"/>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4272;p29">
              <a:extLst>
                <a:ext uri="{FF2B5EF4-FFF2-40B4-BE49-F238E27FC236}">
                  <a16:creationId xmlns:a16="http://schemas.microsoft.com/office/drawing/2014/main" id="{EFBC7DEE-5054-92B7-94FB-C199999C1A64}"/>
                </a:ext>
              </a:extLst>
            </p:cNvPr>
            <p:cNvSpPr/>
            <p:nvPr/>
          </p:nvSpPr>
          <p:spPr>
            <a:xfrm>
              <a:off x="4515200" y="3658800"/>
              <a:ext cx="103650" cy="103650"/>
            </a:xfrm>
            <a:custGeom>
              <a:avLst/>
              <a:gdLst/>
              <a:ahLst/>
              <a:cxnLst/>
              <a:rect l="l" t="t" r="r" b="b"/>
              <a:pathLst>
                <a:path w="4146" h="4146" extrusionOk="0">
                  <a:moveTo>
                    <a:pt x="1110" y="1"/>
                  </a:moveTo>
                  <a:lnTo>
                    <a:pt x="554" y="2073"/>
                  </a:lnTo>
                  <a:lnTo>
                    <a:pt x="0" y="4146"/>
                  </a:lnTo>
                  <a:lnTo>
                    <a:pt x="2073" y="3589"/>
                  </a:lnTo>
                  <a:lnTo>
                    <a:pt x="4145" y="3036"/>
                  </a:lnTo>
                  <a:lnTo>
                    <a:pt x="2626" y="1517"/>
                  </a:lnTo>
                  <a:lnTo>
                    <a:pt x="1110" y="1"/>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4273;p29">
              <a:extLst>
                <a:ext uri="{FF2B5EF4-FFF2-40B4-BE49-F238E27FC236}">
                  <a16:creationId xmlns:a16="http://schemas.microsoft.com/office/drawing/2014/main" id="{02BEE5B1-4AC5-EF76-AA77-891CDC0C413B}"/>
                </a:ext>
              </a:extLst>
            </p:cNvPr>
            <p:cNvSpPr/>
            <p:nvPr/>
          </p:nvSpPr>
          <p:spPr>
            <a:xfrm>
              <a:off x="4865550" y="3658800"/>
              <a:ext cx="103600" cy="103650"/>
            </a:xfrm>
            <a:custGeom>
              <a:avLst/>
              <a:gdLst/>
              <a:ahLst/>
              <a:cxnLst/>
              <a:rect l="l" t="t" r="r" b="b"/>
              <a:pathLst>
                <a:path w="4144" h="4146" extrusionOk="0">
                  <a:moveTo>
                    <a:pt x="3034" y="1"/>
                  </a:moveTo>
                  <a:lnTo>
                    <a:pt x="1518" y="1517"/>
                  </a:lnTo>
                  <a:lnTo>
                    <a:pt x="0" y="3036"/>
                  </a:lnTo>
                  <a:lnTo>
                    <a:pt x="2071" y="3592"/>
                  </a:lnTo>
                  <a:lnTo>
                    <a:pt x="4144" y="4146"/>
                  </a:lnTo>
                  <a:lnTo>
                    <a:pt x="3590" y="2073"/>
                  </a:lnTo>
                  <a:lnTo>
                    <a:pt x="3034" y="1"/>
                  </a:ln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4274;p29">
              <a:extLst>
                <a:ext uri="{FF2B5EF4-FFF2-40B4-BE49-F238E27FC236}">
                  <a16:creationId xmlns:a16="http://schemas.microsoft.com/office/drawing/2014/main" id="{65DA1AC6-A240-85D7-6529-CD395E769EAF}"/>
                </a:ext>
              </a:extLst>
            </p:cNvPr>
            <p:cNvSpPr/>
            <p:nvPr/>
          </p:nvSpPr>
          <p:spPr>
            <a:xfrm>
              <a:off x="4970250" y="3481750"/>
              <a:ext cx="92925" cy="107350"/>
            </a:xfrm>
            <a:custGeom>
              <a:avLst/>
              <a:gdLst/>
              <a:ahLst/>
              <a:cxnLst/>
              <a:rect l="l" t="t" r="r" b="b"/>
              <a:pathLst>
                <a:path w="3717" h="4294" extrusionOk="0">
                  <a:moveTo>
                    <a:pt x="0" y="1"/>
                  </a:moveTo>
                  <a:lnTo>
                    <a:pt x="0" y="2148"/>
                  </a:lnTo>
                  <a:lnTo>
                    <a:pt x="0" y="4293"/>
                  </a:lnTo>
                  <a:lnTo>
                    <a:pt x="1859" y="3220"/>
                  </a:lnTo>
                  <a:lnTo>
                    <a:pt x="3716" y="2148"/>
                  </a:lnTo>
                  <a:lnTo>
                    <a:pt x="1859" y="1076"/>
                  </a:lnTo>
                  <a:lnTo>
                    <a:pt x="0" y="1"/>
                  </a:ln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4275;p29">
              <a:extLst>
                <a:ext uri="{FF2B5EF4-FFF2-40B4-BE49-F238E27FC236}">
                  <a16:creationId xmlns:a16="http://schemas.microsoft.com/office/drawing/2014/main" id="{5E0EC23C-2B9E-27D6-6949-3FADD84F251E}"/>
                </a:ext>
              </a:extLst>
            </p:cNvPr>
            <p:cNvSpPr/>
            <p:nvPr/>
          </p:nvSpPr>
          <p:spPr>
            <a:xfrm>
              <a:off x="4865550" y="3308450"/>
              <a:ext cx="103600" cy="103700"/>
            </a:xfrm>
            <a:custGeom>
              <a:avLst/>
              <a:gdLst/>
              <a:ahLst/>
              <a:cxnLst/>
              <a:rect l="l" t="t" r="r" b="b"/>
              <a:pathLst>
                <a:path w="4144" h="4148" extrusionOk="0">
                  <a:moveTo>
                    <a:pt x="4144" y="1"/>
                  </a:moveTo>
                  <a:lnTo>
                    <a:pt x="2071" y="556"/>
                  </a:lnTo>
                  <a:lnTo>
                    <a:pt x="0" y="1109"/>
                  </a:lnTo>
                  <a:lnTo>
                    <a:pt x="1518" y="2628"/>
                  </a:lnTo>
                  <a:lnTo>
                    <a:pt x="3034" y="4147"/>
                  </a:lnTo>
                  <a:lnTo>
                    <a:pt x="3590" y="2073"/>
                  </a:lnTo>
                  <a:lnTo>
                    <a:pt x="4144" y="1"/>
                  </a:ln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4276;p29">
              <a:extLst>
                <a:ext uri="{FF2B5EF4-FFF2-40B4-BE49-F238E27FC236}">
                  <a16:creationId xmlns:a16="http://schemas.microsoft.com/office/drawing/2014/main" id="{5F46836E-BDF1-B533-D60A-9C005F5C3B46}"/>
                </a:ext>
              </a:extLst>
            </p:cNvPr>
            <p:cNvSpPr/>
            <p:nvPr/>
          </p:nvSpPr>
          <p:spPr>
            <a:xfrm>
              <a:off x="4543025" y="3359975"/>
              <a:ext cx="199200" cy="351000"/>
            </a:xfrm>
            <a:custGeom>
              <a:avLst/>
              <a:gdLst/>
              <a:ahLst/>
              <a:cxnLst/>
              <a:rect l="l" t="t" r="r" b="b"/>
              <a:pathLst>
                <a:path w="7968" h="14040" extrusionOk="0">
                  <a:moveTo>
                    <a:pt x="7967" y="1"/>
                  </a:moveTo>
                  <a:cubicBezTo>
                    <a:pt x="5206" y="2"/>
                    <a:pt x="2590" y="1637"/>
                    <a:pt x="1477" y="4347"/>
                  </a:cubicBezTo>
                  <a:cubicBezTo>
                    <a:pt x="0" y="7932"/>
                    <a:pt x="1711" y="12034"/>
                    <a:pt x="5294" y="13510"/>
                  </a:cubicBezTo>
                  <a:cubicBezTo>
                    <a:pt x="6165" y="13869"/>
                    <a:pt x="7069" y="14039"/>
                    <a:pt x="7956" y="14039"/>
                  </a:cubicBezTo>
                  <a:cubicBezTo>
                    <a:pt x="7960" y="14039"/>
                    <a:pt x="7964" y="14039"/>
                    <a:pt x="7967" y="14039"/>
                  </a:cubicBezTo>
                  <a:lnTo>
                    <a:pt x="7967" y="1"/>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4277;p29">
              <a:extLst>
                <a:ext uri="{FF2B5EF4-FFF2-40B4-BE49-F238E27FC236}">
                  <a16:creationId xmlns:a16="http://schemas.microsoft.com/office/drawing/2014/main" id="{56899966-99EC-7059-CAA5-5C80B74B02A7}"/>
                </a:ext>
              </a:extLst>
            </p:cNvPr>
            <p:cNvSpPr/>
            <p:nvPr/>
          </p:nvSpPr>
          <p:spPr>
            <a:xfrm>
              <a:off x="4742150" y="3359950"/>
              <a:ext cx="199175" cy="350950"/>
            </a:xfrm>
            <a:custGeom>
              <a:avLst/>
              <a:gdLst/>
              <a:ahLst/>
              <a:cxnLst/>
              <a:rect l="l" t="t" r="r" b="b"/>
              <a:pathLst>
                <a:path w="7967" h="14038" extrusionOk="0">
                  <a:moveTo>
                    <a:pt x="12" y="0"/>
                  </a:moveTo>
                  <a:cubicBezTo>
                    <a:pt x="8" y="0"/>
                    <a:pt x="5" y="0"/>
                    <a:pt x="1" y="0"/>
                  </a:cubicBezTo>
                  <a:lnTo>
                    <a:pt x="1" y="14037"/>
                  </a:lnTo>
                  <a:cubicBezTo>
                    <a:pt x="2760" y="14037"/>
                    <a:pt x="5375" y="12401"/>
                    <a:pt x="6492" y="9692"/>
                  </a:cubicBezTo>
                  <a:cubicBezTo>
                    <a:pt x="7967" y="6109"/>
                    <a:pt x="6257" y="2004"/>
                    <a:pt x="2672" y="527"/>
                  </a:cubicBezTo>
                  <a:cubicBezTo>
                    <a:pt x="1800" y="170"/>
                    <a:pt x="899" y="0"/>
                    <a:pt x="12"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4278;p29">
              <a:extLst>
                <a:ext uri="{FF2B5EF4-FFF2-40B4-BE49-F238E27FC236}">
                  <a16:creationId xmlns:a16="http://schemas.microsoft.com/office/drawing/2014/main" id="{489BB374-6D98-5E97-3E54-F55158DDC655}"/>
                </a:ext>
              </a:extLst>
            </p:cNvPr>
            <p:cNvSpPr/>
            <p:nvPr/>
          </p:nvSpPr>
          <p:spPr>
            <a:xfrm>
              <a:off x="4688550" y="3214450"/>
              <a:ext cx="53625" cy="92950"/>
            </a:xfrm>
            <a:custGeom>
              <a:avLst/>
              <a:gdLst/>
              <a:ahLst/>
              <a:cxnLst/>
              <a:rect l="l" t="t" r="r" b="b"/>
              <a:pathLst>
                <a:path w="2145" h="3718" extrusionOk="0">
                  <a:moveTo>
                    <a:pt x="2145" y="0"/>
                  </a:moveTo>
                  <a:lnTo>
                    <a:pt x="1072" y="1860"/>
                  </a:lnTo>
                  <a:lnTo>
                    <a:pt x="1" y="3718"/>
                  </a:lnTo>
                  <a:lnTo>
                    <a:pt x="2145" y="3718"/>
                  </a:lnTo>
                  <a:lnTo>
                    <a:pt x="2145" y="0"/>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4279;p29">
              <a:extLst>
                <a:ext uri="{FF2B5EF4-FFF2-40B4-BE49-F238E27FC236}">
                  <a16:creationId xmlns:a16="http://schemas.microsoft.com/office/drawing/2014/main" id="{28C3F5F5-9B72-368D-13CE-C9C81F9CE9CD}"/>
                </a:ext>
              </a:extLst>
            </p:cNvPr>
            <p:cNvSpPr/>
            <p:nvPr/>
          </p:nvSpPr>
          <p:spPr>
            <a:xfrm>
              <a:off x="4742150" y="3214450"/>
              <a:ext cx="53675" cy="92950"/>
            </a:xfrm>
            <a:custGeom>
              <a:avLst/>
              <a:gdLst/>
              <a:ahLst/>
              <a:cxnLst/>
              <a:rect l="l" t="t" r="r" b="b"/>
              <a:pathLst>
                <a:path w="2147" h="3718" extrusionOk="0">
                  <a:moveTo>
                    <a:pt x="1" y="0"/>
                  </a:moveTo>
                  <a:lnTo>
                    <a:pt x="1" y="3718"/>
                  </a:lnTo>
                  <a:lnTo>
                    <a:pt x="2147" y="3718"/>
                  </a:lnTo>
                  <a:lnTo>
                    <a:pt x="1075" y="1860"/>
                  </a:lnTo>
                  <a:lnTo>
                    <a:pt x="1" y="0"/>
                  </a:ln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4280;p29">
              <a:extLst>
                <a:ext uri="{FF2B5EF4-FFF2-40B4-BE49-F238E27FC236}">
                  <a16:creationId xmlns:a16="http://schemas.microsoft.com/office/drawing/2014/main" id="{82FB9F25-FE20-5BB5-7D3E-A24ACE100BF3}"/>
                </a:ext>
              </a:extLst>
            </p:cNvPr>
            <p:cNvSpPr/>
            <p:nvPr/>
          </p:nvSpPr>
          <p:spPr>
            <a:xfrm>
              <a:off x="4742150" y="3763500"/>
              <a:ext cx="53675" cy="92925"/>
            </a:xfrm>
            <a:custGeom>
              <a:avLst/>
              <a:gdLst/>
              <a:ahLst/>
              <a:cxnLst/>
              <a:rect l="l" t="t" r="r" b="b"/>
              <a:pathLst>
                <a:path w="2147" h="3717" extrusionOk="0">
                  <a:moveTo>
                    <a:pt x="2147" y="1"/>
                  </a:moveTo>
                  <a:lnTo>
                    <a:pt x="1" y="2"/>
                  </a:lnTo>
                  <a:lnTo>
                    <a:pt x="1" y="3717"/>
                  </a:lnTo>
                  <a:lnTo>
                    <a:pt x="1075" y="1860"/>
                  </a:lnTo>
                  <a:lnTo>
                    <a:pt x="2147" y="1"/>
                  </a:ln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4281;p29">
              <a:extLst>
                <a:ext uri="{FF2B5EF4-FFF2-40B4-BE49-F238E27FC236}">
                  <a16:creationId xmlns:a16="http://schemas.microsoft.com/office/drawing/2014/main" id="{1FCB50BA-69FD-1A15-D1C9-DF27DD1EF555}"/>
                </a:ext>
              </a:extLst>
            </p:cNvPr>
            <p:cNvSpPr/>
            <p:nvPr/>
          </p:nvSpPr>
          <p:spPr>
            <a:xfrm>
              <a:off x="4688550" y="3763550"/>
              <a:ext cx="53625" cy="92925"/>
            </a:xfrm>
            <a:custGeom>
              <a:avLst/>
              <a:gdLst/>
              <a:ahLst/>
              <a:cxnLst/>
              <a:rect l="l" t="t" r="r" b="b"/>
              <a:pathLst>
                <a:path w="2145" h="3717" extrusionOk="0">
                  <a:moveTo>
                    <a:pt x="1" y="0"/>
                  </a:moveTo>
                  <a:lnTo>
                    <a:pt x="1072" y="1858"/>
                  </a:lnTo>
                  <a:lnTo>
                    <a:pt x="2145" y="3716"/>
                  </a:lnTo>
                  <a:lnTo>
                    <a:pt x="2145" y="3715"/>
                  </a:lnTo>
                  <a:lnTo>
                    <a:pt x="2145" y="0"/>
                  </a:lnTo>
                  <a:close/>
                </a:path>
              </a:pathLst>
            </a:custGeom>
            <a:solidFill>
              <a:srgbClr val="FEBE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75" name="Google Shape;4282;p29">
            <a:extLst>
              <a:ext uri="{FF2B5EF4-FFF2-40B4-BE49-F238E27FC236}">
                <a16:creationId xmlns:a16="http://schemas.microsoft.com/office/drawing/2014/main" id="{06D7F5C1-C130-74D7-6F07-A364F1B76ADF}"/>
              </a:ext>
            </a:extLst>
          </p:cNvPr>
          <p:cNvGrpSpPr/>
          <p:nvPr/>
        </p:nvGrpSpPr>
        <p:grpSpPr>
          <a:xfrm>
            <a:off x="3899193" y="1151303"/>
            <a:ext cx="1104990" cy="1494226"/>
            <a:chOff x="4019504" y="2648358"/>
            <a:chExt cx="1104990" cy="1494226"/>
          </a:xfrm>
        </p:grpSpPr>
        <p:sp>
          <p:nvSpPr>
            <p:cNvPr id="376" name="Google Shape;4283;p29">
              <a:extLst>
                <a:ext uri="{FF2B5EF4-FFF2-40B4-BE49-F238E27FC236}">
                  <a16:creationId xmlns:a16="http://schemas.microsoft.com/office/drawing/2014/main" id="{79057021-F6C7-8EE1-EBB1-BA0C43AD942E}"/>
                </a:ext>
              </a:extLst>
            </p:cNvPr>
            <p:cNvSpPr/>
            <p:nvPr/>
          </p:nvSpPr>
          <p:spPr>
            <a:xfrm>
              <a:off x="4250847" y="4020484"/>
              <a:ext cx="589200" cy="122100"/>
            </a:xfrm>
            <a:prstGeom prst="ellipse">
              <a:avLst/>
            </a:prstGeom>
            <a:solidFill>
              <a:srgbClr val="000000">
                <a:alpha val="131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77" name="Google Shape;4284;p29">
              <a:extLst>
                <a:ext uri="{FF2B5EF4-FFF2-40B4-BE49-F238E27FC236}">
                  <a16:creationId xmlns:a16="http://schemas.microsoft.com/office/drawing/2014/main" id="{A14E1119-B6BB-4CC8-9962-968D1DEF2F7F}"/>
                </a:ext>
              </a:extLst>
            </p:cNvPr>
            <p:cNvGrpSpPr/>
            <p:nvPr/>
          </p:nvGrpSpPr>
          <p:grpSpPr>
            <a:xfrm>
              <a:off x="4019504" y="2648358"/>
              <a:ext cx="1104990" cy="1445563"/>
              <a:chOff x="148608" y="3726095"/>
              <a:chExt cx="496023" cy="648904"/>
            </a:xfrm>
          </p:grpSpPr>
          <p:sp>
            <p:nvSpPr>
              <p:cNvPr id="378" name="Google Shape;4285;p29">
                <a:extLst>
                  <a:ext uri="{FF2B5EF4-FFF2-40B4-BE49-F238E27FC236}">
                    <a16:creationId xmlns:a16="http://schemas.microsoft.com/office/drawing/2014/main" id="{21762709-65B7-6D9E-9C72-F452EF4A7ECF}"/>
                  </a:ext>
                </a:extLst>
              </p:cNvPr>
              <p:cNvSpPr/>
              <p:nvPr/>
            </p:nvSpPr>
            <p:spPr>
              <a:xfrm>
                <a:off x="496300" y="3889053"/>
                <a:ext cx="146553" cy="156650"/>
              </a:xfrm>
              <a:custGeom>
                <a:avLst/>
                <a:gdLst/>
                <a:ahLst/>
                <a:cxnLst/>
                <a:rect l="l" t="t" r="r" b="b"/>
                <a:pathLst>
                  <a:path w="7504" h="8021" extrusionOk="0">
                    <a:moveTo>
                      <a:pt x="6391" y="1"/>
                    </a:moveTo>
                    <a:cubicBezTo>
                      <a:pt x="6391" y="1"/>
                      <a:pt x="3512" y="1"/>
                      <a:pt x="2997" y="302"/>
                    </a:cubicBezTo>
                    <a:cubicBezTo>
                      <a:pt x="2480" y="601"/>
                      <a:pt x="503" y="4744"/>
                      <a:pt x="503" y="4744"/>
                    </a:cubicBezTo>
                    <a:lnTo>
                      <a:pt x="44" y="6286"/>
                    </a:lnTo>
                    <a:lnTo>
                      <a:pt x="516" y="6120"/>
                    </a:lnTo>
                    <a:lnTo>
                      <a:pt x="516" y="6120"/>
                    </a:lnTo>
                    <a:lnTo>
                      <a:pt x="0" y="8021"/>
                    </a:lnTo>
                    <a:lnTo>
                      <a:pt x="2440" y="5500"/>
                    </a:lnTo>
                    <a:cubicBezTo>
                      <a:pt x="2440" y="5500"/>
                      <a:pt x="3342" y="2064"/>
                      <a:pt x="3684" y="1848"/>
                    </a:cubicBezTo>
                    <a:cubicBezTo>
                      <a:pt x="4028" y="1633"/>
                      <a:pt x="5789" y="1503"/>
                      <a:pt x="5789" y="1503"/>
                    </a:cubicBezTo>
                    <a:cubicBezTo>
                      <a:pt x="5789" y="1503"/>
                      <a:pt x="7410" y="5244"/>
                      <a:pt x="7504" y="6227"/>
                    </a:cubicBezTo>
                    <a:cubicBezTo>
                      <a:pt x="7466" y="5730"/>
                      <a:pt x="7120" y="1358"/>
                      <a:pt x="6391"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4286;p29">
                <a:extLst>
                  <a:ext uri="{FF2B5EF4-FFF2-40B4-BE49-F238E27FC236}">
                    <a16:creationId xmlns:a16="http://schemas.microsoft.com/office/drawing/2014/main" id="{11D024A5-4C33-245D-C118-878012F33DE6}"/>
                  </a:ext>
                </a:extLst>
              </p:cNvPr>
              <p:cNvSpPr/>
              <p:nvPr/>
            </p:nvSpPr>
            <p:spPr>
              <a:xfrm>
                <a:off x="445913" y="3793688"/>
                <a:ext cx="88237" cy="202995"/>
              </a:xfrm>
              <a:custGeom>
                <a:avLst/>
                <a:gdLst/>
                <a:ahLst/>
                <a:cxnLst/>
                <a:rect l="l" t="t" r="r" b="b"/>
                <a:pathLst>
                  <a:path w="4518" h="10394" extrusionOk="0">
                    <a:moveTo>
                      <a:pt x="2540" y="0"/>
                    </a:moveTo>
                    <a:cubicBezTo>
                      <a:pt x="1811" y="816"/>
                      <a:pt x="394" y="2840"/>
                      <a:pt x="394" y="2840"/>
                    </a:cubicBezTo>
                    <a:lnTo>
                      <a:pt x="1" y="10394"/>
                    </a:lnTo>
                    <a:lnTo>
                      <a:pt x="1596" y="9334"/>
                    </a:lnTo>
                    <a:lnTo>
                      <a:pt x="1469" y="3224"/>
                    </a:lnTo>
                    <a:lnTo>
                      <a:pt x="2928" y="517"/>
                    </a:lnTo>
                    <a:lnTo>
                      <a:pt x="4518" y="0"/>
                    </a:ln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4287;p29">
                <a:extLst>
                  <a:ext uri="{FF2B5EF4-FFF2-40B4-BE49-F238E27FC236}">
                    <a16:creationId xmlns:a16="http://schemas.microsoft.com/office/drawing/2014/main" id="{476280C8-A0D9-A4B7-394F-475A00B6E9BF}"/>
                  </a:ext>
                </a:extLst>
              </p:cNvPr>
              <p:cNvSpPr/>
              <p:nvPr/>
            </p:nvSpPr>
            <p:spPr>
              <a:xfrm>
                <a:off x="282837" y="4363613"/>
                <a:ext cx="28846" cy="11288"/>
              </a:xfrm>
              <a:custGeom>
                <a:avLst/>
                <a:gdLst/>
                <a:ahLst/>
                <a:cxnLst/>
                <a:rect l="l" t="t" r="r" b="b"/>
                <a:pathLst>
                  <a:path w="1477" h="578" extrusionOk="0">
                    <a:moveTo>
                      <a:pt x="987" y="0"/>
                    </a:moveTo>
                    <a:cubicBezTo>
                      <a:pt x="593" y="0"/>
                      <a:pt x="90" y="98"/>
                      <a:pt x="0" y="577"/>
                    </a:cubicBezTo>
                    <a:cubicBezTo>
                      <a:pt x="0" y="577"/>
                      <a:pt x="423" y="355"/>
                      <a:pt x="808" y="355"/>
                    </a:cubicBezTo>
                    <a:cubicBezTo>
                      <a:pt x="930" y="355"/>
                      <a:pt x="1048" y="377"/>
                      <a:pt x="1148" y="436"/>
                    </a:cubicBezTo>
                    <a:lnTo>
                      <a:pt x="1477" y="46"/>
                    </a:lnTo>
                    <a:cubicBezTo>
                      <a:pt x="1477" y="46"/>
                      <a:pt x="1258" y="0"/>
                      <a:pt x="987" y="0"/>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4288;p29">
                <a:extLst>
                  <a:ext uri="{FF2B5EF4-FFF2-40B4-BE49-F238E27FC236}">
                    <a16:creationId xmlns:a16="http://schemas.microsoft.com/office/drawing/2014/main" id="{7C6312E7-F4D2-DABB-4115-0EEE55EB17F8}"/>
                  </a:ext>
                </a:extLst>
              </p:cNvPr>
              <p:cNvSpPr/>
              <p:nvPr/>
            </p:nvSpPr>
            <p:spPr>
              <a:xfrm>
                <a:off x="432808" y="4360078"/>
                <a:ext cx="18202" cy="7128"/>
              </a:xfrm>
              <a:custGeom>
                <a:avLst/>
                <a:gdLst/>
                <a:ahLst/>
                <a:cxnLst/>
                <a:rect l="l" t="t" r="r" b="b"/>
                <a:pathLst>
                  <a:path w="932" h="365" extrusionOk="0">
                    <a:moveTo>
                      <a:pt x="311" y="0"/>
                    </a:moveTo>
                    <a:cubicBezTo>
                      <a:pt x="140" y="0"/>
                      <a:pt x="1" y="30"/>
                      <a:pt x="1" y="30"/>
                    </a:cubicBezTo>
                    <a:lnTo>
                      <a:pt x="209" y="275"/>
                    </a:lnTo>
                    <a:cubicBezTo>
                      <a:pt x="271" y="239"/>
                      <a:pt x="344" y="225"/>
                      <a:pt x="421" y="225"/>
                    </a:cubicBezTo>
                    <a:cubicBezTo>
                      <a:pt x="664" y="225"/>
                      <a:pt x="932" y="364"/>
                      <a:pt x="932" y="364"/>
                    </a:cubicBezTo>
                    <a:cubicBezTo>
                      <a:pt x="875" y="62"/>
                      <a:pt x="559" y="0"/>
                      <a:pt x="311" y="0"/>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4289;p29">
                <a:extLst>
                  <a:ext uri="{FF2B5EF4-FFF2-40B4-BE49-F238E27FC236}">
                    <a16:creationId xmlns:a16="http://schemas.microsoft.com/office/drawing/2014/main" id="{8AB5B1F3-3774-08FE-FAA9-5C46C66C78CF}"/>
                  </a:ext>
                </a:extLst>
              </p:cNvPr>
              <p:cNvSpPr/>
              <p:nvPr/>
            </p:nvSpPr>
            <p:spPr>
              <a:xfrm>
                <a:off x="296000" y="4239461"/>
                <a:ext cx="148018" cy="135538"/>
              </a:xfrm>
              <a:custGeom>
                <a:avLst/>
                <a:gdLst/>
                <a:ahLst/>
                <a:cxnLst/>
                <a:rect l="l" t="t" r="r" b="b"/>
                <a:pathLst>
                  <a:path w="7579" h="6940" extrusionOk="0">
                    <a:moveTo>
                      <a:pt x="4492" y="0"/>
                    </a:moveTo>
                    <a:cubicBezTo>
                      <a:pt x="4111" y="0"/>
                      <a:pt x="3779" y="67"/>
                      <a:pt x="3642" y="267"/>
                    </a:cubicBezTo>
                    <a:cubicBezTo>
                      <a:pt x="3642" y="267"/>
                      <a:pt x="4341" y="5152"/>
                      <a:pt x="4341" y="5300"/>
                    </a:cubicBezTo>
                    <a:cubicBezTo>
                      <a:pt x="4341" y="5451"/>
                      <a:pt x="2179" y="5868"/>
                      <a:pt x="2092" y="5868"/>
                    </a:cubicBezTo>
                    <a:cubicBezTo>
                      <a:pt x="2005" y="5868"/>
                      <a:pt x="986" y="6106"/>
                      <a:pt x="321" y="6621"/>
                    </a:cubicBezTo>
                    <a:cubicBezTo>
                      <a:pt x="321" y="6621"/>
                      <a:pt x="0" y="6940"/>
                      <a:pt x="401" y="6940"/>
                    </a:cubicBezTo>
                    <a:cubicBezTo>
                      <a:pt x="490" y="6940"/>
                      <a:pt x="615" y="6924"/>
                      <a:pt x="787" y="6885"/>
                    </a:cubicBezTo>
                    <a:cubicBezTo>
                      <a:pt x="1733" y="6670"/>
                      <a:pt x="1787" y="6266"/>
                      <a:pt x="3271" y="6266"/>
                    </a:cubicBezTo>
                    <a:cubicBezTo>
                      <a:pt x="4573" y="6266"/>
                      <a:pt x="4680" y="6090"/>
                      <a:pt x="4680" y="6090"/>
                    </a:cubicBezTo>
                    <a:cubicBezTo>
                      <a:pt x="4680" y="6090"/>
                      <a:pt x="6370" y="6583"/>
                      <a:pt x="7048" y="6583"/>
                    </a:cubicBezTo>
                    <a:cubicBezTo>
                      <a:pt x="7197" y="6583"/>
                      <a:pt x="7297" y="6559"/>
                      <a:pt x="7320" y="6501"/>
                    </a:cubicBezTo>
                    <a:cubicBezTo>
                      <a:pt x="7579" y="5863"/>
                      <a:pt x="5584" y="6302"/>
                      <a:pt x="5112" y="5378"/>
                    </a:cubicBezTo>
                    <a:lnTo>
                      <a:pt x="6215" y="267"/>
                    </a:lnTo>
                    <a:cubicBezTo>
                      <a:pt x="6215" y="267"/>
                      <a:pt x="5254" y="0"/>
                      <a:pt x="4492" y="0"/>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4290;p29">
                <a:extLst>
                  <a:ext uri="{FF2B5EF4-FFF2-40B4-BE49-F238E27FC236}">
                    <a16:creationId xmlns:a16="http://schemas.microsoft.com/office/drawing/2014/main" id="{F95FBB6A-49A3-3EBD-1E9F-527B676C3EF6}"/>
                  </a:ext>
                </a:extLst>
              </p:cNvPr>
              <p:cNvSpPr/>
              <p:nvPr/>
            </p:nvSpPr>
            <p:spPr>
              <a:xfrm>
                <a:off x="178645" y="3806129"/>
                <a:ext cx="170790" cy="338396"/>
              </a:xfrm>
              <a:custGeom>
                <a:avLst/>
                <a:gdLst/>
                <a:ahLst/>
                <a:cxnLst/>
                <a:rect l="l" t="t" r="r" b="b"/>
                <a:pathLst>
                  <a:path w="8745" h="17327" extrusionOk="0">
                    <a:moveTo>
                      <a:pt x="1757" y="0"/>
                    </a:moveTo>
                    <a:cubicBezTo>
                      <a:pt x="1199" y="0"/>
                      <a:pt x="835" y="204"/>
                      <a:pt x="533" y="443"/>
                    </a:cubicBezTo>
                    <a:cubicBezTo>
                      <a:pt x="290" y="635"/>
                      <a:pt x="55" y="1123"/>
                      <a:pt x="0" y="1624"/>
                    </a:cubicBezTo>
                    <a:lnTo>
                      <a:pt x="16" y="1628"/>
                    </a:lnTo>
                    <a:cubicBezTo>
                      <a:pt x="75" y="1625"/>
                      <a:pt x="126" y="1624"/>
                      <a:pt x="167" y="1624"/>
                    </a:cubicBezTo>
                    <a:cubicBezTo>
                      <a:pt x="236" y="1624"/>
                      <a:pt x="276" y="1627"/>
                      <a:pt x="276" y="1627"/>
                    </a:cubicBezTo>
                    <a:cubicBezTo>
                      <a:pt x="276" y="1627"/>
                      <a:pt x="1236" y="1993"/>
                      <a:pt x="1011" y="3267"/>
                    </a:cubicBezTo>
                    <a:lnTo>
                      <a:pt x="1011" y="3270"/>
                    </a:lnTo>
                    <a:lnTo>
                      <a:pt x="2077" y="3043"/>
                    </a:lnTo>
                    <a:cubicBezTo>
                      <a:pt x="2928" y="4377"/>
                      <a:pt x="3082" y="5723"/>
                      <a:pt x="3082" y="5723"/>
                    </a:cubicBezTo>
                    <a:cubicBezTo>
                      <a:pt x="3082" y="5723"/>
                      <a:pt x="3055" y="8297"/>
                      <a:pt x="2007" y="12467"/>
                    </a:cubicBezTo>
                    <a:cubicBezTo>
                      <a:pt x="989" y="16508"/>
                      <a:pt x="2855" y="17326"/>
                      <a:pt x="2855" y="17326"/>
                    </a:cubicBezTo>
                    <a:cubicBezTo>
                      <a:pt x="2855" y="17326"/>
                      <a:pt x="2526" y="16294"/>
                      <a:pt x="2509" y="16102"/>
                    </a:cubicBezTo>
                    <a:cubicBezTo>
                      <a:pt x="2460" y="15643"/>
                      <a:pt x="2744" y="14591"/>
                      <a:pt x="2946" y="14309"/>
                    </a:cubicBezTo>
                    <a:cubicBezTo>
                      <a:pt x="2946" y="14309"/>
                      <a:pt x="3356" y="14891"/>
                      <a:pt x="3561" y="15207"/>
                    </a:cubicBezTo>
                    <a:cubicBezTo>
                      <a:pt x="3561" y="15207"/>
                      <a:pt x="3661" y="14545"/>
                      <a:pt x="3812" y="14226"/>
                    </a:cubicBezTo>
                    <a:cubicBezTo>
                      <a:pt x="3812" y="14226"/>
                      <a:pt x="5025" y="14923"/>
                      <a:pt x="5110" y="15310"/>
                    </a:cubicBezTo>
                    <a:cubicBezTo>
                      <a:pt x="5110" y="15310"/>
                      <a:pt x="5976" y="14054"/>
                      <a:pt x="5768" y="13217"/>
                    </a:cubicBezTo>
                    <a:cubicBezTo>
                      <a:pt x="5663" y="12784"/>
                      <a:pt x="7248" y="11523"/>
                      <a:pt x="8745" y="10333"/>
                    </a:cubicBezTo>
                    <a:cubicBezTo>
                      <a:pt x="8719" y="10321"/>
                      <a:pt x="8704" y="10302"/>
                      <a:pt x="8696" y="10282"/>
                    </a:cubicBezTo>
                    <a:cubicBezTo>
                      <a:pt x="8345" y="9399"/>
                      <a:pt x="7320" y="6099"/>
                      <a:pt x="6623" y="5389"/>
                    </a:cubicBezTo>
                    <a:lnTo>
                      <a:pt x="6623" y="5389"/>
                    </a:lnTo>
                    <a:cubicBezTo>
                      <a:pt x="6623" y="5389"/>
                      <a:pt x="6992" y="5428"/>
                      <a:pt x="7578" y="5706"/>
                    </a:cubicBezTo>
                    <a:cubicBezTo>
                      <a:pt x="7578" y="5706"/>
                      <a:pt x="5641" y="1207"/>
                      <a:pt x="2981" y="250"/>
                    </a:cubicBezTo>
                    <a:cubicBezTo>
                      <a:pt x="2486" y="72"/>
                      <a:pt x="2087" y="0"/>
                      <a:pt x="1757" y="0"/>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4291;p29">
                <a:extLst>
                  <a:ext uri="{FF2B5EF4-FFF2-40B4-BE49-F238E27FC236}">
                    <a16:creationId xmlns:a16="http://schemas.microsoft.com/office/drawing/2014/main" id="{06FF5DC0-9913-DC85-6584-84F5E12E0F42}"/>
                  </a:ext>
                </a:extLst>
              </p:cNvPr>
              <p:cNvSpPr/>
              <p:nvPr/>
            </p:nvSpPr>
            <p:spPr>
              <a:xfrm>
                <a:off x="225556" y="3799040"/>
                <a:ext cx="408197" cy="474520"/>
              </a:xfrm>
              <a:custGeom>
                <a:avLst/>
                <a:gdLst/>
                <a:ahLst/>
                <a:cxnLst/>
                <a:rect l="l" t="t" r="r" b="b"/>
                <a:pathLst>
                  <a:path w="20901" h="24297" extrusionOk="0">
                    <a:moveTo>
                      <a:pt x="17842" y="0"/>
                    </a:moveTo>
                    <a:cubicBezTo>
                      <a:pt x="17167" y="0"/>
                      <a:pt x="14984" y="2391"/>
                      <a:pt x="14628" y="2589"/>
                    </a:cubicBezTo>
                    <a:cubicBezTo>
                      <a:pt x="14242" y="2803"/>
                      <a:pt x="12507" y="9220"/>
                      <a:pt x="12507" y="9220"/>
                    </a:cubicBezTo>
                    <a:cubicBezTo>
                      <a:pt x="12507" y="9220"/>
                      <a:pt x="11131" y="10296"/>
                      <a:pt x="9448" y="10467"/>
                    </a:cubicBezTo>
                    <a:cubicBezTo>
                      <a:pt x="7753" y="10639"/>
                      <a:pt x="6963" y="10730"/>
                      <a:pt x="6597" y="10730"/>
                    </a:cubicBezTo>
                    <a:cubicBezTo>
                      <a:pt x="6465" y="10730"/>
                      <a:pt x="6388" y="10718"/>
                      <a:pt x="6344" y="10694"/>
                    </a:cubicBezTo>
                    <a:cubicBezTo>
                      <a:pt x="4850" y="11885"/>
                      <a:pt x="3262" y="13145"/>
                      <a:pt x="3369" y="13578"/>
                    </a:cubicBezTo>
                    <a:cubicBezTo>
                      <a:pt x="3576" y="14417"/>
                      <a:pt x="2710" y="15671"/>
                      <a:pt x="2710" y="15671"/>
                    </a:cubicBezTo>
                    <a:cubicBezTo>
                      <a:pt x="2627" y="15284"/>
                      <a:pt x="1413" y="14586"/>
                      <a:pt x="1413" y="14586"/>
                    </a:cubicBezTo>
                    <a:cubicBezTo>
                      <a:pt x="1262" y="14903"/>
                      <a:pt x="1162" y="15567"/>
                      <a:pt x="1162" y="15567"/>
                    </a:cubicBezTo>
                    <a:cubicBezTo>
                      <a:pt x="959" y="15253"/>
                      <a:pt x="547" y="14671"/>
                      <a:pt x="547" y="14671"/>
                    </a:cubicBezTo>
                    <a:cubicBezTo>
                      <a:pt x="0" y="15307"/>
                      <a:pt x="108" y="16465"/>
                      <a:pt x="108" y="16465"/>
                    </a:cubicBezTo>
                    <a:cubicBezTo>
                      <a:pt x="108" y="16465"/>
                      <a:pt x="3342" y="20633"/>
                      <a:pt x="4404" y="20633"/>
                    </a:cubicBezTo>
                    <a:cubicBezTo>
                      <a:pt x="5470" y="20633"/>
                      <a:pt x="6506" y="23398"/>
                      <a:pt x="7402" y="23398"/>
                    </a:cubicBezTo>
                    <a:cubicBezTo>
                      <a:pt x="7466" y="23398"/>
                      <a:pt x="7905" y="24296"/>
                      <a:pt x="7905" y="24296"/>
                    </a:cubicBezTo>
                    <a:cubicBezTo>
                      <a:pt x="7905" y="24296"/>
                      <a:pt x="8065" y="23193"/>
                      <a:pt x="8202" y="23193"/>
                    </a:cubicBezTo>
                    <a:cubicBezTo>
                      <a:pt x="8299" y="23195"/>
                      <a:pt x="8941" y="23945"/>
                      <a:pt x="8941" y="23945"/>
                    </a:cubicBezTo>
                    <a:cubicBezTo>
                      <a:pt x="8941" y="23945"/>
                      <a:pt x="9143" y="23504"/>
                      <a:pt x="9397" y="23504"/>
                    </a:cubicBezTo>
                    <a:cubicBezTo>
                      <a:pt x="9853" y="23504"/>
                      <a:pt x="10530" y="22127"/>
                      <a:pt x="10574" y="21334"/>
                    </a:cubicBezTo>
                    <a:cubicBezTo>
                      <a:pt x="10639" y="20175"/>
                      <a:pt x="13178" y="20508"/>
                      <a:pt x="14077" y="18736"/>
                    </a:cubicBezTo>
                    <a:cubicBezTo>
                      <a:pt x="14501" y="17903"/>
                      <a:pt x="15842" y="13190"/>
                      <a:pt x="15842" y="13190"/>
                    </a:cubicBezTo>
                    <a:cubicBezTo>
                      <a:pt x="15842" y="13190"/>
                      <a:pt x="18065" y="10450"/>
                      <a:pt x="18324" y="10407"/>
                    </a:cubicBezTo>
                    <a:cubicBezTo>
                      <a:pt x="18326" y="10406"/>
                      <a:pt x="18328" y="10406"/>
                      <a:pt x="18331" y="10406"/>
                    </a:cubicBezTo>
                    <a:cubicBezTo>
                      <a:pt x="18601" y="10406"/>
                      <a:pt x="19744" y="12781"/>
                      <a:pt x="20042" y="13887"/>
                    </a:cubicBezTo>
                    <a:cubicBezTo>
                      <a:pt x="20042" y="13887"/>
                      <a:pt x="19482" y="9591"/>
                      <a:pt x="18924" y="8431"/>
                    </a:cubicBezTo>
                    <a:cubicBezTo>
                      <a:pt x="18924" y="8434"/>
                      <a:pt x="17670" y="8711"/>
                      <a:pt x="16238" y="10075"/>
                    </a:cubicBezTo>
                    <a:cubicBezTo>
                      <a:pt x="15603" y="10680"/>
                      <a:pt x="13863" y="12628"/>
                      <a:pt x="13863" y="12628"/>
                    </a:cubicBezTo>
                    <a:lnTo>
                      <a:pt x="14379" y="10727"/>
                    </a:lnTo>
                    <a:lnTo>
                      <a:pt x="14379" y="10727"/>
                    </a:lnTo>
                    <a:lnTo>
                      <a:pt x="13908" y="10893"/>
                    </a:lnTo>
                    <a:lnTo>
                      <a:pt x="14369" y="9352"/>
                    </a:lnTo>
                    <a:cubicBezTo>
                      <a:pt x="14369" y="9352"/>
                      <a:pt x="15314" y="3878"/>
                      <a:pt x="15658" y="3168"/>
                    </a:cubicBezTo>
                    <a:cubicBezTo>
                      <a:pt x="16003" y="2459"/>
                      <a:pt x="18151" y="1428"/>
                      <a:pt x="18151" y="1428"/>
                    </a:cubicBezTo>
                    <a:lnTo>
                      <a:pt x="20900" y="3706"/>
                    </a:lnTo>
                    <a:cubicBezTo>
                      <a:pt x="20900" y="3706"/>
                      <a:pt x="18408" y="526"/>
                      <a:pt x="17979" y="54"/>
                    </a:cubicBezTo>
                    <a:cubicBezTo>
                      <a:pt x="17945" y="17"/>
                      <a:pt x="17899" y="0"/>
                      <a:pt x="17842" y="0"/>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4292;p29">
                <a:extLst>
                  <a:ext uri="{FF2B5EF4-FFF2-40B4-BE49-F238E27FC236}">
                    <a16:creationId xmlns:a16="http://schemas.microsoft.com/office/drawing/2014/main" id="{1AF29805-EEB6-D5B5-A4DA-13EEF36BDDE6}"/>
                  </a:ext>
                </a:extLst>
              </p:cNvPr>
              <p:cNvSpPr/>
              <p:nvPr/>
            </p:nvSpPr>
            <p:spPr>
              <a:xfrm>
                <a:off x="148608" y="3837865"/>
                <a:ext cx="54235" cy="40017"/>
              </a:xfrm>
              <a:custGeom>
                <a:avLst/>
                <a:gdLst/>
                <a:ahLst/>
                <a:cxnLst/>
                <a:rect l="l" t="t" r="r" b="b"/>
                <a:pathLst>
                  <a:path w="2777" h="2049" extrusionOk="0">
                    <a:moveTo>
                      <a:pt x="1719" y="1"/>
                    </a:moveTo>
                    <a:cubicBezTo>
                      <a:pt x="1676" y="1"/>
                      <a:pt x="1620" y="2"/>
                      <a:pt x="1557" y="6"/>
                    </a:cubicBezTo>
                    <a:cubicBezTo>
                      <a:pt x="1120" y="31"/>
                      <a:pt x="262" y="175"/>
                      <a:pt x="1" y="911"/>
                    </a:cubicBezTo>
                    <a:cubicBezTo>
                      <a:pt x="1" y="911"/>
                      <a:pt x="334" y="846"/>
                      <a:pt x="777" y="846"/>
                    </a:cubicBezTo>
                    <a:cubicBezTo>
                      <a:pt x="1122" y="846"/>
                      <a:pt x="1534" y="886"/>
                      <a:pt x="1906" y="1025"/>
                    </a:cubicBezTo>
                    <a:cubicBezTo>
                      <a:pt x="1567" y="1437"/>
                      <a:pt x="702" y="2044"/>
                      <a:pt x="645" y="2044"/>
                    </a:cubicBezTo>
                    <a:cubicBezTo>
                      <a:pt x="645" y="2044"/>
                      <a:pt x="732" y="2049"/>
                      <a:pt x="870" y="2049"/>
                    </a:cubicBezTo>
                    <a:cubicBezTo>
                      <a:pt x="1303" y="2049"/>
                      <a:pt x="2232" y="2005"/>
                      <a:pt x="2550" y="1643"/>
                    </a:cubicBezTo>
                    <a:cubicBezTo>
                      <a:pt x="2777" y="370"/>
                      <a:pt x="1817" y="3"/>
                      <a:pt x="1817" y="3"/>
                    </a:cubicBezTo>
                    <a:cubicBezTo>
                      <a:pt x="1817" y="3"/>
                      <a:pt x="1780" y="1"/>
                      <a:pt x="1719"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4293;p29">
                <a:extLst>
                  <a:ext uri="{FF2B5EF4-FFF2-40B4-BE49-F238E27FC236}">
                    <a16:creationId xmlns:a16="http://schemas.microsoft.com/office/drawing/2014/main" id="{2B3AE483-F836-E600-6E90-5EF0AC3F00B4}"/>
                  </a:ext>
                </a:extLst>
              </p:cNvPr>
              <p:cNvSpPr/>
              <p:nvPr/>
            </p:nvSpPr>
            <p:spPr>
              <a:xfrm>
                <a:off x="174426" y="3865539"/>
                <a:ext cx="64410" cy="87221"/>
              </a:xfrm>
              <a:custGeom>
                <a:avLst/>
                <a:gdLst/>
                <a:ahLst/>
                <a:cxnLst/>
                <a:rect l="l" t="t" r="r" b="b"/>
                <a:pathLst>
                  <a:path w="3298" h="4466" extrusionOk="0">
                    <a:moveTo>
                      <a:pt x="2293" y="1"/>
                    </a:moveTo>
                    <a:lnTo>
                      <a:pt x="1227" y="228"/>
                    </a:lnTo>
                    <a:cubicBezTo>
                      <a:pt x="1227" y="228"/>
                      <a:pt x="1" y="3485"/>
                      <a:pt x="1218" y="3485"/>
                    </a:cubicBezTo>
                    <a:cubicBezTo>
                      <a:pt x="1246" y="3485"/>
                      <a:pt x="1275" y="3483"/>
                      <a:pt x="1306" y="3480"/>
                    </a:cubicBezTo>
                    <a:cubicBezTo>
                      <a:pt x="1306" y="3480"/>
                      <a:pt x="1547" y="4465"/>
                      <a:pt x="2187" y="4465"/>
                    </a:cubicBezTo>
                    <a:cubicBezTo>
                      <a:pt x="2276" y="4465"/>
                      <a:pt x="2372" y="4447"/>
                      <a:pt x="2477" y="4404"/>
                    </a:cubicBezTo>
                    <a:cubicBezTo>
                      <a:pt x="3076" y="4157"/>
                      <a:pt x="3298" y="2681"/>
                      <a:pt x="3298" y="2681"/>
                    </a:cubicBezTo>
                    <a:cubicBezTo>
                      <a:pt x="3298" y="2681"/>
                      <a:pt x="3141" y="1335"/>
                      <a:pt x="2293" y="1"/>
                    </a:cubicBez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4294;p29">
                <a:extLst>
                  <a:ext uri="{FF2B5EF4-FFF2-40B4-BE49-F238E27FC236}">
                    <a16:creationId xmlns:a16="http://schemas.microsoft.com/office/drawing/2014/main" id="{39DD181F-C2E3-2EB4-CC2B-08C512778A9A}"/>
                  </a:ext>
                </a:extLst>
              </p:cNvPr>
              <p:cNvSpPr/>
              <p:nvPr/>
            </p:nvSpPr>
            <p:spPr>
              <a:xfrm>
                <a:off x="644611" y="4011428"/>
                <a:ext cx="20" cy="117"/>
              </a:xfrm>
              <a:custGeom>
                <a:avLst/>
                <a:gdLst/>
                <a:ahLst/>
                <a:cxnLst/>
                <a:rect l="l" t="t" r="r" b="b"/>
                <a:pathLst>
                  <a:path w="1" h="6" extrusionOk="0">
                    <a:moveTo>
                      <a:pt x="1" y="1"/>
                    </a:moveTo>
                    <a:lnTo>
                      <a:pt x="1" y="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4295;p29">
                <a:extLst>
                  <a:ext uri="{FF2B5EF4-FFF2-40B4-BE49-F238E27FC236}">
                    <a16:creationId xmlns:a16="http://schemas.microsoft.com/office/drawing/2014/main" id="{A11D00B3-5AD2-E3D4-B142-7CEE535FD835}"/>
                  </a:ext>
                </a:extLst>
              </p:cNvPr>
              <p:cNvSpPr/>
              <p:nvPr/>
            </p:nvSpPr>
            <p:spPr>
              <a:xfrm>
                <a:off x="644533" y="4010647"/>
                <a:ext cx="98" cy="840"/>
              </a:xfrm>
              <a:custGeom>
                <a:avLst/>
                <a:gdLst/>
                <a:ahLst/>
                <a:cxnLst/>
                <a:rect l="l" t="t" r="r" b="b"/>
                <a:pathLst>
                  <a:path w="5" h="43" extrusionOk="0">
                    <a:moveTo>
                      <a:pt x="0" y="1"/>
                    </a:moveTo>
                    <a:cubicBezTo>
                      <a:pt x="1" y="9"/>
                      <a:pt x="2" y="17"/>
                      <a:pt x="3" y="23"/>
                    </a:cubicBezTo>
                    <a:lnTo>
                      <a:pt x="3" y="23"/>
                    </a:lnTo>
                    <a:cubicBezTo>
                      <a:pt x="3" y="16"/>
                      <a:pt x="2" y="8"/>
                      <a:pt x="0" y="1"/>
                    </a:cubicBezTo>
                    <a:close/>
                    <a:moveTo>
                      <a:pt x="3" y="23"/>
                    </a:moveTo>
                    <a:lnTo>
                      <a:pt x="3" y="23"/>
                    </a:lnTo>
                    <a:cubicBezTo>
                      <a:pt x="4" y="30"/>
                      <a:pt x="4" y="36"/>
                      <a:pt x="5" y="42"/>
                    </a:cubicBezTo>
                    <a:cubicBezTo>
                      <a:pt x="5" y="39"/>
                      <a:pt x="4" y="32"/>
                      <a:pt x="3" y="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4296;p29">
                <a:extLst>
                  <a:ext uri="{FF2B5EF4-FFF2-40B4-BE49-F238E27FC236}">
                    <a16:creationId xmlns:a16="http://schemas.microsoft.com/office/drawing/2014/main" id="{ACA4059F-175A-E472-1FD6-2A2756F1A5BC}"/>
                  </a:ext>
                </a:extLst>
              </p:cNvPr>
              <p:cNvSpPr/>
              <p:nvPr/>
            </p:nvSpPr>
            <p:spPr>
              <a:xfrm>
                <a:off x="157513" y="3726095"/>
                <a:ext cx="135206" cy="88139"/>
              </a:xfrm>
              <a:custGeom>
                <a:avLst/>
                <a:gdLst/>
                <a:ahLst/>
                <a:cxnLst/>
                <a:rect l="l" t="t" r="r" b="b"/>
                <a:pathLst>
                  <a:path w="6923" h="4513" extrusionOk="0">
                    <a:moveTo>
                      <a:pt x="5411" y="1"/>
                    </a:moveTo>
                    <a:cubicBezTo>
                      <a:pt x="5107" y="1"/>
                      <a:pt x="4810" y="145"/>
                      <a:pt x="4691" y="384"/>
                    </a:cubicBezTo>
                    <a:cubicBezTo>
                      <a:pt x="4691" y="384"/>
                      <a:pt x="4370" y="159"/>
                      <a:pt x="3956" y="159"/>
                    </a:cubicBezTo>
                    <a:cubicBezTo>
                      <a:pt x="3621" y="159"/>
                      <a:pt x="3226" y="307"/>
                      <a:pt x="2892" y="840"/>
                    </a:cubicBezTo>
                    <a:cubicBezTo>
                      <a:pt x="2892" y="840"/>
                      <a:pt x="2851" y="836"/>
                      <a:pt x="2780" y="836"/>
                    </a:cubicBezTo>
                    <a:cubicBezTo>
                      <a:pt x="2441" y="836"/>
                      <a:pt x="1432" y="938"/>
                      <a:pt x="1180" y="2123"/>
                    </a:cubicBezTo>
                    <a:cubicBezTo>
                      <a:pt x="1180" y="2123"/>
                      <a:pt x="1" y="2520"/>
                      <a:pt x="395" y="3756"/>
                    </a:cubicBezTo>
                    <a:cubicBezTo>
                      <a:pt x="632" y="4498"/>
                      <a:pt x="1572" y="4512"/>
                      <a:pt x="1646" y="4512"/>
                    </a:cubicBezTo>
                    <a:cubicBezTo>
                      <a:pt x="1649" y="4512"/>
                      <a:pt x="1651" y="4512"/>
                      <a:pt x="1651" y="4512"/>
                    </a:cubicBezTo>
                    <a:cubicBezTo>
                      <a:pt x="1651" y="4512"/>
                      <a:pt x="2113" y="4145"/>
                      <a:pt x="2947" y="4145"/>
                    </a:cubicBezTo>
                    <a:cubicBezTo>
                      <a:pt x="3291" y="4145"/>
                      <a:pt x="3698" y="4208"/>
                      <a:pt x="4161" y="4384"/>
                    </a:cubicBezTo>
                    <a:cubicBezTo>
                      <a:pt x="4161" y="4384"/>
                      <a:pt x="6923" y="2057"/>
                      <a:pt x="6162" y="455"/>
                    </a:cubicBezTo>
                    <a:cubicBezTo>
                      <a:pt x="6010" y="137"/>
                      <a:pt x="5707" y="1"/>
                      <a:pt x="5411" y="1"/>
                    </a:cubicBez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4297;p29">
                <a:extLst>
                  <a:ext uri="{FF2B5EF4-FFF2-40B4-BE49-F238E27FC236}">
                    <a16:creationId xmlns:a16="http://schemas.microsoft.com/office/drawing/2014/main" id="{2D7D0F5D-B233-6629-7110-922F338B6F41}"/>
                  </a:ext>
                </a:extLst>
              </p:cNvPr>
              <p:cNvSpPr/>
              <p:nvPr/>
            </p:nvSpPr>
            <p:spPr>
              <a:xfrm>
                <a:off x="279302" y="4076385"/>
                <a:ext cx="218150" cy="84916"/>
              </a:xfrm>
              <a:custGeom>
                <a:avLst/>
                <a:gdLst/>
                <a:ahLst/>
                <a:cxnLst/>
                <a:rect l="l" t="t" r="r" b="b"/>
                <a:pathLst>
                  <a:path w="11170" h="4348" extrusionOk="0">
                    <a:moveTo>
                      <a:pt x="847" y="1"/>
                    </a:moveTo>
                    <a:cubicBezTo>
                      <a:pt x="376" y="1"/>
                      <a:pt x="52" y="208"/>
                      <a:pt x="1" y="743"/>
                    </a:cubicBezTo>
                    <a:cubicBezTo>
                      <a:pt x="1" y="743"/>
                      <a:pt x="1472" y="4278"/>
                      <a:pt x="5674" y="4347"/>
                    </a:cubicBezTo>
                    <a:lnTo>
                      <a:pt x="8933" y="2583"/>
                    </a:lnTo>
                    <a:cubicBezTo>
                      <a:pt x="8933" y="2583"/>
                      <a:pt x="10505" y="1270"/>
                      <a:pt x="11169" y="354"/>
                    </a:cubicBezTo>
                    <a:lnTo>
                      <a:pt x="11169" y="354"/>
                    </a:lnTo>
                    <a:lnTo>
                      <a:pt x="8434" y="1843"/>
                    </a:lnTo>
                    <a:cubicBezTo>
                      <a:pt x="8434" y="1843"/>
                      <a:pt x="6270" y="2209"/>
                      <a:pt x="5814" y="2445"/>
                    </a:cubicBezTo>
                    <a:cubicBezTo>
                      <a:pt x="5814" y="2441"/>
                      <a:pt x="2464" y="1"/>
                      <a:pt x="847"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4298;p29">
                <a:extLst>
                  <a:ext uri="{FF2B5EF4-FFF2-40B4-BE49-F238E27FC236}">
                    <a16:creationId xmlns:a16="http://schemas.microsoft.com/office/drawing/2014/main" id="{F6AFB99F-BA5E-C616-E498-D9A842E2A604}"/>
                  </a:ext>
                </a:extLst>
              </p:cNvPr>
              <p:cNvSpPr/>
              <p:nvPr/>
            </p:nvSpPr>
            <p:spPr>
              <a:xfrm>
                <a:off x="320628" y="4199698"/>
                <a:ext cx="23397" cy="40622"/>
              </a:xfrm>
              <a:custGeom>
                <a:avLst/>
                <a:gdLst/>
                <a:ahLst/>
                <a:cxnLst/>
                <a:rect l="l" t="t" r="r" b="b"/>
                <a:pathLst>
                  <a:path w="1198" h="2080" extrusionOk="0">
                    <a:moveTo>
                      <a:pt x="202" y="1"/>
                    </a:moveTo>
                    <a:cubicBezTo>
                      <a:pt x="82" y="1"/>
                      <a:pt x="1" y="82"/>
                      <a:pt x="14" y="291"/>
                    </a:cubicBezTo>
                    <a:cubicBezTo>
                      <a:pt x="14" y="291"/>
                      <a:pt x="692" y="1648"/>
                      <a:pt x="1198" y="2079"/>
                    </a:cubicBezTo>
                    <a:cubicBezTo>
                      <a:pt x="1198" y="2079"/>
                      <a:pt x="733" y="1277"/>
                      <a:pt x="955" y="872"/>
                    </a:cubicBezTo>
                    <a:cubicBezTo>
                      <a:pt x="1118" y="579"/>
                      <a:pt x="521" y="1"/>
                      <a:pt x="202" y="1"/>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4299;p29">
                <a:extLst>
                  <a:ext uri="{FF2B5EF4-FFF2-40B4-BE49-F238E27FC236}">
                    <a16:creationId xmlns:a16="http://schemas.microsoft.com/office/drawing/2014/main" id="{35A65B58-D215-E206-D772-9D5581B1BCBD}"/>
                  </a:ext>
                </a:extLst>
              </p:cNvPr>
              <p:cNvSpPr/>
              <p:nvPr/>
            </p:nvSpPr>
            <p:spPr>
              <a:xfrm>
                <a:off x="341056" y="4215673"/>
                <a:ext cx="20135" cy="45271"/>
              </a:xfrm>
              <a:custGeom>
                <a:avLst/>
                <a:gdLst/>
                <a:ahLst/>
                <a:cxnLst/>
                <a:rect l="l" t="t" r="r" b="b"/>
                <a:pathLst>
                  <a:path w="1031" h="2318" extrusionOk="0">
                    <a:moveTo>
                      <a:pt x="135" y="1"/>
                    </a:moveTo>
                    <a:cubicBezTo>
                      <a:pt x="47" y="1"/>
                      <a:pt x="1" y="62"/>
                      <a:pt x="41" y="222"/>
                    </a:cubicBezTo>
                    <a:cubicBezTo>
                      <a:pt x="41" y="222"/>
                      <a:pt x="142" y="1227"/>
                      <a:pt x="1031" y="2318"/>
                    </a:cubicBezTo>
                    <a:cubicBezTo>
                      <a:pt x="1031" y="2318"/>
                      <a:pt x="849" y="822"/>
                      <a:pt x="930" y="641"/>
                    </a:cubicBezTo>
                    <a:cubicBezTo>
                      <a:pt x="990" y="506"/>
                      <a:pt x="388" y="1"/>
                      <a:pt x="135" y="1"/>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4300;p29">
                <a:extLst>
                  <a:ext uri="{FF2B5EF4-FFF2-40B4-BE49-F238E27FC236}">
                    <a16:creationId xmlns:a16="http://schemas.microsoft.com/office/drawing/2014/main" id="{5630D8E5-DCF0-7ACE-FFB4-BA432A35486B}"/>
                  </a:ext>
                </a:extLst>
              </p:cNvPr>
              <p:cNvSpPr/>
              <p:nvPr/>
            </p:nvSpPr>
            <p:spPr>
              <a:xfrm>
                <a:off x="398084" y="4197549"/>
                <a:ext cx="18573" cy="45153"/>
              </a:xfrm>
              <a:custGeom>
                <a:avLst/>
                <a:gdLst/>
                <a:ahLst/>
                <a:cxnLst/>
                <a:rect l="l" t="t" r="r" b="b"/>
                <a:pathLst>
                  <a:path w="951" h="2312" extrusionOk="0">
                    <a:moveTo>
                      <a:pt x="204" y="1"/>
                    </a:moveTo>
                    <a:cubicBezTo>
                      <a:pt x="121" y="1"/>
                      <a:pt x="47" y="64"/>
                      <a:pt x="0" y="220"/>
                    </a:cubicBezTo>
                    <a:cubicBezTo>
                      <a:pt x="0" y="220"/>
                      <a:pt x="155" y="1729"/>
                      <a:pt x="477" y="2312"/>
                    </a:cubicBezTo>
                    <a:cubicBezTo>
                      <a:pt x="477" y="2312"/>
                      <a:pt x="324" y="1397"/>
                      <a:pt x="674" y="1098"/>
                    </a:cubicBezTo>
                    <a:cubicBezTo>
                      <a:pt x="950" y="861"/>
                      <a:pt x="511" y="1"/>
                      <a:pt x="204" y="1"/>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4301;p29">
                <a:extLst>
                  <a:ext uri="{FF2B5EF4-FFF2-40B4-BE49-F238E27FC236}">
                    <a16:creationId xmlns:a16="http://schemas.microsoft.com/office/drawing/2014/main" id="{FF4E00EB-482B-009A-E7BF-B63DC7088531}"/>
                  </a:ext>
                </a:extLst>
              </p:cNvPr>
              <p:cNvSpPr/>
              <p:nvPr/>
            </p:nvSpPr>
            <p:spPr>
              <a:xfrm>
                <a:off x="411950" y="4208916"/>
                <a:ext cx="23709" cy="58766"/>
              </a:xfrm>
              <a:custGeom>
                <a:avLst/>
                <a:gdLst/>
                <a:ahLst/>
                <a:cxnLst/>
                <a:rect l="l" t="t" r="r" b="b"/>
                <a:pathLst>
                  <a:path w="1214" h="3009" extrusionOk="0">
                    <a:moveTo>
                      <a:pt x="1053" y="1"/>
                    </a:moveTo>
                    <a:cubicBezTo>
                      <a:pt x="901" y="1"/>
                      <a:pt x="497" y="349"/>
                      <a:pt x="436" y="864"/>
                    </a:cubicBezTo>
                    <a:cubicBezTo>
                      <a:pt x="436" y="864"/>
                      <a:pt x="335" y="1512"/>
                      <a:pt x="0" y="3009"/>
                    </a:cubicBezTo>
                    <a:cubicBezTo>
                      <a:pt x="0" y="3009"/>
                      <a:pt x="1213" y="1817"/>
                      <a:pt x="1111" y="54"/>
                    </a:cubicBezTo>
                    <a:cubicBezTo>
                      <a:pt x="1108" y="18"/>
                      <a:pt x="1087" y="1"/>
                      <a:pt x="1053" y="1"/>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4302;p29">
                <a:extLst>
                  <a:ext uri="{FF2B5EF4-FFF2-40B4-BE49-F238E27FC236}">
                    <a16:creationId xmlns:a16="http://schemas.microsoft.com/office/drawing/2014/main" id="{457B4660-BF6A-5354-D376-8EC1A63AA756}"/>
                  </a:ext>
                </a:extLst>
              </p:cNvPr>
              <p:cNvSpPr/>
              <p:nvPr/>
            </p:nvSpPr>
            <p:spPr>
              <a:xfrm>
                <a:off x="178645" y="3822456"/>
                <a:ext cx="79253" cy="49333"/>
              </a:xfrm>
              <a:custGeom>
                <a:avLst/>
                <a:gdLst/>
                <a:ahLst/>
                <a:cxnLst/>
                <a:rect l="l" t="t" r="r" b="b"/>
                <a:pathLst>
                  <a:path w="4058" h="2526" extrusionOk="0">
                    <a:moveTo>
                      <a:pt x="1562" y="1"/>
                    </a:moveTo>
                    <a:cubicBezTo>
                      <a:pt x="469" y="1"/>
                      <a:pt x="0" y="789"/>
                      <a:pt x="0" y="789"/>
                    </a:cubicBezTo>
                    <a:cubicBezTo>
                      <a:pt x="1120" y="1009"/>
                      <a:pt x="1009" y="2431"/>
                      <a:pt x="1009" y="2431"/>
                    </a:cubicBezTo>
                    <a:cubicBezTo>
                      <a:pt x="1009" y="2431"/>
                      <a:pt x="1369" y="2526"/>
                      <a:pt x="1759" y="2526"/>
                    </a:cubicBezTo>
                    <a:cubicBezTo>
                      <a:pt x="1882" y="2526"/>
                      <a:pt x="2008" y="2516"/>
                      <a:pt x="2126" y="2491"/>
                    </a:cubicBezTo>
                    <a:cubicBezTo>
                      <a:pt x="2620" y="2386"/>
                      <a:pt x="4058" y="1015"/>
                      <a:pt x="3977" y="1015"/>
                    </a:cubicBezTo>
                    <a:cubicBezTo>
                      <a:pt x="3898" y="1015"/>
                      <a:pt x="2964" y="206"/>
                      <a:pt x="1991" y="39"/>
                    </a:cubicBezTo>
                    <a:cubicBezTo>
                      <a:pt x="1838" y="12"/>
                      <a:pt x="1696" y="1"/>
                      <a:pt x="1562" y="1"/>
                    </a:cubicBez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4303;p29">
                <a:extLst>
                  <a:ext uri="{FF2B5EF4-FFF2-40B4-BE49-F238E27FC236}">
                    <a16:creationId xmlns:a16="http://schemas.microsoft.com/office/drawing/2014/main" id="{26210BD2-6DA6-A58C-F154-2E1C765BA362}"/>
                  </a:ext>
                </a:extLst>
              </p:cNvPr>
              <p:cNvSpPr/>
              <p:nvPr/>
            </p:nvSpPr>
            <p:spPr>
              <a:xfrm>
                <a:off x="154115" y="3798005"/>
                <a:ext cx="85307" cy="39958"/>
              </a:xfrm>
              <a:custGeom>
                <a:avLst/>
                <a:gdLst/>
                <a:ahLst/>
                <a:cxnLst/>
                <a:rect l="l" t="t" r="r" b="b"/>
                <a:pathLst>
                  <a:path w="4368" h="2046" extrusionOk="0">
                    <a:moveTo>
                      <a:pt x="566" y="0"/>
                    </a:moveTo>
                    <a:cubicBezTo>
                      <a:pt x="186" y="0"/>
                      <a:pt x="1" y="441"/>
                      <a:pt x="107" y="892"/>
                    </a:cubicBezTo>
                    <a:cubicBezTo>
                      <a:pt x="218" y="1357"/>
                      <a:pt x="755" y="2004"/>
                      <a:pt x="1208" y="2041"/>
                    </a:cubicBezTo>
                    <a:cubicBezTo>
                      <a:pt x="1245" y="2044"/>
                      <a:pt x="1277" y="2046"/>
                      <a:pt x="1306" y="2046"/>
                    </a:cubicBezTo>
                    <a:cubicBezTo>
                      <a:pt x="1643" y="2046"/>
                      <a:pt x="1528" y="1862"/>
                      <a:pt x="1719" y="1686"/>
                    </a:cubicBezTo>
                    <a:cubicBezTo>
                      <a:pt x="1889" y="1528"/>
                      <a:pt x="2166" y="539"/>
                      <a:pt x="3376" y="539"/>
                    </a:cubicBezTo>
                    <a:cubicBezTo>
                      <a:pt x="3646" y="539"/>
                      <a:pt x="3962" y="588"/>
                      <a:pt x="4334" y="706"/>
                    </a:cubicBezTo>
                    <a:cubicBezTo>
                      <a:pt x="4335" y="707"/>
                      <a:pt x="4336" y="707"/>
                      <a:pt x="4337" y="707"/>
                    </a:cubicBezTo>
                    <a:cubicBezTo>
                      <a:pt x="4368" y="707"/>
                      <a:pt x="3478" y="175"/>
                      <a:pt x="3478" y="175"/>
                    </a:cubicBezTo>
                    <a:cubicBezTo>
                      <a:pt x="3478" y="175"/>
                      <a:pt x="1008" y="31"/>
                      <a:pt x="604" y="2"/>
                    </a:cubicBezTo>
                    <a:cubicBezTo>
                      <a:pt x="591" y="1"/>
                      <a:pt x="578" y="0"/>
                      <a:pt x="566" y="0"/>
                    </a:cubicBezTo>
                    <a:close/>
                  </a:path>
                </a:pathLst>
              </a:custGeom>
              <a:solidFill>
                <a:srgbClr val="9441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4304;p29">
                <a:extLst>
                  <a:ext uri="{FF2B5EF4-FFF2-40B4-BE49-F238E27FC236}">
                    <a16:creationId xmlns:a16="http://schemas.microsoft.com/office/drawing/2014/main" id="{DFF3DDCE-3003-7885-724A-39185982095C}"/>
                  </a:ext>
                </a:extLst>
              </p:cNvPr>
              <p:cNvSpPr/>
              <p:nvPr/>
            </p:nvSpPr>
            <p:spPr>
              <a:xfrm>
                <a:off x="265631" y="3988442"/>
                <a:ext cx="223658" cy="145713"/>
              </a:xfrm>
              <a:custGeom>
                <a:avLst/>
                <a:gdLst/>
                <a:ahLst/>
                <a:cxnLst/>
                <a:rect l="l" t="t" r="r" b="b"/>
                <a:pathLst>
                  <a:path w="11452" h="7461" extrusionOk="0">
                    <a:moveTo>
                      <a:pt x="10999" y="0"/>
                    </a:moveTo>
                    <a:lnTo>
                      <a:pt x="8510" y="1438"/>
                    </a:lnTo>
                    <a:cubicBezTo>
                      <a:pt x="8510" y="1438"/>
                      <a:pt x="6514" y="889"/>
                      <a:pt x="4181" y="774"/>
                    </a:cubicBezTo>
                    <a:cubicBezTo>
                      <a:pt x="4167" y="773"/>
                      <a:pt x="4152" y="773"/>
                      <a:pt x="4136" y="773"/>
                    </a:cubicBezTo>
                    <a:cubicBezTo>
                      <a:pt x="3151" y="773"/>
                      <a:pt x="675" y="2228"/>
                      <a:pt x="1" y="3566"/>
                    </a:cubicBezTo>
                    <a:cubicBezTo>
                      <a:pt x="899" y="6848"/>
                      <a:pt x="4848" y="7460"/>
                      <a:pt x="4848" y="7460"/>
                    </a:cubicBezTo>
                    <a:lnTo>
                      <a:pt x="7915" y="5672"/>
                    </a:lnTo>
                    <a:lnTo>
                      <a:pt x="9835" y="3652"/>
                    </a:lnTo>
                    <a:lnTo>
                      <a:pt x="11452" y="1278"/>
                    </a:lnTo>
                    <a:lnTo>
                      <a:pt x="9092" y="2990"/>
                    </a:lnTo>
                    <a:lnTo>
                      <a:pt x="6828" y="3603"/>
                    </a:lnTo>
                    <a:lnTo>
                      <a:pt x="9011" y="2161"/>
                    </a:lnTo>
                    <a:lnTo>
                      <a:pt x="10999" y="0"/>
                    </a:ln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4305;p29">
                <a:extLst>
                  <a:ext uri="{FF2B5EF4-FFF2-40B4-BE49-F238E27FC236}">
                    <a16:creationId xmlns:a16="http://schemas.microsoft.com/office/drawing/2014/main" id="{9EDE98E3-1017-9951-2843-657C570F1628}"/>
                  </a:ext>
                </a:extLst>
              </p:cNvPr>
              <p:cNvSpPr/>
              <p:nvPr/>
            </p:nvSpPr>
            <p:spPr>
              <a:xfrm>
                <a:off x="262389" y="4038048"/>
                <a:ext cx="223404" cy="115188"/>
              </a:xfrm>
              <a:custGeom>
                <a:avLst/>
                <a:gdLst/>
                <a:ahLst/>
                <a:cxnLst/>
                <a:rect l="l" t="t" r="r" b="b"/>
                <a:pathLst>
                  <a:path w="11439" h="5898" extrusionOk="0">
                    <a:moveTo>
                      <a:pt x="441" y="1"/>
                    </a:moveTo>
                    <a:cubicBezTo>
                      <a:pt x="116" y="647"/>
                      <a:pt x="1" y="1428"/>
                      <a:pt x="271" y="2326"/>
                    </a:cubicBezTo>
                    <a:cubicBezTo>
                      <a:pt x="720" y="3824"/>
                      <a:pt x="2684" y="5897"/>
                      <a:pt x="5410" y="5897"/>
                    </a:cubicBezTo>
                    <a:cubicBezTo>
                      <a:pt x="5410" y="5897"/>
                      <a:pt x="10545" y="1918"/>
                      <a:pt x="11439" y="175"/>
                    </a:cubicBezTo>
                    <a:lnTo>
                      <a:pt x="11439" y="175"/>
                    </a:lnTo>
                    <a:lnTo>
                      <a:pt x="8359" y="2107"/>
                    </a:lnTo>
                    <a:lnTo>
                      <a:pt x="5290" y="3895"/>
                    </a:lnTo>
                    <a:cubicBezTo>
                      <a:pt x="5290" y="3895"/>
                      <a:pt x="1340" y="3282"/>
                      <a:pt x="441" y="1"/>
                    </a:cubicBezTo>
                    <a:close/>
                  </a:path>
                </a:pathLst>
              </a:custGeom>
              <a:solidFill>
                <a:srgbClr val="FF98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4306;p29">
                <a:extLst>
                  <a:ext uri="{FF2B5EF4-FFF2-40B4-BE49-F238E27FC236}">
                    <a16:creationId xmlns:a16="http://schemas.microsoft.com/office/drawing/2014/main" id="{3FD5F667-0A60-3F7F-BF2C-EA647107A59E}"/>
                  </a:ext>
                </a:extLst>
              </p:cNvPr>
              <p:cNvSpPr/>
              <p:nvPr/>
            </p:nvSpPr>
            <p:spPr>
              <a:xfrm>
                <a:off x="408083" y="4234383"/>
                <a:ext cx="14433" cy="35174"/>
              </a:xfrm>
              <a:custGeom>
                <a:avLst/>
                <a:gdLst/>
                <a:ahLst/>
                <a:cxnLst/>
                <a:rect l="l" t="t" r="r" b="b"/>
                <a:pathLst>
                  <a:path w="739" h="1801" extrusionOk="0">
                    <a:moveTo>
                      <a:pt x="444" y="0"/>
                    </a:moveTo>
                    <a:cubicBezTo>
                      <a:pt x="307" y="0"/>
                      <a:pt x="160" y="46"/>
                      <a:pt x="129" y="121"/>
                    </a:cubicBezTo>
                    <a:cubicBezTo>
                      <a:pt x="129" y="121"/>
                      <a:pt x="43" y="1374"/>
                      <a:pt x="1" y="1800"/>
                    </a:cubicBezTo>
                    <a:cubicBezTo>
                      <a:pt x="1" y="1800"/>
                      <a:pt x="738" y="303"/>
                      <a:pt x="699" y="121"/>
                    </a:cubicBezTo>
                    <a:cubicBezTo>
                      <a:pt x="680" y="37"/>
                      <a:pt x="566" y="0"/>
                      <a:pt x="444" y="0"/>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4307;p29">
                <a:extLst>
                  <a:ext uri="{FF2B5EF4-FFF2-40B4-BE49-F238E27FC236}">
                    <a16:creationId xmlns:a16="http://schemas.microsoft.com/office/drawing/2014/main" id="{22341940-A1F5-08F4-7983-1D2E1D42315C}"/>
                  </a:ext>
                </a:extLst>
              </p:cNvPr>
              <p:cNvSpPr/>
              <p:nvPr/>
            </p:nvSpPr>
            <p:spPr>
              <a:xfrm>
                <a:off x="197218" y="3832768"/>
                <a:ext cx="20311" cy="17694"/>
              </a:xfrm>
              <a:custGeom>
                <a:avLst/>
                <a:gdLst/>
                <a:ahLst/>
                <a:cxnLst/>
                <a:rect l="l" t="t" r="r" b="b"/>
                <a:pathLst>
                  <a:path w="1040" h="906" extrusionOk="0">
                    <a:moveTo>
                      <a:pt x="520" y="0"/>
                    </a:moveTo>
                    <a:cubicBezTo>
                      <a:pt x="233" y="0"/>
                      <a:pt x="0" y="202"/>
                      <a:pt x="0" y="452"/>
                    </a:cubicBezTo>
                    <a:cubicBezTo>
                      <a:pt x="0" y="703"/>
                      <a:pt x="233" y="905"/>
                      <a:pt x="520" y="905"/>
                    </a:cubicBezTo>
                    <a:cubicBezTo>
                      <a:pt x="806" y="905"/>
                      <a:pt x="1040" y="703"/>
                      <a:pt x="1040" y="452"/>
                    </a:cubicBezTo>
                    <a:cubicBezTo>
                      <a:pt x="1040" y="201"/>
                      <a:pt x="809" y="0"/>
                      <a:pt x="520"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4308;p29">
                <a:extLst>
                  <a:ext uri="{FF2B5EF4-FFF2-40B4-BE49-F238E27FC236}">
                    <a16:creationId xmlns:a16="http://schemas.microsoft.com/office/drawing/2014/main" id="{20F34792-C761-353F-B4F2-C3FF3B85FD2B}"/>
                  </a:ext>
                </a:extLst>
              </p:cNvPr>
              <p:cNvSpPr/>
              <p:nvPr/>
            </p:nvSpPr>
            <p:spPr>
              <a:xfrm>
                <a:off x="197218" y="3833159"/>
                <a:ext cx="16933" cy="16933"/>
              </a:xfrm>
              <a:custGeom>
                <a:avLst/>
                <a:gdLst/>
                <a:ahLst/>
                <a:cxnLst/>
                <a:rect l="l" t="t" r="r" b="b"/>
                <a:pathLst>
                  <a:path w="867" h="867" extrusionOk="0">
                    <a:moveTo>
                      <a:pt x="433" y="0"/>
                    </a:moveTo>
                    <a:cubicBezTo>
                      <a:pt x="192" y="0"/>
                      <a:pt x="0" y="194"/>
                      <a:pt x="0" y="433"/>
                    </a:cubicBezTo>
                    <a:cubicBezTo>
                      <a:pt x="0" y="673"/>
                      <a:pt x="192" y="866"/>
                      <a:pt x="433" y="866"/>
                    </a:cubicBezTo>
                    <a:cubicBezTo>
                      <a:pt x="672" y="866"/>
                      <a:pt x="866" y="674"/>
                      <a:pt x="866" y="433"/>
                    </a:cubicBezTo>
                    <a:cubicBezTo>
                      <a:pt x="866" y="194"/>
                      <a:pt x="672" y="0"/>
                      <a:pt x="433"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4309;p29">
                <a:extLst>
                  <a:ext uri="{FF2B5EF4-FFF2-40B4-BE49-F238E27FC236}">
                    <a16:creationId xmlns:a16="http://schemas.microsoft.com/office/drawing/2014/main" id="{8C2DDBA4-DA99-E5CC-609A-E8E3480352E7}"/>
                  </a:ext>
                </a:extLst>
              </p:cNvPr>
              <p:cNvSpPr/>
              <p:nvPr/>
            </p:nvSpPr>
            <p:spPr>
              <a:xfrm>
                <a:off x="197237" y="3835658"/>
                <a:ext cx="11874" cy="11874"/>
              </a:xfrm>
              <a:custGeom>
                <a:avLst/>
                <a:gdLst/>
                <a:ahLst/>
                <a:cxnLst/>
                <a:rect l="l" t="t" r="r" b="b"/>
                <a:pathLst>
                  <a:path w="608" h="608" extrusionOk="0">
                    <a:moveTo>
                      <a:pt x="304" y="1"/>
                    </a:moveTo>
                    <a:cubicBezTo>
                      <a:pt x="137" y="1"/>
                      <a:pt x="1" y="136"/>
                      <a:pt x="1" y="304"/>
                    </a:cubicBezTo>
                    <a:cubicBezTo>
                      <a:pt x="1" y="470"/>
                      <a:pt x="137" y="607"/>
                      <a:pt x="304" y="607"/>
                    </a:cubicBezTo>
                    <a:cubicBezTo>
                      <a:pt x="470" y="607"/>
                      <a:pt x="607" y="473"/>
                      <a:pt x="607" y="304"/>
                    </a:cubicBezTo>
                    <a:cubicBezTo>
                      <a:pt x="607" y="136"/>
                      <a:pt x="471" y="1"/>
                      <a:pt x="304" y="1"/>
                    </a:cubicBez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4310;p29">
                <a:extLst>
                  <a:ext uri="{FF2B5EF4-FFF2-40B4-BE49-F238E27FC236}">
                    <a16:creationId xmlns:a16="http://schemas.microsoft.com/office/drawing/2014/main" id="{8E76A8E4-8EB4-B7B1-D961-0763D46D7A71}"/>
                  </a:ext>
                </a:extLst>
              </p:cNvPr>
              <p:cNvSpPr/>
              <p:nvPr/>
            </p:nvSpPr>
            <p:spPr>
              <a:xfrm>
                <a:off x="198800" y="3837533"/>
                <a:ext cx="5000" cy="5019"/>
              </a:xfrm>
              <a:custGeom>
                <a:avLst/>
                <a:gdLst/>
                <a:ahLst/>
                <a:cxnLst/>
                <a:rect l="l" t="t" r="r" b="b"/>
                <a:pathLst>
                  <a:path w="256" h="257" extrusionOk="0">
                    <a:moveTo>
                      <a:pt x="129" y="0"/>
                    </a:moveTo>
                    <a:cubicBezTo>
                      <a:pt x="58" y="0"/>
                      <a:pt x="0" y="59"/>
                      <a:pt x="0" y="129"/>
                    </a:cubicBezTo>
                    <a:cubicBezTo>
                      <a:pt x="0" y="199"/>
                      <a:pt x="58" y="257"/>
                      <a:pt x="129" y="257"/>
                    </a:cubicBezTo>
                    <a:cubicBezTo>
                      <a:pt x="201" y="257"/>
                      <a:pt x="256" y="199"/>
                      <a:pt x="256" y="129"/>
                    </a:cubicBezTo>
                    <a:cubicBezTo>
                      <a:pt x="256" y="61"/>
                      <a:pt x="199" y="3"/>
                      <a:pt x="129" y="0"/>
                    </a:cubicBezTo>
                    <a:close/>
                  </a:path>
                </a:pathLst>
              </a:custGeom>
              <a:solidFill>
                <a:srgbClr val="FFF0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4311;p29">
                <a:extLst>
                  <a:ext uri="{FF2B5EF4-FFF2-40B4-BE49-F238E27FC236}">
                    <a16:creationId xmlns:a16="http://schemas.microsoft.com/office/drawing/2014/main" id="{DF12A5DE-1208-72BC-DEF3-5368F0D5301A}"/>
                  </a:ext>
                </a:extLst>
              </p:cNvPr>
              <p:cNvSpPr/>
              <p:nvPr/>
            </p:nvSpPr>
            <p:spPr>
              <a:xfrm>
                <a:off x="358809" y="4230184"/>
                <a:ext cx="11855" cy="39431"/>
              </a:xfrm>
              <a:custGeom>
                <a:avLst/>
                <a:gdLst/>
                <a:ahLst/>
                <a:cxnLst/>
                <a:rect l="l" t="t" r="r" b="b"/>
                <a:pathLst>
                  <a:path w="607" h="2019" extrusionOk="0">
                    <a:moveTo>
                      <a:pt x="5" y="0"/>
                    </a:moveTo>
                    <a:lnTo>
                      <a:pt x="5" y="0"/>
                    </a:lnTo>
                    <a:cubicBezTo>
                      <a:pt x="0" y="130"/>
                      <a:pt x="93" y="1132"/>
                      <a:pt x="607" y="2018"/>
                    </a:cubicBezTo>
                    <a:lnTo>
                      <a:pt x="607" y="520"/>
                    </a:lnTo>
                    <a:lnTo>
                      <a:pt x="5" y="0"/>
                    </a:lnTo>
                    <a:close/>
                  </a:path>
                </a:pathLst>
              </a:custGeom>
              <a:solidFill>
                <a:srgbClr val="C667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4312;p29">
                <a:extLst>
                  <a:ext uri="{FF2B5EF4-FFF2-40B4-BE49-F238E27FC236}">
                    <a16:creationId xmlns:a16="http://schemas.microsoft.com/office/drawing/2014/main" id="{0AA28729-F49F-C55B-1542-64814B26C9CE}"/>
                  </a:ext>
                </a:extLst>
              </p:cNvPr>
              <p:cNvSpPr/>
              <p:nvPr/>
            </p:nvSpPr>
            <p:spPr>
              <a:xfrm>
                <a:off x="496300" y="3904209"/>
                <a:ext cx="148213" cy="141475"/>
              </a:xfrm>
              <a:custGeom>
                <a:avLst/>
                <a:gdLst/>
                <a:ahLst/>
                <a:cxnLst/>
                <a:rect l="l" t="t" r="r" b="b"/>
                <a:pathLst>
                  <a:path w="7589" h="7244" extrusionOk="0">
                    <a:moveTo>
                      <a:pt x="4142" y="0"/>
                    </a:moveTo>
                    <a:cubicBezTo>
                      <a:pt x="3706" y="0"/>
                      <a:pt x="3288" y="63"/>
                      <a:pt x="3016" y="251"/>
                    </a:cubicBezTo>
                    <a:cubicBezTo>
                      <a:pt x="2202" y="815"/>
                      <a:pt x="0" y="7243"/>
                      <a:pt x="0" y="7243"/>
                    </a:cubicBezTo>
                    <a:lnTo>
                      <a:pt x="0" y="7243"/>
                    </a:lnTo>
                    <a:cubicBezTo>
                      <a:pt x="924" y="5964"/>
                      <a:pt x="2472" y="4602"/>
                      <a:pt x="2470" y="4602"/>
                    </a:cubicBezTo>
                    <a:lnTo>
                      <a:pt x="3606" y="1158"/>
                    </a:lnTo>
                    <a:cubicBezTo>
                      <a:pt x="3606" y="1158"/>
                      <a:pt x="4614" y="756"/>
                      <a:pt x="5218" y="756"/>
                    </a:cubicBezTo>
                    <a:cubicBezTo>
                      <a:pt x="5386" y="756"/>
                      <a:pt x="5524" y="787"/>
                      <a:pt x="5598" y="867"/>
                    </a:cubicBezTo>
                    <a:cubicBezTo>
                      <a:pt x="6155" y="1464"/>
                      <a:pt x="7589" y="5448"/>
                      <a:pt x="7589" y="5448"/>
                    </a:cubicBezTo>
                    <a:lnTo>
                      <a:pt x="5961" y="251"/>
                    </a:lnTo>
                    <a:cubicBezTo>
                      <a:pt x="5961" y="251"/>
                      <a:pt x="5014" y="0"/>
                      <a:pt x="4142" y="0"/>
                    </a:cubicBezTo>
                    <a:close/>
                  </a:path>
                </a:pathLst>
              </a:custGeom>
              <a:solidFill>
                <a:srgbClr val="000000">
                  <a:alpha val="131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12" name="Picture 411">
            <a:extLst>
              <a:ext uri="{FF2B5EF4-FFF2-40B4-BE49-F238E27FC236}">
                <a16:creationId xmlns:a16="http://schemas.microsoft.com/office/drawing/2014/main" id="{D10E4238-B12F-C315-87A3-88739803D3AE}"/>
              </a:ext>
            </a:extLst>
          </p:cNvPr>
          <p:cNvPicPr>
            <a:picLocks noChangeAspect="1"/>
          </p:cNvPicPr>
          <p:nvPr/>
        </p:nvPicPr>
        <p:blipFill rotWithShape="1">
          <a:blip r:embed="rId8"/>
          <a:srcRect t="-8005" r="73077"/>
          <a:stretch/>
        </p:blipFill>
        <p:spPr>
          <a:xfrm>
            <a:off x="1406560" y="1339382"/>
            <a:ext cx="870505" cy="735657"/>
          </a:xfrm>
          <a:prstGeom prst="rect">
            <a:avLst/>
          </a:prstGeom>
        </p:spPr>
      </p:pic>
      <p:pic>
        <p:nvPicPr>
          <p:cNvPr id="413" name="Picture 412">
            <a:extLst>
              <a:ext uri="{FF2B5EF4-FFF2-40B4-BE49-F238E27FC236}">
                <a16:creationId xmlns:a16="http://schemas.microsoft.com/office/drawing/2014/main" id="{1A3D5D02-14FA-946A-A983-DC01D700D8F5}"/>
              </a:ext>
            </a:extLst>
          </p:cNvPr>
          <p:cNvPicPr>
            <a:picLocks noChangeAspect="1"/>
          </p:cNvPicPr>
          <p:nvPr/>
        </p:nvPicPr>
        <p:blipFill rotWithShape="1">
          <a:blip r:embed="rId8"/>
          <a:srcRect l="74646" t="-1346" b="-1"/>
          <a:stretch/>
        </p:blipFill>
        <p:spPr>
          <a:xfrm>
            <a:off x="7053499" y="1206987"/>
            <a:ext cx="744495" cy="626910"/>
          </a:xfrm>
          <a:prstGeom prst="rect">
            <a:avLst/>
          </a:prstGeom>
        </p:spPr>
      </p:pic>
      <p:sp>
        <p:nvSpPr>
          <p:cNvPr id="415" name="TextBox 414">
            <a:extLst>
              <a:ext uri="{FF2B5EF4-FFF2-40B4-BE49-F238E27FC236}">
                <a16:creationId xmlns:a16="http://schemas.microsoft.com/office/drawing/2014/main" id="{6AECD236-C9D3-15C3-2D5B-8747841AB845}"/>
              </a:ext>
            </a:extLst>
          </p:cNvPr>
          <p:cNvSpPr txBox="1"/>
          <p:nvPr/>
        </p:nvSpPr>
        <p:spPr>
          <a:xfrm>
            <a:off x="258011" y="2126765"/>
            <a:ext cx="2925150" cy="1077218"/>
          </a:xfrm>
          <a:prstGeom prst="rect">
            <a:avLst/>
          </a:prstGeom>
          <a:noFill/>
        </p:spPr>
        <p:txBody>
          <a:bodyPr wrap="square">
            <a:spAutoFit/>
          </a:bodyPr>
          <a:lstStyle/>
          <a:p>
            <a:pPr algn="ctr"/>
            <a:r>
              <a:rPr lang="en-US" sz="1600" dirty="0" err="1">
                <a:effectLst/>
                <a:latin typeface="Times New Roman" panose="02020603050405020304" pitchFamily="18" charset="0"/>
                <a:ea typeface="Times New Roman" panose="02020603050405020304" pitchFamily="18" charset="0"/>
              </a:rPr>
              <a:t>Phần</a:t>
            </a:r>
            <a:r>
              <a:rPr lang="en-US" sz="1600" dirty="0">
                <a:effectLst/>
                <a:latin typeface="Times New Roman" panose="02020603050405020304" pitchFamily="18" charset="0"/>
                <a:ea typeface="Times New Roman" panose="02020603050405020304" pitchFamily="18" charset="0"/>
              </a:rPr>
              <a:t> 1 </a:t>
            </a:r>
            <a:r>
              <a:rPr lang="en-US" sz="1600" dirty="0">
                <a:latin typeface="Times New Roman" panose="02020603050405020304" pitchFamily="18" charset="0"/>
                <a:ea typeface="Times New Roman" panose="02020603050405020304" pitchFamily="18" charset="0"/>
              </a:rPr>
              <a:t>(</a:t>
            </a:r>
            <a:r>
              <a:rPr lang="en-US" sz="1600" dirty="0" smtClean="0">
                <a:effectLst/>
                <a:latin typeface="Times New Roman" panose="02020603050405020304" pitchFamily="18" charset="0"/>
                <a:ea typeface="Times New Roman" panose="02020603050405020304" pitchFamily="18" charset="0"/>
              </a:rPr>
              <a:t>7 </a:t>
            </a:r>
            <a:r>
              <a:rPr lang="en-US" sz="1600" dirty="0" err="1">
                <a:effectLst/>
                <a:latin typeface="Times New Roman" panose="02020603050405020304" pitchFamily="18" charset="0"/>
                <a:ea typeface="Times New Roman" panose="02020603050405020304" pitchFamily="18" charset="0"/>
              </a:rPr>
              <a:t>khổ</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thơ</a:t>
            </a:r>
            <a:r>
              <a:rPr lang="en-US" sz="1600" dirty="0">
                <a:effectLst/>
                <a:latin typeface="Times New Roman" panose="02020603050405020304" pitchFamily="18" charset="0"/>
                <a:ea typeface="Times New Roman" panose="02020603050405020304" pitchFamily="18" charset="0"/>
              </a:rPr>
              <a:t> </a:t>
            </a:r>
            <a:r>
              <a:rPr lang="en-US" sz="1600" dirty="0" err="1" smtClean="0">
                <a:effectLst/>
                <a:latin typeface="Times New Roman" panose="02020603050405020304" pitchFamily="18" charset="0"/>
                <a:ea typeface="Times New Roman" panose="02020603050405020304" pitchFamily="18" charset="0"/>
              </a:rPr>
              <a:t>đầu</a:t>
            </a:r>
            <a:r>
              <a:rPr lang="en-US" sz="1600" dirty="0" smtClean="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Cảm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bâng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khuâng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nhớ</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cảnh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sắc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quen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bình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dị</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nhưng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đượm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buồn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quê</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hương</a:t>
            </a:r>
            <a:endParaRPr lang="en-US" sz="1600" dirty="0"/>
          </a:p>
        </p:txBody>
      </p:sp>
      <p:sp>
        <p:nvSpPr>
          <p:cNvPr id="417" name="TextBox 416">
            <a:extLst>
              <a:ext uri="{FF2B5EF4-FFF2-40B4-BE49-F238E27FC236}">
                <a16:creationId xmlns:a16="http://schemas.microsoft.com/office/drawing/2014/main" id="{FF149DB1-4186-4D1B-7833-D4B320EF2B98}"/>
              </a:ext>
            </a:extLst>
          </p:cNvPr>
          <p:cNvSpPr txBox="1"/>
          <p:nvPr/>
        </p:nvSpPr>
        <p:spPr>
          <a:xfrm>
            <a:off x="5645258" y="1880544"/>
            <a:ext cx="3351620" cy="1323439"/>
          </a:xfrm>
          <a:prstGeom prst="rect">
            <a:avLst/>
          </a:prstGeom>
          <a:noFill/>
        </p:spPr>
        <p:txBody>
          <a:bodyPr wrap="square">
            <a:spAutoFit/>
          </a:bodyPr>
          <a:lstStyle/>
          <a:p>
            <a:pPr algn="ctr"/>
            <a:r>
              <a:rPr lang="en-US" sz="1600" dirty="0" err="1">
                <a:effectLst/>
                <a:latin typeface="Times New Roman" panose="02020603050405020304" pitchFamily="18" charset="0"/>
                <a:ea typeface="Times New Roman" panose="02020603050405020304" pitchFamily="18" charset="0"/>
              </a:rPr>
              <a:t>Phần</a:t>
            </a:r>
            <a:r>
              <a:rPr lang="en-US" sz="1600" dirty="0">
                <a:effectLst/>
                <a:latin typeface="Times New Roman" panose="02020603050405020304" pitchFamily="18" charset="0"/>
                <a:ea typeface="Times New Roman" panose="02020603050405020304" pitchFamily="18" charset="0"/>
              </a:rPr>
              <a:t> 2 </a:t>
            </a:r>
            <a:r>
              <a:rPr lang="en-US" sz="1600" dirty="0" smtClean="0">
                <a:effectLst/>
                <a:latin typeface="Times New Roman" panose="02020603050405020304" pitchFamily="18" charset="0"/>
                <a:ea typeface="Times New Roman" panose="02020603050405020304" pitchFamily="18" charset="0"/>
              </a:rPr>
              <a:t>(</a:t>
            </a:r>
            <a:r>
              <a:rPr lang="en-US" sz="1600" dirty="0" err="1" smtClean="0">
                <a:effectLst/>
                <a:latin typeface="Times New Roman" panose="02020603050405020304" pitchFamily="18" charset="0"/>
                <a:ea typeface="Times New Roman" panose="02020603050405020304" pitchFamily="18" charset="0"/>
              </a:rPr>
              <a:t>còn</a:t>
            </a:r>
            <a:r>
              <a:rPr lang="en-US" sz="1600" dirty="0" smtClean="0">
                <a:effectLst/>
                <a:latin typeface="Times New Roman" panose="02020603050405020304" pitchFamily="18" charset="0"/>
                <a:ea typeface="Times New Roman" panose="02020603050405020304" pitchFamily="18" charset="0"/>
              </a:rPr>
              <a:t> </a:t>
            </a:r>
            <a:r>
              <a:rPr lang="en-US" sz="1600" dirty="0" err="1" smtClean="0">
                <a:effectLst/>
                <a:latin typeface="Times New Roman" panose="02020603050405020304" pitchFamily="18" charset="0"/>
                <a:ea typeface="Times New Roman" panose="02020603050405020304" pitchFamily="18" charset="0"/>
              </a:rPr>
              <a:t>lại</a:t>
            </a:r>
            <a:r>
              <a:rPr lang="en-US" sz="1600" dirty="0" smtClean="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Cảm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bâng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khuâng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nhớ</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gương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mặt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quen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nhớ</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chính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bản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niềm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vui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tìm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được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lí</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tưởng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sống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niềm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khao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khát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tự</a:t>
            </a:r>
            <a:r>
              <a:rPr lang="en-US" sz="1600" dirty="0">
                <a:effectLst/>
                <a:latin typeface="Times New Roman" panose="02020603050405020304" pitchFamily="18" charset="0"/>
                <a:ea typeface="Times New Roman" panose="02020603050405020304" pitchFamily="18" charset="0"/>
              </a:rPr>
              <a:t> do</a:t>
            </a:r>
            <a:endParaRPr lang="en-US" sz="1600" dirty="0"/>
          </a:p>
        </p:txBody>
      </p:sp>
      <p:sp>
        <p:nvSpPr>
          <p:cNvPr id="406" name="Google Shape;1857;p38">
            <a:extLst>
              <a:ext uri="{FF2B5EF4-FFF2-40B4-BE49-F238E27FC236}">
                <a16:creationId xmlns:a16="http://schemas.microsoft.com/office/drawing/2014/main" id="{7649649C-C041-8D85-9E1D-599524D46CDA}"/>
              </a:ext>
            </a:extLst>
          </p:cNvPr>
          <p:cNvSpPr/>
          <p:nvPr/>
        </p:nvSpPr>
        <p:spPr>
          <a:xfrm>
            <a:off x="1683253" y="3957660"/>
            <a:ext cx="5425291" cy="1127732"/>
          </a:xfrm>
          <a:prstGeom prst="roundRect">
            <a:avLst>
              <a:gd name="adj" fmla="val 5686"/>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8" name="Google Shape;1940;p38">
            <a:extLst>
              <a:ext uri="{FF2B5EF4-FFF2-40B4-BE49-F238E27FC236}">
                <a16:creationId xmlns:a16="http://schemas.microsoft.com/office/drawing/2014/main" id="{51485B8D-0FD4-8C2E-40BE-7E6FECD9B68C}"/>
              </a:ext>
            </a:extLst>
          </p:cNvPr>
          <p:cNvSpPr/>
          <p:nvPr/>
        </p:nvSpPr>
        <p:spPr>
          <a:xfrm>
            <a:off x="2240010" y="3651191"/>
            <a:ext cx="4347746" cy="396538"/>
          </a:xfrm>
          <a:prstGeom prst="roundRect">
            <a:avLst>
              <a:gd name="adj" fmla="val 16667"/>
            </a:avLst>
          </a:prstGeom>
          <a:solidFill>
            <a:schemeClr val="tx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en-US" sz="1600" b="1" i="1">
                <a:solidFill>
                  <a:srgbClr val="FFFFFF"/>
                </a:solidFill>
                <a:latin typeface="Times New Roman" panose="02020603050405020304" pitchFamily="18" charset="0"/>
                <a:ea typeface="Fira Sans Extra Condensed"/>
                <a:cs typeface="Times New Roman" panose="02020603050405020304" pitchFamily="18" charset="0"/>
              </a:rPr>
              <a:t>Sự vận động của mạch cảm xúc</a:t>
            </a:r>
            <a:endParaRPr sz="28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09" name="TextBox 32615">
            <a:extLst>
              <a:ext uri="{FF2B5EF4-FFF2-40B4-BE49-F238E27FC236}">
                <a16:creationId xmlns:a16="http://schemas.microsoft.com/office/drawing/2014/main" id="{FA26EB37-E487-8398-F359-CA9BAB63D148}"/>
              </a:ext>
            </a:extLst>
          </p:cNvPr>
          <p:cNvSpPr txBox="1"/>
          <p:nvPr/>
        </p:nvSpPr>
        <p:spPr>
          <a:xfrm>
            <a:off x="1775595" y="4001745"/>
            <a:ext cx="52121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600">
                <a:latin typeface="Times New Roman" panose="02020603050405020304" pitchFamily="18" charset="0"/>
                <a:cs typeface="Times New Roman" panose="02020603050405020304" pitchFamily="18" charset="0"/>
              </a:rPr>
              <a:t>Từ cảm xúc thương nhớ một không gian tự do, sống động với những cảnh sắc thân thuộc, bình dị đến cảm xúc bâng khuâng, nhớ những gương mặt thân quen, trong đó có hình ảnh của bản thân và niềm khao khát tự do cháy bỏng</a:t>
            </a:r>
          </a:p>
        </p:txBody>
      </p:sp>
    </p:spTree>
    <p:extLst>
      <p:ext uri="{BB962C8B-B14F-4D97-AF65-F5344CB8AC3E}">
        <p14:creationId xmlns:p14="http://schemas.microsoft.com/office/powerpoint/2010/main" val="2812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wipe(down)">
                                      <p:cBhvr>
                                        <p:cTn id="7" dur="500"/>
                                        <p:tgtEl>
                                          <p:spTgt spid="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5"/>
                                        </p:tgtEl>
                                        <p:attrNameLst>
                                          <p:attrName>style.visibility</p:attrName>
                                        </p:attrNameLst>
                                      </p:cBhvr>
                                      <p:to>
                                        <p:strVal val="visible"/>
                                      </p:to>
                                    </p:set>
                                    <p:animEffect transition="in" filter="wipe(down)">
                                      <p:cBhvr>
                                        <p:cTn id="10" dur="500"/>
                                        <p:tgtEl>
                                          <p:spTgt spid="4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anim calcmode="lin" valueType="num">
                                      <p:cBhvr additive="base">
                                        <p:cTn id="15" dur="500" fill="hold"/>
                                        <p:tgtEl>
                                          <p:spTgt spid="413"/>
                                        </p:tgtEl>
                                        <p:attrNameLst>
                                          <p:attrName>ppt_x</p:attrName>
                                        </p:attrNameLst>
                                      </p:cBhvr>
                                      <p:tavLst>
                                        <p:tav tm="0">
                                          <p:val>
                                            <p:strVal val="#ppt_x"/>
                                          </p:val>
                                        </p:tav>
                                        <p:tav tm="100000">
                                          <p:val>
                                            <p:strVal val="#ppt_x"/>
                                          </p:val>
                                        </p:tav>
                                      </p:tavLst>
                                    </p:anim>
                                    <p:anim calcmode="lin" valueType="num">
                                      <p:cBhvr additive="base">
                                        <p:cTn id="16" dur="500" fill="hold"/>
                                        <p:tgtEl>
                                          <p:spTgt spid="4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7"/>
                                        </p:tgtEl>
                                        <p:attrNameLst>
                                          <p:attrName>style.visibility</p:attrName>
                                        </p:attrNameLst>
                                      </p:cBhvr>
                                      <p:to>
                                        <p:strVal val="visible"/>
                                      </p:to>
                                    </p:set>
                                    <p:anim calcmode="lin" valueType="num">
                                      <p:cBhvr additive="base">
                                        <p:cTn id="19" dur="500" fill="hold"/>
                                        <p:tgtEl>
                                          <p:spTgt spid="417"/>
                                        </p:tgtEl>
                                        <p:attrNameLst>
                                          <p:attrName>ppt_x</p:attrName>
                                        </p:attrNameLst>
                                      </p:cBhvr>
                                      <p:tavLst>
                                        <p:tav tm="0">
                                          <p:val>
                                            <p:strVal val="#ppt_x"/>
                                          </p:val>
                                        </p:tav>
                                        <p:tav tm="100000">
                                          <p:val>
                                            <p:strVal val="#ppt_x"/>
                                          </p:val>
                                        </p:tav>
                                      </p:tavLst>
                                    </p:anim>
                                    <p:anim calcmode="lin" valueType="num">
                                      <p:cBhvr additive="base">
                                        <p:cTn id="20" dur="500" fill="hold"/>
                                        <p:tgtEl>
                                          <p:spTgt spid="4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08"/>
                                        </p:tgtEl>
                                        <p:attrNameLst>
                                          <p:attrName>style.visibility</p:attrName>
                                        </p:attrNameLst>
                                      </p:cBhvr>
                                      <p:to>
                                        <p:strVal val="visible"/>
                                      </p:to>
                                    </p:set>
                                    <p:animEffect transition="in" filter="randombar(horizontal)">
                                      <p:cBhvr>
                                        <p:cTn id="25" dur="500"/>
                                        <p:tgtEl>
                                          <p:spTgt spid="40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06"/>
                                        </p:tgtEl>
                                        <p:attrNameLst>
                                          <p:attrName>style.visibility</p:attrName>
                                        </p:attrNameLst>
                                      </p:cBhvr>
                                      <p:to>
                                        <p:strVal val="visible"/>
                                      </p:to>
                                    </p:set>
                                    <p:animEffect transition="in" filter="barn(inVertical)">
                                      <p:cBhvr>
                                        <p:cTn id="30" dur="500"/>
                                        <p:tgtEl>
                                          <p:spTgt spid="40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09"/>
                                        </p:tgtEl>
                                        <p:attrNameLst>
                                          <p:attrName>style.visibility</p:attrName>
                                        </p:attrNameLst>
                                      </p:cBhvr>
                                      <p:to>
                                        <p:strVal val="visible"/>
                                      </p:to>
                                    </p:set>
                                    <p:animEffect transition="in" filter="randombar(horizontal)">
                                      <p:cBhvr>
                                        <p:cTn id="33"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7" grpId="0"/>
      <p:bldP spid="406" grpId="0" animBg="1"/>
      <p:bldP spid="408" grpId="0" animBg="1"/>
      <p:bldP spid="40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14015" y="83092"/>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a:effectLst/>
                <a:latin typeface="Times New Roman" panose="02020603050405020304" pitchFamily="18" charset="0"/>
                <a:ea typeface="Times New Roman" panose="02020603050405020304" pitchFamily="18" charset="0"/>
              </a:rPr>
              <a:t>1. Tìm hiểu về thể thơ, cách gieo vần, ngắt nhịp, bố cục, mạch cảm xúc, từ ngữ </a:t>
            </a:r>
            <a:endParaRPr sz="40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Picture 19">
            <a:extLst>
              <a:ext uri="{FF2B5EF4-FFF2-40B4-BE49-F238E27FC236}">
                <a16:creationId xmlns:a16="http://schemas.microsoft.com/office/drawing/2014/main" id="{BF3CC225-571A-36FA-7F1C-1FF7FD8361B1}"/>
              </a:ext>
            </a:extLst>
          </p:cNvPr>
          <p:cNvPicPr>
            <a:picLocks noChangeAspect="1"/>
          </p:cNvPicPr>
          <p:nvPr/>
        </p:nvPicPr>
        <p:blipFill>
          <a:blip r:embed="rId8"/>
          <a:stretch>
            <a:fillRect/>
          </a:stretch>
        </p:blipFill>
        <p:spPr>
          <a:xfrm>
            <a:off x="0" y="1892925"/>
            <a:ext cx="3725371" cy="3725371"/>
          </a:xfrm>
          <a:prstGeom prst="rect">
            <a:avLst/>
          </a:prstGeom>
        </p:spPr>
      </p:pic>
      <p:grpSp>
        <p:nvGrpSpPr>
          <p:cNvPr id="21" name="组合 11">
            <a:extLst>
              <a:ext uri="{FF2B5EF4-FFF2-40B4-BE49-F238E27FC236}">
                <a16:creationId xmlns:a16="http://schemas.microsoft.com/office/drawing/2014/main" id="{D346C00B-1375-B7B2-0AF3-837EDBA8B88B}"/>
              </a:ext>
            </a:extLst>
          </p:cNvPr>
          <p:cNvGrpSpPr/>
          <p:nvPr/>
        </p:nvGrpSpPr>
        <p:grpSpPr>
          <a:xfrm>
            <a:off x="4088740" y="1499637"/>
            <a:ext cx="3725370" cy="2306109"/>
            <a:chOff x="-1489" y="2170"/>
            <a:chExt cx="13172" cy="7215"/>
          </a:xfrm>
          <a:solidFill>
            <a:srgbClr val="5E8381">
              <a:lumMod val="20000"/>
              <a:lumOff val="80000"/>
            </a:srgbClr>
          </a:solidFill>
        </p:grpSpPr>
        <p:sp>
          <p:nvSpPr>
            <p:cNvPr id="22" name="椭圆形标注 12">
              <a:extLst>
                <a:ext uri="{FF2B5EF4-FFF2-40B4-BE49-F238E27FC236}">
                  <a16:creationId xmlns:a16="http://schemas.microsoft.com/office/drawing/2014/main" id="{68961331-4BC0-0087-65D8-62BCD659AC9A}"/>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23" name="文本框 13">
              <a:extLst>
                <a:ext uri="{FF2B5EF4-FFF2-40B4-BE49-F238E27FC236}">
                  <a16:creationId xmlns:a16="http://schemas.microsoft.com/office/drawing/2014/main" id="{FACACC78-73B9-1160-837F-DE98018B6A0D}"/>
                </a:ext>
              </a:extLst>
            </p:cNvPr>
            <p:cNvSpPr txBox="1"/>
            <p:nvPr/>
          </p:nvSpPr>
          <p:spPr>
            <a:xfrm>
              <a:off x="-817" y="3280"/>
              <a:ext cx="11828" cy="6066"/>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dirty="0">
                  <a:solidFill>
                    <a:srgbClr val="000000"/>
                  </a:solidFill>
                  <a:effectLst/>
                  <a:latin typeface="Times New Roman" panose="02020603050405020304" pitchFamily="18" charset="0"/>
                  <a:ea typeface="Times New Roman" panose="02020603050405020304" pitchFamily="18" charset="0"/>
                </a:rPr>
                <a:t>Tìm những từ </a:t>
              </a:r>
              <a:r>
                <a:rPr lang="en-US" sz="2400" i="1" dirty="0" smtClean="0">
                  <a:solidFill>
                    <a:srgbClr val="000000"/>
                  </a:solidFill>
                  <a:effectLst/>
                  <a:latin typeface="Times New Roman" panose="02020603050405020304" pitchFamily="18" charset="0"/>
                  <a:ea typeface="Times New Roman" panose="02020603050405020304" pitchFamily="18" charset="0"/>
                </a:rPr>
                <a:t>ngữ</a:t>
              </a:r>
              <a:r>
                <a:rPr lang="en-US" sz="2400" i="1" dirty="0">
                  <a:solidFill>
                    <a:srgbClr val="000000"/>
                  </a:solidFill>
                  <a:effectLst/>
                  <a:latin typeface="Times New Roman" panose="02020603050405020304" pitchFamily="18" charset="0"/>
                  <a:ea typeface="Times New Roman" panose="02020603050405020304" pitchFamily="18" charset="0"/>
                </a:rPr>
                <a:t>, câu thơ được lặp đi lặp lại trong bài thơ và nêu tác dụng của việc sử dụng cách diễn đạt đó </a:t>
              </a:r>
              <a:endParaRPr lang="en-US" sz="3600" dirty="0">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6233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23A7E-E9B4-7AED-1B5F-C765D1CD500A}"/>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3233983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23A7E-E9B4-7AED-1B5F-C765D1CD500A}"/>
              </a:ext>
            </a:extLst>
          </p:cNvPr>
          <p:cNvPicPr>
            <a:picLocks noChangeAspect="1"/>
          </p:cNvPicPr>
          <p:nvPr/>
        </p:nvPicPr>
        <p:blipFill>
          <a:blip r:embed="rId2"/>
          <a:stretch>
            <a:fillRect/>
          </a:stretch>
        </p:blipFill>
        <p:spPr>
          <a:xfrm>
            <a:off x="0" y="1255"/>
            <a:ext cx="9144000" cy="5140990"/>
          </a:xfrm>
          <a:prstGeom prst="rect">
            <a:avLst/>
          </a:prstGeom>
        </p:spPr>
      </p:pic>
      <p:sp>
        <p:nvSpPr>
          <p:cNvPr id="3" name="TextBox 2">
            <a:extLst>
              <a:ext uri="{FF2B5EF4-FFF2-40B4-BE49-F238E27FC236}">
                <a16:creationId xmlns:a16="http://schemas.microsoft.com/office/drawing/2014/main" id="{044854F8-FFEB-2CD2-4F74-F652C75594EB}"/>
              </a:ext>
            </a:extLst>
          </p:cNvPr>
          <p:cNvSpPr txBox="1"/>
          <p:nvPr/>
        </p:nvSpPr>
        <p:spPr>
          <a:xfrm>
            <a:off x="2073349" y="1999652"/>
            <a:ext cx="5209952" cy="400110"/>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Điệp từ “Đâu”</a:t>
            </a:r>
            <a:endParaRPr lang="en-US" sz="2000"/>
          </a:p>
        </p:txBody>
      </p:sp>
      <p:sp>
        <p:nvSpPr>
          <p:cNvPr id="6" name="TextBox 5">
            <a:extLst>
              <a:ext uri="{FF2B5EF4-FFF2-40B4-BE49-F238E27FC236}">
                <a16:creationId xmlns:a16="http://schemas.microsoft.com/office/drawing/2014/main" id="{FE271309-4920-3605-C431-0AE2380E191A}"/>
              </a:ext>
            </a:extLst>
          </p:cNvPr>
          <p:cNvSpPr txBox="1"/>
          <p:nvPr/>
        </p:nvSpPr>
        <p:spPr>
          <a:xfrm>
            <a:off x="4497573" y="1602254"/>
            <a:ext cx="3689498" cy="1938992"/>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Tạo thành giọng điệu da diết, sâu lắng, mãnh liệt. Giữa bốn bức tường của nhà giam, âm thanh của tiếng hò là chất xúc tác, gợi mở bao hình ảnh thân thương của quê hương dội về từ kí ức</a:t>
            </a:r>
            <a:endParaRPr lang="en-US" sz="2000"/>
          </a:p>
        </p:txBody>
      </p:sp>
      <p:sp>
        <p:nvSpPr>
          <p:cNvPr id="8" name="TextBox 7">
            <a:extLst>
              <a:ext uri="{FF2B5EF4-FFF2-40B4-BE49-F238E27FC236}">
                <a16:creationId xmlns:a16="http://schemas.microsoft.com/office/drawing/2014/main" id="{C1A01282-CACC-087F-77EB-D57B1F3BEDA4}"/>
              </a:ext>
            </a:extLst>
          </p:cNvPr>
          <p:cNvSpPr txBox="1"/>
          <p:nvPr/>
        </p:nvSpPr>
        <p:spPr>
          <a:xfrm>
            <a:off x="1895253" y="3541850"/>
            <a:ext cx="2389668"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Câu thơ mở đầu cũng là ý thơ được lặp lại 4 lần “Gì sâu bằng...”</a:t>
            </a:r>
            <a:endParaRPr lang="en-US" sz="2000"/>
          </a:p>
        </p:txBody>
      </p:sp>
      <p:sp>
        <p:nvSpPr>
          <p:cNvPr id="10" name="TextBox 9">
            <a:extLst>
              <a:ext uri="{FF2B5EF4-FFF2-40B4-BE49-F238E27FC236}">
                <a16:creationId xmlns:a16="http://schemas.microsoft.com/office/drawing/2014/main" id="{27BC653D-5052-7EE5-F90C-DB220145BE84}"/>
              </a:ext>
            </a:extLst>
          </p:cNvPr>
          <p:cNvSpPr txBox="1"/>
          <p:nvPr/>
        </p:nvSpPr>
        <p:spPr>
          <a:xfrm>
            <a:off x="4497573" y="3711878"/>
            <a:ext cx="5215270" cy="400110"/>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Khẳng định sự mãnh liệt của nỗi nhớ</a:t>
            </a:r>
            <a:endParaRPr lang="en-US" sz="2000"/>
          </a:p>
        </p:txBody>
      </p:sp>
    </p:spTree>
    <p:extLst>
      <p:ext uri="{BB962C8B-B14F-4D97-AF65-F5344CB8AC3E}">
        <p14:creationId xmlns:p14="http://schemas.microsoft.com/office/powerpoint/2010/main" val="181519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pic>
        <p:nvPicPr>
          <p:cNvPr id="12" name="Google Shape;174;p16">
            <a:extLst>
              <a:ext uri="{FF2B5EF4-FFF2-40B4-BE49-F238E27FC236}">
                <a16:creationId xmlns:a16="http://schemas.microsoft.com/office/drawing/2014/main" id="{88495AD5-A0E2-6263-1557-6E815B79714C}"/>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13" name="Google Shape;175;p16">
            <a:extLst>
              <a:ext uri="{FF2B5EF4-FFF2-40B4-BE49-F238E27FC236}">
                <a16:creationId xmlns:a16="http://schemas.microsoft.com/office/drawing/2014/main" id="{EF4A6E37-E9E8-CA8F-EE29-57871136CAB5}"/>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23" name="组合 2">
            <a:extLst>
              <a:ext uri="{FF2B5EF4-FFF2-40B4-BE49-F238E27FC236}">
                <a16:creationId xmlns:a16="http://schemas.microsoft.com/office/drawing/2014/main" id="{F7631489-4BE3-1A89-11B5-EB192703B3B1}"/>
              </a:ext>
            </a:extLst>
          </p:cNvPr>
          <p:cNvGrpSpPr/>
          <p:nvPr/>
        </p:nvGrpSpPr>
        <p:grpSpPr>
          <a:xfrm flipH="1">
            <a:off x="88154" y="-137441"/>
            <a:ext cx="3603035" cy="2787285"/>
            <a:chOff x="-558688" y="0"/>
            <a:chExt cx="9107943" cy="6858000"/>
          </a:xfrm>
        </p:grpSpPr>
        <p:pic>
          <p:nvPicPr>
            <p:cNvPr id="24" name="图片 3">
              <a:extLst>
                <a:ext uri="{FF2B5EF4-FFF2-40B4-BE49-F238E27FC236}">
                  <a16:creationId xmlns:a16="http://schemas.microsoft.com/office/drawing/2014/main" id="{AB76B2BF-2F62-2C2A-6382-0F71AE56A077}"/>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25" name="图片 4">
              <a:extLst>
                <a:ext uri="{FF2B5EF4-FFF2-40B4-BE49-F238E27FC236}">
                  <a16:creationId xmlns:a16="http://schemas.microsoft.com/office/drawing/2014/main" id="{72070B90-2A40-4C37-99F4-D60E38858C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26" name="TextBox 25">
            <a:extLst>
              <a:ext uri="{FF2B5EF4-FFF2-40B4-BE49-F238E27FC236}">
                <a16:creationId xmlns:a16="http://schemas.microsoft.com/office/drawing/2014/main" id="{E574A93F-A9F4-D7DB-AF39-407A7560F734}"/>
              </a:ext>
            </a:extLst>
          </p:cNvPr>
          <p:cNvSpPr txBox="1"/>
          <p:nvPr/>
        </p:nvSpPr>
        <p:spPr>
          <a:xfrm>
            <a:off x="416557" y="525578"/>
            <a:ext cx="2944618" cy="1569660"/>
          </a:xfrm>
          <a:prstGeom prst="rect">
            <a:avLst/>
          </a:prstGeom>
          <a:noFill/>
        </p:spPr>
        <p:txBody>
          <a:bodyPr wrap="square">
            <a:spAutoFit/>
          </a:bodyPr>
          <a:lstStyle/>
          <a:p>
            <a:pPr algn="ctr"/>
            <a:r>
              <a:rPr lang="en-US" sz="2400" i="1" dirty="0">
                <a:latin typeface="Times New Roman" panose="02020603050405020304" pitchFamily="18" charset="0"/>
                <a:cs typeface="Times New Roman" panose="02020603050405020304" pitchFamily="18" charset="0"/>
              </a:rPr>
              <a:t>Vùng đất hoặc con người nào đã để lại trong em ấn tượng sâu sắc?</a:t>
            </a:r>
            <a:endParaRPr lang="en-US" sz="2400" dirty="0">
              <a:latin typeface="Times New Roman" panose="02020603050405020304" pitchFamily="18" charset="0"/>
              <a:cs typeface="Times New Roman" panose="02020603050405020304" pitchFamily="18" charset="0"/>
            </a:endParaRPr>
          </a:p>
        </p:txBody>
      </p:sp>
      <p:pic>
        <p:nvPicPr>
          <p:cNvPr id="27" name="图片 2">
            <a:extLst>
              <a:ext uri="{FF2B5EF4-FFF2-40B4-BE49-F238E27FC236}">
                <a16:creationId xmlns:a16="http://schemas.microsoft.com/office/drawing/2014/main" id="{5BAB19B1-01D1-AF81-0A86-2A1E84CEDEED}"/>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161" b="89978" l="10000" r="93433">
                        <a14:foregroundMark x1="12015" y1="39566" x2="58806" y2="16754"/>
                        <a14:foregroundMark x1="58806" y1="16754" x2="58806" y2="16754"/>
                        <a14:foregroundMark x1="60149" y1="37846" x2="93582" y2="20194"/>
                        <a14:foregroundMark x1="93582" y1="20194" x2="93209" y2="20194"/>
                        <a14:foregroundMark x1="57090" y1="8153" x2="78582" y2="39117"/>
                        <a14:foregroundMark x1="78582" y1="39117" x2="78582" y2="39117"/>
                        <a14:foregroundMark x1="52836" y1="8601" x2="83731" y2="20194"/>
                        <a14:foregroundMark x1="83731" y1="20194" x2="83731" y2="20194"/>
                        <a14:foregroundMark x1="47687" y1="5161" x2="60522" y2="32685"/>
                      </a14:backgroundRemoval>
                    </a14:imgEffect>
                  </a14:imgLayer>
                </a14:imgProps>
              </a:ext>
              <a:ext uri="{28A0092B-C50C-407E-A947-70E740481C1C}">
                <a14:useLocalDpi xmlns:a14="http://schemas.microsoft.com/office/drawing/2010/main" val="0"/>
              </a:ext>
            </a:extLst>
          </a:blip>
          <a:stretch>
            <a:fillRect/>
          </a:stretch>
        </p:blipFill>
        <p:spPr>
          <a:xfrm>
            <a:off x="214332" y="1731527"/>
            <a:ext cx="3802190" cy="3794494"/>
          </a:xfrm>
          <a:prstGeom prst="rect">
            <a:avLst/>
          </a:prstGeom>
        </p:spPr>
      </p:pic>
      <p:sp>
        <p:nvSpPr>
          <p:cNvPr id="18" name="椭圆形标注 12">
            <a:extLst>
              <a:ext uri="{FF2B5EF4-FFF2-40B4-BE49-F238E27FC236}">
                <a16:creationId xmlns:a16="http://schemas.microsoft.com/office/drawing/2014/main" id="{1333ECB8-1A00-0288-4FFD-E8FEA6F724DC}"/>
              </a:ext>
            </a:extLst>
          </p:cNvPr>
          <p:cNvSpPr/>
          <p:nvPr/>
        </p:nvSpPr>
        <p:spPr>
          <a:xfrm flipH="1">
            <a:off x="3788053" y="1024788"/>
            <a:ext cx="5062031" cy="3371365"/>
          </a:xfrm>
          <a:prstGeom prst="wedgeEllipseCallout">
            <a:avLst>
              <a:gd name="adj1" fmla="val 49305"/>
              <a:gd name="adj2" fmla="val 55213"/>
            </a:avLst>
          </a:prstGeom>
          <a:solidFill>
            <a:schemeClr val="accent3">
              <a:lumMod val="60000"/>
              <a:lumOff val="40000"/>
            </a:scheme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000">
              <a:solidFill>
                <a:srgbClr val="FFFFFF"/>
              </a:solidFill>
              <a:latin typeface="思源黑体 CN Light" panose="020B0300000000000000" charset="-122"/>
              <a:ea typeface="思源黑体 CN Light" panose="020B0300000000000000" charset="-122"/>
            </a:endParaRPr>
          </a:p>
        </p:txBody>
      </p:sp>
      <p:sp>
        <p:nvSpPr>
          <p:cNvPr id="19" name="文本框 13">
            <a:extLst>
              <a:ext uri="{FF2B5EF4-FFF2-40B4-BE49-F238E27FC236}">
                <a16:creationId xmlns:a16="http://schemas.microsoft.com/office/drawing/2014/main" id="{DB15ADC1-0E30-0D4D-A0C4-721DB4C1E063}"/>
              </a:ext>
            </a:extLst>
          </p:cNvPr>
          <p:cNvSpPr txBox="1"/>
          <p:nvPr/>
        </p:nvSpPr>
        <p:spPr>
          <a:xfrm>
            <a:off x="4163247" y="1762871"/>
            <a:ext cx="4419634" cy="230838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 bao giờ em nghe một giai điệu, ngửi thấy một mùi hương </a:t>
            </a:r>
            <a:r>
              <a:rPr lang="en-US" sz="2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thoảng qua, </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 một hình ảnh thì  kí ức năm xưa bỗng ùa về chưa? Em hãy chia sẻ với các bạn về điều </a:t>
            </a:r>
            <a:r>
              <a:rPr lang="en-US" sz="2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endParaRPr lang="en-US" sz="2400" dirty="0">
              <a:effectLst/>
              <a:latin typeface=".VnTime"/>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ppt_x"/>
                                          </p:val>
                                        </p:tav>
                                        <p:tav tm="100000">
                                          <p:val>
                                            <p:strVal val="#ppt_x"/>
                                          </p:val>
                                        </p:tav>
                                      </p:tavLst>
                                    </p:anim>
                                    <p:anim calcmode="lin" valueType="num">
                                      <p:cBhvr additive="base">
                                        <p:cTn id="11" dur="500" fill="hold"/>
                                        <p:tgtEl>
                                          <p:spTgt spid="2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71936" y="168055"/>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Times New Roman" panose="02020603050405020304" pitchFamily="18" charset="0"/>
              </a:rPr>
              <a:t>2. Tìm hiểu cảm hứng chủ đạo</a:t>
            </a:r>
            <a:endParaRPr sz="48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756092"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图片 8">
            <a:extLst>
              <a:ext uri="{FF2B5EF4-FFF2-40B4-BE49-F238E27FC236}">
                <a16:creationId xmlns:a16="http://schemas.microsoft.com/office/drawing/2014/main" id="{F71AEA74-20EB-529C-C5AE-B4E800DAF064}"/>
              </a:ext>
            </a:extLst>
          </p:cNvPr>
          <p:cNvPicPr>
            <a:picLocks noChangeAspect="1"/>
          </p:cNvPicPr>
          <p:nvPr/>
        </p:nvPicPr>
        <p:blipFill>
          <a:blip r:embed="rId8"/>
          <a:stretch>
            <a:fillRect/>
          </a:stretch>
        </p:blipFill>
        <p:spPr>
          <a:xfrm>
            <a:off x="4092061" y="1024789"/>
            <a:ext cx="4332840" cy="4027962"/>
          </a:xfrm>
          <a:prstGeom prst="rect">
            <a:avLst/>
          </a:prstGeom>
        </p:spPr>
      </p:pic>
      <p:sp>
        <p:nvSpPr>
          <p:cNvPr id="10" name="Rectangle 9">
            <a:extLst>
              <a:ext uri="{FF2B5EF4-FFF2-40B4-BE49-F238E27FC236}">
                <a16:creationId xmlns:a16="http://schemas.microsoft.com/office/drawing/2014/main" id="{FAADFDA0-8592-032E-E130-7F095A63D539}"/>
              </a:ext>
            </a:extLst>
          </p:cNvPr>
          <p:cNvSpPr/>
          <p:nvPr/>
        </p:nvSpPr>
        <p:spPr>
          <a:xfrm>
            <a:off x="4855603" y="2658618"/>
            <a:ext cx="2737524"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chemeClr val="bg1">
                    <a:lumMod val="10000"/>
                  </a:schemeClr>
                </a:solidFill>
                <a:latin typeface="Times New Roman" panose="02020603050405020304" pitchFamily="18" charset="0"/>
                <a:cs typeface="Times New Roman" panose="02020603050405020304" pitchFamily="18" charset="0"/>
              </a:rPr>
              <a:t>T</a:t>
            </a:r>
            <a:r>
              <a:rPr lang="en-US" sz="2800" i="1" dirty="0" smtClean="0">
                <a:solidFill>
                  <a:schemeClr val="bg1">
                    <a:lumMod val="10000"/>
                  </a:schemeClr>
                </a:solidFill>
                <a:latin typeface="Times New Roman" panose="02020603050405020304" pitchFamily="18" charset="0"/>
                <a:cs typeface="Times New Roman" panose="02020603050405020304" pitchFamily="18" charset="0"/>
              </a:rPr>
              <a:t>hảo </a:t>
            </a:r>
            <a:r>
              <a:rPr lang="en-US" sz="2800" i="1" dirty="0">
                <a:solidFill>
                  <a:schemeClr val="bg1">
                    <a:lumMod val="10000"/>
                  </a:schemeClr>
                </a:solidFill>
                <a:latin typeface="Times New Roman" panose="02020603050405020304" pitchFamily="18" charset="0"/>
                <a:cs typeface="Times New Roman" panose="02020603050405020304" pitchFamily="18" charset="0"/>
              </a:rPr>
              <a:t>luận </a:t>
            </a:r>
            <a:r>
              <a:rPr lang="en-US" sz="2800" i="1" dirty="0" smtClean="0">
                <a:solidFill>
                  <a:schemeClr val="bg1">
                    <a:lumMod val="10000"/>
                  </a:schemeClr>
                </a:solidFill>
                <a:latin typeface="Times New Roman" panose="02020603050405020304" pitchFamily="18" charset="0"/>
                <a:cs typeface="Times New Roman" panose="02020603050405020304" pitchFamily="18" charset="0"/>
              </a:rPr>
              <a:t>cặp </a:t>
            </a:r>
            <a:r>
              <a:rPr lang="en-US" sz="2800" i="1" dirty="0">
                <a:solidFill>
                  <a:schemeClr val="bg1">
                    <a:lumMod val="10000"/>
                  </a:schemeClr>
                </a:solidFill>
                <a:latin typeface="Times New Roman" panose="02020603050405020304" pitchFamily="18" charset="0"/>
                <a:cs typeface="Times New Roman" panose="02020603050405020304" pitchFamily="18" charset="0"/>
              </a:rPr>
              <a:t>đôi </a:t>
            </a:r>
            <a:r>
              <a:rPr lang="en-US" sz="2800" i="1" dirty="0" smtClean="0">
                <a:solidFill>
                  <a:schemeClr val="bg1">
                    <a:lumMod val="10000"/>
                  </a:schemeClr>
                </a:solidFill>
                <a:latin typeface="Times New Roman" panose="02020603050405020304" pitchFamily="18" charset="0"/>
                <a:cs typeface="Times New Roman" panose="02020603050405020304" pitchFamily="18" charset="0"/>
              </a:rPr>
              <a:t>để </a:t>
            </a:r>
            <a:r>
              <a:rPr lang="en-US" sz="2800" i="1" dirty="0">
                <a:solidFill>
                  <a:schemeClr val="bg1">
                    <a:lumMod val="10000"/>
                  </a:schemeClr>
                </a:solidFill>
                <a:latin typeface="Times New Roman" panose="02020603050405020304" pitchFamily="18" charset="0"/>
                <a:cs typeface="Times New Roman" panose="02020603050405020304" pitchFamily="18" charset="0"/>
              </a:rPr>
              <a:t>hoàn thiện PHT số 4</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57DED85-62A1-6BB7-760B-175E7091A4E8}"/>
              </a:ext>
            </a:extLst>
          </p:cNvPr>
          <p:cNvSpPr/>
          <p:nvPr/>
        </p:nvSpPr>
        <p:spPr>
          <a:xfrm>
            <a:off x="5209830" y="1519998"/>
            <a:ext cx="206048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Tx/>
              <a:buFontTx/>
              <a:buNone/>
              <a:defRPr/>
            </a:pPr>
            <a:r>
              <a:rPr lang="en-US" sz="2800" b="1">
                <a:solidFill>
                  <a:sysClr val="window" lastClr="FFFFFF"/>
                </a:solidFill>
                <a:latin typeface="Times New Roman" panose="02020603050405020304" pitchFamily="18" charset="0"/>
                <a:ea typeface="Times New Roman" panose="02020603050405020304" pitchFamily="18" charset="0"/>
              </a:rPr>
              <a:t>Nhiệm vụ</a:t>
            </a:r>
          </a:p>
        </p:txBody>
      </p:sp>
      <p:pic>
        <p:nvPicPr>
          <p:cNvPr id="13" name="Picture 12">
            <a:extLst>
              <a:ext uri="{FF2B5EF4-FFF2-40B4-BE49-F238E27FC236}">
                <a16:creationId xmlns:a16="http://schemas.microsoft.com/office/drawing/2014/main" id="{6802824D-C390-CC75-9EA0-838F778A4FDB}"/>
              </a:ext>
            </a:extLst>
          </p:cNvPr>
          <p:cNvPicPr>
            <a:picLocks noChangeAspect="1"/>
          </p:cNvPicPr>
          <p:nvPr/>
        </p:nvPicPr>
        <p:blipFill>
          <a:blip r:embed="rId9"/>
          <a:stretch>
            <a:fillRect/>
          </a:stretch>
        </p:blipFill>
        <p:spPr>
          <a:xfrm flipH="1">
            <a:off x="886261" y="2115948"/>
            <a:ext cx="3330611" cy="2947118"/>
          </a:xfrm>
          <a:prstGeom prst="rect">
            <a:avLst/>
          </a:prstGeom>
        </p:spPr>
      </p:pic>
    </p:spTree>
    <p:extLst>
      <p:ext uri="{BB962C8B-B14F-4D97-AF65-F5344CB8AC3E}">
        <p14:creationId xmlns:p14="http://schemas.microsoft.com/office/powerpoint/2010/main" val="34149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4" name="Picture 3">
            <a:extLst>
              <a:ext uri="{FF2B5EF4-FFF2-40B4-BE49-F238E27FC236}">
                <a16:creationId xmlns:a16="http://schemas.microsoft.com/office/drawing/2014/main" id="{20F47378-0420-8322-CE6C-8A23732BFD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8165"/>
            <a:ext cx="9109773" cy="5151665"/>
          </a:xfrm>
          <a:prstGeom prst="rect">
            <a:avLst/>
          </a:prstGeom>
          <a:noFill/>
          <a:ln>
            <a:noFill/>
          </a:ln>
        </p:spPr>
      </p:pic>
      <p:pic>
        <p:nvPicPr>
          <p:cNvPr id="355" name="Google Shape;355;p32"/>
          <p:cNvPicPr preferRelativeResize="0"/>
          <p:nvPr/>
        </p:nvPicPr>
        <p:blipFill>
          <a:blip r:embed="rId4">
            <a:alphaModFix/>
          </a:blip>
          <a:stretch>
            <a:fillRect/>
          </a:stretch>
        </p:blipFill>
        <p:spPr>
          <a:xfrm>
            <a:off x="8392886" y="2248467"/>
            <a:ext cx="751114" cy="478404"/>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5">
            <a:alphaModFix/>
          </a:blip>
          <a:stretch>
            <a:fillRect/>
          </a:stretch>
        </p:blipFill>
        <p:spPr>
          <a:xfrm>
            <a:off x="-314071" y="128175"/>
            <a:ext cx="620252" cy="572263"/>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6">
            <a:alphaModFix/>
          </a:blip>
          <a:stretch>
            <a:fillRect/>
          </a:stretch>
        </p:blipFill>
        <p:spPr>
          <a:xfrm>
            <a:off x="234590" y="64719"/>
            <a:ext cx="620251" cy="25250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7">
            <a:alphaModFix/>
          </a:blip>
          <a:stretch>
            <a:fillRect/>
          </a:stretch>
        </p:blipFill>
        <p:spPr>
          <a:xfrm>
            <a:off x="34228" y="1248916"/>
            <a:ext cx="400725" cy="262823"/>
          </a:xfrm>
          <a:prstGeom prst="rect">
            <a:avLst/>
          </a:prstGeom>
          <a:noFill/>
          <a:ln>
            <a:noFill/>
          </a:ln>
        </p:spPr>
      </p:pic>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8">
            <a:alphaModFix/>
          </a:blip>
          <a:srcRect l="24167" t="15376"/>
          <a:stretch/>
        </p:blipFill>
        <p:spPr>
          <a:xfrm flipH="1">
            <a:off x="7707085" y="4327071"/>
            <a:ext cx="1436913" cy="826604"/>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8">
            <a:alphaModFix/>
          </a:blip>
          <a:srcRect l="-11981" t="15376" r="36149"/>
          <a:stretch/>
        </p:blipFill>
        <p:spPr>
          <a:xfrm flipH="1">
            <a:off x="1" y="4272139"/>
            <a:ext cx="1583870" cy="881536"/>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159926" cy="190776"/>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18725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71936" y="168055"/>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Times New Roman" panose="02020603050405020304" pitchFamily="18" charset="0"/>
              </a:rPr>
              <a:t>2. Tìm hiểu cảm hứng chủ đạo</a:t>
            </a:r>
            <a:endParaRPr sz="48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756092"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roup 8">
            <a:extLst>
              <a:ext uri="{FF2B5EF4-FFF2-40B4-BE49-F238E27FC236}">
                <a16:creationId xmlns:a16="http://schemas.microsoft.com/office/drawing/2014/main" id="{D6C02760-9B8E-C9F3-035A-CCF6328B8BB5}"/>
              </a:ext>
            </a:extLst>
          </p:cNvPr>
          <p:cNvGrpSpPr/>
          <p:nvPr/>
        </p:nvGrpSpPr>
        <p:grpSpPr>
          <a:xfrm>
            <a:off x="957972" y="1505030"/>
            <a:ext cx="3107063" cy="579337"/>
            <a:chOff x="0" y="0"/>
            <a:chExt cx="2036904" cy="248046"/>
          </a:xfrm>
        </p:grpSpPr>
        <p:sp>
          <p:nvSpPr>
            <p:cNvPr id="10" name="Freeform 9">
              <a:extLst>
                <a:ext uri="{FF2B5EF4-FFF2-40B4-BE49-F238E27FC236}">
                  <a16:creationId xmlns:a16="http://schemas.microsoft.com/office/drawing/2014/main" id="{C8745264-3F4C-51EA-202D-DA7E15BBC7A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2" name="TextBox 10">
              <a:extLst>
                <a:ext uri="{FF2B5EF4-FFF2-40B4-BE49-F238E27FC236}">
                  <a16:creationId xmlns:a16="http://schemas.microsoft.com/office/drawing/2014/main" id="{0E4D8E31-C9D8-AD7A-FB81-DCD7FC335CC4}"/>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grpSp>
        <p:nvGrpSpPr>
          <p:cNvPr id="13" name="Group 11">
            <a:extLst>
              <a:ext uri="{FF2B5EF4-FFF2-40B4-BE49-F238E27FC236}">
                <a16:creationId xmlns:a16="http://schemas.microsoft.com/office/drawing/2014/main" id="{CA57E6E9-971C-BA52-FBC7-043ECC547882}"/>
              </a:ext>
            </a:extLst>
          </p:cNvPr>
          <p:cNvGrpSpPr/>
          <p:nvPr/>
        </p:nvGrpSpPr>
        <p:grpSpPr>
          <a:xfrm>
            <a:off x="6104394" y="1388456"/>
            <a:ext cx="2066566" cy="3292132"/>
            <a:chOff x="0" y="0"/>
            <a:chExt cx="1302441" cy="2167467"/>
          </a:xfrm>
        </p:grpSpPr>
        <p:sp>
          <p:nvSpPr>
            <p:cNvPr id="14" name="Freeform 12">
              <a:extLst>
                <a:ext uri="{FF2B5EF4-FFF2-40B4-BE49-F238E27FC236}">
                  <a16:creationId xmlns:a16="http://schemas.microsoft.com/office/drawing/2014/main" id="{1E0C5145-9C5A-4FCF-CAA9-197C153F7D94}"/>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5" name="TextBox 13">
              <a:extLst>
                <a:ext uri="{FF2B5EF4-FFF2-40B4-BE49-F238E27FC236}">
                  <a16:creationId xmlns:a16="http://schemas.microsoft.com/office/drawing/2014/main" id="{23E7190B-C1C4-C835-1D87-3841C80E0FBA}"/>
                </a:ext>
              </a:extLst>
            </p:cNvPr>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endParaRPr>
            </a:p>
          </p:txBody>
        </p:sp>
      </p:grpSp>
      <p:sp>
        <p:nvSpPr>
          <p:cNvPr id="16" name="Freeform 16">
            <a:extLst>
              <a:ext uri="{FF2B5EF4-FFF2-40B4-BE49-F238E27FC236}">
                <a16:creationId xmlns:a16="http://schemas.microsoft.com/office/drawing/2014/main" id="{1D1125A3-FB91-092D-73A9-7F25AA72149C}"/>
              </a:ext>
            </a:extLst>
          </p:cNvPr>
          <p:cNvSpPr/>
          <p:nvPr/>
        </p:nvSpPr>
        <p:spPr>
          <a:xfrm>
            <a:off x="5871360" y="2270886"/>
            <a:ext cx="2401686" cy="352441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8">
            <a:extLst>
              <a:ext uri="{FF2B5EF4-FFF2-40B4-BE49-F238E27FC236}">
                <a16:creationId xmlns:a16="http://schemas.microsoft.com/office/drawing/2014/main" id="{6F471DC5-2F4C-4304-5F82-84BB5EF39F34}"/>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TextBox 19">
            <a:extLst>
              <a:ext uri="{FF2B5EF4-FFF2-40B4-BE49-F238E27FC236}">
                <a16:creationId xmlns:a16="http://schemas.microsoft.com/office/drawing/2014/main" id="{49CD2977-FC54-315A-4773-61886EAF1530}"/>
              </a:ext>
            </a:extLst>
          </p:cNvPr>
          <p:cNvSpPr txBox="1"/>
          <p:nvPr/>
        </p:nvSpPr>
        <p:spPr>
          <a:xfrm>
            <a:off x="934886" y="2195717"/>
            <a:ext cx="4254882" cy="4355038"/>
          </a:xfrm>
          <a:prstGeom prst="rect">
            <a:avLst/>
          </a:prstGeom>
        </p:spPr>
        <p:txBody>
          <a:bodyPr wrap="square" lIns="0" tIns="0" rIns="0" bIns="0" rtlCol="0" anchor="t">
            <a:spAutoFit/>
          </a:bodyPr>
          <a:lstStyle/>
          <a:p>
            <a:pPr algn="just"/>
            <a:r>
              <a:rPr lang="en-US" sz="2800">
                <a:latin typeface="Times New Roman" panose="02020603050405020304" pitchFamily="18" charset="0"/>
                <a:cs typeface="Times New Roman" panose="02020603050405020304" pitchFamily="18" charset="0"/>
              </a:rPr>
              <a:t>Niềm nhớ thương da diết, mãnh liệt, niềm khao khát tự do của một thanh niên trẻ tuổi trong những tháng ngày bị giam cầm, tách biệt với thế giới bên ngoài. </a:t>
            </a: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9705A"/>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11E3660-2857-8A04-8D74-F239FA498746}"/>
              </a:ext>
            </a:extLst>
          </p:cNvPr>
          <p:cNvSpPr txBox="1"/>
          <p:nvPr/>
        </p:nvSpPr>
        <p:spPr>
          <a:xfrm>
            <a:off x="973040" y="1573479"/>
            <a:ext cx="5116286" cy="523220"/>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Cảm</a:t>
            </a:r>
            <a:r>
              <a:rPr kumimoji="0" lang="en-US" sz="2800" b="1" i="1" u="none" strike="noStrike" kern="0" cap="none" spc="0" normalizeH="0" noProof="0">
                <a:ln>
                  <a:noFill/>
                </a:ln>
                <a:solidFill>
                  <a:sysClr val="windowText" lastClr="000000"/>
                </a:solidFill>
                <a:effectLst/>
                <a:uLnTx/>
                <a:uFillTx/>
                <a:latin typeface="Times New Roman" panose="02020603050405020304" pitchFamily="18" charset="0"/>
                <a:ea typeface="Times New Roman" panose="02020603050405020304" pitchFamily="18" charset="0"/>
              </a:rPr>
              <a:t> hứng chủ đạo</a:t>
            </a:r>
            <a:endParaRPr kumimoji="0" lang="en-US" sz="28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64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871936" y="168055"/>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Times New Roman" panose="02020603050405020304" pitchFamily="18" charset="0"/>
              </a:rPr>
              <a:t>2. Tìm hiểu cảm hứng chủ đạo</a:t>
            </a:r>
            <a:endParaRPr sz="48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7209822" y="4422732"/>
            <a:ext cx="704354" cy="541434"/>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756092"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8FE7C65F-0961-8A11-D9B4-0C8C5A41C271}"/>
              </a:ext>
            </a:extLst>
          </p:cNvPr>
          <p:cNvSpPr txBox="1"/>
          <p:nvPr/>
        </p:nvSpPr>
        <p:spPr>
          <a:xfrm>
            <a:off x="142043" y="3035127"/>
            <a:ext cx="2409478" cy="1569660"/>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Điệp từ, điệp ngữ thể hiện trực tiếp nỗi nhớ (đâu, gì sâu, ôi,...)</a:t>
            </a:r>
          </a:p>
        </p:txBody>
      </p:sp>
      <p:sp>
        <p:nvSpPr>
          <p:cNvPr id="12" name="TextBox 11">
            <a:extLst>
              <a:ext uri="{FF2B5EF4-FFF2-40B4-BE49-F238E27FC236}">
                <a16:creationId xmlns:a16="http://schemas.microsoft.com/office/drawing/2014/main" id="{422A2BB8-C769-FC92-73AE-6D958FB49F78}"/>
              </a:ext>
            </a:extLst>
          </p:cNvPr>
          <p:cNvSpPr txBox="1"/>
          <p:nvPr/>
        </p:nvSpPr>
        <p:spPr>
          <a:xfrm>
            <a:off x="88154" y="1395417"/>
            <a:ext cx="2794175" cy="1200329"/>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Hình ảnh quê hương, con người hiện lên trong tâm trí</a:t>
            </a:r>
          </a:p>
        </p:txBody>
      </p:sp>
      <p:sp>
        <p:nvSpPr>
          <p:cNvPr id="14" name="TextBox 13">
            <a:extLst>
              <a:ext uri="{FF2B5EF4-FFF2-40B4-BE49-F238E27FC236}">
                <a16:creationId xmlns:a16="http://schemas.microsoft.com/office/drawing/2014/main" id="{9A076FA7-36AA-D992-BBD2-95A31B065E54}"/>
              </a:ext>
            </a:extLst>
          </p:cNvPr>
          <p:cNvSpPr txBox="1"/>
          <p:nvPr/>
        </p:nvSpPr>
        <p:spPr>
          <a:xfrm>
            <a:off x="5204323" y="1129369"/>
            <a:ext cx="3921478" cy="2308324"/>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Bố cục bài thơ: 2 phần, mở đầu và kết thúc mỗi phần = hai khổ thơ gồm 2 dòng thơ: </a:t>
            </a:r>
            <a:r>
              <a:rPr lang="en-US" sz="2400" i="1">
                <a:latin typeface="Times New Roman" panose="02020603050405020304" pitchFamily="18" charset="0"/>
                <a:cs typeface="Times New Roman" panose="02020603050405020304" pitchFamily="18" charset="0"/>
              </a:rPr>
              <a:t>Gì sâu bằng những trưa thương nhớ/ Hiu quạnh bên trong một tiếng hò”</a:t>
            </a:r>
            <a:endParaRPr lang="en-US" sz="2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D28533F-9BC2-B5E7-AA15-FAB6377BF79F}"/>
              </a:ext>
            </a:extLst>
          </p:cNvPr>
          <p:cNvSpPr txBox="1"/>
          <p:nvPr/>
        </p:nvSpPr>
        <p:spPr>
          <a:xfrm>
            <a:off x="5629025" y="3425827"/>
            <a:ext cx="3093579" cy="830997"/>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Giọng thơ tha thiết, sâu lắng, khắc khoải,...</a:t>
            </a:r>
            <a:endParaRPr lang="en-US" sz="40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2EE7B669-ACDD-DFF6-D695-81F3F1FE28BE}"/>
              </a:ext>
            </a:extLst>
          </p:cNvPr>
          <p:cNvPicPr>
            <a:picLocks noChangeAspect="1"/>
          </p:cNvPicPr>
          <p:nvPr/>
        </p:nvPicPr>
        <p:blipFill>
          <a:blip r:embed="rId8"/>
          <a:stretch>
            <a:fillRect/>
          </a:stretch>
        </p:blipFill>
        <p:spPr>
          <a:xfrm>
            <a:off x="2406529" y="1453223"/>
            <a:ext cx="3093579" cy="2218076"/>
          </a:xfrm>
          <a:prstGeom prst="rect">
            <a:avLst/>
          </a:prstGeom>
        </p:spPr>
      </p:pic>
      <p:pic>
        <p:nvPicPr>
          <p:cNvPr id="17" name="Picture 2" descr="Kỷ niệm ngày nhà thơ Tố Hữu mất (9-12-2002 – 9-12-2012): Tố Hữu với thơ -  đi tìm mùa xuân vĩnh hằng">
            <a:extLst>
              <a:ext uri="{FF2B5EF4-FFF2-40B4-BE49-F238E27FC236}">
                <a16:creationId xmlns:a16="http://schemas.microsoft.com/office/drawing/2014/main" id="{B8902FBF-29C3-C4F1-08F4-EF8E3C97CB3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2862787" y="2197123"/>
            <a:ext cx="2331490" cy="276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3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3. Chủ đề, thông điệp của bài thơ</a:t>
            </a:r>
            <a:endParaRPr>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pic>
        <p:nvPicPr>
          <p:cNvPr id="27" name="Picture 26">
            <a:extLst>
              <a:ext uri="{FF2B5EF4-FFF2-40B4-BE49-F238E27FC236}">
                <a16:creationId xmlns:a16="http://schemas.microsoft.com/office/drawing/2014/main" id="{C7612D59-5D31-1242-AE4D-F5AF9D30A269}"/>
              </a:ext>
            </a:extLst>
          </p:cNvPr>
          <p:cNvPicPr>
            <a:picLocks noChangeAspect="1"/>
          </p:cNvPicPr>
          <p:nvPr/>
        </p:nvPicPr>
        <p:blipFill>
          <a:blip r:embed="rId8"/>
          <a:stretch>
            <a:fillRect/>
          </a:stretch>
        </p:blipFill>
        <p:spPr>
          <a:xfrm>
            <a:off x="759811" y="3486400"/>
            <a:ext cx="3548180" cy="1457070"/>
          </a:xfrm>
          <a:prstGeom prst="rect">
            <a:avLst/>
          </a:prstGeom>
        </p:spPr>
      </p:pic>
      <p:grpSp>
        <p:nvGrpSpPr>
          <p:cNvPr id="338" name="Google Shape;502;p33">
            <a:extLst>
              <a:ext uri="{FF2B5EF4-FFF2-40B4-BE49-F238E27FC236}">
                <a16:creationId xmlns:a16="http://schemas.microsoft.com/office/drawing/2014/main" id="{9DEA0B7C-7A79-5028-7D99-098D4E4AB9DA}"/>
              </a:ext>
            </a:extLst>
          </p:cNvPr>
          <p:cNvGrpSpPr/>
          <p:nvPr/>
        </p:nvGrpSpPr>
        <p:grpSpPr>
          <a:xfrm>
            <a:off x="4064247" y="1184113"/>
            <a:ext cx="4140896" cy="3177921"/>
            <a:chOff x="309900" y="238100"/>
            <a:chExt cx="7048350" cy="5237800"/>
          </a:xfrm>
          <a:solidFill>
            <a:srgbClr val="FFFFFF"/>
          </a:solidFill>
        </p:grpSpPr>
        <p:sp>
          <p:nvSpPr>
            <p:cNvPr id="339" name="Google Shape;503;p33">
              <a:extLst>
                <a:ext uri="{FF2B5EF4-FFF2-40B4-BE49-F238E27FC236}">
                  <a16:creationId xmlns:a16="http://schemas.microsoft.com/office/drawing/2014/main" id="{535E8EC6-CC0F-AF7C-F2F9-A47A390CB7EA}"/>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0" name="Google Shape;504;p33">
              <a:extLst>
                <a:ext uri="{FF2B5EF4-FFF2-40B4-BE49-F238E27FC236}">
                  <a16:creationId xmlns:a16="http://schemas.microsoft.com/office/drawing/2014/main" id="{EC68BCBF-BF8E-5B93-ED4C-254FA952C380}"/>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1" name="Google Shape;505;p33">
              <a:extLst>
                <a:ext uri="{FF2B5EF4-FFF2-40B4-BE49-F238E27FC236}">
                  <a16:creationId xmlns:a16="http://schemas.microsoft.com/office/drawing/2014/main" id="{D9F0B4E4-BCCB-3D50-B2A3-BDA2AE5BF302}"/>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2" name="Google Shape;506;p33">
              <a:extLst>
                <a:ext uri="{FF2B5EF4-FFF2-40B4-BE49-F238E27FC236}">
                  <a16:creationId xmlns:a16="http://schemas.microsoft.com/office/drawing/2014/main" id="{4E22FB2C-6CB2-5475-750F-3E24DE961B82}"/>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3" name="Google Shape;507;p33">
              <a:extLst>
                <a:ext uri="{FF2B5EF4-FFF2-40B4-BE49-F238E27FC236}">
                  <a16:creationId xmlns:a16="http://schemas.microsoft.com/office/drawing/2014/main" id="{6CEEDAA2-102B-E1DA-04F0-9E70C3CCDE33}"/>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4" name="Google Shape;508;p33">
              <a:extLst>
                <a:ext uri="{FF2B5EF4-FFF2-40B4-BE49-F238E27FC236}">
                  <a16:creationId xmlns:a16="http://schemas.microsoft.com/office/drawing/2014/main" id="{26ACA000-A2F7-907F-837B-0FA23AA2E195}"/>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5" name="Google Shape;509;p33">
              <a:extLst>
                <a:ext uri="{FF2B5EF4-FFF2-40B4-BE49-F238E27FC236}">
                  <a16:creationId xmlns:a16="http://schemas.microsoft.com/office/drawing/2014/main" id="{E36C5BB4-C396-2907-5F46-F8468CFD301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6" name="Google Shape;510;p33">
              <a:extLst>
                <a:ext uri="{FF2B5EF4-FFF2-40B4-BE49-F238E27FC236}">
                  <a16:creationId xmlns:a16="http://schemas.microsoft.com/office/drawing/2014/main" id="{D86BC48A-FE13-C57F-3275-9DCC93D7E213}"/>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7" name="Google Shape;511;p33">
              <a:extLst>
                <a:ext uri="{FF2B5EF4-FFF2-40B4-BE49-F238E27FC236}">
                  <a16:creationId xmlns:a16="http://schemas.microsoft.com/office/drawing/2014/main" id="{0D73B363-F038-748A-92C3-FB928FEDF590}"/>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348" name="TextBox 347">
            <a:extLst>
              <a:ext uri="{FF2B5EF4-FFF2-40B4-BE49-F238E27FC236}">
                <a16:creationId xmlns:a16="http://schemas.microsoft.com/office/drawing/2014/main" id="{C0225767-1319-0EA8-388C-59BCB55B2ADE}"/>
              </a:ext>
            </a:extLst>
          </p:cNvPr>
          <p:cNvSpPr txBox="1"/>
          <p:nvPr/>
        </p:nvSpPr>
        <p:spPr>
          <a:xfrm>
            <a:off x="4515277" y="1901915"/>
            <a:ext cx="3366258" cy="1815882"/>
          </a:xfrm>
          <a:prstGeom prst="rect">
            <a:avLst/>
          </a:prstGeom>
          <a:noFill/>
        </p:spPr>
        <p:txBody>
          <a:bodyPr wrap="square">
            <a:spAutoFit/>
          </a:bodyPr>
          <a:lstStyle/>
          <a:p>
            <a:pPr algn="ctr"/>
            <a:r>
              <a:rPr lang="en-US" sz="2800" i="1">
                <a:latin typeface="Times New Roman" panose="02020603050405020304" pitchFamily="18" charset="0"/>
                <a:cs typeface="Times New Roman" panose="02020603050405020304" pitchFamily="18" charset="0"/>
              </a:rPr>
              <a:t>Em hãy xác định chủ đề của bài thơ. Căn cứ vào đâu để em xác định như vậy?</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44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wipe(down)">
                                      <p:cBhvr>
                                        <p:cTn id="7" dur="500"/>
                                        <p:tgtEl>
                                          <p:spTgt spid="3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8"/>
                                        </p:tgtEl>
                                        <p:attrNameLst>
                                          <p:attrName>style.visibility</p:attrName>
                                        </p:attrNameLst>
                                      </p:cBhvr>
                                      <p:to>
                                        <p:strVal val="visible"/>
                                      </p:to>
                                    </p:set>
                                    <p:animEffect transition="in" filter="wipe(down)">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3. Chủ đề, thông điệp của bài thơ</a:t>
            </a:r>
            <a:endParaRPr>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2" name="Group 1">
            <a:extLst>
              <a:ext uri="{FF2B5EF4-FFF2-40B4-BE49-F238E27FC236}">
                <a16:creationId xmlns:a16="http://schemas.microsoft.com/office/drawing/2014/main" id="{C42BDA24-D825-857D-3811-E9EEAC7375D3}"/>
              </a:ext>
            </a:extLst>
          </p:cNvPr>
          <p:cNvGrpSpPr/>
          <p:nvPr/>
        </p:nvGrpSpPr>
        <p:grpSpPr>
          <a:xfrm>
            <a:off x="1214007" y="1272561"/>
            <a:ext cx="7015606" cy="3784345"/>
            <a:chOff x="417022" y="139833"/>
            <a:chExt cx="8458812" cy="4578233"/>
          </a:xfrm>
        </p:grpSpPr>
        <p:grpSp>
          <p:nvGrpSpPr>
            <p:cNvPr id="3" name="Google Shape;1286;p50">
              <a:extLst>
                <a:ext uri="{FF2B5EF4-FFF2-40B4-BE49-F238E27FC236}">
                  <a16:creationId xmlns:a16="http://schemas.microsoft.com/office/drawing/2014/main" id="{2DAEB507-28A4-BAD3-F145-15F55E67A643}"/>
                </a:ext>
              </a:extLst>
            </p:cNvPr>
            <p:cNvGrpSpPr/>
            <p:nvPr/>
          </p:nvGrpSpPr>
          <p:grpSpPr>
            <a:xfrm>
              <a:off x="417022" y="139833"/>
              <a:ext cx="8458812" cy="4578233"/>
              <a:chOff x="342594" y="166475"/>
              <a:chExt cx="8458812" cy="4578233"/>
            </a:xfrm>
          </p:grpSpPr>
          <p:sp>
            <p:nvSpPr>
              <p:cNvPr id="5" name="Google Shape;1287;p50">
                <a:extLst>
                  <a:ext uri="{FF2B5EF4-FFF2-40B4-BE49-F238E27FC236}">
                    <a16:creationId xmlns:a16="http://schemas.microsoft.com/office/drawing/2014/main" id="{22C3A5CC-7EE5-5CC2-C0A1-418E8E882015}"/>
                  </a:ext>
                </a:extLst>
              </p:cNvPr>
              <p:cNvSpPr/>
              <p:nvPr/>
            </p:nvSpPr>
            <p:spPr>
              <a:xfrm>
                <a:off x="2918710" y="1489273"/>
                <a:ext cx="1223506" cy="659993"/>
              </a:xfrm>
              <a:custGeom>
                <a:avLst/>
                <a:gdLst/>
                <a:ahLst/>
                <a:cxnLst/>
                <a:rect l="l" t="t" r="r" b="b"/>
                <a:pathLst>
                  <a:path w="23968" h="12929" extrusionOk="0">
                    <a:moveTo>
                      <a:pt x="6635" y="0"/>
                    </a:moveTo>
                    <a:cubicBezTo>
                      <a:pt x="4499" y="4007"/>
                      <a:pt x="2136" y="8128"/>
                      <a:pt x="0" y="12135"/>
                    </a:cubicBezTo>
                    <a:lnTo>
                      <a:pt x="23967" y="12929"/>
                    </a:lnTo>
                    <a:cubicBezTo>
                      <a:pt x="23646" y="9697"/>
                      <a:pt x="23344" y="6408"/>
                      <a:pt x="23003" y="3195"/>
                    </a:cubicBezTo>
                    <a:cubicBezTo>
                      <a:pt x="22403" y="3227"/>
                      <a:pt x="21802" y="3243"/>
                      <a:pt x="21200" y="3243"/>
                    </a:cubicBezTo>
                    <a:cubicBezTo>
                      <a:pt x="16195" y="3243"/>
                      <a:pt x="11174" y="2126"/>
                      <a:pt x="6635" y="0"/>
                    </a:cubicBezTo>
                    <a:close/>
                  </a:path>
                </a:pathLst>
              </a:custGeom>
              <a:solidFill>
                <a:srgbClr val="F7957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1288;p50">
                <a:extLst>
                  <a:ext uri="{FF2B5EF4-FFF2-40B4-BE49-F238E27FC236}">
                    <a16:creationId xmlns:a16="http://schemas.microsoft.com/office/drawing/2014/main" id="{A3155CC0-C870-A0BB-8899-19F70AB80267}"/>
                  </a:ext>
                </a:extLst>
              </p:cNvPr>
              <p:cNvSpPr/>
              <p:nvPr/>
            </p:nvSpPr>
            <p:spPr>
              <a:xfrm>
                <a:off x="6054387" y="974069"/>
                <a:ext cx="2747019" cy="1653786"/>
              </a:xfrm>
              <a:custGeom>
                <a:avLst/>
                <a:gdLst/>
                <a:ahLst/>
                <a:cxnLst/>
                <a:rect l="l" t="t" r="r" b="b"/>
                <a:pathLst>
                  <a:path w="53813" h="32397" extrusionOk="0">
                    <a:moveTo>
                      <a:pt x="27067" y="0"/>
                    </a:moveTo>
                    <a:cubicBezTo>
                      <a:pt x="22852" y="756"/>
                      <a:pt x="18826" y="1493"/>
                      <a:pt x="14630" y="2287"/>
                    </a:cubicBezTo>
                    <a:cubicBezTo>
                      <a:pt x="11644" y="2854"/>
                      <a:pt x="8998" y="3875"/>
                      <a:pt x="6163" y="5009"/>
                    </a:cubicBezTo>
                    <a:cubicBezTo>
                      <a:pt x="4121" y="5822"/>
                      <a:pt x="2061" y="6653"/>
                      <a:pt x="1" y="7466"/>
                    </a:cubicBezTo>
                    <a:lnTo>
                      <a:pt x="8998" y="32397"/>
                    </a:lnTo>
                    <a:cubicBezTo>
                      <a:pt x="12627" y="31981"/>
                      <a:pt x="16294" y="31981"/>
                      <a:pt x="19961" y="31981"/>
                    </a:cubicBezTo>
                    <a:cubicBezTo>
                      <a:pt x="25971" y="31962"/>
                      <a:pt x="32076" y="31603"/>
                      <a:pt x="38068" y="31603"/>
                    </a:cubicBezTo>
                    <a:cubicBezTo>
                      <a:pt x="38408" y="28465"/>
                      <a:pt x="38692" y="25403"/>
                      <a:pt x="39032" y="22266"/>
                    </a:cubicBezTo>
                    <a:cubicBezTo>
                      <a:pt x="44003" y="20943"/>
                      <a:pt x="48861" y="19657"/>
                      <a:pt x="53813" y="18353"/>
                    </a:cubicBezTo>
                    <a:cubicBezTo>
                      <a:pt x="52149" y="16104"/>
                      <a:pt x="50562" y="13836"/>
                      <a:pt x="48766" y="11662"/>
                    </a:cubicBezTo>
                    <a:lnTo>
                      <a:pt x="48766" y="11681"/>
                    </a:lnTo>
                    <a:cubicBezTo>
                      <a:pt x="46366" y="8751"/>
                      <a:pt x="43020" y="6937"/>
                      <a:pt x="39712" y="5104"/>
                    </a:cubicBezTo>
                    <a:cubicBezTo>
                      <a:pt x="36726" y="3440"/>
                      <a:pt x="33910" y="1739"/>
                      <a:pt x="30923" y="76"/>
                    </a:cubicBezTo>
                    <a:cubicBezTo>
                      <a:pt x="30415" y="479"/>
                      <a:pt x="29776" y="704"/>
                      <a:pt x="29127" y="704"/>
                    </a:cubicBezTo>
                    <a:cubicBezTo>
                      <a:pt x="29077" y="704"/>
                      <a:pt x="29027" y="702"/>
                      <a:pt x="28976" y="700"/>
                    </a:cubicBezTo>
                    <a:cubicBezTo>
                      <a:pt x="28277" y="643"/>
                      <a:pt x="27559" y="492"/>
                      <a:pt x="27067" y="0"/>
                    </a:cubicBezTo>
                    <a:close/>
                  </a:path>
                </a:pathLst>
              </a:custGeom>
              <a:solidFill>
                <a:srgbClr val="C7CD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1289;p50">
                <a:extLst>
                  <a:ext uri="{FF2B5EF4-FFF2-40B4-BE49-F238E27FC236}">
                    <a16:creationId xmlns:a16="http://schemas.microsoft.com/office/drawing/2014/main" id="{85251D1C-8616-3182-5FD6-6FFE7A7B8528}"/>
                  </a:ext>
                </a:extLst>
              </p:cNvPr>
              <p:cNvSpPr/>
              <p:nvPr/>
            </p:nvSpPr>
            <p:spPr>
              <a:xfrm>
                <a:off x="685110" y="1051250"/>
                <a:ext cx="2706538" cy="1158829"/>
              </a:xfrm>
              <a:custGeom>
                <a:avLst/>
                <a:gdLst/>
                <a:ahLst/>
                <a:cxnLst/>
                <a:rect l="l" t="t" r="r" b="b"/>
                <a:pathLst>
                  <a:path w="53020" h="22701" extrusionOk="0">
                    <a:moveTo>
                      <a:pt x="24403" y="0"/>
                    </a:moveTo>
                    <a:cubicBezTo>
                      <a:pt x="21000" y="605"/>
                      <a:pt x="17598" y="1210"/>
                      <a:pt x="14177" y="1815"/>
                    </a:cubicBezTo>
                    <a:cubicBezTo>
                      <a:pt x="12173" y="2174"/>
                      <a:pt x="10264" y="3100"/>
                      <a:pt x="8544" y="4196"/>
                    </a:cubicBezTo>
                    <a:cubicBezTo>
                      <a:pt x="5652" y="6049"/>
                      <a:pt x="2817" y="8203"/>
                      <a:pt x="1" y="10150"/>
                    </a:cubicBezTo>
                    <a:cubicBezTo>
                      <a:pt x="4235" y="14006"/>
                      <a:pt x="8355" y="17975"/>
                      <a:pt x="12608" y="21831"/>
                    </a:cubicBezTo>
                    <a:lnTo>
                      <a:pt x="44740" y="22701"/>
                    </a:lnTo>
                    <a:cubicBezTo>
                      <a:pt x="47557" y="18013"/>
                      <a:pt x="50203" y="13477"/>
                      <a:pt x="53019" y="8789"/>
                    </a:cubicBezTo>
                    <a:cubicBezTo>
                      <a:pt x="48464" y="6483"/>
                      <a:pt x="43757" y="4801"/>
                      <a:pt x="38843" y="3403"/>
                    </a:cubicBezTo>
                    <a:cubicBezTo>
                      <a:pt x="33834" y="1985"/>
                      <a:pt x="29336" y="756"/>
                      <a:pt x="29336" y="756"/>
                    </a:cubicBezTo>
                    <a:cubicBezTo>
                      <a:pt x="28976" y="1716"/>
                      <a:pt x="27963" y="2365"/>
                      <a:pt x="26946" y="2365"/>
                    </a:cubicBezTo>
                    <a:cubicBezTo>
                      <a:pt x="26842" y="2365"/>
                      <a:pt x="26737" y="2358"/>
                      <a:pt x="26633" y="2344"/>
                    </a:cubicBezTo>
                    <a:cubicBezTo>
                      <a:pt x="25518" y="2174"/>
                      <a:pt x="24497" y="1134"/>
                      <a:pt x="24403" y="0"/>
                    </a:cubicBezTo>
                    <a:close/>
                  </a:path>
                </a:pathLst>
              </a:custGeom>
              <a:solidFill>
                <a:srgbClr val="C7CD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1290;p50">
                <a:extLst>
                  <a:ext uri="{FF2B5EF4-FFF2-40B4-BE49-F238E27FC236}">
                    <a16:creationId xmlns:a16="http://schemas.microsoft.com/office/drawing/2014/main" id="{7349ED82-CA78-64E7-D079-395D76BB6BE3}"/>
                  </a:ext>
                </a:extLst>
              </p:cNvPr>
              <p:cNvSpPr/>
              <p:nvPr/>
            </p:nvSpPr>
            <p:spPr>
              <a:xfrm>
                <a:off x="6636204" y="1084991"/>
                <a:ext cx="161157" cy="617573"/>
              </a:xfrm>
              <a:custGeom>
                <a:avLst/>
                <a:gdLst/>
                <a:ahLst/>
                <a:cxnLst/>
                <a:rect l="l" t="t" r="r" b="b"/>
                <a:pathLst>
                  <a:path w="3157" h="12098" fill="none" extrusionOk="0">
                    <a:moveTo>
                      <a:pt x="0" y="12098"/>
                    </a:moveTo>
                    <a:cubicBezTo>
                      <a:pt x="775" y="9187"/>
                      <a:pt x="2401" y="2912"/>
                      <a:pt x="315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1291;p50">
                <a:extLst>
                  <a:ext uri="{FF2B5EF4-FFF2-40B4-BE49-F238E27FC236}">
                    <a16:creationId xmlns:a16="http://schemas.microsoft.com/office/drawing/2014/main" id="{FE49EDCA-71DE-364F-F1D7-1C183E656E9F}"/>
                  </a:ext>
                </a:extLst>
              </p:cNvPr>
              <p:cNvSpPr/>
              <p:nvPr/>
            </p:nvSpPr>
            <p:spPr>
              <a:xfrm>
                <a:off x="1373051" y="1075343"/>
                <a:ext cx="1438672" cy="1114469"/>
              </a:xfrm>
              <a:custGeom>
                <a:avLst/>
                <a:gdLst/>
                <a:ahLst/>
                <a:cxnLst/>
                <a:rect l="l" t="t" r="r" b="b"/>
                <a:pathLst>
                  <a:path w="28183" h="21832" extrusionOk="0">
                    <a:moveTo>
                      <a:pt x="4877" y="1"/>
                    </a:moveTo>
                    <a:cubicBezTo>
                      <a:pt x="4008" y="133"/>
                      <a:pt x="3081" y="360"/>
                      <a:pt x="2212" y="492"/>
                    </a:cubicBezTo>
                    <a:cubicBezTo>
                      <a:pt x="2496" y="4216"/>
                      <a:pt x="2760" y="7939"/>
                      <a:pt x="3025" y="11663"/>
                    </a:cubicBezTo>
                    <a:cubicBezTo>
                      <a:pt x="3252" y="14989"/>
                      <a:pt x="2155" y="18429"/>
                      <a:pt x="1" y="20962"/>
                    </a:cubicBezTo>
                    <a:lnTo>
                      <a:pt x="28182" y="21832"/>
                    </a:lnTo>
                    <a:cubicBezTo>
                      <a:pt x="27502" y="19866"/>
                      <a:pt x="26538" y="18203"/>
                      <a:pt x="26122" y="16161"/>
                    </a:cubicBezTo>
                    <a:cubicBezTo>
                      <a:pt x="25158" y="11417"/>
                      <a:pt x="24327" y="6616"/>
                      <a:pt x="23381" y="1872"/>
                    </a:cubicBezTo>
                    <a:cubicBezTo>
                      <a:pt x="22436" y="1607"/>
                      <a:pt x="21491" y="1437"/>
                      <a:pt x="20565" y="1173"/>
                    </a:cubicBezTo>
                    <a:lnTo>
                      <a:pt x="20565" y="1173"/>
                    </a:lnTo>
                    <a:cubicBezTo>
                      <a:pt x="20905" y="4896"/>
                      <a:pt x="21208" y="8582"/>
                      <a:pt x="21548" y="12306"/>
                    </a:cubicBezTo>
                    <a:cubicBezTo>
                      <a:pt x="16766" y="12154"/>
                      <a:pt x="12060" y="12154"/>
                      <a:pt x="7278" y="12003"/>
                    </a:cubicBezTo>
                    <a:cubicBezTo>
                      <a:pt x="6484" y="7958"/>
                      <a:pt x="5652" y="4065"/>
                      <a:pt x="4877" y="1"/>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1292;p50">
                <a:extLst>
                  <a:ext uri="{FF2B5EF4-FFF2-40B4-BE49-F238E27FC236}">
                    <a16:creationId xmlns:a16="http://schemas.microsoft.com/office/drawing/2014/main" id="{C154CCBF-84C5-0334-4D29-B63F657E487E}"/>
                  </a:ext>
                </a:extLst>
              </p:cNvPr>
              <p:cNvSpPr/>
              <p:nvPr/>
            </p:nvSpPr>
            <p:spPr>
              <a:xfrm>
                <a:off x="4652523" y="1225877"/>
                <a:ext cx="2074468" cy="1267867"/>
              </a:xfrm>
              <a:custGeom>
                <a:avLst/>
                <a:gdLst/>
                <a:ahLst/>
                <a:cxnLst/>
                <a:rect l="l" t="t" r="r" b="b"/>
                <a:pathLst>
                  <a:path w="40638" h="24837" extrusionOk="0">
                    <a:moveTo>
                      <a:pt x="19771" y="0"/>
                    </a:moveTo>
                    <a:cubicBezTo>
                      <a:pt x="16066" y="1437"/>
                      <a:pt x="12362" y="2873"/>
                      <a:pt x="8657" y="4329"/>
                    </a:cubicBezTo>
                    <a:cubicBezTo>
                      <a:pt x="4914" y="5765"/>
                      <a:pt x="2117" y="8846"/>
                      <a:pt x="0" y="12248"/>
                    </a:cubicBezTo>
                    <a:lnTo>
                      <a:pt x="8751" y="24837"/>
                    </a:lnTo>
                    <a:cubicBezTo>
                      <a:pt x="19298" y="23381"/>
                      <a:pt x="30091" y="21926"/>
                      <a:pt x="40638" y="20489"/>
                    </a:cubicBezTo>
                    <a:cubicBezTo>
                      <a:pt x="40468" y="17805"/>
                      <a:pt x="40317" y="15046"/>
                      <a:pt x="40165" y="12305"/>
                    </a:cubicBezTo>
                    <a:cubicBezTo>
                      <a:pt x="39958" y="8355"/>
                      <a:pt x="37292" y="4953"/>
                      <a:pt x="33531" y="3724"/>
                    </a:cubicBezTo>
                    <a:lnTo>
                      <a:pt x="33474" y="3686"/>
                    </a:lnTo>
                    <a:cubicBezTo>
                      <a:pt x="30072" y="2571"/>
                      <a:pt x="26859" y="1494"/>
                      <a:pt x="23457" y="360"/>
                    </a:cubicBezTo>
                    <a:cubicBezTo>
                      <a:pt x="23066" y="1038"/>
                      <a:pt x="22296" y="1473"/>
                      <a:pt x="21513" y="1473"/>
                    </a:cubicBezTo>
                    <a:cubicBezTo>
                      <a:pt x="21424" y="1473"/>
                      <a:pt x="21334" y="1467"/>
                      <a:pt x="21245" y="1456"/>
                    </a:cubicBezTo>
                    <a:cubicBezTo>
                      <a:pt x="20395" y="1342"/>
                      <a:pt x="19979" y="832"/>
                      <a:pt x="19771"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1293;p50">
                <a:extLst>
                  <a:ext uri="{FF2B5EF4-FFF2-40B4-BE49-F238E27FC236}">
                    <a16:creationId xmlns:a16="http://schemas.microsoft.com/office/drawing/2014/main" id="{68F7DFAE-82F0-B1C7-3068-B3D7609B232F}"/>
                  </a:ext>
                </a:extLst>
              </p:cNvPr>
              <p:cNvSpPr/>
              <p:nvPr/>
            </p:nvSpPr>
            <p:spPr>
              <a:xfrm>
                <a:off x="6459637" y="1472887"/>
                <a:ext cx="45381" cy="668671"/>
              </a:xfrm>
              <a:custGeom>
                <a:avLst/>
                <a:gdLst/>
                <a:ahLst/>
                <a:cxnLst/>
                <a:rect l="l" t="t" r="r" b="b"/>
                <a:pathLst>
                  <a:path w="889" h="13099" fill="none" extrusionOk="0">
                    <a:moveTo>
                      <a:pt x="889" y="0"/>
                    </a:moveTo>
                    <a:cubicBezTo>
                      <a:pt x="170" y="4328"/>
                      <a:pt x="0" y="8732"/>
                      <a:pt x="378" y="1309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1294;p50">
                <a:extLst>
                  <a:ext uri="{FF2B5EF4-FFF2-40B4-BE49-F238E27FC236}">
                    <a16:creationId xmlns:a16="http://schemas.microsoft.com/office/drawing/2014/main" id="{7E2191AB-EF47-52F4-0D53-0DF836361632}"/>
                  </a:ext>
                </a:extLst>
              </p:cNvPr>
              <p:cNvSpPr/>
              <p:nvPr/>
            </p:nvSpPr>
            <p:spPr>
              <a:xfrm>
                <a:off x="5092484" y="1756548"/>
                <a:ext cx="726559" cy="247989"/>
              </a:xfrm>
              <a:custGeom>
                <a:avLst/>
                <a:gdLst/>
                <a:ahLst/>
                <a:cxnLst/>
                <a:rect l="l" t="t" r="r" b="b"/>
                <a:pathLst>
                  <a:path w="14233" h="4858" fill="none" extrusionOk="0">
                    <a:moveTo>
                      <a:pt x="14233" y="0"/>
                    </a:moveTo>
                    <a:cubicBezTo>
                      <a:pt x="9337" y="1134"/>
                      <a:pt x="4574" y="2760"/>
                      <a:pt x="0" y="485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295;p50">
                <a:extLst>
                  <a:ext uri="{FF2B5EF4-FFF2-40B4-BE49-F238E27FC236}">
                    <a16:creationId xmlns:a16="http://schemas.microsoft.com/office/drawing/2014/main" id="{2F2B4E1A-4799-6FB5-EF72-8E2D00DB3FCE}"/>
                  </a:ext>
                </a:extLst>
              </p:cNvPr>
              <p:cNvSpPr/>
              <p:nvPr/>
            </p:nvSpPr>
            <p:spPr>
              <a:xfrm>
                <a:off x="5481298" y="1826940"/>
                <a:ext cx="83973" cy="359017"/>
              </a:xfrm>
              <a:custGeom>
                <a:avLst/>
                <a:gdLst/>
                <a:ahLst/>
                <a:cxnLst/>
                <a:rect l="l" t="t" r="r" b="b"/>
                <a:pathLst>
                  <a:path w="1645" h="7033" fill="none" extrusionOk="0">
                    <a:moveTo>
                      <a:pt x="1645" y="1"/>
                    </a:moveTo>
                    <a:cubicBezTo>
                      <a:pt x="284" y="2042"/>
                      <a:pt x="0" y="4764"/>
                      <a:pt x="945" y="703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296;p50">
                <a:extLst>
                  <a:ext uri="{FF2B5EF4-FFF2-40B4-BE49-F238E27FC236}">
                    <a16:creationId xmlns:a16="http://schemas.microsoft.com/office/drawing/2014/main" id="{C5D9FD4F-7885-9F2F-E4F3-2B557DF1470E}"/>
                  </a:ext>
                </a:extLst>
              </p:cNvPr>
              <p:cNvSpPr/>
              <p:nvPr/>
            </p:nvSpPr>
            <p:spPr>
              <a:xfrm>
                <a:off x="5071249" y="1462269"/>
                <a:ext cx="83973" cy="506595"/>
              </a:xfrm>
              <a:custGeom>
                <a:avLst/>
                <a:gdLst/>
                <a:ahLst/>
                <a:cxnLst/>
                <a:rect l="l" t="t" r="r" b="b"/>
                <a:pathLst>
                  <a:path w="1645" h="9924" fill="none" extrusionOk="0">
                    <a:moveTo>
                      <a:pt x="0" y="0"/>
                    </a:moveTo>
                    <a:lnTo>
                      <a:pt x="1645" y="9923"/>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297;p50">
                <a:extLst>
                  <a:ext uri="{FF2B5EF4-FFF2-40B4-BE49-F238E27FC236}">
                    <a16:creationId xmlns:a16="http://schemas.microsoft.com/office/drawing/2014/main" id="{7D202E73-569C-2149-EE05-0C19CB8CAE00}"/>
                  </a:ext>
                </a:extLst>
              </p:cNvPr>
              <p:cNvSpPr/>
              <p:nvPr/>
            </p:nvSpPr>
            <p:spPr>
              <a:xfrm>
                <a:off x="3091397" y="1298260"/>
                <a:ext cx="2225058" cy="980316"/>
              </a:xfrm>
              <a:custGeom>
                <a:avLst/>
                <a:gdLst/>
                <a:ahLst/>
                <a:cxnLst/>
                <a:rect l="l" t="t" r="r" b="b"/>
                <a:pathLst>
                  <a:path w="43588" h="19204" extrusionOk="0">
                    <a:moveTo>
                      <a:pt x="23042" y="0"/>
                    </a:moveTo>
                    <a:cubicBezTo>
                      <a:pt x="23023" y="1021"/>
                      <a:pt x="22267" y="1985"/>
                      <a:pt x="21284" y="2268"/>
                    </a:cubicBezTo>
                    <a:cubicBezTo>
                      <a:pt x="21090" y="2320"/>
                      <a:pt x="20891" y="2345"/>
                      <a:pt x="20692" y="2345"/>
                    </a:cubicBezTo>
                    <a:cubicBezTo>
                      <a:pt x="19883" y="2345"/>
                      <a:pt x="19074" y="1930"/>
                      <a:pt x="18619" y="1247"/>
                    </a:cubicBezTo>
                    <a:cubicBezTo>
                      <a:pt x="16974" y="1928"/>
                      <a:pt x="15311" y="2627"/>
                      <a:pt x="13666" y="3327"/>
                    </a:cubicBezTo>
                    <a:cubicBezTo>
                      <a:pt x="9829" y="4914"/>
                      <a:pt x="5974" y="6842"/>
                      <a:pt x="3781" y="10358"/>
                    </a:cubicBezTo>
                    <a:lnTo>
                      <a:pt x="1" y="17465"/>
                    </a:lnTo>
                    <a:lnTo>
                      <a:pt x="43587" y="19204"/>
                    </a:lnTo>
                    <a:lnTo>
                      <a:pt x="41811" y="10679"/>
                    </a:lnTo>
                    <a:cubicBezTo>
                      <a:pt x="41073" y="7466"/>
                      <a:pt x="38616" y="4858"/>
                      <a:pt x="35573" y="3591"/>
                    </a:cubicBezTo>
                    <a:lnTo>
                      <a:pt x="35573" y="3572"/>
                    </a:lnTo>
                    <a:cubicBezTo>
                      <a:pt x="31509" y="1890"/>
                      <a:pt x="27370" y="775"/>
                      <a:pt x="23042"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298;p50">
                <a:extLst>
                  <a:ext uri="{FF2B5EF4-FFF2-40B4-BE49-F238E27FC236}">
                    <a16:creationId xmlns:a16="http://schemas.microsoft.com/office/drawing/2014/main" id="{98E68383-8036-DB42-F7CF-65B6FAD4F2E7}"/>
                  </a:ext>
                </a:extLst>
              </p:cNvPr>
              <p:cNvSpPr/>
              <p:nvPr/>
            </p:nvSpPr>
            <p:spPr>
              <a:xfrm>
                <a:off x="8045826" y="1322353"/>
                <a:ext cx="142831" cy="770970"/>
              </a:xfrm>
              <a:custGeom>
                <a:avLst/>
                <a:gdLst/>
                <a:ahLst/>
                <a:cxnLst/>
                <a:rect l="l" t="t" r="r" b="b"/>
                <a:pathLst>
                  <a:path w="2798" h="15103" fill="none" extrusionOk="0">
                    <a:moveTo>
                      <a:pt x="0" y="15103"/>
                    </a:moveTo>
                    <a:cubicBezTo>
                      <a:pt x="926" y="10075"/>
                      <a:pt x="1871" y="5028"/>
                      <a:pt x="279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299;p50">
                <a:extLst>
                  <a:ext uri="{FF2B5EF4-FFF2-40B4-BE49-F238E27FC236}">
                    <a16:creationId xmlns:a16="http://schemas.microsoft.com/office/drawing/2014/main" id="{79162ECE-A043-9423-B933-75927E9545E0}"/>
                  </a:ext>
                </a:extLst>
              </p:cNvPr>
              <p:cNvSpPr/>
              <p:nvPr/>
            </p:nvSpPr>
            <p:spPr>
              <a:xfrm>
                <a:off x="8065122" y="1817292"/>
                <a:ext cx="644577" cy="191122"/>
              </a:xfrm>
              <a:custGeom>
                <a:avLst/>
                <a:gdLst/>
                <a:ahLst/>
                <a:cxnLst/>
                <a:rect l="l" t="t" r="r" b="b"/>
                <a:pathLst>
                  <a:path w="12627" h="3744" fill="none" extrusionOk="0">
                    <a:moveTo>
                      <a:pt x="0" y="3743"/>
                    </a:moveTo>
                    <a:cubicBezTo>
                      <a:pt x="4215" y="2496"/>
                      <a:pt x="8411" y="1248"/>
                      <a:pt x="1262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300;p50">
                <a:extLst>
                  <a:ext uri="{FF2B5EF4-FFF2-40B4-BE49-F238E27FC236}">
                    <a16:creationId xmlns:a16="http://schemas.microsoft.com/office/drawing/2014/main" id="{D926E973-0ED2-9D8E-92DF-97772537671F}"/>
                  </a:ext>
                </a:extLst>
              </p:cNvPr>
              <p:cNvSpPr/>
              <p:nvPr/>
            </p:nvSpPr>
            <p:spPr>
              <a:xfrm>
                <a:off x="7325063" y="1055078"/>
                <a:ext cx="442939" cy="175654"/>
              </a:xfrm>
              <a:custGeom>
                <a:avLst/>
                <a:gdLst/>
                <a:ahLst/>
                <a:cxnLst/>
                <a:rect l="l" t="t" r="r" b="b"/>
                <a:pathLst>
                  <a:path w="8677" h="3441" fill="none" extrusionOk="0">
                    <a:moveTo>
                      <a:pt x="1" y="1"/>
                    </a:moveTo>
                    <a:cubicBezTo>
                      <a:pt x="511" y="1834"/>
                      <a:pt x="2269" y="3233"/>
                      <a:pt x="4178" y="3346"/>
                    </a:cubicBezTo>
                    <a:cubicBezTo>
                      <a:pt x="6068" y="3441"/>
                      <a:pt x="7958" y="2231"/>
                      <a:pt x="8676" y="47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301;p50">
                <a:extLst>
                  <a:ext uri="{FF2B5EF4-FFF2-40B4-BE49-F238E27FC236}">
                    <a16:creationId xmlns:a16="http://schemas.microsoft.com/office/drawing/2014/main" id="{9DDEA06C-A8B7-3F2D-348E-AF9E4C8D21B9}"/>
                  </a:ext>
                </a:extLst>
              </p:cNvPr>
              <p:cNvSpPr/>
              <p:nvPr/>
            </p:nvSpPr>
            <p:spPr>
              <a:xfrm>
                <a:off x="7756347" y="1950470"/>
                <a:ext cx="975518" cy="1207069"/>
              </a:xfrm>
              <a:custGeom>
                <a:avLst/>
                <a:gdLst/>
                <a:ahLst/>
                <a:cxnLst/>
                <a:rect l="l" t="t" r="r" b="b"/>
                <a:pathLst>
                  <a:path w="19110" h="23646" extrusionOk="0">
                    <a:moveTo>
                      <a:pt x="16917" y="0"/>
                    </a:moveTo>
                    <a:lnTo>
                      <a:pt x="5577" y="2892"/>
                    </a:lnTo>
                    <a:cubicBezTo>
                      <a:pt x="5406" y="4291"/>
                      <a:pt x="5161" y="5822"/>
                      <a:pt x="5009" y="7220"/>
                    </a:cubicBezTo>
                    <a:cubicBezTo>
                      <a:pt x="4046" y="8411"/>
                      <a:pt x="3100" y="9621"/>
                      <a:pt x="2155" y="10831"/>
                    </a:cubicBezTo>
                    <a:cubicBezTo>
                      <a:pt x="605" y="12777"/>
                      <a:pt x="1" y="15367"/>
                      <a:pt x="549" y="17805"/>
                    </a:cubicBezTo>
                    <a:cubicBezTo>
                      <a:pt x="1097" y="20243"/>
                      <a:pt x="2722" y="22417"/>
                      <a:pt x="4896" y="23627"/>
                    </a:cubicBezTo>
                    <a:cubicBezTo>
                      <a:pt x="5728" y="23589"/>
                      <a:pt x="6503" y="23646"/>
                      <a:pt x="7334" y="23513"/>
                    </a:cubicBezTo>
                    <a:cubicBezTo>
                      <a:pt x="8620" y="23286"/>
                      <a:pt x="9867" y="22946"/>
                      <a:pt x="11077" y="22474"/>
                    </a:cubicBezTo>
                    <a:cubicBezTo>
                      <a:pt x="13685" y="21472"/>
                      <a:pt x="15840" y="19374"/>
                      <a:pt x="17201" y="16936"/>
                    </a:cubicBezTo>
                    <a:cubicBezTo>
                      <a:pt x="18562" y="14497"/>
                      <a:pt x="19110" y="11624"/>
                      <a:pt x="18713" y="8865"/>
                    </a:cubicBezTo>
                    <a:cubicBezTo>
                      <a:pt x="18297" y="5916"/>
                      <a:pt x="17768" y="2854"/>
                      <a:pt x="16917"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302;p50">
                <a:extLst>
                  <a:ext uri="{FF2B5EF4-FFF2-40B4-BE49-F238E27FC236}">
                    <a16:creationId xmlns:a16="http://schemas.microsoft.com/office/drawing/2014/main" id="{57DD38C8-401D-610A-9E08-ACC4A7EFC193}"/>
                  </a:ext>
                </a:extLst>
              </p:cNvPr>
              <p:cNvSpPr/>
              <p:nvPr/>
            </p:nvSpPr>
            <p:spPr>
              <a:xfrm>
                <a:off x="8013974" y="2196459"/>
                <a:ext cx="560604" cy="222006"/>
              </a:xfrm>
              <a:custGeom>
                <a:avLst/>
                <a:gdLst/>
                <a:ahLst/>
                <a:cxnLst/>
                <a:rect l="l" t="t" r="r" b="b"/>
                <a:pathLst>
                  <a:path w="10982" h="4349" fill="none" extrusionOk="0">
                    <a:moveTo>
                      <a:pt x="0" y="2912"/>
                    </a:moveTo>
                    <a:cubicBezTo>
                      <a:pt x="1304" y="1041"/>
                      <a:pt x="3686" y="1"/>
                      <a:pt x="5935" y="285"/>
                    </a:cubicBezTo>
                    <a:cubicBezTo>
                      <a:pt x="8185" y="587"/>
                      <a:pt x="10207" y="2212"/>
                      <a:pt x="10982" y="434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303;p50">
                <a:extLst>
                  <a:ext uri="{FF2B5EF4-FFF2-40B4-BE49-F238E27FC236}">
                    <a16:creationId xmlns:a16="http://schemas.microsoft.com/office/drawing/2014/main" id="{A39F53B2-97A3-8467-EED5-7A16CF68B9A6}"/>
                  </a:ext>
                </a:extLst>
              </p:cNvPr>
              <p:cNvSpPr/>
              <p:nvPr/>
            </p:nvSpPr>
            <p:spPr>
              <a:xfrm>
                <a:off x="7387798" y="866005"/>
                <a:ext cx="319404" cy="301282"/>
              </a:xfrm>
              <a:custGeom>
                <a:avLst/>
                <a:gdLst/>
                <a:ahLst/>
                <a:cxnLst/>
                <a:rect l="l" t="t" r="r" b="b"/>
                <a:pathLst>
                  <a:path w="6257" h="5902" extrusionOk="0">
                    <a:moveTo>
                      <a:pt x="6105" y="0"/>
                    </a:moveTo>
                    <a:cubicBezTo>
                      <a:pt x="3837" y="643"/>
                      <a:pt x="1720" y="1909"/>
                      <a:pt x="0" y="3535"/>
                    </a:cubicBezTo>
                    <a:cubicBezTo>
                      <a:pt x="365" y="4886"/>
                      <a:pt x="1700" y="5901"/>
                      <a:pt x="3102" y="5901"/>
                    </a:cubicBezTo>
                    <a:cubicBezTo>
                      <a:pt x="3152" y="5901"/>
                      <a:pt x="3201" y="5900"/>
                      <a:pt x="3251" y="5897"/>
                    </a:cubicBezTo>
                    <a:cubicBezTo>
                      <a:pt x="4707" y="5841"/>
                      <a:pt x="6030" y="4669"/>
                      <a:pt x="6257" y="3232"/>
                    </a:cubicBezTo>
                    <a:lnTo>
                      <a:pt x="6105" y="0"/>
                    </a:ln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304;p50">
                <a:extLst>
                  <a:ext uri="{FF2B5EF4-FFF2-40B4-BE49-F238E27FC236}">
                    <a16:creationId xmlns:a16="http://schemas.microsoft.com/office/drawing/2014/main" id="{725A4A43-F9ED-4DD3-FAA5-EE88EB414B23}"/>
                  </a:ext>
                </a:extLst>
              </p:cNvPr>
              <p:cNvSpPr/>
              <p:nvPr/>
            </p:nvSpPr>
            <p:spPr>
              <a:xfrm>
                <a:off x="7136960" y="177144"/>
                <a:ext cx="781588" cy="889145"/>
              </a:xfrm>
              <a:custGeom>
                <a:avLst/>
                <a:gdLst/>
                <a:ahLst/>
                <a:cxnLst/>
                <a:rect l="l" t="t" r="r" b="b"/>
                <a:pathLst>
                  <a:path w="15311" h="17418" extrusionOk="0">
                    <a:moveTo>
                      <a:pt x="7406" y="1"/>
                    </a:moveTo>
                    <a:cubicBezTo>
                      <a:pt x="6942" y="1"/>
                      <a:pt x="6496" y="164"/>
                      <a:pt x="6256" y="548"/>
                    </a:cubicBezTo>
                    <a:cubicBezTo>
                      <a:pt x="5576" y="1588"/>
                      <a:pt x="4820" y="2552"/>
                      <a:pt x="4272" y="3648"/>
                    </a:cubicBezTo>
                    <a:cubicBezTo>
                      <a:pt x="3894" y="4423"/>
                      <a:pt x="3969" y="5406"/>
                      <a:pt x="4480" y="6086"/>
                    </a:cubicBezTo>
                    <a:lnTo>
                      <a:pt x="2249" y="9261"/>
                    </a:lnTo>
                    <a:cubicBezTo>
                      <a:pt x="2179" y="9253"/>
                      <a:pt x="2108" y="9249"/>
                      <a:pt x="2038" y="9249"/>
                    </a:cubicBezTo>
                    <a:cubicBezTo>
                      <a:pt x="1622" y="9249"/>
                      <a:pt x="1231" y="9400"/>
                      <a:pt x="1021" y="9772"/>
                    </a:cubicBezTo>
                    <a:cubicBezTo>
                      <a:pt x="302" y="11076"/>
                      <a:pt x="0" y="12569"/>
                      <a:pt x="132" y="14062"/>
                    </a:cubicBezTo>
                    <a:cubicBezTo>
                      <a:pt x="189" y="14592"/>
                      <a:pt x="473" y="15083"/>
                      <a:pt x="832" y="15442"/>
                    </a:cubicBezTo>
                    <a:cubicBezTo>
                      <a:pt x="1210" y="15820"/>
                      <a:pt x="1682" y="16104"/>
                      <a:pt x="2136" y="16349"/>
                    </a:cubicBezTo>
                    <a:cubicBezTo>
                      <a:pt x="3194" y="16898"/>
                      <a:pt x="4328" y="17332"/>
                      <a:pt x="5500" y="17408"/>
                    </a:cubicBezTo>
                    <a:cubicBezTo>
                      <a:pt x="5612" y="17414"/>
                      <a:pt x="5724" y="17418"/>
                      <a:pt x="5835" y="17418"/>
                    </a:cubicBezTo>
                    <a:cubicBezTo>
                      <a:pt x="7943" y="17418"/>
                      <a:pt x="9942" y="16248"/>
                      <a:pt x="11379" y="14686"/>
                    </a:cubicBezTo>
                    <a:cubicBezTo>
                      <a:pt x="12910" y="13061"/>
                      <a:pt x="13892" y="11000"/>
                      <a:pt x="14856" y="8997"/>
                    </a:cubicBezTo>
                    <a:cubicBezTo>
                      <a:pt x="15064" y="8581"/>
                      <a:pt x="15272" y="8127"/>
                      <a:pt x="15291" y="7655"/>
                    </a:cubicBezTo>
                    <a:cubicBezTo>
                      <a:pt x="15310" y="7201"/>
                      <a:pt x="15102" y="6766"/>
                      <a:pt x="14667" y="6596"/>
                    </a:cubicBezTo>
                    <a:cubicBezTo>
                      <a:pt x="15045" y="6105"/>
                      <a:pt x="15083" y="5387"/>
                      <a:pt x="14781" y="4857"/>
                    </a:cubicBezTo>
                    <a:cubicBezTo>
                      <a:pt x="14507" y="4361"/>
                      <a:pt x="14062" y="4112"/>
                      <a:pt x="13531" y="4112"/>
                    </a:cubicBezTo>
                    <a:cubicBezTo>
                      <a:pt x="13476" y="4112"/>
                      <a:pt x="13420" y="4115"/>
                      <a:pt x="13363" y="4120"/>
                    </a:cubicBezTo>
                    <a:cubicBezTo>
                      <a:pt x="13496" y="3478"/>
                      <a:pt x="13136" y="2741"/>
                      <a:pt x="12550" y="2438"/>
                    </a:cubicBezTo>
                    <a:cubicBezTo>
                      <a:pt x="12331" y="2329"/>
                      <a:pt x="12090" y="2276"/>
                      <a:pt x="11849" y="2276"/>
                    </a:cubicBezTo>
                    <a:cubicBezTo>
                      <a:pt x="11424" y="2276"/>
                      <a:pt x="11000" y="2439"/>
                      <a:pt x="10698" y="2741"/>
                    </a:cubicBezTo>
                    <a:cubicBezTo>
                      <a:pt x="10641" y="2400"/>
                      <a:pt x="10434" y="2079"/>
                      <a:pt x="10112" y="1909"/>
                    </a:cubicBezTo>
                    <a:cubicBezTo>
                      <a:pt x="9957" y="1821"/>
                      <a:pt x="9806" y="1779"/>
                      <a:pt x="9653" y="1779"/>
                    </a:cubicBezTo>
                    <a:cubicBezTo>
                      <a:pt x="9508" y="1779"/>
                      <a:pt x="9361" y="1817"/>
                      <a:pt x="9205" y="1890"/>
                    </a:cubicBezTo>
                    <a:cubicBezTo>
                      <a:pt x="9281" y="1172"/>
                      <a:pt x="8846" y="435"/>
                      <a:pt x="8184" y="151"/>
                    </a:cubicBezTo>
                    <a:cubicBezTo>
                      <a:pt x="7943" y="55"/>
                      <a:pt x="7671" y="1"/>
                      <a:pt x="7406"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305;p50">
                <a:extLst>
                  <a:ext uri="{FF2B5EF4-FFF2-40B4-BE49-F238E27FC236}">
                    <a16:creationId xmlns:a16="http://schemas.microsoft.com/office/drawing/2014/main" id="{4D61A8DF-9511-519B-E385-185DA352E8BC}"/>
                  </a:ext>
                </a:extLst>
              </p:cNvPr>
              <p:cNvSpPr/>
              <p:nvPr/>
            </p:nvSpPr>
            <p:spPr>
              <a:xfrm>
                <a:off x="7328943" y="166475"/>
                <a:ext cx="111028" cy="311747"/>
              </a:xfrm>
              <a:custGeom>
                <a:avLst/>
                <a:gdLst/>
                <a:ahLst/>
                <a:cxnLst/>
                <a:rect l="l" t="t" r="r" b="b"/>
                <a:pathLst>
                  <a:path w="2175" h="6107" fill="none" extrusionOk="0">
                    <a:moveTo>
                      <a:pt x="2174" y="1"/>
                    </a:moveTo>
                    <a:lnTo>
                      <a:pt x="549" y="2893"/>
                    </a:lnTo>
                    <a:cubicBezTo>
                      <a:pt x="0" y="3857"/>
                      <a:pt x="133" y="5066"/>
                      <a:pt x="530" y="6106"/>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306;p50">
                <a:extLst>
                  <a:ext uri="{FF2B5EF4-FFF2-40B4-BE49-F238E27FC236}">
                    <a16:creationId xmlns:a16="http://schemas.microsoft.com/office/drawing/2014/main" id="{0FFC3943-8408-141B-82B6-D3A4531F36D7}"/>
                  </a:ext>
                </a:extLst>
              </p:cNvPr>
              <p:cNvSpPr/>
              <p:nvPr/>
            </p:nvSpPr>
            <p:spPr>
              <a:xfrm>
                <a:off x="7218940" y="450544"/>
                <a:ext cx="484441" cy="373055"/>
              </a:xfrm>
              <a:custGeom>
                <a:avLst/>
                <a:gdLst/>
                <a:ahLst/>
                <a:cxnLst/>
                <a:rect l="l" t="t" r="r" b="b"/>
                <a:pathLst>
                  <a:path w="9490" h="7308" extrusionOk="0">
                    <a:moveTo>
                      <a:pt x="4601" y="0"/>
                    </a:moveTo>
                    <a:cubicBezTo>
                      <a:pt x="3410" y="0"/>
                      <a:pt x="2218" y="547"/>
                      <a:pt x="1569" y="1562"/>
                    </a:cubicBezTo>
                    <a:cubicBezTo>
                      <a:pt x="946" y="2488"/>
                      <a:pt x="379" y="3509"/>
                      <a:pt x="1" y="4567"/>
                    </a:cubicBezTo>
                    <a:cubicBezTo>
                      <a:pt x="2571" y="4567"/>
                      <a:pt x="5104" y="5588"/>
                      <a:pt x="6994" y="7308"/>
                    </a:cubicBezTo>
                    <a:lnTo>
                      <a:pt x="7845" y="7043"/>
                    </a:lnTo>
                    <a:cubicBezTo>
                      <a:pt x="8393" y="6230"/>
                      <a:pt x="8941" y="5418"/>
                      <a:pt x="9489" y="4605"/>
                    </a:cubicBezTo>
                    <a:cubicBezTo>
                      <a:pt x="8771" y="3792"/>
                      <a:pt x="8355" y="2771"/>
                      <a:pt x="8053" y="1732"/>
                    </a:cubicBezTo>
                    <a:cubicBezTo>
                      <a:pt x="7896" y="1864"/>
                      <a:pt x="7709" y="1935"/>
                      <a:pt x="7520" y="1935"/>
                    </a:cubicBezTo>
                    <a:cubicBezTo>
                      <a:pt x="7413" y="1935"/>
                      <a:pt x="7305" y="1912"/>
                      <a:pt x="7202" y="1864"/>
                    </a:cubicBezTo>
                    <a:cubicBezTo>
                      <a:pt x="6918" y="1751"/>
                      <a:pt x="6711" y="1448"/>
                      <a:pt x="6711" y="1146"/>
                    </a:cubicBezTo>
                    <a:cubicBezTo>
                      <a:pt x="6568" y="1241"/>
                      <a:pt x="6392" y="1283"/>
                      <a:pt x="6213" y="1283"/>
                    </a:cubicBezTo>
                    <a:cubicBezTo>
                      <a:pt x="5963" y="1283"/>
                      <a:pt x="5707" y="1202"/>
                      <a:pt x="5520" y="1070"/>
                    </a:cubicBezTo>
                    <a:cubicBezTo>
                      <a:pt x="5198" y="843"/>
                      <a:pt x="5009" y="428"/>
                      <a:pt x="5085" y="31"/>
                    </a:cubicBezTo>
                    <a:cubicBezTo>
                      <a:pt x="4925" y="10"/>
                      <a:pt x="4763" y="0"/>
                      <a:pt x="4601"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307;p50">
                <a:extLst>
                  <a:ext uri="{FF2B5EF4-FFF2-40B4-BE49-F238E27FC236}">
                    <a16:creationId xmlns:a16="http://schemas.microsoft.com/office/drawing/2014/main" id="{0E2FCC32-EC3C-272A-C776-0D51E126CA9A}"/>
                  </a:ext>
                </a:extLst>
              </p:cNvPr>
              <p:cNvSpPr/>
              <p:nvPr/>
            </p:nvSpPr>
            <p:spPr>
              <a:xfrm>
                <a:off x="7304798" y="605468"/>
                <a:ext cx="36754" cy="35784"/>
              </a:xfrm>
              <a:custGeom>
                <a:avLst/>
                <a:gdLst/>
                <a:ahLst/>
                <a:cxnLst/>
                <a:rect l="l" t="t" r="r" b="b"/>
                <a:pathLst>
                  <a:path w="720" h="701" extrusionOk="0">
                    <a:moveTo>
                      <a:pt x="360" y="1"/>
                    </a:moveTo>
                    <a:cubicBezTo>
                      <a:pt x="171" y="1"/>
                      <a:pt x="1" y="152"/>
                      <a:pt x="1" y="341"/>
                    </a:cubicBezTo>
                    <a:cubicBezTo>
                      <a:pt x="1" y="549"/>
                      <a:pt x="171" y="700"/>
                      <a:pt x="360" y="700"/>
                    </a:cubicBezTo>
                    <a:cubicBezTo>
                      <a:pt x="549" y="700"/>
                      <a:pt x="719" y="549"/>
                      <a:pt x="719" y="341"/>
                    </a:cubicBezTo>
                    <a:cubicBezTo>
                      <a:pt x="719" y="152"/>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308;p50">
                <a:extLst>
                  <a:ext uri="{FF2B5EF4-FFF2-40B4-BE49-F238E27FC236}">
                    <a16:creationId xmlns:a16="http://schemas.microsoft.com/office/drawing/2014/main" id="{E97D67EB-7B8A-5040-322F-2E284F121D12}"/>
                  </a:ext>
                </a:extLst>
              </p:cNvPr>
              <p:cNvSpPr/>
              <p:nvPr/>
            </p:nvSpPr>
            <p:spPr>
              <a:xfrm>
                <a:off x="7534452" y="695206"/>
                <a:ext cx="35733" cy="36754"/>
              </a:xfrm>
              <a:custGeom>
                <a:avLst/>
                <a:gdLst/>
                <a:ahLst/>
                <a:cxnLst/>
                <a:rect l="l" t="t" r="r" b="b"/>
                <a:pathLst>
                  <a:path w="700" h="720" extrusionOk="0">
                    <a:moveTo>
                      <a:pt x="359" y="1"/>
                    </a:moveTo>
                    <a:cubicBezTo>
                      <a:pt x="152" y="1"/>
                      <a:pt x="0" y="171"/>
                      <a:pt x="0" y="360"/>
                    </a:cubicBezTo>
                    <a:cubicBezTo>
                      <a:pt x="0" y="549"/>
                      <a:pt x="152" y="719"/>
                      <a:pt x="359" y="719"/>
                    </a:cubicBezTo>
                    <a:cubicBezTo>
                      <a:pt x="548" y="719"/>
                      <a:pt x="700" y="549"/>
                      <a:pt x="700" y="360"/>
                    </a:cubicBezTo>
                    <a:cubicBezTo>
                      <a:pt x="700" y="171"/>
                      <a:pt x="548" y="1"/>
                      <a:pt x="35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309;p50">
                <a:extLst>
                  <a:ext uri="{FF2B5EF4-FFF2-40B4-BE49-F238E27FC236}">
                    <a16:creationId xmlns:a16="http://schemas.microsoft.com/office/drawing/2014/main" id="{D6CDACB7-52DE-2315-27DF-A20D003278B7}"/>
                  </a:ext>
                </a:extLst>
              </p:cNvPr>
              <p:cNvSpPr/>
              <p:nvPr/>
            </p:nvSpPr>
            <p:spPr>
              <a:xfrm>
                <a:off x="7385859" y="637320"/>
                <a:ext cx="51201" cy="84024"/>
              </a:xfrm>
              <a:custGeom>
                <a:avLst/>
                <a:gdLst/>
                <a:ahLst/>
                <a:cxnLst/>
                <a:rect l="l" t="t" r="r" b="b"/>
                <a:pathLst>
                  <a:path w="1003" h="1646" fill="none" extrusionOk="0">
                    <a:moveTo>
                      <a:pt x="1002" y="1"/>
                    </a:moveTo>
                    <a:cubicBezTo>
                      <a:pt x="662" y="473"/>
                      <a:pt x="341" y="946"/>
                      <a:pt x="1" y="1418"/>
                    </a:cubicBezTo>
                    <a:cubicBezTo>
                      <a:pt x="171" y="1494"/>
                      <a:pt x="322" y="1570"/>
                      <a:pt x="492" y="164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310;p50">
                <a:extLst>
                  <a:ext uri="{FF2B5EF4-FFF2-40B4-BE49-F238E27FC236}">
                    <a16:creationId xmlns:a16="http://schemas.microsoft.com/office/drawing/2014/main" id="{2F42DD54-75C5-0ED0-90DD-4C1097D446DE}"/>
                  </a:ext>
                </a:extLst>
              </p:cNvPr>
              <p:cNvSpPr/>
              <p:nvPr/>
            </p:nvSpPr>
            <p:spPr>
              <a:xfrm>
                <a:off x="7406124" y="783974"/>
                <a:ext cx="54059" cy="28025"/>
              </a:xfrm>
              <a:custGeom>
                <a:avLst/>
                <a:gdLst/>
                <a:ahLst/>
                <a:cxnLst/>
                <a:rect l="l" t="t" r="r" b="b"/>
                <a:pathLst>
                  <a:path w="1059" h="549" fill="none" extrusionOk="0">
                    <a:moveTo>
                      <a:pt x="0" y="1"/>
                    </a:moveTo>
                    <a:cubicBezTo>
                      <a:pt x="0" y="265"/>
                      <a:pt x="227" y="511"/>
                      <a:pt x="492" y="530"/>
                    </a:cubicBezTo>
                    <a:cubicBezTo>
                      <a:pt x="757" y="549"/>
                      <a:pt x="1021" y="341"/>
                      <a:pt x="1059" y="7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311;p50">
                <a:extLst>
                  <a:ext uri="{FF2B5EF4-FFF2-40B4-BE49-F238E27FC236}">
                    <a16:creationId xmlns:a16="http://schemas.microsoft.com/office/drawing/2014/main" id="{58A03818-B797-9626-53F7-98092D9529B9}"/>
                  </a:ext>
                </a:extLst>
              </p:cNvPr>
              <p:cNvSpPr/>
              <p:nvPr/>
            </p:nvSpPr>
            <p:spPr>
              <a:xfrm>
                <a:off x="7309648" y="502253"/>
                <a:ext cx="77235" cy="35733"/>
              </a:xfrm>
              <a:custGeom>
                <a:avLst/>
                <a:gdLst/>
                <a:ahLst/>
                <a:cxnLst/>
                <a:rect l="l" t="t" r="r" b="b"/>
                <a:pathLst>
                  <a:path w="1513" h="700" fill="none" extrusionOk="0">
                    <a:moveTo>
                      <a:pt x="0" y="284"/>
                    </a:moveTo>
                    <a:cubicBezTo>
                      <a:pt x="227" y="76"/>
                      <a:pt x="567" y="1"/>
                      <a:pt x="870" y="76"/>
                    </a:cubicBezTo>
                    <a:cubicBezTo>
                      <a:pt x="1172" y="171"/>
                      <a:pt x="1418" y="416"/>
                      <a:pt x="1512"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312;p50">
                <a:extLst>
                  <a:ext uri="{FF2B5EF4-FFF2-40B4-BE49-F238E27FC236}">
                    <a16:creationId xmlns:a16="http://schemas.microsoft.com/office/drawing/2014/main" id="{08A0F41A-8130-AEC1-26AE-00B25F02BCDF}"/>
                  </a:ext>
                </a:extLst>
              </p:cNvPr>
              <p:cNvSpPr/>
              <p:nvPr/>
            </p:nvSpPr>
            <p:spPr>
              <a:xfrm>
                <a:off x="7555687" y="609347"/>
                <a:ext cx="51150" cy="19347"/>
              </a:xfrm>
              <a:custGeom>
                <a:avLst/>
                <a:gdLst/>
                <a:ahLst/>
                <a:cxnLst/>
                <a:rect l="l" t="t" r="r" b="b"/>
                <a:pathLst>
                  <a:path w="1002" h="379" fill="none" extrusionOk="0">
                    <a:moveTo>
                      <a:pt x="0" y="1"/>
                    </a:moveTo>
                    <a:cubicBezTo>
                      <a:pt x="321" y="133"/>
                      <a:pt x="662" y="246"/>
                      <a:pt x="1002" y="37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313;p50">
                <a:extLst>
                  <a:ext uri="{FF2B5EF4-FFF2-40B4-BE49-F238E27FC236}">
                    <a16:creationId xmlns:a16="http://schemas.microsoft.com/office/drawing/2014/main" id="{0E65E4BA-1C05-45F3-3B5E-67134FC9895F}"/>
                  </a:ext>
                </a:extLst>
              </p:cNvPr>
              <p:cNvSpPr/>
              <p:nvPr/>
            </p:nvSpPr>
            <p:spPr>
              <a:xfrm>
                <a:off x="7465949" y="452076"/>
                <a:ext cx="20317" cy="73406"/>
              </a:xfrm>
              <a:custGeom>
                <a:avLst/>
                <a:gdLst/>
                <a:ahLst/>
                <a:cxnLst/>
                <a:rect l="l" t="t" r="r" b="b"/>
                <a:pathLst>
                  <a:path w="398" h="1438" fill="none" extrusionOk="0">
                    <a:moveTo>
                      <a:pt x="265" y="1"/>
                    </a:moveTo>
                    <a:cubicBezTo>
                      <a:pt x="0" y="435"/>
                      <a:pt x="57" y="1040"/>
                      <a:pt x="397" y="1437"/>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314;p50">
                <a:extLst>
                  <a:ext uri="{FF2B5EF4-FFF2-40B4-BE49-F238E27FC236}">
                    <a16:creationId xmlns:a16="http://schemas.microsoft.com/office/drawing/2014/main" id="{FFEC4365-89ED-1C38-DB2C-A6DBA58102A4}"/>
                  </a:ext>
                </a:extLst>
              </p:cNvPr>
              <p:cNvSpPr/>
              <p:nvPr/>
            </p:nvSpPr>
            <p:spPr>
              <a:xfrm>
                <a:off x="7654103" y="698116"/>
                <a:ext cx="210367" cy="234665"/>
              </a:xfrm>
              <a:custGeom>
                <a:avLst/>
                <a:gdLst/>
                <a:ahLst/>
                <a:cxnLst/>
                <a:rect l="l" t="t" r="r" b="b"/>
                <a:pathLst>
                  <a:path w="4121" h="4597" extrusionOk="0">
                    <a:moveTo>
                      <a:pt x="1682" y="0"/>
                    </a:moveTo>
                    <a:lnTo>
                      <a:pt x="0" y="3932"/>
                    </a:lnTo>
                    <a:cubicBezTo>
                      <a:pt x="426" y="4369"/>
                      <a:pt x="1033" y="4596"/>
                      <a:pt x="1644" y="4596"/>
                    </a:cubicBezTo>
                    <a:cubicBezTo>
                      <a:pt x="2037" y="4596"/>
                      <a:pt x="2431" y="4502"/>
                      <a:pt x="2779" y="4310"/>
                    </a:cubicBezTo>
                    <a:cubicBezTo>
                      <a:pt x="3648" y="3819"/>
                      <a:pt x="4121" y="2703"/>
                      <a:pt x="3875" y="1739"/>
                    </a:cubicBezTo>
                    <a:cubicBezTo>
                      <a:pt x="3629" y="757"/>
                      <a:pt x="2684" y="19"/>
                      <a:pt x="1682" y="0"/>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315;p50">
                <a:extLst>
                  <a:ext uri="{FF2B5EF4-FFF2-40B4-BE49-F238E27FC236}">
                    <a16:creationId xmlns:a16="http://schemas.microsoft.com/office/drawing/2014/main" id="{2B3E8283-D058-6F97-B542-627D756F1649}"/>
                  </a:ext>
                </a:extLst>
              </p:cNvPr>
              <p:cNvSpPr/>
              <p:nvPr/>
            </p:nvSpPr>
            <p:spPr>
              <a:xfrm>
                <a:off x="7730314" y="783974"/>
                <a:ext cx="93621" cy="13579"/>
              </a:xfrm>
              <a:custGeom>
                <a:avLst/>
                <a:gdLst/>
                <a:ahLst/>
                <a:cxnLst/>
                <a:rect l="l" t="t" r="r" b="b"/>
                <a:pathLst>
                  <a:path w="1834" h="266" fill="none" extrusionOk="0">
                    <a:moveTo>
                      <a:pt x="0" y="1"/>
                    </a:moveTo>
                    <a:lnTo>
                      <a:pt x="1834" y="26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316;p50">
                <a:extLst>
                  <a:ext uri="{FF2B5EF4-FFF2-40B4-BE49-F238E27FC236}">
                    <a16:creationId xmlns:a16="http://schemas.microsoft.com/office/drawing/2014/main" id="{9EA9845D-CFB5-D207-B42A-D79D131C55F7}"/>
                  </a:ext>
                </a:extLst>
              </p:cNvPr>
              <p:cNvSpPr/>
              <p:nvPr/>
            </p:nvSpPr>
            <p:spPr>
              <a:xfrm>
                <a:off x="342594" y="1419799"/>
                <a:ext cx="1469555" cy="1297985"/>
              </a:xfrm>
              <a:custGeom>
                <a:avLst/>
                <a:gdLst/>
                <a:ahLst/>
                <a:cxnLst/>
                <a:rect l="l" t="t" r="r" b="b"/>
                <a:pathLst>
                  <a:path w="28788" h="25427" extrusionOk="0">
                    <a:moveTo>
                      <a:pt x="13213" y="1"/>
                    </a:moveTo>
                    <a:cubicBezTo>
                      <a:pt x="9508" y="2439"/>
                      <a:pt x="6201" y="5463"/>
                      <a:pt x="3441" y="8922"/>
                    </a:cubicBezTo>
                    <a:cubicBezTo>
                      <a:pt x="1513" y="11341"/>
                      <a:pt x="1" y="14214"/>
                      <a:pt x="474" y="17276"/>
                    </a:cubicBezTo>
                    <a:cubicBezTo>
                      <a:pt x="927" y="20338"/>
                      <a:pt x="3044" y="23098"/>
                      <a:pt x="5879" y="24364"/>
                    </a:cubicBezTo>
                    <a:cubicBezTo>
                      <a:pt x="7999" y="25316"/>
                      <a:pt x="10369" y="25427"/>
                      <a:pt x="12704" y="25427"/>
                    </a:cubicBezTo>
                    <a:cubicBezTo>
                      <a:pt x="13013" y="25427"/>
                      <a:pt x="13322" y="25425"/>
                      <a:pt x="13629" y="25423"/>
                    </a:cubicBezTo>
                    <a:cubicBezTo>
                      <a:pt x="16937" y="25404"/>
                      <a:pt x="20074" y="24402"/>
                      <a:pt x="22777" y="22493"/>
                    </a:cubicBezTo>
                    <a:cubicBezTo>
                      <a:pt x="25480" y="20584"/>
                      <a:pt x="27597" y="17843"/>
                      <a:pt x="28788" y="14762"/>
                    </a:cubicBezTo>
                    <a:lnTo>
                      <a:pt x="13213" y="1"/>
                    </a:ln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317;p50">
                <a:extLst>
                  <a:ext uri="{FF2B5EF4-FFF2-40B4-BE49-F238E27FC236}">
                    <a16:creationId xmlns:a16="http://schemas.microsoft.com/office/drawing/2014/main" id="{690983EE-9ED6-6067-E94A-0656BE55330C}"/>
                  </a:ext>
                </a:extLst>
              </p:cNvPr>
              <p:cNvSpPr/>
              <p:nvPr/>
            </p:nvSpPr>
            <p:spPr>
              <a:xfrm>
                <a:off x="1709798" y="249475"/>
                <a:ext cx="118685" cy="169886"/>
              </a:xfrm>
              <a:custGeom>
                <a:avLst/>
                <a:gdLst/>
                <a:ahLst/>
                <a:cxnLst/>
                <a:rect l="l" t="t" r="r" b="b"/>
                <a:pathLst>
                  <a:path w="2325" h="3328" fill="none" extrusionOk="0">
                    <a:moveTo>
                      <a:pt x="907" y="3327"/>
                    </a:moveTo>
                    <a:cubicBezTo>
                      <a:pt x="265" y="2855"/>
                      <a:pt x="0" y="1909"/>
                      <a:pt x="321" y="1172"/>
                    </a:cubicBezTo>
                    <a:cubicBezTo>
                      <a:pt x="662" y="435"/>
                      <a:pt x="1550" y="0"/>
                      <a:pt x="2325" y="189"/>
                    </a:cubicBezTo>
                  </a:path>
                </a:pathLst>
              </a:custGeom>
              <a:noFill/>
              <a:ln w="8975" cap="rnd" cmpd="sng">
                <a:solidFill>
                  <a:srgbClr val="FFC44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318;p50">
                <a:extLst>
                  <a:ext uri="{FF2B5EF4-FFF2-40B4-BE49-F238E27FC236}">
                    <a16:creationId xmlns:a16="http://schemas.microsoft.com/office/drawing/2014/main" id="{324932EA-8D97-A930-9346-AC94A65746F2}"/>
                  </a:ext>
                </a:extLst>
              </p:cNvPr>
              <p:cNvSpPr/>
              <p:nvPr/>
            </p:nvSpPr>
            <p:spPr>
              <a:xfrm>
                <a:off x="1528382" y="208894"/>
                <a:ext cx="1012221" cy="927890"/>
              </a:xfrm>
              <a:custGeom>
                <a:avLst/>
                <a:gdLst/>
                <a:ahLst/>
                <a:cxnLst/>
                <a:rect l="l" t="t" r="r" b="b"/>
                <a:pathLst>
                  <a:path w="19829" h="18177" extrusionOk="0">
                    <a:moveTo>
                      <a:pt x="12871" y="0"/>
                    </a:moveTo>
                    <a:cubicBezTo>
                      <a:pt x="12053" y="0"/>
                      <a:pt x="11263" y="435"/>
                      <a:pt x="10888" y="1155"/>
                    </a:cubicBezTo>
                    <a:cubicBezTo>
                      <a:pt x="10657" y="746"/>
                      <a:pt x="10192" y="471"/>
                      <a:pt x="9713" y="471"/>
                    </a:cubicBezTo>
                    <a:cubicBezTo>
                      <a:pt x="9682" y="471"/>
                      <a:pt x="9652" y="472"/>
                      <a:pt x="9621" y="474"/>
                    </a:cubicBezTo>
                    <a:cubicBezTo>
                      <a:pt x="9111" y="531"/>
                      <a:pt x="8657" y="909"/>
                      <a:pt x="8487" y="1400"/>
                    </a:cubicBezTo>
                    <a:cubicBezTo>
                      <a:pt x="8351" y="1158"/>
                      <a:pt x="8094" y="1013"/>
                      <a:pt x="7832" y="1013"/>
                    </a:cubicBezTo>
                    <a:cubicBezTo>
                      <a:pt x="7767" y="1013"/>
                      <a:pt x="7701" y="1022"/>
                      <a:pt x="7637" y="1041"/>
                    </a:cubicBezTo>
                    <a:cubicBezTo>
                      <a:pt x="7315" y="1117"/>
                      <a:pt x="6994" y="1381"/>
                      <a:pt x="6994" y="1722"/>
                    </a:cubicBezTo>
                    <a:cubicBezTo>
                      <a:pt x="6684" y="1450"/>
                      <a:pt x="6268" y="1313"/>
                      <a:pt x="5853" y="1313"/>
                    </a:cubicBezTo>
                    <a:cubicBezTo>
                      <a:pt x="5460" y="1313"/>
                      <a:pt x="5067" y="1436"/>
                      <a:pt x="4764" y="1684"/>
                    </a:cubicBezTo>
                    <a:cubicBezTo>
                      <a:pt x="4140" y="2175"/>
                      <a:pt x="3932" y="3158"/>
                      <a:pt x="4310" y="3876"/>
                    </a:cubicBezTo>
                    <a:cubicBezTo>
                      <a:pt x="4010" y="3753"/>
                      <a:pt x="3690" y="3695"/>
                      <a:pt x="3368" y="3695"/>
                    </a:cubicBezTo>
                    <a:cubicBezTo>
                      <a:pt x="2801" y="3695"/>
                      <a:pt x="2229" y="3879"/>
                      <a:pt x="1759" y="4217"/>
                    </a:cubicBezTo>
                    <a:cubicBezTo>
                      <a:pt x="1021" y="4746"/>
                      <a:pt x="606" y="5653"/>
                      <a:pt x="643" y="6560"/>
                    </a:cubicBezTo>
                    <a:cubicBezTo>
                      <a:pt x="700" y="7260"/>
                      <a:pt x="1059" y="7959"/>
                      <a:pt x="1683" y="8261"/>
                    </a:cubicBezTo>
                    <a:cubicBezTo>
                      <a:pt x="1663" y="8260"/>
                      <a:pt x="1642" y="8260"/>
                      <a:pt x="1622" y="8260"/>
                    </a:cubicBezTo>
                    <a:cubicBezTo>
                      <a:pt x="939" y="8260"/>
                      <a:pt x="205" y="8868"/>
                      <a:pt x="95" y="9547"/>
                    </a:cubicBezTo>
                    <a:cubicBezTo>
                      <a:pt x="1" y="10246"/>
                      <a:pt x="473" y="11002"/>
                      <a:pt x="1154" y="11172"/>
                    </a:cubicBezTo>
                    <a:cubicBezTo>
                      <a:pt x="662" y="11267"/>
                      <a:pt x="171" y="11777"/>
                      <a:pt x="265" y="12287"/>
                    </a:cubicBezTo>
                    <a:cubicBezTo>
                      <a:pt x="334" y="12736"/>
                      <a:pt x="782" y="13091"/>
                      <a:pt x="1249" y="13091"/>
                    </a:cubicBezTo>
                    <a:cubicBezTo>
                      <a:pt x="1292" y="13091"/>
                      <a:pt x="1337" y="13088"/>
                      <a:pt x="1380" y="13081"/>
                    </a:cubicBezTo>
                    <a:lnTo>
                      <a:pt x="1380" y="13081"/>
                    </a:lnTo>
                    <a:cubicBezTo>
                      <a:pt x="984" y="13554"/>
                      <a:pt x="832" y="14272"/>
                      <a:pt x="1154" y="14801"/>
                    </a:cubicBezTo>
                    <a:cubicBezTo>
                      <a:pt x="1412" y="15253"/>
                      <a:pt x="1931" y="15525"/>
                      <a:pt x="2453" y="15525"/>
                    </a:cubicBezTo>
                    <a:cubicBezTo>
                      <a:pt x="2543" y="15525"/>
                      <a:pt x="2634" y="15517"/>
                      <a:pt x="2722" y="15501"/>
                    </a:cubicBezTo>
                    <a:lnTo>
                      <a:pt x="2722" y="15501"/>
                    </a:lnTo>
                    <a:cubicBezTo>
                      <a:pt x="2666" y="15916"/>
                      <a:pt x="2798" y="16370"/>
                      <a:pt x="3157" y="16578"/>
                    </a:cubicBezTo>
                    <a:cubicBezTo>
                      <a:pt x="3319" y="16680"/>
                      <a:pt x="3511" y="16729"/>
                      <a:pt x="3705" y="16729"/>
                    </a:cubicBezTo>
                    <a:cubicBezTo>
                      <a:pt x="3941" y="16729"/>
                      <a:pt x="4180" y="16656"/>
                      <a:pt x="4367" y="16521"/>
                    </a:cubicBezTo>
                    <a:cubicBezTo>
                      <a:pt x="4405" y="17202"/>
                      <a:pt x="4934" y="17788"/>
                      <a:pt x="5558" y="18033"/>
                    </a:cubicBezTo>
                    <a:cubicBezTo>
                      <a:pt x="5835" y="18131"/>
                      <a:pt x="6126" y="18176"/>
                      <a:pt x="6417" y="18176"/>
                    </a:cubicBezTo>
                    <a:cubicBezTo>
                      <a:pt x="6802" y="18176"/>
                      <a:pt x="7187" y="18098"/>
                      <a:pt x="7542" y="17958"/>
                    </a:cubicBezTo>
                    <a:cubicBezTo>
                      <a:pt x="8185" y="17712"/>
                      <a:pt x="8733" y="17296"/>
                      <a:pt x="9243" y="16843"/>
                    </a:cubicBezTo>
                    <a:lnTo>
                      <a:pt x="17447" y="11626"/>
                    </a:lnTo>
                    <a:cubicBezTo>
                      <a:pt x="17862" y="11607"/>
                      <a:pt x="18259" y="11323"/>
                      <a:pt x="18411" y="10926"/>
                    </a:cubicBezTo>
                    <a:cubicBezTo>
                      <a:pt x="18581" y="10548"/>
                      <a:pt x="18581" y="10038"/>
                      <a:pt x="18297" y="9736"/>
                    </a:cubicBezTo>
                    <a:cubicBezTo>
                      <a:pt x="19204" y="9452"/>
                      <a:pt x="19828" y="8469"/>
                      <a:pt x="19696" y="7524"/>
                    </a:cubicBezTo>
                    <a:lnTo>
                      <a:pt x="19696" y="7505"/>
                    </a:lnTo>
                    <a:cubicBezTo>
                      <a:pt x="19564" y="6560"/>
                      <a:pt x="18713" y="5785"/>
                      <a:pt x="17768" y="5766"/>
                    </a:cubicBezTo>
                    <a:cubicBezTo>
                      <a:pt x="17976" y="5426"/>
                      <a:pt x="18014" y="4992"/>
                      <a:pt x="17825" y="4651"/>
                    </a:cubicBezTo>
                    <a:cubicBezTo>
                      <a:pt x="17655" y="4292"/>
                      <a:pt x="17371" y="4122"/>
                      <a:pt x="16974" y="4084"/>
                    </a:cubicBezTo>
                    <a:cubicBezTo>
                      <a:pt x="17295" y="3574"/>
                      <a:pt x="17201" y="2837"/>
                      <a:pt x="16766" y="2402"/>
                    </a:cubicBezTo>
                    <a:cubicBezTo>
                      <a:pt x="16505" y="2141"/>
                      <a:pt x="16154" y="1992"/>
                      <a:pt x="15798" y="1992"/>
                    </a:cubicBezTo>
                    <a:cubicBezTo>
                      <a:pt x="15588" y="1992"/>
                      <a:pt x="15375" y="2044"/>
                      <a:pt x="15178" y="2156"/>
                    </a:cubicBezTo>
                    <a:cubicBezTo>
                      <a:pt x="15122" y="1173"/>
                      <a:pt x="14347" y="266"/>
                      <a:pt x="13383" y="58"/>
                    </a:cubicBezTo>
                    <a:cubicBezTo>
                      <a:pt x="13213" y="19"/>
                      <a:pt x="13042" y="0"/>
                      <a:pt x="12871" y="0"/>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319;p50">
                <a:extLst>
                  <a:ext uri="{FF2B5EF4-FFF2-40B4-BE49-F238E27FC236}">
                    <a16:creationId xmlns:a16="http://schemas.microsoft.com/office/drawing/2014/main" id="{626DBA2D-113C-6F9F-C8F7-4810F3DD9000}"/>
                  </a:ext>
                </a:extLst>
              </p:cNvPr>
              <p:cNvSpPr/>
              <p:nvPr/>
            </p:nvSpPr>
            <p:spPr>
              <a:xfrm>
                <a:off x="1743539" y="1104286"/>
                <a:ext cx="641718" cy="294340"/>
              </a:xfrm>
              <a:custGeom>
                <a:avLst/>
                <a:gdLst/>
                <a:ahLst/>
                <a:cxnLst/>
                <a:rect l="l" t="t" r="r" b="b"/>
                <a:pathLst>
                  <a:path w="12571" h="5766" fill="none" extrusionOk="0">
                    <a:moveTo>
                      <a:pt x="1" y="1"/>
                    </a:moveTo>
                    <a:cubicBezTo>
                      <a:pt x="303" y="1872"/>
                      <a:pt x="1456" y="3592"/>
                      <a:pt x="3082" y="4556"/>
                    </a:cubicBezTo>
                    <a:cubicBezTo>
                      <a:pt x="4707" y="5539"/>
                      <a:pt x="6767" y="5766"/>
                      <a:pt x="8563" y="5161"/>
                    </a:cubicBezTo>
                    <a:cubicBezTo>
                      <a:pt x="10359" y="4556"/>
                      <a:pt x="11852" y="3138"/>
                      <a:pt x="12570" y="13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320;p50">
                <a:extLst>
                  <a:ext uri="{FF2B5EF4-FFF2-40B4-BE49-F238E27FC236}">
                    <a16:creationId xmlns:a16="http://schemas.microsoft.com/office/drawing/2014/main" id="{CB72C4C9-8F4D-D834-CF81-3AFA02555011}"/>
                  </a:ext>
                </a:extLst>
              </p:cNvPr>
              <p:cNvSpPr/>
              <p:nvPr/>
            </p:nvSpPr>
            <p:spPr>
              <a:xfrm>
                <a:off x="765200" y="1521125"/>
                <a:ext cx="451617" cy="448708"/>
              </a:xfrm>
              <a:custGeom>
                <a:avLst/>
                <a:gdLst/>
                <a:ahLst/>
                <a:cxnLst/>
                <a:rect l="l" t="t" r="r" b="b"/>
                <a:pathLst>
                  <a:path w="8847" h="8790" fill="none" extrusionOk="0">
                    <a:moveTo>
                      <a:pt x="1" y="0"/>
                    </a:moveTo>
                    <a:cubicBezTo>
                      <a:pt x="2949" y="2930"/>
                      <a:pt x="5898" y="5860"/>
                      <a:pt x="8847" y="87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321;p50">
                <a:extLst>
                  <a:ext uri="{FF2B5EF4-FFF2-40B4-BE49-F238E27FC236}">
                    <a16:creationId xmlns:a16="http://schemas.microsoft.com/office/drawing/2014/main" id="{DAD982BB-A57C-6A21-66DD-C82AA5A8FC4C}"/>
                  </a:ext>
                </a:extLst>
              </p:cNvPr>
              <p:cNvSpPr/>
              <p:nvPr/>
            </p:nvSpPr>
            <p:spPr>
              <a:xfrm>
                <a:off x="1256310" y="1203672"/>
                <a:ext cx="290460" cy="673521"/>
              </a:xfrm>
              <a:custGeom>
                <a:avLst/>
                <a:gdLst/>
                <a:ahLst/>
                <a:cxnLst/>
                <a:rect l="l" t="t" r="r" b="b"/>
                <a:pathLst>
                  <a:path w="5690" h="13194" fill="none" extrusionOk="0">
                    <a:moveTo>
                      <a:pt x="1" y="1"/>
                    </a:moveTo>
                    <a:cubicBezTo>
                      <a:pt x="2344" y="4197"/>
                      <a:pt x="4253" y="8620"/>
                      <a:pt x="5690" y="1319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322;p50">
                <a:extLst>
                  <a:ext uri="{FF2B5EF4-FFF2-40B4-BE49-F238E27FC236}">
                    <a16:creationId xmlns:a16="http://schemas.microsoft.com/office/drawing/2014/main" id="{8D7C12B8-65AA-4C95-660A-8E44CB219390}"/>
                  </a:ext>
                </a:extLst>
              </p:cNvPr>
              <p:cNvSpPr/>
              <p:nvPr/>
            </p:nvSpPr>
            <p:spPr>
              <a:xfrm>
                <a:off x="2664962" y="1292440"/>
                <a:ext cx="184333" cy="670611"/>
              </a:xfrm>
              <a:custGeom>
                <a:avLst/>
                <a:gdLst/>
                <a:ahLst/>
                <a:cxnLst/>
                <a:rect l="l" t="t" r="r" b="b"/>
                <a:pathLst>
                  <a:path w="3611" h="13137" fill="none" extrusionOk="0">
                    <a:moveTo>
                      <a:pt x="3611" y="1"/>
                    </a:moveTo>
                    <a:cubicBezTo>
                      <a:pt x="2287" y="3460"/>
                      <a:pt x="1210" y="7013"/>
                      <a:pt x="360" y="10604"/>
                    </a:cubicBezTo>
                    <a:cubicBezTo>
                      <a:pt x="171" y="11455"/>
                      <a:pt x="0" y="12362"/>
                      <a:pt x="360" y="131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323;p50">
                <a:extLst>
                  <a:ext uri="{FF2B5EF4-FFF2-40B4-BE49-F238E27FC236}">
                    <a16:creationId xmlns:a16="http://schemas.microsoft.com/office/drawing/2014/main" id="{99930022-570B-C3A6-35BC-1F900FB01FE8}"/>
                  </a:ext>
                </a:extLst>
              </p:cNvPr>
              <p:cNvSpPr/>
              <p:nvPr/>
            </p:nvSpPr>
            <p:spPr>
              <a:xfrm>
                <a:off x="3008448" y="1461300"/>
                <a:ext cx="297199" cy="596337"/>
              </a:xfrm>
              <a:custGeom>
                <a:avLst/>
                <a:gdLst/>
                <a:ahLst/>
                <a:cxnLst/>
                <a:rect l="l" t="t" r="r" b="b"/>
                <a:pathLst>
                  <a:path w="5822" h="11682" fill="none" extrusionOk="0">
                    <a:moveTo>
                      <a:pt x="5822" y="0"/>
                    </a:moveTo>
                    <a:cubicBezTo>
                      <a:pt x="3875" y="3894"/>
                      <a:pt x="1947" y="7788"/>
                      <a:pt x="0" y="11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1324;p50">
                <a:extLst>
                  <a:ext uri="{FF2B5EF4-FFF2-40B4-BE49-F238E27FC236}">
                    <a16:creationId xmlns:a16="http://schemas.microsoft.com/office/drawing/2014/main" id="{3F7716D6-1A05-2F51-7DCF-DCC036CB4A8B}"/>
                  </a:ext>
                </a:extLst>
              </p:cNvPr>
              <p:cNvSpPr/>
              <p:nvPr/>
            </p:nvSpPr>
            <p:spPr>
              <a:xfrm>
                <a:off x="1548647" y="1656192"/>
                <a:ext cx="162178" cy="83973"/>
              </a:xfrm>
              <a:custGeom>
                <a:avLst/>
                <a:gdLst/>
                <a:ahLst/>
                <a:cxnLst/>
                <a:rect l="l" t="t" r="r" b="b"/>
                <a:pathLst>
                  <a:path w="3177" h="1645" fill="none" extrusionOk="0">
                    <a:moveTo>
                      <a:pt x="1" y="265"/>
                    </a:moveTo>
                    <a:cubicBezTo>
                      <a:pt x="133" y="1040"/>
                      <a:pt x="908" y="1645"/>
                      <a:pt x="1702" y="1588"/>
                    </a:cubicBezTo>
                    <a:cubicBezTo>
                      <a:pt x="2496" y="1531"/>
                      <a:pt x="3176" y="794"/>
                      <a:pt x="3176" y="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1325;p50">
                <a:extLst>
                  <a:ext uri="{FF2B5EF4-FFF2-40B4-BE49-F238E27FC236}">
                    <a16:creationId xmlns:a16="http://schemas.microsoft.com/office/drawing/2014/main" id="{B0069AA3-6CF4-D5E1-1F64-476C939E09CA}"/>
                  </a:ext>
                </a:extLst>
              </p:cNvPr>
              <p:cNvSpPr/>
              <p:nvPr/>
            </p:nvSpPr>
            <p:spPr>
              <a:xfrm>
                <a:off x="2486456" y="1660990"/>
                <a:ext cx="153449" cy="77235"/>
              </a:xfrm>
              <a:custGeom>
                <a:avLst/>
                <a:gdLst/>
                <a:ahLst/>
                <a:cxnLst/>
                <a:rect l="l" t="t" r="r" b="b"/>
                <a:pathLst>
                  <a:path w="3006" h="1513" fill="none" extrusionOk="0">
                    <a:moveTo>
                      <a:pt x="1" y="171"/>
                    </a:moveTo>
                    <a:cubicBezTo>
                      <a:pt x="114" y="908"/>
                      <a:pt x="832" y="1513"/>
                      <a:pt x="1588" y="1456"/>
                    </a:cubicBezTo>
                    <a:cubicBezTo>
                      <a:pt x="2344" y="1418"/>
                      <a:pt x="2987" y="738"/>
                      <a:pt x="3006" y="1"/>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1326;p50">
                <a:extLst>
                  <a:ext uri="{FF2B5EF4-FFF2-40B4-BE49-F238E27FC236}">
                    <a16:creationId xmlns:a16="http://schemas.microsoft.com/office/drawing/2014/main" id="{033B7065-5BDB-85F4-A4DF-59BAC95B8EEE}"/>
                  </a:ext>
                </a:extLst>
              </p:cNvPr>
              <p:cNvSpPr/>
              <p:nvPr/>
            </p:nvSpPr>
            <p:spPr>
              <a:xfrm>
                <a:off x="1778301" y="611287"/>
                <a:ext cx="674491" cy="678523"/>
              </a:xfrm>
              <a:custGeom>
                <a:avLst/>
                <a:gdLst/>
                <a:ahLst/>
                <a:cxnLst/>
                <a:rect l="l" t="t" r="r" b="b"/>
                <a:pathLst>
                  <a:path w="13213" h="13292" extrusionOk="0">
                    <a:moveTo>
                      <a:pt x="11492" y="0"/>
                    </a:moveTo>
                    <a:cubicBezTo>
                      <a:pt x="11341" y="265"/>
                      <a:pt x="11038" y="454"/>
                      <a:pt x="10736" y="473"/>
                    </a:cubicBezTo>
                    <a:cubicBezTo>
                      <a:pt x="10717" y="474"/>
                      <a:pt x="10698" y="475"/>
                      <a:pt x="10678" y="475"/>
                    </a:cubicBezTo>
                    <a:cubicBezTo>
                      <a:pt x="10393" y="475"/>
                      <a:pt x="10099" y="345"/>
                      <a:pt x="9904" y="133"/>
                    </a:cubicBezTo>
                    <a:lnTo>
                      <a:pt x="9904" y="133"/>
                    </a:lnTo>
                    <a:cubicBezTo>
                      <a:pt x="9961" y="643"/>
                      <a:pt x="9564" y="1191"/>
                      <a:pt x="9035" y="1305"/>
                    </a:cubicBezTo>
                    <a:cubicBezTo>
                      <a:pt x="8963" y="1321"/>
                      <a:pt x="8893" y="1328"/>
                      <a:pt x="8826" y="1328"/>
                    </a:cubicBezTo>
                    <a:cubicBezTo>
                      <a:pt x="8417" y="1328"/>
                      <a:pt x="8104" y="1043"/>
                      <a:pt x="7958" y="605"/>
                    </a:cubicBezTo>
                    <a:cubicBezTo>
                      <a:pt x="7882" y="1116"/>
                      <a:pt x="7485" y="1569"/>
                      <a:pt x="6975" y="1683"/>
                    </a:cubicBezTo>
                    <a:cubicBezTo>
                      <a:pt x="6885" y="1703"/>
                      <a:pt x="6793" y="1713"/>
                      <a:pt x="6701" y="1713"/>
                    </a:cubicBezTo>
                    <a:cubicBezTo>
                      <a:pt x="6286" y="1713"/>
                      <a:pt x="5865" y="1512"/>
                      <a:pt x="5633" y="1172"/>
                    </a:cubicBezTo>
                    <a:cubicBezTo>
                      <a:pt x="5534" y="1511"/>
                      <a:pt x="5141" y="1754"/>
                      <a:pt x="4775" y="1754"/>
                    </a:cubicBezTo>
                    <a:cubicBezTo>
                      <a:pt x="4650" y="1754"/>
                      <a:pt x="4529" y="1726"/>
                      <a:pt x="4423" y="1664"/>
                    </a:cubicBezTo>
                    <a:lnTo>
                      <a:pt x="4423" y="1664"/>
                    </a:lnTo>
                    <a:cubicBezTo>
                      <a:pt x="4536" y="2269"/>
                      <a:pt x="3988" y="2873"/>
                      <a:pt x="3383" y="2930"/>
                    </a:cubicBezTo>
                    <a:cubicBezTo>
                      <a:pt x="3213" y="2628"/>
                      <a:pt x="2949" y="2287"/>
                      <a:pt x="2760" y="1985"/>
                    </a:cubicBezTo>
                    <a:cubicBezTo>
                      <a:pt x="2656" y="1969"/>
                      <a:pt x="2550" y="1961"/>
                      <a:pt x="2445" y="1961"/>
                    </a:cubicBezTo>
                    <a:cubicBezTo>
                      <a:pt x="1671" y="1961"/>
                      <a:pt x="889" y="2378"/>
                      <a:pt x="473" y="3043"/>
                    </a:cubicBezTo>
                    <a:cubicBezTo>
                      <a:pt x="0" y="3800"/>
                      <a:pt x="38" y="4839"/>
                      <a:pt x="548" y="5576"/>
                    </a:cubicBezTo>
                    <a:cubicBezTo>
                      <a:pt x="971" y="6170"/>
                      <a:pt x="1703" y="6532"/>
                      <a:pt x="2436" y="6532"/>
                    </a:cubicBezTo>
                    <a:cubicBezTo>
                      <a:pt x="2589" y="6532"/>
                      <a:pt x="2742" y="6516"/>
                      <a:pt x="2892" y="6483"/>
                    </a:cubicBezTo>
                    <a:lnTo>
                      <a:pt x="2892" y="6483"/>
                    </a:lnTo>
                    <a:cubicBezTo>
                      <a:pt x="2646" y="7466"/>
                      <a:pt x="2363" y="8430"/>
                      <a:pt x="2117" y="9413"/>
                    </a:cubicBezTo>
                    <a:cubicBezTo>
                      <a:pt x="1834" y="9451"/>
                      <a:pt x="1342" y="9470"/>
                      <a:pt x="1040" y="9508"/>
                    </a:cubicBezTo>
                    <a:cubicBezTo>
                      <a:pt x="1399" y="11417"/>
                      <a:pt x="3100" y="12985"/>
                      <a:pt x="5009" y="13250"/>
                    </a:cubicBezTo>
                    <a:cubicBezTo>
                      <a:pt x="5208" y="13278"/>
                      <a:pt x="5410" y="13291"/>
                      <a:pt x="5613" y="13291"/>
                    </a:cubicBezTo>
                    <a:cubicBezTo>
                      <a:pt x="7367" y="13291"/>
                      <a:pt x="9237" y="12296"/>
                      <a:pt x="9999" y="10755"/>
                    </a:cubicBezTo>
                    <a:cubicBezTo>
                      <a:pt x="9621" y="10623"/>
                      <a:pt x="9205" y="10472"/>
                      <a:pt x="8827" y="10339"/>
                    </a:cubicBezTo>
                    <a:cubicBezTo>
                      <a:pt x="8940" y="9734"/>
                      <a:pt x="8997" y="9111"/>
                      <a:pt x="9111" y="8506"/>
                    </a:cubicBezTo>
                    <a:cubicBezTo>
                      <a:pt x="10396" y="8298"/>
                      <a:pt x="11587" y="7485"/>
                      <a:pt x="12248" y="6351"/>
                    </a:cubicBezTo>
                    <a:cubicBezTo>
                      <a:pt x="12910" y="5217"/>
                      <a:pt x="13212" y="3837"/>
                      <a:pt x="12721" y="2609"/>
                    </a:cubicBezTo>
                    <a:cubicBezTo>
                      <a:pt x="12362" y="1701"/>
                      <a:pt x="11870" y="908"/>
                      <a:pt x="11492" y="0"/>
                    </a:cubicBez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1327;p50">
                <a:extLst>
                  <a:ext uri="{FF2B5EF4-FFF2-40B4-BE49-F238E27FC236}">
                    <a16:creationId xmlns:a16="http://schemas.microsoft.com/office/drawing/2014/main" id="{D15B7B53-2E9E-F9D7-F8BD-4D4776F18616}"/>
                  </a:ext>
                </a:extLst>
              </p:cNvPr>
              <p:cNvSpPr/>
              <p:nvPr/>
            </p:nvSpPr>
            <p:spPr>
              <a:xfrm>
                <a:off x="2068699" y="686528"/>
                <a:ext cx="93621" cy="44462"/>
              </a:xfrm>
              <a:custGeom>
                <a:avLst/>
                <a:gdLst/>
                <a:ahLst/>
                <a:cxnLst/>
                <a:rect l="l" t="t" r="r" b="b"/>
                <a:pathLst>
                  <a:path w="1834" h="871" fill="none" extrusionOk="0">
                    <a:moveTo>
                      <a:pt x="0" y="870"/>
                    </a:moveTo>
                    <a:cubicBezTo>
                      <a:pt x="95" y="492"/>
                      <a:pt x="416" y="190"/>
                      <a:pt x="775" y="95"/>
                    </a:cubicBezTo>
                    <a:cubicBezTo>
                      <a:pt x="1153" y="1"/>
                      <a:pt x="1569" y="133"/>
                      <a:pt x="1834" y="41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1328;p50">
                <a:extLst>
                  <a:ext uri="{FF2B5EF4-FFF2-40B4-BE49-F238E27FC236}">
                    <a16:creationId xmlns:a16="http://schemas.microsoft.com/office/drawing/2014/main" id="{8F101B5F-D0A5-16BD-7C5A-0241C9454598}"/>
                  </a:ext>
                </a:extLst>
              </p:cNvPr>
              <p:cNvSpPr/>
              <p:nvPr/>
            </p:nvSpPr>
            <p:spPr>
              <a:xfrm>
                <a:off x="2088964" y="767589"/>
                <a:ext cx="62737" cy="22257"/>
              </a:xfrm>
              <a:custGeom>
                <a:avLst/>
                <a:gdLst/>
                <a:ahLst/>
                <a:cxnLst/>
                <a:rect l="l" t="t" r="r" b="b"/>
                <a:pathLst>
                  <a:path w="1229" h="436" fill="none" extrusionOk="0">
                    <a:moveTo>
                      <a:pt x="0" y="435"/>
                    </a:moveTo>
                    <a:cubicBezTo>
                      <a:pt x="114" y="208"/>
                      <a:pt x="341" y="57"/>
                      <a:pt x="586" y="38"/>
                    </a:cubicBezTo>
                    <a:cubicBezTo>
                      <a:pt x="832" y="0"/>
                      <a:pt x="1078" y="114"/>
                      <a:pt x="1229"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1329;p50">
                <a:extLst>
                  <a:ext uri="{FF2B5EF4-FFF2-40B4-BE49-F238E27FC236}">
                    <a16:creationId xmlns:a16="http://schemas.microsoft.com/office/drawing/2014/main" id="{3137439E-3978-8284-2BA9-A0ADC87BC584}"/>
                  </a:ext>
                </a:extLst>
              </p:cNvPr>
              <p:cNvSpPr/>
              <p:nvPr/>
            </p:nvSpPr>
            <p:spPr>
              <a:xfrm>
                <a:off x="2334034" y="712613"/>
                <a:ext cx="51201" cy="32824"/>
              </a:xfrm>
              <a:custGeom>
                <a:avLst/>
                <a:gdLst/>
                <a:ahLst/>
                <a:cxnLst/>
                <a:rect l="l" t="t" r="r" b="b"/>
                <a:pathLst>
                  <a:path w="1003" h="643" fill="none" extrusionOk="0">
                    <a:moveTo>
                      <a:pt x="0" y="643"/>
                    </a:moveTo>
                    <a:cubicBezTo>
                      <a:pt x="0" y="416"/>
                      <a:pt x="151" y="189"/>
                      <a:pt x="359" y="95"/>
                    </a:cubicBezTo>
                    <a:cubicBezTo>
                      <a:pt x="567" y="0"/>
                      <a:pt x="832" y="38"/>
                      <a:pt x="1002"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0" name="Google Shape;1330;p50">
                <a:extLst>
                  <a:ext uri="{FF2B5EF4-FFF2-40B4-BE49-F238E27FC236}">
                    <a16:creationId xmlns:a16="http://schemas.microsoft.com/office/drawing/2014/main" id="{DD389650-4CCD-923A-7FF9-F7A4F2AE9E72}"/>
                  </a:ext>
                </a:extLst>
              </p:cNvPr>
              <p:cNvSpPr/>
              <p:nvPr/>
            </p:nvSpPr>
            <p:spPr>
              <a:xfrm>
                <a:off x="2238528" y="757941"/>
                <a:ext cx="30884" cy="70497"/>
              </a:xfrm>
              <a:custGeom>
                <a:avLst/>
                <a:gdLst/>
                <a:ahLst/>
                <a:cxnLst/>
                <a:rect l="l" t="t" r="r" b="b"/>
                <a:pathLst>
                  <a:path w="605" h="1381" fill="none" extrusionOk="0">
                    <a:moveTo>
                      <a:pt x="76" y="0"/>
                    </a:moveTo>
                    <a:cubicBezTo>
                      <a:pt x="246" y="435"/>
                      <a:pt x="435" y="870"/>
                      <a:pt x="605" y="1305"/>
                    </a:cubicBezTo>
                    <a:cubicBezTo>
                      <a:pt x="397" y="1305"/>
                      <a:pt x="208" y="1380"/>
                      <a:pt x="0" y="138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1" name="Google Shape;1331;p50">
                <a:extLst>
                  <a:ext uri="{FF2B5EF4-FFF2-40B4-BE49-F238E27FC236}">
                    <a16:creationId xmlns:a16="http://schemas.microsoft.com/office/drawing/2014/main" id="{ABD6B6FE-FC04-2816-6A09-98E83EF52E7A}"/>
                  </a:ext>
                </a:extLst>
              </p:cNvPr>
              <p:cNvSpPr/>
              <p:nvPr/>
            </p:nvSpPr>
            <p:spPr>
              <a:xfrm>
                <a:off x="2308920" y="643139"/>
                <a:ext cx="63758" cy="17407"/>
              </a:xfrm>
              <a:custGeom>
                <a:avLst/>
                <a:gdLst/>
                <a:ahLst/>
                <a:cxnLst/>
                <a:rect l="l" t="t" r="r" b="b"/>
                <a:pathLst>
                  <a:path w="1249" h="341" fill="none" extrusionOk="0">
                    <a:moveTo>
                      <a:pt x="1" y="340"/>
                    </a:moveTo>
                    <a:cubicBezTo>
                      <a:pt x="417" y="227"/>
                      <a:pt x="833" y="114"/>
                      <a:pt x="1248"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2" name="Google Shape;1332;p50">
                <a:extLst>
                  <a:ext uri="{FF2B5EF4-FFF2-40B4-BE49-F238E27FC236}">
                    <a16:creationId xmlns:a16="http://schemas.microsoft.com/office/drawing/2014/main" id="{D173851D-16DA-DF70-925E-6436B4023964}"/>
                  </a:ext>
                </a:extLst>
              </p:cNvPr>
              <p:cNvSpPr/>
              <p:nvPr/>
            </p:nvSpPr>
            <p:spPr>
              <a:xfrm>
                <a:off x="1857422" y="791682"/>
                <a:ext cx="71415" cy="21287"/>
              </a:xfrm>
              <a:custGeom>
                <a:avLst/>
                <a:gdLst/>
                <a:ahLst/>
                <a:cxnLst/>
                <a:rect l="l" t="t" r="r" b="b"/>
                <a:pathLst>
                  <a:path w="1399" h="417" fill="none" extrusionOk="0">
                    <a:moveTo>
                      <a:pt x="0" y="1"/>
                    </a:moveTo>
                    <a:lnTo>
                      <a:pt x="1399" y="417"/>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3" name="Google Shape;1333;p50">
                <a:extLst>
                  <a:ext uri="{FF2B5EF4-FFF2-40B4-BE49-F238E27FC236}">
                    <a16:creationId xmlns:a16="http://schemas.microsoft.com/office/drawing/2014/main" id="{CBB4F100-016C-5591-7FB7-3C4DA19B9728}"/>
                  </a:ext>
                </a:extLst>
              </p:cNvPr>
              <p:cNvSpPr/>
              <p:nvPr/>
            </p:nvSpPr>
            <p:spPr>
              <a:xfrm>
                <a:off x="1922046" y="948954"/>
                <a:ext cx="25115" cy="51"/>
              </a:xfrm>
              <a:custGeom>
                <a:avLst/>
                <a:gdLst/>
                <a:ahLst/>
                <a:cxnLst/>
                <a:rect l="l" t="t" r="r" b="b"/>
                <a:pathLst>
                  <a:path w="492" h="1" fill="none" extrusionOk="0">
                    <a:moveTo>
                      <a:pt x="0" y="1"/>
                    </a:moveTo>
                    <a:lnTo>
                      <a:pt x="492"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4" name="Google Shape;1334;p50">
                <a:extLst>
                  <a:ext uri="{FF2B5EF4-FFF2-40B4-BE49-F238E27FC236}">
                    <a16:creationId xmlns:a16="http://schemas.microsoft.com/office/drawing/2014/main" id="{51C8DCBE-99CE-4B40-620A-EB8541BCA5D8}"/>
                  </a:ext>
                </a:extLst>
              </p:cNvPr>
              <p:cNvSpPr/>
              <p:nvPr/>
            </p:nvSpPr>
            <p:spPr>
              <a:xfrm>
                <a:off x="2047464" y="1009750"/>
                <a:ext cx="201689" cy="51201"/>
              </a:xfrm>
              <a:custGeom>
                <a:avLst/>
                <a:gdLst/>
                <a:ahLst/>
                <a:cxnLst/>
                <a:rect l="l" t="t" r="r" b="b"/>
                <a:pathLst>
                  <a:path w="3951" h="1003" fill="none" extrusionOk="0">
                    <a:moveTo>
                      <a:pt x="1" y="1"/>
                    </a:moveTo>
                    <a:cubicBezTo>
                      <a:pt x="1135" y="757"/>
                      <a:pt x="2628" y="1002"/>
                      <a:pt x="3951" y="64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5" name="Google Shape;1335;p50">
                <a:extLst>
                  <a:ext uri="{FF2B5EF4-FFF2-40B4-BE49-F238E27FC236}">
                    <a16:creationId xmlns:a16="http://schemas.microsoft.com/office/drawing/2014/main" id="{190C7204-C560-5A74-0A46-57AC0FCD1445}"/>
                  </a:ext>
                </a:extLst>
              </p:cNvPr>
              <p:cNvSpPr/>
              <p:nvPr/>
            </p:nvSpPr>
            <p:spPr>
              <a:xfrm>
                <a:off x="2165175" y="854418"/>
                <a:ext cx="44462" cy="25115"/>
              </a:xfrm>
              <a:custGeom>
                <a:avLst/>
                <a:gdLst/>
                <a:ahLst/>
                <a:cxnLst/>
                <a:rect l="l" t="t" r="r" b="b"/>
                <a:pathLst>
                  <a:path w="871" h="492" fill="none" extrusionOk="0">
                    <a:moveTo>
                      <a:pt x="1" y="0"/>
                    </a:moveTo>
                    <a:cubicBezTo>
                      <a:pt x="19" y="189"/>
                      <a:pt x="152" y="360"/>
                      <a:pt x="322" y="435"/>
                    </a:cubicBezTo>
                    <a:cubicBezTo>
                      <a:pt x="511" y="492"/>
                      <a:pt x="719" y="454"/>
                      <a:pt x="870"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6" name="Google Shape;1336;p50">
                <a:extLst>
                  <a:ext uri="{FF2B5EF4-FFF2-40B4-BE49-F238E27FC236}">
                    <a16:creationId xmlns:a16="http://schemas.microsoft.com/office/drawing/2014/main" id="{293BAF8B-9DA1-9201-18EA-E3DD84375D45}"/>
                  </a:ext>
                </a:extLst>
              </p:cNvPr>
              <p:cNvSpPr/>
              <p:nvPr/>
            </p:nvSpPr>
            <p:spPr>
              <a:xfrm>
                <a:off x="5760109" y="1475745"/>
                <a:ext cx="141912" cy="328133"/>
              </a:xfrm>
              <a:custGeom>
                <a:avLst/>
                <a:gdLst/>
                <a:ahLst/>
                <a:cxnLst/>
                <a:rect l="l" t="t" r="r" b="b"/>
                <a:pathLst>
                  <a:path w="2780" h="6428" fill="none" extrusionOk="0">
                    <a:moveTo>
                      <a:pt x="1" y="1"/>
                    </a:moveTo>
                    <a:cubicBezTo>
                      <a:pt x="1097" y="2061"/>
                      <a:pt x="2023" y="4216"/>
                      <a:pt x="2779" y="642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7" name="Google Shape;1337;p50">
                <a:extLst>
                  <a:ext uri="{FF2B5EF4-FFF2-40B4-BE49-F238E27FC236}">
                    <a16:creationId xmlns:a16="http://schemas.microsoft.com/office/drawing/2014/main" id="{B1247004-9DEA-EE06-68AC-3263238EFBCF}"/>
                  </a:ext>
                </a:extLst>
              </p:cNvPr>
              <p:cNvSpPr/>
              <p:nvPr/>
            </p:nvSpPr>
            <p:spPr>
              <a:xfrm>
                <a:off x="4711378" y="728284"/>
                <a:ext cx="824979" cy="618287"/>
              </a:xfrm>
              <a:custGeom>
                <a:avLst/>
                <a:gdLst/>
                <a:ahLst/>
                <a:cxnLst/>
                <a:rect l="l" t="t" r="r" b="b"/>
                <a:pathLst>
                  <a:path w="16161" h="12112" extrusionOk="0">
                    <a:moveTo>
                      <a:pt x="13062" y="1"/>
                    </a:moveTo>
                    <a:cubicBezTo>
                      <a:pt x="12596" y="1"/>
                      <a:pt x="12131" y="61"/>
                      <a:pt x="11681" y="184"/>
                    </a:cubicBezTo>
                    <a:cubicBezTo>
                      <a:pt x="10188" y="600"/>
                      <a:pt x="8884" y="1697"/>
                      <a:pt x="8222" y="3114"/>
                    </a:cubicBezTo>
                    <a:cubicBezTo>
                      <a:pt x="7787" y="4078"/>
                      <a:pt x="7542" y="5288"/>
                      <a:pt x="6616" y="5779"/>
                    </a:cubicBezTo>
                    <a:cubicBezTo>
                      <a:pt x="6246" y="5977"/>
                      <a:pt x="5843" y="6025"/>
                      <a:pt x="5428" y="6025"/>
                    </a:cubicBezTo>
                    <a:cubicBezTo>
                      <a:pt x="5038" y="6025"/>
                      <a:pt x="4637" y="5983"/>
                      <a:pt x="4245" y="5983"/>
                    </a:cubicBezTo>
                    <a:cubicBezTo>
                      <a:pt x="4178" y="5983"/>
                      <a:pt x="4111" y="5984"/>
                      <a:pt x="4045" y="5987"/>
                    </a:cubicBezTo>
                    <a:cubicBezTo>
                      <a:pt x="2987" y="6006"/>
                      <a:pt x="1947" y="6460"/>
                      <a:pt x="1191" y="7235"/>
                    </a:cubicBezTo>
                    <a:cubicBezTo>
                      <a:pt x="454" y="7991"/>
                      <a:pt x="19" y="9030"/>
                      <a:pt x="0" y="10108"/>
                    </a:cubicBezTo>
                    <a:lnTo>
                      <a:pt x="2155" y="10599"/>
                    </a:lnTo>
                    <a:cubicBezTo>
                      <a:pt x="2514" y="9446"/>
                      <a:pt x="3497" y="8501"/>
                      <a:pt x="4688" y="8199"/>
                    </a:cubicBezTo>
                    <a:lnTo>
                      <a:pt x="4688" y="8199"/>
                    </a:lnTo>
                    <a:cubicBezTo>
                      <a:pt x="3894" y="8879"/>
                      <a:pt x="3365" y="9824"/>
                      <a:pt x="3157" y="10845"/>
                    </a:cubicBezTo>
                    <a:lnTo>
                      <a:pt x="8544" y="12111"/>
                    </a:lnTo>
                    <a:cubicBezTo>
                      <a:pt x="8562" y="11544"/>
                      <a:pt x="9092" y="11128"/>
                      <a:pt x="9602" y="10920"/>
                    </a:cubicBezTo>
                    <a:cubicBezTo>
                      <a:pt x="10112" y="10712"/>
                      <a:pt x="10698" y="10618"/>
                      <a:pt x="11171" y="10315"/>
                    </a:cubicBezTo>
                    <a:cubicBezTo>
                      <a:pt x="11927" y="9843"/>
                      <a:pt x="12286" y="8898"/>
                      <a:pt x="12362" y="7991"/>
                    </a:cubicBezTo>
                    <a:cubicBezTo>
                      <a:pt x="12437" y="7102"/>
                      <a:pt x="12267" y="6195"/>
                      <a:pt x="12248" y="5288"/>
                    </a:cubicBezTo>
                    <a:cubicBezTo>
                      <a:pt x="12210" y="4399"/>
                      <a:pt x="12362" y="3435"/>
                      <a:pt x="12929" y="2736"/>
                    </a:cubicBezTo>
                    <a:cubicBezTo>
                      <a:pt x="13320" y="2269"/>
                      <a:pt x="14032" y="1937"/>
                      <a:pt x="14670" y="1937"/>
                    </a:cubicBezTo>
                    <a:cubicBezTo>
                      <a:pt x="14987" y="1937"/>
                      <a:pt x="15286" y="2019"/>
                      <a:pt x="15518" y="2207"/>
                    </a:cubicBezTo>
                    <a:cubicBezTo>
                      <a:pt x="15669" y="1810"/>
                      <a:pt x="16010" y="1356"/>
                      <a:pt x="16161" y="959"/>
                    </a:cubicBezTo>
                    <a:cubicBezTo>
                      <a:pt x="15258" y="335"/>
                      <a:pt x="14159" y="1"/>
                      <a:pt x="13062" y="1"/>
                    </a:cubicBezTo>
                    <a:close/>
                  </a:path>
                </a:pathLst>
              </a:custGeom>
              <a:solidFill>
                <a:srgbClr val="FE702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8" name="Google Shape;1338;p50">
                <a:extLst>
                  <a:ext uri="{FF2B5EF4-FFF2-40B4-BE49-F238E27FC236}">
                    <a16:creationId xmlns:a16="http://schemas.microsoft.com/office/drawing/2014/main" id="{F646AE32-58D5-805D-6727-946A6059C4AF}"/>
                  </a:ext>
                </a:extLst>
              </p:cNvPr>
              <p:cNvSpPr/>
              <p:nvPr/>
            </p:nvSpPr>
            <p:spPr>
              <a:xfrm>
                <a:off x="4675646" y="796532"/>
                <a:ext cx="581890" cy="440999"/>
              </a:xfrm>
              <a:custGeom>
                <a:avLst/>
                <a:gdLst/>
                <a:ahLst/>
                <a:cxnLst/>
                <a:rect l="l" t="t" r="r" b="b"/>
                <a:pathLst>
                  <a:path w="11399" h="8639" fill="none" extrusionOk="0">
                    <a:moveTo>
                      <a:pt x="1" y="8638"/>
                    </a:moveTo>
                    <a:cubicBezTo>
                      <a:pt x="76" y="7580"/>
                      <a:pt x="549" y="6559"/>
                      <a:pt x="1305" y="5822"/>
                    </a:cubicBezTo>
                    <a:cubicBezTo>
                      <a:pt x="2061" y="5085"/>
                      <a:pt x="3101" y="4631"/>
                      <a:pt x="4140" y="4574"/>
                    </a:cubicBezTo>
                    <a:cubicBezTo>
                      <a:pt x="5350" y="4518"/>
                      <a:pt x="6654" y="4934"/>
                      <a:pt x="7694" y="4348"/>
                    </a:cubicBezTo>
                    <a:cubicBezTo>
                      <a:pt x="8563" y="3856"/>
                      <a:pt x="8941" y="2854"/>
                      <a:pt x="9357" y="1947"/>
                    </a:cubicBezTo>
                    <a:cubicBezTo>
                      <a:pt x="9773" y="1059"/>
                      <a:pt x="10415" y="114"/>
                      <a:pt x="11398" y="0"/>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9" name="Google Shape;1339;p50">
                <a:extLst>
                  <a:ext uri="{FF2B5EF4-FFF2-40B4-BE49-F238E27FC236}">
                    <a16:creationId xmlns:a16="http://schemas.microsoft.com/office/drawing/2014/main" id="{7B8A1E8D-C9A0-8610-A784-D01ACCBE5298}"/>
                  </a:ext>
                </a:extLst>
              </p:cNvPr>
              <p:cNvSpPr/>
              <p:nvPr/>
            </p:nvSpPr>
            <p:spPr>
              <a:xfrm>
                <a:off x="5419533" y="593472"/>
                <a:ext cx="578011" cy="486381"/>
              </a:xfrm>
              <a:custGeom>
                <a:avLst/>
                <a:gdLst/>
                <a:ahLst/>
                <a:cxnLst/>
                <a:rect l="l" t="t" r="r" b="b"/>
                <a:pathLst>
                  <a:path w="11323" h="9528" extrusionOk="0">
                    <a:moveTo>
                      <a:pt x="6524" y="0"/>
                    </a:moveTo>
                    <a:cubicBezTo>
                      <a:pt x="6226" y="0"/>
                      <a:pt x="5928" y="22"/>
                      <a:pt x="5633" y="66"/>
                    </a:cubicBezTo>
                    <a:cubicBezTo>
                      <a:pt x="3592" y="368"/>
                      <a:pt x="1758" y="1748"/>
                      <a:pt x="889" y="3600"/>
                    </a:cubicBezTo>
                    <a:cubicBezTo>
                      <a:pt x="1" y="5453"/>
                      <a:pt x="114" y="7740"/>
                      <a:pt x="1173" y="9516"/>
                    </a:cubicBezTo>
                    <a:cubicBezTo>
                      <a:pt x="1516" y="9508"/>
                      <a:pt x="1859" y="9506"/>
                      <a:pt x="2201" y="9506"/>
                    </a:cubicBezTo>
                    <a:cubicBezTo>
                      <a:pt x="3136" y="9506"/>
                      <a:pt x="4069" y="9527"/>
                      <a:pt x="5011" y="9527"/>
                    </a:cubicBezTo>
                    <a:cubicBezTo>
                      <a:pt x="5356" y="9527"/>
                      <a:pt x="5702" y="9524"/>
                      <a:pt x="6049" y="9516"/>
                    </a:cubicBezTo>
                    <a:lnTo>
                      <a:pt x="11323" y="4186"/>
                    </a:lnTo>
                    <a:cubicBezTo>
                      <a:pt x="11323" y="3449"/>
                      <a:pt x="11209" y="2769"/>
                      <a:pt x="11209" y="2032"/>
                    </a:cubicBezTo>
                    <a:cubicBezTo>
                      <a:pt x="10015" y="740"/>
                      <a:pt x="8268" y="0"/>
                      <a:pt x="6524" y="0"/>
                    </a:cubicBezTo>
                    <a:close/>
                  </a:path>
                </a:pathLst>
              </a:custGeom>
              <a:solidFill>
                <a:srgbClr val="FE702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0" name="Google Shape;1340;p50">
                <a:extLst>
                  <a:ext uri="{FF2B5EF4-FFF2-40B4-BE49-F238E27FC236}">
                    <a16:creationId xmlns:a16="http://schemas.microsoft.com/office/drawing/2014/main" id="{9938FB7F-3A43-E0F7-8A30-714B27374A80}"/>
                  </a:ext>
                </a:extLst>
              </p:cNvPr>
              <p:cNvSpPr/>
              <p:nvPr/>
            </p:nvSpPr>
            <p:spPr>
              <a:xfrm>
                <a:off x="5427241" y="707049"/>
                <a:ext cx="692868" cy="776535"/>
              </a:xfrm>
              <a:custGeom>
                <a:avLst/>
                <a:gdLst/>
                <a:ahLst/>
                <a:cxnLst/>
                <a:rect l="l" t="t" r="r" b="b"/>
                <a:pathLst>
                  <a:path w="13573" h="15212" extrusionOk="0">
                    <a:moveTo>
                      <a:pt x="8192" y="1"/>
                    </a:moveTo>
                    <a:cubicBezTo>
                      <a:pt x="7932" y="1"/>
                      <a:pt x="7670" y="30"/>
                      <a:pt x="7410" y="90"/>
                    </a:cubicBezTo>
                    <a:cubicBezTo>
                      <a:pt x="7713" y="827"/>
                      <a:pt x="7467" y="1753"/>
                      <a:pt x="6862" y="2283"/>
                    </a:cubicBezTo>
                    <a:cubicBezTo>
                      <a:pt x="6503" y="2566"/>
                      <a:pt x="6049" y="2736"/>
                      <a:pt x="5615" y="2925"/>
                    </a:cubicBezTo>
                    <a:cubicBezTo>
                      <a:pt x="5199" y="3133"/>
                      <a:pt x="4783" y="3398"/>
                      <a:pt x="4594" y="3833"/>
                    </a:cubicBezTo>
                    <a:cubicBezTo>
                      <a:pt x="4386" y="4267"/>
                      <a:pt x="4480" y="4759"/>
                      <a:pt x="4405" y="5231"/>
                    </a:cubicBezTo>
                    <a:cubicBezTo>
                      <a:pt x="4335" y="5669"/>
                      <a:pt x="3974" y="6187"/>
                      <a:pt x="3546" y="6187"/>
                    </a:cubicBezTo>
                    <a:cubicBezTo>
                      <a:pt x="3511" y="6187"/>
                      <a:pt x="3476" y="6183"/>
                      <a:pt x="3441" y="6176"/>
                    </a:cubicBezTo>
                    <a:cubicBezTo>
                      <a:pt x="3214" y="5855"/>
                      <a:pt x="2912" y="5590"/>
                      <a:pt x="2666" y="5250"/>
                    </a:cubicBezTo>
                    <a:cubicBezTo>
                      <a:pt x="2613" y="5246"/>
                      <a:pt x="2561" y="5244"/>
                      <a:pt x="2508" y="5244"/>
                    </a:cubicBezTo>
                    <a:cubicBezTo>
                      <a:pt x="1578" y="5244"/>
                      <a:pt x="663" y="5867"/>
                      <a:pt x="341" y="6743"/>
                    </a:cubicBezTo>
                    <a:cubicBezTo>
                      <a:pt x="1" y="7688"/>
                      <a:pt x="360" y="8822"/>
                      <a:pt x="1173" y="9389"/>
                    </a:cubicBezTo>
                    <a:cubicBezTo>
                      <a:pt x="1557" y="9657"/>
                      <a:pt x="2025" y="9790"/>
                      <a:pt x="2492" y="9790"/>
                    </a:cubicBezTo>
                    <a:cubicBezTo>
                      <a:pt x="3013" y="9790"/>
                      <a:pt x="3533" y="9624"/>
                      <a:pt x="3932" y="9295"/>
                    </a:cubicBezTo>
                    <a:lnTo>
                      <a:pt x="3932" y="9295"/>
                    </a:lnTo>
                    <a:cubicBezTo>
                      <a:pt x="3838" y="9919"/>
                      <a:pt x="3762" y="10561"/>
                      <a:pt x="3649" y="11204"/>
                    </a:cubicBezTo>
                    <a:cubicBezTo>
                      <a:pt x="4556" y="12603"/>
                      <a:pt x="5539" y="13926"/>
                      <a:pt x="6654" y="15211"/>
                    </a:cubicBezTo>
                    <a:lnTo>
                      <a:pt x="9319" y="11582"/>
                    </a:lnTo>
                    <a:cubicBezTo>
                      <a:pt x="9357" y="11223"/>
                      <a:pt x="9395" y="10845"/>
                      <a:pt x="9433" y="10486"/>
                    </a:cubicBezTo>
                    <a:cubicBezTo>
                      <a:pt x="10680" y="10335"/>
                      <a:pt x="11852" y="9597"/>
                      <a:pt x="12514" y="8520"/>
                    </a:cubicBezTo>
                    <a:cubicBezTo>
                      <a:pt x="13194" y="7462"/>
                      <a:pt x="13572" y="6025"/>
                      <a:pt x="13024" y="4910"/>
                    </a:cubicBezTo>
                    <a:cubicBezTo>
                      <a:pt x="12495" y="3851"/>
                      <a:pt x="12098" y="2774"/>
                      <a:pt x="11436" y="1810"/>
                    </a:cubicBezTo>
                    <a:cubicBezTo>
                      <a:pt x="10713" y="709"/>
                      <a:pt x="9479" y="1"/>
                      <a:pt x="8192" y="1"/>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1" name="Google Shape;1341;p50">
                <a:extLst>
                  <a:ext uri="{FF2B5EF4-FFF2-40B4-BE49-F238E27FC236}">
                    <a16:creationId xmlns:a16="http://schemas.microsoft.com/office/drawing/2014/main" id="{304525C4-6C88-D289-8361-AC73B4026E1A}"/>
                  </a:ext>
                </a:extLst>
              </p:cNvPr>
              <p:cNvSpPr/>
              <p:nvPr/>
            </p:nvSpPr>
            <p:spPr>
              <a:xfrm>
                <a:off x="5858525" y="1024246"/>
                <a:ext cx="68557" cy="41195"/>
              </a:xfrm>
              <a:custGeom>
                <a:avLst/>
                <a:gdLst/>
                <a:ahLst/>
                <a:cxnLst/>
                <a:rect l="l" t="t" r="r" b="b"/>
                <a:pathLst>
                  <a:path w="1343" h="807" extrusionOk="0">
                    <a:moveTo>
                      <a:pt x="1248" y="0"/>
                    </a:moveTo>
                    <a:lnTo>
                      <a:pt x="1" y="246"/>
                    </a:lnTo>
                    <a:cubicBezTo>
                      <a:pt x="34" y="563"/>
                      <a:pt x="333" y="807"/>
                      <a:pt x="638" y="807"/>
                    </a:cubicBezTo>
                    <a:cubicBezTo>
                      <a:pt x="677" y="807"/>
                      <a:pt x="717" y="803"/>
                      <a:pt x="757" y="794"/>
                    </a:cubicBezTo>
                    <a:cubicBezTo>
                      <a:pt x="1097" y="718"/>
                      <a:pt x="1343" y="340"/>
                      <a:pt x="126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2" name="Google Shape;1342;p50">
                <a:extLst>
                  <a:ext uri="{FF2B5EF4-FFF2-40B4-BE49-F238E27FC236}">
                    <a16:creationId xmlns:a16="http://schemas.microsoft.com/office/drawing/2014/main" id="{1D6DDDB3-8392-9101-C0B1-6A092DC27A6D}"/>
                  </a:ext>
                </a:extLst>
              </p:cNvPr>
              <p:cNvSpPr/>
              <p:nvPr/>
            </p:nvSpPr>
            <p:spPr>
              <a:xfrm>
                <a:off x="5781344" y="962481"/>
                <a:ext cx="35784" cy="35733"/>
              </a:xfrm>
              <a:custGeom>
                <a:avLst/>
                <a:gdLst/>
                <a:ahLst/>
                <a:cxnLst/>
                <a:rect l="l" t="t" r="r" b="b"/>
                <a:pathLst>
                  <a:path w="701" h="700" extrusionOk="0">
                    <a:moveTo>
                      <a:pt x="341" y="0"/>
                    </a:moveTo>
                    <a:cubicBezTo>
                      <a:pt x="152" y="0"/>
                      <a:pt x="1" y="152"/>
                      <a:pt x="1" y="360"/>
                    </a:cubicBezTo>
                    <a:cubicBezTo>
                      <a:pt x="1" y="549"/>
                      <a:pt x="152" y="700"/>
                      <a:pt x="341" y="700"/>
                    </a:cubicBezTo>
                    <a:cubicBezTo>
                      <a:pt x="549" y="700"/>
                      <a:pt x="700" y="549"/>
                      <a:pt x="700" y="360"/>
                    </a:cubicBezTo>
                    <a:cubicBezTo>
                      <a:pt x="700" y="152"/>
                      <a:pt x="549" y="0"/>
                      <a:pt x="34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3" name="Google Shape;1343;p50">
                <a:extLst>
                  <a:ext uri="{FF2B5EF4-FFF2-40B4-BE49-F238E27FC236}">
                    <a16:creationId xmlns:a16="http://schemas.microsoft.com/office/drawing/2014/main" id="{7925C8CD-E96D-CDA4-948E-40BDC1688917}"/>
                  </a:ext>
                </a:extLst>
              </p:cNvPr>
              <p:cNvSpPr/>
              <p:nvPr/>
            </p:nvSpPr>
            <p:spPr>
              <a:xfrm>
                <a:off x="6002320" y="870803"/>
                <a:ext cx="35733" cy="35784"/>
              </a:xfrm>
              <a:custGeom>
                <a:avLst/>
                <a:gdLst/>
                <a:ahLst/>
                <a:cxnLst/>
                <a:rect l="l" t="t" r="r" b="b"/>
                <a:pathLst>
                  <a:path w="700" h="701" extrusionOk="0">
                    <a:moveTo>
                      <a:pt x="359" y="1"/>
                    </a:moveTo>
                    <a:cubicBezTo>
                      <a:pt x="151" y="1"/>
                      <a:pt x="0" y="152"/>
                      <a:pt x="0" y="341"/>
                    </a:cubicBezTo>
                    <a:cubicBezTo>
                      <a:pt x="0" y="549"/>
                      <a:pt x="151" y="700"/>
                      <a:pt x="359" y="700"/>
                    </a:cubicBezTo>
                    <a:cubicBezTo>
                      <a:pt x="548" y="700"/>
                      <a:pt x="699" y="549"/>
                      <a:pt x="699" y="341"/>
                    </a:cubicBezTo>
                    <a:cubicBezTo>
                      <a:pt x="699" y="152"/>
                      <a:pt x="548" y="1"/>
                      <a:pt x="35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4" name="Google Shape;1344;p50">
                <a:extLst>
                  <a:ext uri="{FF2B5EF4-FFF2-40B4-BE49-F238E27FC236}">
                    <a16:creationId xmlns:a16="http://schemas.microsoft.com/office/drawing/2014/main" id="{051D33E6-92E0-C1AE-6DE3-36A319732E15}"/>
                  </a:ext>
                </a:extLst>
              </p:cNvPr>
              <p:cNvSpPr/>
              <p:nvPr/>
            </p:nvSpPr>
            <p:spPr>
              <a:xfrm>
                <a:off x="5517949" y="1063807"/>
                <a:ext cx="47321" cy="10618"/>
              </a:xfrm>
              <a:custGeom>
                <a:avLst/>
                <a:gdLst/>
                <a:ahLst/>
                <a:cxnLst/>
                <a:rect l="l" t="t" r="r" b="b"/>
                <a:pathLst>
                  <a:path w="927" h="208" fill="none" extrusionOk="0">
                    <a:moveTo>
                      <a:pt x="1" y="0"/>
                    </a:moveTo>
                    <a:cubicBezTo>
                      <a:pt x="322" y="76"/>
                      <a:pt x="624" y="132"/>
                      <a:pt x="927"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5" name="Google Shape;1345;p50">
                <a:extLst>
                  <a:ext uri="{FF2B5EF4-FFF2-40B4-BE49-F238E27FC236}">
                    <a16:creationId xmlns:a16="http://schemas.microsoft.com/office/drawing/2014/main" id="{92DB2EF0-CF77-F6BE-2B15-75A7F0BEA90A}"/>
                  </a:ext>
                </a:extLst>
              </p:cNvPr>
              <p:cNvSpPr/>
              <p:nvPr/>
            </p:nvSpPr>
            <p:spPr>
              <a:xfrm>
                <a:off x="5796811" y="702965"/>
                <a:ext cx="35733" cy="117716"/>
              </a:xfrm>
              <a:custGeom>
                <a:avLst/>
                <a:gdLst/>
                <a:ahLst/>
                <a:cxnLst/>
                <a:rect l="l" t="t" r="r" b="b"/>
                <a:pathLst>
                  <a:path w="700" h="2306" fill="none" extrusionOk="0">
                    <a:moveTo>
                      <a:pt x="0" y="0"/>
                    </a:moveTo>
                    <a:cubicBezTo>
                      <a:pt x="586" y="605"/>
                      <a:pt x="699" y="1607"/>
                      <a:pt x="246" y="2306"/>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6" name="Google Shape;1346;p50">
                <a:extLst>
                  <a:ext uri="{FF2B5EF4-FFF2-40B4-BE49-F238E27FC236}">
                    <a16:creationId xmlns:a16="http://schemas.microsoft.com/office/drawing/2014/main" id="{A83EC17A-889D-17DF-C485-610AF592AE48}"/>
                  </a:ext>
                </a:extLst>
              </p:cNvPr>
              <p:cNvSpPr/>
              <p:nvPr/>
            </p:nvSpPr>
            <p:spPr>
              <a:xfrm>
                <a:off x="5727338" y="867945"/>
                <a:ext cx="82033" cy="48291"/>
              </a:xfrm>
              <a:custGeom>
                <a:avLst/>
                <a:gdLst/>
                <a:ahLst/>
                <a:cxnLst/>
                <a:rect l="l" t="t" r="r" b="b"/>
                <a:pathLst>
                  <a:path w="1607" h="946" fill="none" extrusionOk="0">
                    <a:moveTo>
                      <a:pt x="0" y="945"/>
                    </a:moveTo>
                    <a:cubicBezTo>
                      <a:pt x="57" y="586"/>
                      <a:pt x="284" y="284"/>
                      <a:pt x="605" y="151"/>
                    </a:cubicBezTo>
                    <a:cubicBezTo>
                      <a:pt x="926" y="0"/>
                      <a:pt x="1323" y="38"/>
                      <a:pt x="1607" y="24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7" name="Google Shape;1347;p50">
                <a:extLst>
                  <a:ext uri="{FF2B5EF4-FFF2-40B4-BE49-F238E27FC236}">
                    <a16:creationId xmlns:a16="http://schemas.microsoft.com/office/drawing/2014/main" id="{1F29726F-3C08-C1E8-677B-3AB4E8C3B54A}"/>
                  </a:ext>
                </a:extLst>
              </p:cNvPr>
              <p:cNvSpPr/>
              <p:nvPr/>
            </p:nvSpPr>
            <p:spPr>
              <a:xfrm>
                <a:off x="5911612" y="909394"/>
                <a:ext cx="37673" cy="76316"/>
              </a:xfrm>
              <a:custGeom>
                <a:avLst/>
                <a:gdLst/>
                <a:ahLst/>
                <a:cxnLst/>
                <a:rect l="l" t="t" r="r" b="b"/>
                <a:pathLst>
                  <a:path w="738" h="1495" fill="none" extrusionOk="0">
                    <a:moveTo>
                      <a:pt x="0" y="1"/>
                    </a:moveTo>
                    <a:cubicBezTo>
                      <a:pt x="246" y="454"/>
                      <a:pt x="492" y="908"/>
                      <a:pt x="737" y="1362"/>
                    </a:cubicBezTo>
                    <a:lnTo>
                      <a:pt x="133" y="1494"/>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8" name="Google Shape;1348;p50">
                <a:extLst>
                  <a:ext uri="{FF2B5EF4-FFF2-40B4-BE49-F238E27FC236}">
                    <a16:creationId xmlns:a16="http://schemas.microsoft.com/office/drawing/2014/main" id="{A7A6383C-9376-6C3C-8722-51219C2A9EFB}"/>
                  </a:ext>
                </a:extLst>
              </p:cNvPr>
              <p:cNvSpPr/>
              <p:nvPr/>
            </p:nvSpPr>
            <p:spPr>
              <a:xfrm>
                <a:off x="5986853" y="787854"/>
                <a:ext cx="25166" cy="14497"/>
              </a:xfrm>
              <a:custGeom>
                <a:avLst/>
                <a:gdLst/>
                <a:ahLst/>
                <a:cxnLst/>
                <a:rect l="l" t="t" r="r" b="b"/>
                <a:pathLst>
                  <a:path w="493" h="284" fill="none" extrusionOk="0">
                    <a:moveTo>
                      <a:pt x="1" y="284"/>
                    </a:moveTo>
                    <a:lnTo>
                      <a:pt x="492"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9" name="Google Shape;1349;p50">
                <a:extLst>
                  <a:ext uri="{FF2B5EF4-FFF2-40B4-BE49-F238E27FC236}">
                    <a16:creationId xmlns:a16="http://schemas.microsoft.com/office/drawing/2014/main" id="{E1B1E67F-7465-A63D-1A67-E6A3610985C3}"/>
                  </a:ext>
                </a:extLst>
              </p:cNvPr>
              <p:cNvSpPr/>
              <p:nvPr/>
            </p:nvSpPr>
            <p:spPr>
              <a:xfrm>
                <a:off x="5618304" y="1175699"/>
                <a:ext cx="29965" cy="13579"/>
              </a:xfrm>
              <a:custGeom>
                <a:avLst/>
                <a:gdLst/>
                <a:ahLst/>
                <a:cxnLst/>
                <a:rect l="l" t="t" r="r" b="b"/>
                <a:pathLst>
                  <a:path w="587" h="266" fill="none" extrusionOk="0">
                    <a:moveTo>
                      <a:pt x="0" y="265"/>
                    </a:moveTo>
                    <a:cubicBezTo>
                      <a:pt x="189" y="190"/>
                      <a:pt x="378" y="95"/>
                      <a:pt x="58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0" name="Google Shape;1350;p50">
                <a:extLst>
                  <a:ext uri="{FF2B5EF4-FFF2-40B4-BE49-F238E27FC236}">
                    <a16:creationId xmlns:a16="http://schemas.microsoft.com/office/drawing/2014/main" id="{AF6B5BCB-8BC1-C3DC-40A3-2B8246970B0D}"/>
                  </a:ext>
                </a:extLst>
              </p:cNvPr>
              <p:cNvSpPr/>
              <p:nvPr/>
            </p:nvSpPr>
            <p:spPr>
              <a:xfrm>
                <a:off x="5800639" y="1242263"/>
                <a:ext cx="116797" cy="20317"/>
              </a:xfrm>
              <a:custGeom>
                <a:avLst/>
                <a:gdLst/>
                <a:ahLst/>
                <a:cxnLst/>
                <a:rect l="l" t="t" r="r" b="b"/>
                <a:pathLst>
                  <a:path w="2288" h="398" fill="none" extrusionOk="0">
                    <a:moveTo>
                      <a:pt x="1" y="76"/>
                    </a:moveTo>
                    <a:cubicBezTo>
                      <a:pt x="719" y="398"/>
                      <a:pt x="1588" y="360"/>
                      <a:pt x="2288"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1" name="Google Shape;1351;p50">
                <a:extLst>
                  <a:ext uri="{FF2B5EF4-FFF2-40B4-BE49-F238E27FC236}">
                    <a16:creationId xmlns:a16="http://schemas.microsoft.com/office/drawing/2014/main" id="{4A92CF95-32E7-E588-722E-A1B9645A6D2A}"/>
                  </a:ext>
                </a:extLst>
              </p:cNvPr>
              <p:cNvSpPr/>
              <p:nvPr/>
            </p:nvSpPr>
            <p:spPr>
              <a:xfrm>
                <a:off x="3929871" y="1459360"/>
                <a:ext cx="402356" cy="80145"/>
              </a:xfrm>
              <a:custGeom>
                <a:avLst/>
                <a:gdLst/>
                <a:ahLst/>
                <a:cxnLst/>
                <a:rect l="l" t="t" r="r" b="b"/>
                <a:pathLst>
                  <a:path w="7882" h="1570" fill="none" extrusionOk="0">
                    <a:moveTo>
                      <a:pt x="0" y="38"/>
                    </a:moveTo>
                    <a:cubicBezTo>
                      <a:pt x="1059" y="1021"/>
                      <a:pt x="2495" y="1569"/>
                      <a:pt x="3950" y="1550"/>
                    </a:cubicBezTo>
                    <a:cubicBezTo>
                      <a:pt x="5387" y="1550"/>
                      <a:pt x="6823" y="983"/>
                      <a:pt x="7882"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2" name="Google Shape;1352;p50">
                <a:extLst>
                  <a:ext uri="{FF2B5EF4-FFF2-40B4-BE49-F238E27FC236}">
                    <a16:creationId xmlns:a16="http://schemas.microsoft.com/office/drawing/2014/main" id="{99442AB2-7051-AB58-65DC-75F5797D7F20}"/>
                  </a:ext>
                </a:extLst>
              </p:cNvPr>
              <p:cNvSpPr/>
              <p:nvPr/>
            </p:nvSpPr>
            <p:spPr>
              <a:xfrm>
                <a:off x="4771153" y="1460330"/>
                <a:ext cx="57990" cy="484390"/>
              </a:xfrm>
              <a:custGeom>
                <a:avLst/>
                <a:gdLst/>
                <a:ahLst/>
                <a:cxnLst/>
                <a:rect l="l" t="t" r="r" b="b"/>
                <a:pathLst>
                  <a:path w="1136" h="9489" fill="none" extrusionOk="0">
                    <a:moveTo>
                      <a:pt x="1135" y="0"/>
                    </a:moveTo>
                    <a:cubicBezTo>
                      <a:pt x="1022" y="908"/>
                      <a:pt x="95" y="8582"/>
                      <a:pt x="1" y="94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3" name="Google Shape;1353;p50">
                <a:extLst>
                  <a:ext uri="{FF2B5EF4-FFF2-40B4-BE49-F238E27FC236}">
                    <a16:creationId xmlns:a16="http://schemas.microsoft.com/office/drawing/2014/main" id="{D9CED61D-0E97-224B-063A-D215044CC0D8}"/>
                  </a:ext>
                </a:extLst>
              </p:cNvPr>
              <p:cNvSpPr/>
              <p:nvPr/>
            </p:nvSpPr>
            <p:spPr>
              <a:xfrm>
                <a:off x="3612419" y="1564514"/>
                <a:ext cx="51" cy="573212"/>
              </a:xfrm>
              <a:custGeom>
                <a:avLst/>
                <a:gdLst/>
                <a:ahLst/>
                <a:cxnLst/>
                <a:rect l="l" t="t" r="r" b="b"/>
                <a:pathLst>
                  <a:path w="1" h="11229" fill="none" extrusionOk="0">
                    <a:moveTo>
                      <a:pt x="1" y="1"/>
                    </a:moveTo>
                    <a:lnTo>
                      <a:pt x="1" y="11228"/>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4" name="Google Shape;1354;p50">
                <a:extLst>
                  <a:ext uri="{FF2B5EF4-FFF2-40B4-BE49-F238E27FC236}">
                    <a16:creationId xmlns:a16="http://schemas.microsoft.com/office/drawing/2014/main" id="{6A757D61-FC20-7D92-FC7D-FB1FFF6183CF}"/>
                  </a:ext>
                </a:extLst>
              </p:cNvPr>
              <p:cNvSpPr/>
              <p:nvPr/>
            </p:nvSpPr>
            <p:spPr>
              <a:xfrm>
                <a:off x="3965552" y="1217199"/>
                <a:ext cx="378262" cy="282446"/>
              </a:xfrm>
              <a:custGeom>
                <a:avLst/>
                <a:gdLst/>
                <a:ahLst/>
                <a:cxnLst/>
                <a:rect l="l" t="t" r="r" b="b"/>
                <a:pathLst>
                  <a:path w="7410" h="5533" extrusionOk="0">
                    <a:moveTo>
                      <a:pt x="6824" y="0"/>
                    </a:moveTo>
                    <a:lnTo>
                      <a:pt x="775" y="2174"/>
                    </a:lnTo>
                    <a:cubicBezTo>
                      <a:pt x="927" y="2590"/>
                      <a:pt x="1078" y="3006"/>
                      <a:pt x="1229" y="3421"/>
                    </a:cubicBezTo>
                    <a:cubicBezTo>
                      <a:pt x="813" y="3705"/>
                      <a:pt x="416" y="3988"/>
                      <a:pt x="0" y="4253"/>
                    </a:cubicBezTo>
                    <a:cubicBezTo>
                      <a:pt x="865" y="5057"/>
                      <a:pt x="2046" y="5532"/>
                      <a:pt x="3222" y="5532"/>
                    </a:cubicBezTo>
                    <a:cubicBezTo>
                      <a:pt x="3511" y="5532"/>
                      <a:pt x="3799" y="5504"/>
                      <a:pt x="4083" y="5444"/>
                    </a:cubicBezTo>
                    <a:cubicBezTo>
                      <a:pt x="5538" y="5141"/>
                      <a:pt x="6805" y="4121"/>
                      <a:pt x="7410" y="2779"/>
                    </a:cubicBezTo>
                    <a:cubicBezTo>
                      <a:pt x="7202" y="1890"/>
                      <a:pt x="7013" y="870"/>
                      <a:pt x="6824"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5" name="Google Shape;1355;p50">
                <a:extLst>
                  <a:ext uri="{FF2B5EF4-FFF2-40B4-BE49-F238E27FC236}">
                    <a16:creationId xmlns:a16="http://schemas.microsoft.com/office/drawing/2014/main" id="{F2FCCF07-8AD4-C8BB-3D3B-5A71E4702EC7}"/>
                  </a:ext>
                </a:extLst>
              </p:cNvPr>
              <p:cNvSpPr/>
              <p:nvPr/>
            </p:nvSpPr>
            <p:spPr>
              <a:xfrm>
                <a:off x="3559331" y="1196934"/>
                <a:ext cx="233593" cy="142831"/>
              </a:xfrm>
              <a:custGeom>
                <a:avLst/>
                <a:gdLst/>
                <a:ahLst/>
                <a:cxnLst/>
                <a:rect l="l" t="t" r="r" b="b"/>
                <a:pathLst>
                  <a:path w="4576" h="2798" fill="none" extrusionOk="0">
                    <a:moveTo>
                      <a:pt x="1" y="2798"/>
                    </a:moveTo>
                    <a:cubicBezTo>
                      <a:pt x="1532" y="1872"/>
                      <a:pt x="3044" y="927"/>
                      <a:pt x="4575" y="0"/>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6" name="Google Shape;1356;p50">
                <a:extLst>
                  <a:ext uri="{FF2B5EF4-FFF2-40B4-BE49-F238E27FC236}">
                    <a16:creationId xmlns:a16="http://schemas.microsoft.com/office/drawing/2014/main" id="{04AECB74-5AFE-5483-3AD8-FB484266475B}"/>
                  </a:ext>
                </a:extLst>
              </p:cNvPr>
              <p:cNvSpPr/>
              <p:nvPr/>
            </p:nvSpPr>
            <p:spPr>
              <a:xfrm>
                <a:off x="3587355" y="662792"/>
                <a:ext cx="960050" cy="930749"/>
              </a:xfrm>
              <a:custGeom>
                <a:avLst/>
                <a:gdLst/>
                <a:ahLst/>
                <a:cxnLst/>
                <a:rect l="l" t="t" r="r" b="b"/>
                <a:pathLst>
                  <a:path w="18807" h="18233" extrusionOk="0">
                    <a:moveTo>
                      <a:pt x="10558" y="0"/>
                    </a:moveTo>
                    <a:cubicBezTo>
                      <a:pt x="10435" y="0"/>
                      <a:pt x="10311" y="4"/>
                      <a:pt x="10188" y="12"/>
                    </a:cubicBezTo>
                    <a:lnTo>
                      <a:pt x="5973" y="8801"/>
                    </a:lnTo>
                    <a:cubicBezTo>
                      <a:pt x="3969" y="10408"/>
                      <a:pt x="2004" y="12071"/>
                      <a:pt x="0" y="13678"/>
                    </a:cubicBezTo>
                    <a:cubicBezTo>
                      <a:pt x="340" y="13980"/>
                      <a:pt x="662" y="14264"/>
                      <a:pt x="1002" y="14547"/>
                    </a:cubicBezTo>
                    <a:cubicBezTo>
                      <a:pt x="1588" y="14056"/>
                      <a:pt x="2174" y="13564"/>
                      <a:pt x="2760" y="13073"/>
                    </a:cubicBezTo>
                    <a:lnTo>
                      <a:pt x="2760" y="13073"/>
                    </a:lnTo>
                    <a:cubicBezTo>
                      <a:pt x="2344" y="13715"/>
                      <a:pt x="1947" y="14358"/>
                      <a:pt x="1550" y="15001"/>
                    </a:cubicBezTo>
                    <a:cubicBezTo>
                      <a:pt x="2457" y="15776"/>
                      <a:pt x="3383" y="16513"/>
                      <a:pt x="4253" y="17307"/>
                    </a:cubicBezTo>
                    <a:cubicBezTo>
                      <a:pt x="5444" y="15171"/>
                      <a:pt x="6634" y="13129"/>
                      <a:pt x="7825" y="10994"/>
                    </a:cubicBezTo>
                    <a:cubicBezTo>
                      <a:pt x="8522" y="11114"/>
                      <a:pt x="9236" y="11180"/>
                      <a:pt x="9950" y="11180"/>
                    </a:cubicBezTo>
                    <a:cubicBezTo>
                      <a:pt x="10920" y="11180"/>
                      <a:pt x="11890" y="11058"/>
                      <a:pt x="12815" y="10786"/>
                    </a:cubicBezTo>
                    <a:cubicBezTo>
                      <a:pt x="13307" y="13205"/>
                      <a:pt x="13760" y="15813"/>
                      <a:pt x="14233" y="18233"/>
                    </a:cubicBezTo>
                    <a:cubicBezTo>
                      <a:pt x="15102" y="17836"/>
                      <a:pt x="15953" y="17496"/>
                      <a:pt x="16803" y="17137"/>
                    </a:cubicBezTo>
                    <a:cubicBezTo>
                      <a:pt x="16709" y="16475"/>
                      <a:pt x="16595" y="15832"/>
                      <a:pt x="16482" y="15190"/>
                    </a:cubicBezTo>
                    <a:lnTo>
                      <a:pt x="16482" y="15190"/>
                    </a:lnTo>
                    <a:cubicBezTo>
                      <a:pt x="16784" y="15757"/>
                      <a:pt x="17106" y="16324"/>
                      <a:pt x="17408" y="16891"/>
                    </a:cubicBezTo>
                    <a:cubicBezTo>
                      <a:pt x="17862" y="16683"/>
                      <a:pt x="18334" y="16494"/>
                      <a:pt x="18807" y="16267"/>
                    </a:cubicBezTo>
                    <a:cubicBezTo>
                      <a:pt x="17673" y="14131"/>
                      <a:pt x="16671" y="11976"/>
                      <a:pt x="15537" y="9841"/>
                    </a:cubicBezTo>
                    <a:cubicBezTo>
                      <a:pt x="16936" y="7951"/>
                      <a:pt x="17125" y="5267"/>
                      <a:pt x="16009" y="3225"/>
                    </a:cubicBezTo>
                    <a:cubicBezTo>
                      <a:pt x="14953" y="1273"/>
                      <a:pt x="12777" y="0"/>
                      <a:pt x="10558" y="0"/>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7" name="Google Shape;1357;p50">
                <a:extLst>
                  <a:ext uri="{FF2B5EF4-FFF2-40B4-BE49-F238E27FC236}">
                    <a16:creationId xmlns:a16="http://schemas.microsoft.com/office/drawing/2014/main" id="{7930DB02-EDA3-80C9-4DF3-6F9469C6BB74}"/>
                  </a:ext>
                </a:extLst>
              </p:cNvPr>
              <p:cNvSpPr/>
              <p:nvPr/>
            </p:nvSpPr>
            <p:spPr>
              <a:xfrm>
                <a:off x="3761012" y="718177"/>
                <a:ext cx="698585" cy="631407"/>
              </a:xfrm>
              <a:custGeom>
                <a:avLst/>
                <a:gdLst/>
                <a:ahLst/>
                <a:cxnLst/>
                <a:rect l="l" t="t" r="r" b="b"/>
                <a:pathLst>
                  <a:path w="13685" h="12369" extrusionOk="0">
                    <a:moveTo>
                      <a:pt x="5302" y="1"/>
                    </a:moveTo>
                    <a:cubicBezTo>
                      <a:pt x="4722" y="1"/>
                      <a:pt x="4139" y="57"/>
                      <a:pt x="3573" y="137"/>
                    </a:cubicBezTo>
                    <a:cubicBezTo>
                      <a:pt x="2174" y="2121"/>
                      <a:pt x="1059" y="4257"/>
                      <a:pt x="359" y="6563"/>
                    </a:cubicBezTo>
                    <a:cubicBezTo>
                      <a:pt x="0" y="7773"/>
                      <a:pt x="303" y="9134"/>
                      <a:pt x="983" y="10192"/>
                    </a:cubicBezTo>
                    <a:cubicBezTo>
                      <a:pt x="1645" y="11251"/>
                      <a:pt x="2779" y="12007"/>
                      <a:pt x="4007" y="12233"/>
                    </a:cubicBezTo>
                    <a:cubicBezTo>
                      <a:pt x="4480" y="12323"/>
                      <a:pt x="4968" y="12369"/>
                      <a:pt x="5459" y="12369"/>
                    </a:cubicBezTo>
                    <a:cubicBezTo>
                      <a:pt x="7341" y="12369"/>
                      <a:pt x="9257" y="11700"/>
                      <a:pt x="10472" y="10306"/>
                    </a:cubicBezTo>
                    <a:cubicBezTo>
                      <a:pt x="10750" y="10431"/>
                      <a:pt x="11056" y="10492"/>
                      <a:pt x="11364" y="10492"/>
                    </a:cubicBezTo>
                    <a:cubicBezTo>
                      <a:pt x="11891" y="10492"/>
                      <a:pt x="12421" y="10312"/>
                      <a:pt x="12815" y="9965"/>
                    </a:cubicBezTo>
                    <a:cubicBezTo>
                      <a:pt x="13420" y="9398"/>
                      <a:pt x="13685" y="8472"/>
                      <a:pt x="13401" y="7678"/>
                    </a:cubicBezTo>
                    <a:cubicBezTo>
                      <a:pt x="13137" y="6884"/>
                      <a:pt x="12381" y="6299"/>
                      <a:pt x="11549" y="6223"/>
                    </a:cubicBezTo>
                    <a:cubicBezTo>
                      <a:pt x="11284" y="6544"/>
                      <a:pt x="11020" y="6884"/>
                      <a:pt x="10755" y="7206"/>
                    </a:cubicBezTo>
                    <a:cubicBezTo>
                      <a:pt x="10264" y="5996"/>
                      <a:pt x="9961" y="4749"/>
                      <a:pt x="9999" y="3444"/>
                    </a:cubicBezTo>
                    <a:cubicBezTo>
                      <a:pt x="10056" y="2084"/>
                      <a:pt x="8884" y="912"/>
                      <a:pt x="7618" y="401"/>
                    </a:cubicBezTo>
                    <a:cubicBezTo>
                      <a:pt x="6885" y="106"/>
                      <a:pt x="6096" y="1"/>
                      <a:pt x="5302"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8" name="Google Shape;1358;p50">
                <a:extLst>
                  <a:ext uri="{FF2B5EF4-FFF2-40B4-BE49-F238E27FC236}">
                    <a16:creationId xmlns:a16="http://schemas.microsoft.com/office/drawing/2014/main" id="{A3965EF5-2139-A541-DBFA-5E34B3C287D0}"/>
                  </a:ext>
                </a:extLst>
              </p:cNvPr>
              <p:cNvSpPr/>
              <p:nvPr/>
            </p:nvSpPr>
            <p:spPr>
              <a:xfrm>
                <a:off x="3844931" y="959572"/>
                <a:ext cx="35784" cy="36703"/>
              </a:xfrm>
              <a:custGeom>
                <a:avLst/>
                <a:gdLst/>
                <a:ahLst/>
                <a:cxnLst/>
                <a:rect l="l" t="t" r="r" b="b"/>
                <a:pathLst>
                  <a:path w="701" h="719" extrusionOk="0">
                    <a:moveTo>
                      <a:pt x="360" y="1"/>
                    </a:moveTo>
                    <a:cubicBezTo>
                      <a:pt x="152" y="1"/>
                      <a:pt x="1" y="171"/>
                      <a:pt x="1" y="360"/>
                    </a:cubicBezTo>
                    <a:cubicBezTo>
                      <a:pt x="1" y="549"/>
                      <a:pt x="152" y="719"/>
                      <a:pt x="360" y="719"/>
                    </a:cubicBezTo>
                    <a:cubicBezTo>
                      <a:pt x="549" y="719"/>
                      <a:pt x="700" y="549"/>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9" name="Google Shape;1359;p50">
                <a:extLst>
                  <a:ext uri="{FF2B5EF4-FFF2-40B4-BE49-F238E27FC236}">
                    <a16:creationId xmlns:a16="http://schemas.microsoft.com/office/drawing/2014/main" id="{C19B6DE7-587A-76D4-089C-A23DF4CD5E91}"/>
                  </a:ext>
                </a:extLst>
              </p:cNvPr>
              <p:cNvSpPr/>
              <p:nvPr/>
            </p:nvSpPr>
            <p:spPr>
              <a:xfrm>
                <a:off x="4088061" y="1029045"/>
                <a:ext cx="35784" cy="36703"/>
              </a:xfrm>
              <a:custGeom>
                <a:avLst/>
                <a:gdLst/>
                <a:ahLst/>
                <a:cxnLst/>
                <a:rect l="l" t="t" r="r" b="b"/>
                <a:pathLst>
                  <a:path w="701" h="719" extrusionOk="0">
                    <a:moveTo>
                      <a:pt x="360" y="1"/>
                    </a:moveTo>
                    <a:cubicBezTo>
                      <a:pt x="152" y="1"/>
                      <a:pt x="1" y="171"/>
                      <a:pt x="1" y="360"/>
                    </a:cubicBezTo>
                    <a:cubicBezTo>
                      <a:pt x="1" y="568"/>
                      <a:pt x="152" y="719"/>
                      <a:pt x="360" y="719"/>
                    </a:cubicBezTo>
                    <a:cubicBezTo>
                      <a:pt x="549" y="719"/>
                      <a:pt x="700" y="568"/>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0" name="Google Shape;1360;p50">
                <a:extLst>
                  <a:ext uri="{FF2B5EF4-FFF2-40B4-BE49-F238E27FC236}">
                    <a16:creationId xmlns:a16="http://schemas.microsoft.com/office/drawing/2014/main" id="{69BAC92C-B848-82D6-2C97-7695D145D35F}"/>
                  </a:ext>
                </a:extLst>
              </p:cNvPr>
              <p:cNvSpPr/>
              <p:nvPr/>
            </p:nvSpPr>
            <p:spPr>
              <a:xfrm>
                <a:off x="4001233" y="1144816"/>
                <a:ext cx="42523" cy="18377"/>
              </a:xfrm>
              <a:custGeom>
                <a:avLst/>
                <a:gdLst/>
                <a:ahLst/>
                <a:cxnLst/>
                <a:rect l="l" t="t" r="r" b="b"/>
                <a:pathLst>
                  <a:path w="833" h="360" fill="none" extrusionOk="0">
                    <a:moveTo>
                      <a:pt x="1" y="1"/>
                    </a:moveTo>
                    <a:cubicBezTo>
                      <a:pt x="39" y="190"/>
                      <a:pt x="209" y="322"/>
                      <a:pt x="379" y="341"/>
                    </a:cubicBezTo>
                    <a:cubicBezTo>
                      <a:pt x="568" y="360"/>
                      <a:pt x="757" y="246"/>
                      <a:pt x="832" y="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1" name="Google Shape;1361;p50">
                <a:extLst>
                  <a:ext uri="{FF2B5EF4-FFF2-40B4-BE49-F238E27FC236}">
                    <a16:creationId xmlns:a16="http://schemas.microsoft.com/office/drawing/2014/main" id="{16CE0E95-DBF2-EDBB-502D-5D3BCCC0B191}"/>
                  </a:ext>
                </a:extLst>
              </p:cNvPr>
              <p:cNvSpPr/>
              <p:nvPr/>
            </p:nvSpPr>
            <p:spPr>
              <a:xfrm>
                <a:off x="3972290" y="1032924"/>
                <a:ext cx="29965" cy="60798"/>
              </a:xfrm>
              <a:custGeom>
                <a:avLst/>
                <a:gdLst/>
                <a:ahLst/>
                <a:cxnLst/>
                <a:rect l="l" t="t" r="r" b="b"/>
                <a:pathLst>
                  <a:path w="587" h="1191" fill="none" extrusionOk="0">
                    <a:moveTo>
                      <a:pt x="587" y="0"/>
                    </a:moveTo>
                    <a:cubicBezTo>
                      <a:pt x="398" y="397"/>
                      <a:pt x="190" y="794"/>
                      <a:pt x="1" y="1191"/>
                    </a:cubicBezTo>
                    <a:cubicBezTo>
                      <a:pt x="114" y="1172"/>
                      <a:pt x="228" y="1153"/>
                      <a:pt x="360"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3" name="Google Shape;1362;p50">
                <a:extLst>
                  <a:ext uri="{FF2B5EF4-FFF2-40B4-BE49-F238E27FC236}">
                    <a16:creationId xmlns:a16="http://schemas.microsoft.com/office/drawing/2014/main" id="{84A2264A-3A09-8091-35EF-E1AF7BDACE07}"/>
                  </a:ext>
                </a:extLst>
              </p:cNvPr>
              <p:cNvSpPr/>
              <p:nvPr/>
            </p:nvSpPr>
            <p:spPr>
              <a:xfrm>
                <a:off x="4033085" y="975038"/>
                <a:ext cx="222924" cy="222924"/>
              </a:xfrm>
              <a:custGeom>
                <a:avLst/>
                <a:gdLst/>
                <a:ahLst/>
                <a:cxnLst/>
                <a:rect l="l" t="t" r="r" b="b"/>
                <a:pathLst>
                  <a:path w="4367" h="4367" fill="none" extrusionOk="0">
                    <a:moveTo>
                      <a:pt x="4102" y="1720"/>
                    </a:moveTo>
                    <a:cubicBezTo>
                      <a:pt x="4367" y="2798"/>
                      <a:pt x="3705" y="3856"/>
                      <a:pt x="2628" y="4121"/>
                    </a:cubicBezTo>
                    <a:cubicBezTo>
                      <a:pt x="1569" y="4366"/>
                      <a:pt x="492" y="3705"/>
                      <a:pt x="246" y="2646"/>
                    </a:cubicBezTo>
                    <a:cubicBezTo>
                      <a:pt x="0" y="1569"/>
                      <a:pt x="662" y="492"/>
                      <a:pt x="1721" y="246"/>
                    </a:cubicBezTo>
                    <a:cubicBezTo>
                      <a:pt x="2798" y="0"/>
                      <a:pt x="3856" y="662"/>
                      <a:pt x="4102" y="172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4" name="Google Shape;1363;p50">
                <a:extLst>
                  <a:ext uri="{FF2B5EF4-FFF2-40B4-BE49-F238E27FC236}">
                    <a16:creationId xmlns:a16="http://schemas.microsoft.com/office/drawing/2014/main" id="{9D5B351D-08D8-4534-7EF4-E363C0B8DAD1}"/>
                  </a:ext>
                </a:extLst>
              </p:cNvPr>
              <p:cNvSpPr/>
              <p:nvPr/>
            </p:nvSpPr>
            <p:spPr>
              <a:xfrm>
                <a:off x="3771630" y="903626"/>
                <a:ext cx="202659" cy="202659"/>
              </a:xfrm>
              <a:custGeom>
                <a:avLst/>
                <a:gdLst/>
                <a:ahLst/>
                <a:cxnLst/>
                <a:rect l="l" t="t" r="r" b="b"/>
                <a:pathLst>
                  <a:path w="3970" h="3970" fill="none" extrusionOk="0">
                    <a:moveTo>
                      <a:pt x="3970" y="1985"/>
                    </a:moveTo>
                    <a:cubicBezTo>
                      <a:pt x="3970" y="3081"/>
                      <a:pt x="3081" y="3970"/>
                      <a:pt x="1985" y="3970"/>
                    </a:cubicBezTo>
                    <a:cubicBezTo>
                      <a:pt x="889" y="3970"/>
                      <a:pt x="0" y="3081"/>
                      <a:pt x="0" y="1985"/>
                    </a:cubicBezTo>
                    <a:cubicBezTo>
                      <a:pt x="0" y="889"/>
                      <a:pt x="889" y="0"/>
                      <a:pt x="1985" y="0"/>
                    </a:cubicBezTo>
                    <a:cubicBezTo>
                      <a:pt x="3081" y="0"/>
                      <a:pt x="3970" y="889"/>
                      <a:pt x="3970" y="1985"/>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6" name="Google Shape;1364;p50">
                <a:extLst>
                  <a:ext uri="{FF2B5EF4-FFF2-40B4-BE49-F238E27FC236}">
                    <a16:creationId xmlns:a16="http://schemas.microsoft.com/office/drawing/2014/main" id="{4726B443-9BD1-8040-9011-891471B33022}"/>
                  </a:ext>
                </a:extLst>
              </p:cNvPr>
              <p:cNvSpPr/>
              <p:nvPr/>
            </p:nvSpPr>
            <p:spPr>
              <a:xfrm>
                <a:off x="3975199" y="994334"/>
                <a:ext cx="79175" cy="37673"/>
              </a:xfrm>
              <a:custGeom>
                <a:avLst/>
                <a:gdLst/>
                <a:ahLst/>
                <a:cxnLst/>
                <a:rect l="l" t="t" r="r" b="b"/>
                <a:pathLst>
                  <a:path w="1551" h="738" fill="none" extrusionOk="0">
                    <a:moveTo>
                      <a:pt x="0" y="189"/>
                    </a:moveTo>
                    <a:cubicBezTo>
                      <a:pt x="265" y="38"/>
                      <a:pt x="624" y="0"/>
                      <a:pt x="908" y="95"/>
                    </a:cubicBezTo>
                    <a:cubicBezTo>
                      <a:pt x="1210" y="208"/>
                      <a:pt x="1456" y="454"/>
                      <a:pt x="1550" y="7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7" name="Google Shape;1365;p50">
                <a:extLst>
                  <a:ext uri="{FF2B5EF4-FFF2-40B4-BE49-F238E27FC236}">
                    <a16:creationId xmlns:a16="http://schemas.microsoft.com/office/drawing/2014/main" id="{3CE78B71-D96A-1F32-866A-27479AB4E982}"/>
                  </a:ext>
                </a:extLst>
              </p:cNvPr>
              <p:cNvSpPr/>
              <p:nvPr/>
            </p:nvSpPr>
            <p:spPr>
              <a:xfrm>
                <a:off x="4335071" y="1118783"/>
                <a:ext cx="55999" cy="6789"/>
              </a:xfrm>
              <a:custGeom>
                <a:avLst/>
                <a:gdLst/>
                <a:ahLst/>
                <a:cxnLst/>
                <a:rect l="l" t="t" r="r" b="b"/>
                <a:pathLst>
                  <a:path w="1097" h="133" fill="none" extrusionOk="0">
                    <a:moveTo>
                      <a:pt x="1" y="0"/>
                    </a:moveTo>
                    <a:cubicBezTo>
                      <a:pt x="379" y="57"/>
                      <a:pt x="738" y="95"/>
                      <a:pt x="1097" y="13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8" name="Google Shape;1366;p50">
                <a:extLst>
                  <a:ext uri="{FF2B5EF4-FFF2-40B4-BE49-F238E27FC236}">
                    <a16:creationId xmlns:a16="http://schemas.microsoft.com/office/drawing/2014/main" id="{01469E13-E97E-BD1D-8958-26F4D07B3FD6}"/>
                  </a:ext>
                </a:extLst>
              </p:cNvPr>
              <p:cNvSpPr/>
              <p:nvPr/>
            </p:nvSpPr>
            <p:spPr>
              <a:xfrm>
                <a:off x="4005112" y="1330061"/>
                <a:ext cx="162127" cy="28995"/>
              </a:xfrm>
              <a:custGeom>
                <a:avLst/>
                <a:gdLst/>
                <a:ahLst/>
                <a:cxnLst/>
                <a:rect l="l" t="t" r="r" b="b"/>
                <a:pathLst>
                  <a:path w="3176" h="568" fill="none" extrusionOk="0">
                    <a:moveTo>
                      <a:pt x="0" y="454"/>
                    </a:moveTo>
                    <a:cubicBezTo>
                      <a:pt x="1078" y="568"/>
                      <a:pt x="2174" y="417"/>
                      <a:pt x="317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9" name="Google Shape;1367;p50">
                <a:extLst>
                  <a:ext uri="{FF2B5EF4-FFF2-40B4-BE49-F238E27FC236}">
                    <a16:creationId xmlns:a16="http://schemas.microsoft.com/office/drawing/2014/main" id="{24523C56-541C-C986-2A05-92C7E89F3F11}"/>
                  </a:ext>
                </a:extLst>
              </p:cNvPr>
              <p:cNvSpPr/>
              <p:nvPr/>
            </p:nvSpPr>
            <p:spPr>
              <a:xfrm>
                <a:off x="3879693" y="873713"/>
                <a:ext cx="82033" cy="35733"/>
              </a:xfrm>
              <a:custGeom>
                <a:avLst/>
                <a:gdLst/>
                <a:ahLst/>
                <a:cxnLst/>
                <a:rect l="l" t="t" r="r" b="b"/>
                <a:pathLst>
                  <a:path w="1607" h="700" fill="none" extrusionOk="0">
                    <a:moveTo>
                      <a:pt x="0" y="171"/>
                    </a:moveTo>
                    <a:cubicBezTo>
                      <a:pt x="586" y="1"/>
                      <a:pt x="1248" y="208"/>
                      <a:pt x="1607"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0" name="Google Shape;1368;p50">
                <a:extLst>
                  <a:ext uri="{FF2B5EF4-FFF2-40B4-BE49-F238E27FC236}">
                    <a16:creationId xmlns:a16="http://schemas.microsoft.com/office/drawing/2014/main" id="{C94518F7-CA1A-BE11-3B73-A5B0C4FADB99}"/>
                  </a:ext>
                </a:extLst>
              </p:cNvPr>
              <p:cNvSpPr/>
              <p:nvPr/>
            </p:nvSpPr>
            <p:spPr>
              <a:xfrm>
                <a:off x="4135380" y="953803"/>
                <a:ext cx="42472" cy="14497"/>
              </a:xfrm>
              <a:custGeom>
                <a:avLst/>
                <a:gdLst/>
                <a:ahLst/>
                <a:cxnLst/>
                <a:rect l="l" t="t" r="r" b="b"/>
                <a:pathLst>
                  <a:path w="832" h="284" fill="none" extrusionOk="0">
                    <a:moveTo>
                      <a:pt x="0" y="0"/>
                    </a:moveTo>
                    <a:cubicBezTo>
                      <a:pt x="284" y="95"/>
                      <a:pt x="548" y="189"/>
                      <a:pt x="832" y="28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1" name="Google Shape;1369;p50">
                <a:extLst>
                  <a:ext uri="{FF2B5EF4-FFF2-40B4-BE49-F238E27FC236}">
                    <a16:creationId xmlns:a16="http://schemas.microsoft.com/office/drawing/2014/main" id="{06393EA8-8CD5-D845-E3B5-2D8A0C86A602}"/>
                  </a:ext>
                </a:extLst>
              </p:cNvPr>
              <p:cNvSpPr/>
              <p:nvPr/>
            </p:nvSpPr>
            <p:spPr>
              <a:xfrm>
                <a:off x="3745546" y="632216"/>
                <a:ext cx="643658" cy="383367"/>
              </a:xfrm>
              <a:custGeom>
                <a:avLst/>
                <a:gdLst/>
                <a:ahLst/>
                <a:cxnLst/>
                <a:rect l="l" t="t" r="r" b="b"/>
                <a:pathLst>
                  <a:path w="12609" h="7510" extrusionOk="0">
                    <a:moveTo>
                      <a:pt x="6600" y="0"/>
                    </a:moveTo>
                    <a:cubicBezTo>
                      <a:pt x="5868" y="0"/>
                      <a:pt x="5133" y="121"/>
                      <a:pt x="4443" y="346"/>
                    </a:cubicBezTo>
                    <a:cubicBezTo>
                      <a:pt x="2685" y="932"/>
                      <a:pt x="1211" y="2123"/>
                      <a:pt x="1" y="3503"/>
                    </a:cubicBezTo>
                    <a:lnTo>
                      <a:pt x="2931" y="4429"/>
                    </a:lnTo>
                    <a:cubicBezTo>
                      <a:pt x="3322" y="3684"/>
                      <a:pt x="3971" y="3067"/>
                      <a:pt x="4750" y="2724"/>
                    </a:cubicBezTo>
                    <a:lnTo>
                      <a:pt x="4750" y="2724"/>
                    </a:lnTo>
                    <a:cubicBezTo>
                      <a:pt x="4228" y="3251"/>
                      <a:pt x="3836" y="3925"/>
                      <a:pt x="3611" y="4656"/>
                    </a:cubicBezTo>
                    <a:lnTo>
                      <a:pt x="12608" y="7510"/>
                    </a:lnTo>
                    <a:cubicBezTo>
                      <a:pt x="12589" y="6244"/>
                      <a:pt x="12438" y="4996"/>
                      <a:pt x="11984" y="3824"/>
                    </a:cubicBezTo>
                    <a:cubicBezTo>
                      <a:pt x="11531" y="2652"/>
                      <a:pt x="10775" y="1575"/>
                      <a:pt x="9735" y="895"/>
                    </a:cubicBezTo>
                    <a:cubicBezTo>
                      <a:pt x="8812" y="279"/>
                      <a:pt x="7710" y="0"/>
                      <a:pt x="6600" y="0"/>
                    </a:cubicBezTo>
                    <a:close/>
                  </a:path>
                </a:pathLst>
              </a:custGeom>
              <a:solidFill>
                <a:srgbClr val="5A3A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2" name="Google Shape;1370;p50">
                <a:extLst>
                  <a:ext uri="{FF2B5EF4-FFF2-40B4-BE49-F238E27FC236}">
                    <a16:creationId xmlns:a16="http://schemas.microsoft.com/office/drawing/2014/main" id="{3BC24EA4-A219-81A1-DFB8-6F069A5F4DC0}"/>
                  </a:ext>
                </a:extLst>
              </p:cNvPr>
              <p:cNvSpPr/>
              <p:nvPr/>
            </p:nvSpPr>
            <p:spPr>
              <a:xfrm>
                <a:off x="3700217" y="622874"/>
                <a:ext cx="665813" cy="216186"/>
              </a:xfrm>
              <a:custGeom>
                <a:avLst/>
                <a:gdLst/>
                <a:ahLst/>
                <a:cxnLst/>
                <a:rect l="l" t="t" r="r" b="b"/>
                <a:pathLst>
                  <a:path w="13043" h="4235" fill="none" extrusionOk="0">
                    <a:moveTo>
                      <a:pt x="1" y="3327"/>
                    </a:moveTo>
                    <a:cubicBezTo>
                      <a:pt x="1248" y="2098"/>
                      <a:pt x="2722" y="1096"/>
                      <a:pt x="4386" y="567"/>
                    </a:cubicBezTo>
                    <a:cubicBezTo>
                      <a:pt x="6049" y="38"/>
                      <a:pt x="7882" y="0"/>
                      <a:pt x="9508" y="624"/>
                    </a:cubicBezTo>
                    <a:cubicBezTo>
                      <a:pt x="11133" y="1248"/>
                      <a:pt x="12513" y="2571"/>
                      <a:pt x="13042" y="4234"/>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3" name="Google Shape;1371;p50">
                <a:extLst>
                  <a:ext uri="{FF2B5EF4-FFF2-40B4-BE49-F238E27FC236}">
                    <a16:creationId xmlns:a16="http://schemas.microsoft.com/office/drawing/2014/main" id="{5896485C-08CF-6021-3C08-673C34FE039F}"/>
                  </a:ext>
                </a:extLst>
              </p:cNvPr>
              <p:cNvSpPr/>
              <p:nvPr/>
            </p:nvSpPr>
            <p:spPr>
              <a:xfrm>
                <a:off x="715992" y="1777732"/>
                <a:ext cx="858772" cy="428442"/>
              </a:xfrm>
              <a:custGeom>
                <a:avLst/>
                <a:gdLst/>
                <a:ahLst/>
                <a:cxnLst/>
                <a:rect l="l" t="t" r="r" b="b"/>
                <a:pathLst>
                  <a:path w="16823" h="8393" extrusionOk="0">
                    <a:moveTo>
                      <a:pt x="16823" y="1"/>
                    </a:moveTo>
                    <a:lnTo>
                      <a:pt x="16823" y="1"/>
                    </a:lnTo>
                    <a:cubicBezTo>
                      <a:pt x="12249" y="1740"/>
                      <a:pt x="1" y="6881"/>
                      <a:pt x="1" y="6881"/>
                    </a:cubicBezTo>
                    <a:lnTo>
                      <a:pt x="15708" y="8393"/>
                    </a:lnTo>
                    <a:lnTo>
                      <a:pt x="16823" y="1"/>
                    </a:ln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4" name="Google Shape;1372;p50">
                <a:extLst>
                  <a:ext uri="{FF2B5EF4-FFF2-40B4-BE49-F238E27FC236}">
                    <a16:creationId xmlns:a16="http://schemas.microsoft.com/office/drawing/2014/main" id="{7874DCD9-022A-5258-F782-6D81285B51D8}"/>
                  </a:ext>
                </a:extLst>
              </p:cNvPr>
              <p:cNvSpPr/>
              <p:nvPr/>
            </p:nvSpPr>
            <p:spPr>
              <a:xfrm>
                <a:off x="720842" y="1966856"/>
                <a:ext cx="397558" cy="163097"/>
              </a:xfrm>
              <a:custGeom>
                <a:avLst/>
                <a:gdLst/>
                <a:ahLst/>
                <a:cxnLst/>
                <a:rect l="l" t="t" r="r" b="b"/>
                <a:pathLst>
                  <a:path w="7788" h="3195" fill="none" extrusionOk="0">
                    <a:moveTo>
                      <a:pt x="7788" y="1"/>
                    </a:moveTo>
                    <a:cubicBezTo>
                      <a:pt x="5085" y="794"/>
                      <a:pt x="2476" y="1872"/>
                      <a:pt x="0" y="31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5" name="Google Shape;1373;p50">
                <a:extLst>
                  <a:ext uri="{FF2B5EF4-FFF2-40B4-BE49-F238E27FC236}">
                    <a16:creationId xmlns:a16="http://schemas.microsoft.com/office/drawing/2014/main" id="{5031D664-04BD-6254-90FE-2CA903E03F12}"/>
                  </a:ext>
                </a:extLst>
              </p:cNvPr>
              <p:cNvSpPr/>
              <p:nvPr/>
            </p:nvSpPr>
            <p:spPr>
              <a:xfrm>
                <a:off x="3075981" y="1858690"/>
                <a:ext cx="666782" cy="361978"/>
              </a:xfrm>
              <a:custGeom>
                <a:avLst/>
                <a:gdLst/>
                <a:ahLst/>
                <a:cxnLst/>
                <a:rect l="l" t="t" r="r" b="b"/>
                <a:pathLst>
                  <a:path w="13062" h="7091" extrusionOk="0">
                    <a:moveTo>
                      <a:pt x="5391" y="1"/>
                    </a:moveTo>
                    <a:cubicBezTo>
                      <a:pt x="5150" y="1"/>
                      <a:pt x="4909" y="14"/>
                      <a:pt x="4669" y="40"/>
                    </a:cubicBezTo>
                    <a:cubicBezTo>
                      <a:pt x="2968" y="211"/>
                      <a:pt x="1248" y="1269"/>
                      <a:pt x="0" y="3008"/>
                    </a:cubicBezTo>
                    <a:lnTo>
                      <a:pt x="6994" y="7091"/>
                    </a:lnTo>
                    <a:cubicBezTo>
                      <a:pt x="9016" y="6807"/>
                      <a:pt x="11039" y="6542"/>
                      <a:pt x="13061" y="6259"/>
                    </a:cubicBezTo>
                    <a:cubicBezTo>
                      <a:pt x="12135" y="4444"/>
                      <a:pt x="11133" y="2573"/>
                      <a:pt x="9489" y="1363"/>
                    </a:cubicBezTo>
                    <a:cubicBezTo>
                      <a:pt x="8320" y="487"/>
                      <a:pt x="6858" y="1"/>
                      <a:pt x="5391"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6" name="Google Shape;1374;p50">
                <a:extLst>
                  <a:ext uri="{FF2B5EF4-FFF2-40B4-BE49-F238E27FC236}">
                    <a16:creationId xmlns:a16="http://schemas.microsoft.com/office/drawing/2014/main" id="{8E0AD2D2-7B60-1A1D-5BA5-14C61A3A3011}"/>
                  </a:ext>
                </a:extLst>
              </p:cNvPr>
              <p:cNvSpPr/>
              <p:nvPr/>
            </p:nvSpPr>
            <p:spPr>
              <a:xfrm>
                <a:off x="4505869" y="1880027"/>
                <a:ext cx="711143" cy="385000"/>
              </a:xfrm>
              <a:custGeom>
                <a:avLst/>
                <a:gdLst/>
                <a:ahLst/>
                <a:cxnLst/>
                <a:rect l="l" t="t" r="r" b="b"/>
                <a:pathLst>
                  <a:path w="13931" h="7542" extrusionOk="0">
                    <a:moveTo>
                      <a:pt x="4828" y="0"/>
                    </a:moveTo>
                    <a:cubicBezTo>
                      <a:pt x="3091" y="0"/>
                      <a:pt x="1353" y="590"/>
                      <a:pt x="0" y="1683"/>
                    </a:cubicBezTo>
                    <a:lnTo>
                      <a:pt x="6540" y="7542"/>
                    </a:lnTo>
                    <a:cubicBezTo>
                      <a:pt x="8959" y="7069"/>
                      <a:pt x="11530" y="6597"/>
                      <a:pt x="13930" y="6105"/>
                    </a:cubicBezTo>
                    <a:cubicBezTo>
                      <a:pt x="12948" y="4896"/>
                      <a:pt x="11965" y="3667"/>
                      <a:pt x="10812" y="2628"/>
                    </a:cubicBezTo>
                    <a:cubicBezTo>
                      <a:pt x="9659" y="1569"/>
                      <a:pt x="8317" y="681"/>
                      <a:pt x="6805" y="265"/>
                    </a:cubicBezTo>
                    <a:cubicBezTo>
                      <a:pt x="6160" y="87"/>
                      <a:pt x="5494" y="0"/>
                      <a:pt x="4828"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7" name="Google Shape;1375;p50">
                <a:extLst>
                  <a:ext uri="{FF2B5EF4-FFF2-40B4-BE49-F238E27FC236}">
                    <a16:creationId xmlns:a16="http://schemas.microsoft.com/office/drawing/2014/main" id="{071BB08A-F078-43C9-9844-EBFDA7FDB033}"/>
                  </a:ext>
                </a:extLst>
              </p:cNvPr>
              <p:cNvSpPr/>
              <p:nvPr/>
            </p:nvSpPr>
            <p:spPr>
              <a:xfrm>
                <a:off x="941244" y="2114475"/>
                <a:ext cx="7124066" cy="2630233"/>
              </a:xfrm>
              <a:custGeom>
                <a:avLst/>
                <a:gdLst/>
                <a:ahLst/>
                <a:cxnLst/>
                <a:rect l="l" t="t" r="r" b="b"/>
                <a:pathLst>
                  <a:path w="136261" h="57120" extrusionOk="0">
                    <a:moveTo>
                      <a:pt x="1" y="0"/>
                    </a:moveTo>
                    <a:lnTo>
                      <a:pt x="1" y="57120"/>
                    </a:lnTo>
                    <a:lnTo>
                      <a:pt x="136260" y="57120"/>
                    </a:lnTo>
                    <a:lnTo>
                      <a:pt x="136260" y="0"/>
                    </a:lnTo>
                    <a:close/>
                  </a:path>
                </a:pathLst>
              </a:custGeom>
              <a:solidFill>
                <a:srgbClr val="FEDA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8" name="Google Shape;1376;p50">
                <a:extLst>
                  <a:ext uri="{FF2B5EF4-FFF2-40B4-BE49-F238E27FC236}">
                    <a16:creationId xmlns:a16="http://schemas.microsoft.com/office/drawing/2014/main" id="{EF5FB792-6DAF-75C5-F400-326909CCDA8D}"/>
                  </a:ext>
                </a:extLst>
              </p:cNvPr>
              <p:cNvSpPr/>
              <p:nvPr/>
            </p:nvSpPr>
            <p:spPr>
              <a:xfrm>
                <a:off x="1303578" y="1746390"/>
                <a:ext cx="742026" cy="642637"/>
              </a:xfrm>
              <a:custGeom>
                <a:avLst/>
                <a:gdLst/>
                <a:ahLst/>
                <a:cxnLst/>
                <a:rect l="l" t="t" r="r" b="b"/>
                <a:pathLst>
                  <a:path w="14536" h="12589" extrusionOk="0">
                    <a:moveTo>
                      <a:pt x="8081" y="0"/>
                    </a:moveTo>
                    <a:cubicBezTo>
                      <a:pt x="7114" y="0"/>
                      <a:pt x="6159" y="199"/>
                      <a:pt x="5312" y="615"/>
                    </a:cubicBezTo>
                    <a:lnTo>
                      <a:pt x="1" y="6399"/>
                    </a:lnTo>
                    <a:cubicBezTo>
                      <a:pt x="1588" y="7986"/>
                      <a:pt x="3195" y="9593"/>
                      <a:pt x="4783" y="11200"/>
                    </a:cubicBezTo>
                    <a:cubicBezTo>
                      <a:pt x="5003" y="11419"/>
                      <a:pt x="5373" y="11560"/>
                      <a:pt x="5718" y="11560"/>
                    </a:cubicBezTo>
                    <a:cubicBezTo>
                      <a:pt x="5877" y="11560"/>
                      <a:pt x="6031" y="11530"/>
                      <a:pt x="6163" y="11464"/>
                    </a:cubicBezTo>
                    <a:cubicBezTo>
                      <a:pt x="5784" y="10462"/>
                      <a:pt x="5293" y="9423"/>
                      <a:pt x="4896" y="8402"/>
                    </a:cubicBezTo>
                    <a:lnTo>
                      <a:pt x="4896" y="8402"/>
                    </a:lnTo>
                    <a:cubicBezTo>
                      <a:pt x="6257" y="9706"/>
                      <a:pt x="7656" y="10935"/>
                      <a:pt x="8998" y="12220"/>
                    </a:cubicBezTo>
                    <a:cubicBezTo>
                      <a:pt x="9248" y="12458"/>
                      <a:pt x="9640" y="12588"/>
                      <a:pt x="10014" y="12588"/>
                    </a:cubicBezTo>
                    <a:cubicBezTo>
                      <a:pt x="10203" y="12588"/>
                      <a:pt x="10388" y="12555"/>
                      <a:pt x="10548" y="12485"/>
                    </a:cubicBezTo>
                    <a:cubicBezTo>
                      <a:pt x="10245" y="11937"/>
                      <a:pt x="10056" y="11237"/>
                      <a:pt x="9773" y="10708"/>
                    </a:cubicBezTo>
                    <a:lnTo>
                      <a:pt x="9773" y="10708"/>
                    </a:lnTo>
                    <a:cubicBezTo>
                      <a:pt x="10302" y="11143"/>
                      <a:pt x="10888" y="11653"/>
                      <a:pt x="11417" y="12088"/>
                    </a:cubicBezTo>
                    <a:cubicBezTo>
                      <a:pt x="11625" y="12256"/>
                      <a:pt x="11864" y="12336"/>
                      <a:pt x="12108" y="12336"/>
                    </a:cubicBezTo>
                    <a:cubicBezTo>
                      <a:pt x="12328" y="12336"/>
                      <a:pt x="12552" y="12270"/>
                      <a:pt x="12759" y="12145"/>
                    </a:cubicBezTo>
                    <a:cubicBezTo>
                      <a:pt x="11946" y="9971"/>
                      <a:pt x="11077" y="7797"/>
                      <a:pt x="10283" y="5624"/>
                    </a:cubicBezTo>
                    <a:lnTo>
                      <a:pt x="10283" y="5624"/>
                    </a:lnTo>
                    <a:cubicBezTo>
                      <a:pt x="11209" y="7060"/>
                      <a:pt x="11927" y="8667"/>
                      <a:pt x="12854" y="10103"/>
                    </a:cubicBezTo>
                    <a:cubicBezTo>
                      <a:pt x="13174" y="10584"/>
                      <a:pt x="13698" y="10996"/>
                      <a:pt x="14241" y="10996"/>
                    </a:cubicBezTo>
                    <a:cubicBezTo>
                      <a:pt x="14339" y="10996"/>
                      <a:pt x="14438" y="10983"/>
                      <a:pt x="14536" y="10954"/>
                    </a:cubicBezTo>
                    <a:cubicBezTo>
                      <a:pt x="13874" y="7835"/>
                      <a:pt x="13137" y="4622"/>
                      <a:pt x="12476" y="1503"/>
                    </a:cubicBezTo>
                    <a:cubicBezTo>
                      <a:pt x="11268" y="530"/>
                      <a:pt x="9660" y="0"/>
                      <a:pt x="8081" y="0"/>
                    </a:cubicBezTo>
                    <a:close/>
                  </a:path>
                </a:pathLst>
              </a:custGeom>
              <a:solidFill>
                <a:srgbClr val="FB85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9" name="Google Shape;1377;p50">
                <a:extLst>
                  <a:ext uri="{FF2B5EF4-FFF2-40B4-BE49-F238E27FC236}">
                    <a16:creationId xmlns:a16="http://schemas.microsoft.com/office/drawing/2014/main" id="{FFCBE6B1-2B37-287D-3BE3-B3EF38B11EBC}"/>
                  </a:ext>
                </a:extLst>
              </p:cNvPr>
              <p:cNvSpPr/>
              <p:nvPr/>
            </p:nvSpPr>
            <p:spPr>
              <a:xfrm>
                <a:off x="1784069" y="1941792"/>
                <a:ext cx="82084" cy="188161"/>
              </a:xfrm>
              <a:custGeom>
                <a:avLst/>
                <a:gdLst/>
                <a:ahLst/>
                <a:cxnLst/>
                <a:rect l="l" t="t" r="r" b="b"/>
                <a:pathLst>
                  <a:path w="1608" h="3686" fill="none" extrusionOk="0">
                    <a:moveTo>
                      <a:pt x="1" y="0"/>
                    </a:moveTo>
                    <a:lnTo>
                      <a:pt x="1607" y="3686"/>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0" name="Google Shape;1378;p50">
                <a:extLst>
                  <a:ext uri="{FF2B5EF4-FFF2-40B4-BE49-F238E27FC236}">
                    <a16:creationId xmlns:a16="http://schemas.microsoft.com/office/drawing/2014/main" id="{75AEB9A1-6147-820F-ED92-F33913707C74}"/>
                  </a:ext>
                </a:extLst>
              </p:cNvPr>
              <p:cNvSpPr/>
              <p:nvPr/>
            </p:nvSpPr>
            <p:spPr>
              <a:xfrm>
                <a:off x="1622970" y="1981353"/>
                <a:ext cx="205517" cy="338700"/>
              </a:xfrm>
              <a:custGeom>
                <a:avLst/>
                <a:gdLst/>
                <a:ahLst/>
                <a:cxnLst/>
                <a:rect l="l" t="t" r="r" b="b"/>
                <a:pathLst>
                  <a:path w="4026" h="6635" fill="none" extrusionOk="0">
                    <a:moveTo>
                      <a:pt x="0" y="0"/>
                    </a:moveTo>
                    <a:cubicBezTo>
                      <a:pt x="1342" y="2211"/>
                      <a:pt x="2684" y="4423"/>
                      <a:pt x="4026" y="66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1" name="Google Shape;1379;p50">
                <a:extLst>
                  <a:ext uri="{FF2B5EF4-FFF2-40B4-BE49-F238E27FC236}">
                    <a16:creationId xmlns:a16="http://schemas.microsoft.com/office/drawing/2014/main" id="{6CE0AB24-9B59-CDAC-F521-B364393E6E6F}"/>
                  </a:ext>
                </a:extLst>
              </p:cNvPr>
              <p:cNvSpPr/>
              <p:nvPr/>
            </p:nvSpPr>
            <p:spPr>
              <a:xfrm>
                <a:off x="1481114" y="2048886"/>
                <a:ext cx="92702" cy="149569"/>
              </a:xfrm>
              <a:custGeom>
                <a:avLst/>
                <a:gdLst/>
                <a:ahLst/>
                <a:cxnLst/>
                <a:rect l="l" t="t" r="r" b="b"/>
                <a:pathLst>
                  <a:path w="1816" h="2930" fill="none" extrusionOk="0">
                    <a:moveTo>
                      <a:pt x="1" y="0"/>
                    </a:moveTo>
                    <a:cubicBezTo>
                      <a:pt x="605" y="983"/>
                      <a:pt x="1210" y="1947"/>
                      <a:pt x="1815" y="293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2" name="Google Shape;1380;p50">
                <a:extLst>
                  <a:ext uri="{FF2B5EF4-FFF2-40B4-BE49-F238E27FC236}">
                    <a16:creationId xmlns:a16="http://schemas.microsoft.com/office/drawing/2014/main" id="{1B20AC27-3AA3-0C30-B78C-2FE5A1EF6725}"/>
                  </a:ext>
                </a:extLst>
              </p:cNvPr>
              <p:cNvSpPr/>
              <p:nvPr/>
            </p:nvSpPr>
            <p:spPr>
              <a:xfrm>
                <a:off x="1294900" y="2105802"/>
                <a:ext cx="62788" cy="18377"/>
              </a:xfrm>
              <a:custGeom>
                <a:avLst/>
                <a:gdLst/>
                <a:ahLst/>
                <a:cxnLst/>
                <a:rect l="l" t="t" r="r" b="b"/>
                <a:pathLst>
                  <a:path w="1230" h="360" fill="none" extrusionOk="0">
                    <a:moveTo>
                      <a:pt x="1229" y="359"/>
                    </a:moveTo>
                    <a:cubicBezTo>
                      <a:pt x="813" y="246"/>
                      <a:pt x="416" y="114"/>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3" name="Google Shape;1381;p50">
                <a:extLst>
                  <a:ext uri="{FF2B5EF4-FFF2-40B4-BE49-F238E27FC236}">
                    <a16:creationId xmlns:a16="http://schemas.microsoft.com/office/drawing/2014/main" id="{66B6B84D-45C7-D7FB-1BD4-B0CAD8C93A80}"/>
                  </a:ext>
                </a:extLst>
              </p:cNvPr>
              <p:cNvSpPr/>
              <p:nvPr/>
            </p:nvSpPr>
            <p:spPr>
              <a:xfrm>
                <a:off x="3023864" y="1882784"/>
                <a:ext cx="588629" cy="458968"/>
              </a:xfrm>
              <a:custGeom>
                <a:avLst/>
                <a:gdLst/>
                <a:ahLst/>
                <a:cxnLst/>
                <a:rect l="l" t="t" r="r" b="b"/>
                <a:pathLst>
                  <a:path w="11531" h="8991" extrusionOk="0">
                    <a:moveTo>
                      <a:pt x="5408" y="1"/>
                    </a:moveTo>
                    <a:cubicBezTo>
                      <a:pt x="5344" y="1"/>
                      <a:pt x="5280" y="1"/>
                      <a:pt x="5217" y="3"/>
                    </a:cubicBezTo>
                    <a:cubicBezTo>
                      <a:pt x="3743" y="60"/>
                      <a:pt x="2061" y="1005"/>
                      <a:pt x="984" y="2347"/>
                    </a:cubicBezTo>
                    <a:cubicBezTo>
                      <a:pt x="228" y="3292"/>
                      <a:pt x="1" y="4558"/>
                      <a:pt x="341" y="5711"/>
                    </a:cubicBezTo>
                    <a:cubicBezTo>
                      <a:pt x="417" y="5938"/>
                      <a:pt x="492" y="6165"/>
                      <a:pt x="587" y="6505"/>
                    </a:cubicBezTo>
                    <a:cubicBezTo>
                      <a:pt x="832" y="7393"/>
                      <a:pt x="1399" y="8168"/>
                      <a:pt x="2155" y="8698"/>
                    </a:cubicBezTo>
                    <a:cubicBezTo>
                      <a:pt x="2443" y="8901"/>
                      <a:pt x="2639" y="8991"/>
                      <a:pt x="2850" y="8991"/>
                    </a:cubicBezTo>
                    <a:cubicBezTo>
                      <a:pt x="2972" y="8991"/>
                      <a:pt x="3099" y="8961"/>
                      <a:pt x="3252" y="8906"/>
                    </a:cubicBezTo>
                    <a:cubicBezTo>
                      <a:pt x="3573" y="8792"/>
                      <a:pt x="3838" y="8528"/>
                      <a:pt x="3951" y="8206"/>
                    </a:cubicBezTo>
                    <a:cubicBezTo>
                      <a:pt x="4138" y="8631"/>
                      <a:pt x="4570" y="8857"/>
                      <a:pt x="5026" y="8857"/>
                    </a:cubicBezTo>
                    <a:cubicBezTo>
                      <a:pt x="5077" y="8857"/>
                      <a:pt x="5128" y="8855"/>
                      <a:pt x="5180" y="8849"/>
                    </a:cubicBezTo>
                    <a:cubicBezTo>
                      <a:pt x="5709" y="8811"/>
                      <a:pt x="6181" y="8414"/>
                      <a:pt x="6314" y="7904"/>
                    </a:cubicBezTo>
                    <a:cubicBezTo>
                      <a:pt x="6569" y="8207"/>
                      <a:pt x="6945" y="8375"/>
                      <a:pt x="7328" y="8375"/>
                    </a:cubicBezTo>
                    <a:cubicBezTo>
                      <a:pt x="7400" y="8375"/>
                      <a:pt x="7471" y="8369"/>
                      <a:pt x="7542" y="8357"/>
                    </a:cubicBezTo>
                    <a:cubicBezTo>
                      <a:pt x="7996" y="8263"/>
                      <a:pt x="8393" y="7923"/>
                      <a:pt x="8544" y="7488"/>
                    </a:cubicBezTo>
                    <a:cubicBezTo>
                      <a:pt x="8711" y="7836"/>
                      <a:pt x="9011" y="8081"/>
                      <a:pt x="9369" y="8081"/>
                    </a:cubicBezTo>
                    <a:cubicBezTo>
                      <a:pt x="9497" y="8081"/>
                      <a:pt x="9633" y="8049"/>
                      <a:pt x="9773" y="7979"/>
                    </a:cubicBezTo>
                    <a:cubicBezTo>
                      <a:pt x="10094" y="7809"/>
                      <a:pt x="10283" y="7469"/>
                      <a:pt x="10302" y="7110"/>
                    </a:cubicBezTo>
                    <a:cubicBezTo>
                      <a:pt x="10396" y="5617"/>
                      <a:pt x="10680" y="4785"/>
                      <a:pt x="11531" y="4369"/>
                    </a:cubicBezTo>
                    <a:cubicBezTo>
                      <a:pt x="10651" y="905"/>
                      <a:pt x="7478" y="1"/>
                      <a:pt x="5408" y="1"/>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4" name="Google Shape;1382;p50">
                <a:extLst>
                  <a:ext uri="{FF2B5EF4-FFF2-40B4-BE49-F238E27FC236}">
                    <a16:creationId xmlns:a16="http://schemas.microsoft.com/office/drawing/2014/main" id="{60D1D8BD-9590-23F0-B8CE-D7A2E0BD45C6}"/>
                  </a:ext>
                </a:extLst>
              </p:cNvPr>
              <p:cNvSpPr/>
              <p:nvPr/>
            </p:nvSpPr>
            <p:spPr>
              <a:xfrm>
                <a:off x="3144484" y="2188751"/>
                <a:ext cx="85913" cy="123586"/>
              </a:xfrm>
              <a:custGeom>
                <a:avLst/>
                <a:gdLst/>
                <a:ahLst/>
                <a:cxnLst/>
                <a:rect l="l" t="t" r="r" b="b"/>
                <a:pathLst>
                  <a:path w="1683" h="2421" fill="none" extrusionOk="0">
                    <a:moveTo>
                      <a:pt x="0" y="1"/>
                    </a:moveTo>
                    <a:cubicBezTo>
                      <a:pt x="567" y="795"/>
                      <a:pt x="1116" y="1607"/>
                      <a:pt x="1683" y="242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5" name="Google Shape;1383;p50">
                <a:extLst>
                  <a:ext uri="{FF2B5EF4-FFF2-40B4-BE49-F238E27FC236}">
                    <a16:creationId xmlns:a16="http://schemas.microsoft.com/office/drawing/2014/main" id="{056FD4DE-EFCB-D88A-1286-9F8E6D2E9105}"/>
                  </a:ext>
                </a:extLst>
              </p:cNvPr>
              <p:cNvSpPr/>
              <p:nvPr/>
            </p:nvSpPr>
            <p:spPr>
              <a:xfrm>
                <a:off x="3289198" y="2149191"/>
                <a:ext cx="63758" cy="145741"/>
              </a:xfrm>
              <a:custGeom>
                <a:avLst/>
                <a:gdLst/>
                <a:ahLst/>
                <a:cxnLst/>
                <a:rect l="l" t="t" r="r" b="b"/>
                <a:pathLst>
                  <a:path w="1249" h="2855" fill="none" extrusionOk="0">
                    <a:moveTo>
                      <a:pt x="1" y="1"/>
                    </a:moveTo>
                    <a:cubicBezTo>
                      <a:pt x="416" y="965"/>
                      <a:pt x="832" y="1910"/>
                      <a:pt x="1248" y="285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6" name="Google Shape;1384;p50">
                <a:extLst>
                  <a:ext uri="{FF2B5EF4-FFF2-40B4-BE49-F238E27FC236}">
                    <a16:creationId xmlns:a16="http://schemas.microsoft.com/office/drawing/2014/main" id="{B4FE4677-4F08-3018-4FEE-6C60517D115C}"/>
                  </a:ext>
                </a:extLst>
              </p:cNvPr>
              <p:cNvSpPr/>
              <p:nvPr/>
            </p:nvSpPr>
            <p:spPr>
              <a:xfrm>
                <a:off x="3426205" y="2137655"/>
                <a:ext cx="30935" cy="140891"/>
              </a:xfrm>
              <a:custGeom>
                <a:avLst/>
                <a:gdLst/>
                <a:ahLst/>
                <a:cxnLst/>
                <a:rect l="l" t="t" r="r" b="b"/>
                <a:pathLst>
                  <a:path w="606" h="2760" fill="none" extrusionOk="0">
                    <a:moveTo>
                      <a:pt x="1" y="0"/>
                    </a:moveTo>
                    <a:cubicBezTo>
                      <a:pt x="76" y="945"/>
                      <a:pt x="284" y="1871"/>
                      <a:pt x="605" y="276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7" name="Google Shape;1385;p50">
                <a:extLst>
                  <a:ext uri="{FF2B5EF4-FFF2-40B4-BE49-F238E27FC236}">
                    <a16:creationId xmlns:a16="http://schemas.microsoft.com/office/drawing/2014/main" id="{B9F8BEA3-89FD-510E-51CD-5D59324E967A}"/>
                  </a:ext>
                </a:extLst>
              </p:cNvPr>
              <p:cNvSpPr/>
              <p:nvPr/>
            </p:nvSpPr>
            <p:spPr>
              <a:xfrm>
                <a:off x="3147394" y="2243779"/>
                <a:ext cx="28025" cy="51"/>
              </a:xfrm>
              <a:custGeom>
                <a:avLst/>
                <a:gdLst/>
                <a:ahLst/>
                <a:cxnLst/>
                <a:rect l="l" t="t" r="r" b="b"/>
                <a:pathLst>
                  <a:path w="549" h="1" fill="none" extrusionOk="0">
                    <a:moveTo>
                      <a:pt x="0" y="0"/>
                    </a:moveTo>
                    <a:lnTo>
                      <a:pt x="548"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8" name="Google Shape;1386;p50">
                <a:extLst>
                  <a:ext uri="{FF2B5EF4-FFF2-40B4-BE49-F238E27FC236}">
                    <a16:creationId xmlns:a16="http://schemas.microsoft.com/office/drawing/2014/main" id="{1BBDAD32-D4ED-7C59-F6C3-136E5EF1DD5E}"/>
                  </a:ext>
                </a:extLst>
              </p:cNvPr>
              <p:cNvSpPr/>
              <p:nvPr/>
            </p:nvSpPr>
            <p:spPr>
              <a:xfrm>
                <a:off x="4433486" y="1892176"/>
                <a:ext cx="559685" cy="438702"/>
              </a:xfrm>
              <a:custGeom>
                <a:avLst/>
                <a:gdLst/>
                <a:ahLst/>
                <a:cxnLst/>
                <a:rect l="l" t="t" r="r" b="b"/>
                <a:pathLst>
                  <a:path w="10964" h="8594" extrusionOk="0">
                    <a:moveTo>
                      <a:pt x="5185" y="0"/>
                    </a:moveTo>
                    <a:cubicBezTo>
                      <a:pt x="3749" y="0"/>
                      <a:pt x="2301" y="541"/>
                      <a:pt x="1116" y="1388"/>
                    </a:cubicBezTo>
                    <a:cubicBezTo>
                      <a:pt x="624" y="2503"/>
                      <a:pt x="284" y="3675"/>
                      <a:pt x="114" y="4885"/>
                    </a:cubicBezTo>
                    <a:cubicBezTo>
                      <a:pt x="1" y="5584"/>
                      <a:pt x="133" y="6453"/>
                      <a:pt x="530" y="7039"/>
                    </a:cubicBezTo>
                    <a:cubicBezTo>
                      <a:pt x="851" y="7474"/>
                      <a:pt x="1191" y="7966"/>
                      <a:pt x="1664" y="8211"/>
                    </a:cubicBezTo>
                    <a:cubicBezTo>
                      <a:pt x="1934" y="8355"/>
                      <a:pt x="2239" y="8534"/>
                      <a:pt x="2545" y="8534"/>
                    </a:cubicBezTo>
                    <a:cubicBezTo>
                      <a:pt x="2560" y="8534"/>
                      <a:pt x="2575" y="8533"/>
                      <a:pt x="2590" y="8533"/>
                    </a:cubicBezTo>
                    <a:cubicBezTo>
                      <a:pt x="2911" y="8495"/>
                      <a:pt x="3195" y="8306"/>
                      <a:pt x="3365" y="8022"/>
                    </a:cubicBezTo>
                    <a:cubicBezTo>
                      <a:pt x="3522" y="8353"/>
                      <a:pt x="3887" y="8556"/>
                      <a:pt x="4255" y="8556"/>
                    </a:cubicBezTo>
                    <a:cubicBezTo>
                      <a:pt x="4286" y="8556"/>
                      <a:pt x="4317" y="8554"/>
                      <a:pt x="4348" y="8551"/>
                    </a:cubicBezTo>
                    <a:cubicBezTo>
                      <a:pt x="4745" y="8514"/>
                      <a:pt x="5104" y="8230"/>
                      <a:pt x="5198" y="7852"/>
                    </a:cubicBezTo>
                    <a:cubicBezTo>
                      <a:pt x="5198" y="8192"/>
                      <a:pt x="5576" y="8476"/>
                      <a:pt x="5917" y="8570"/>
                    </a:cubicBezTo>
                    <a:cubicBezTo>
                      <a:pt x="5984" y="8586"/>
                      <a:pt x="6052" y="8594"/>
                      <a:pt x="6122" y="8594"/>
                    </a:cubicBezTo>
                    <a:cubicBezTo>
                      <a:pt x="6384" y="8594"/>
                      <a:pt x="6652" y="8485"/>
                      <a:pt x="6862" y="8306"/>
                    </a:cubicBezTo>
                    <a:cubicBezTo>
                      <a:pt x="7126" y="8098"/>
                      <a:pt x="7296" y="7795"/>
                      <a:pt x="7410" y="7474"/>
                    </a:cubicBezTo>
                    <a:cubicBezTo>
                      <a:pt x="7485" y="7739"/>
                      <a:pt x="7618" y="7984"/>
                      <a:pt x="7882" y="8060"/>
                    </a:cubicBezTo>
                    <a:cubicBezTo>
                      <a:pt x="7947" y="8080"/>
                      <a:pt x="8016" y="8089"/>
                      <a:pt x="8085" y="8089"/>
                    </a:cubicBezTo>
                    <a:cubicBezTo>
                      <a:pt x="8279" y="8089"/>
                      <a:pt x="8480" y="8015"/>
                      <a:pt x="8620" y="7890"/>
                    </a:cubicBezTo>
                    <a:cubicBezTo>
                      <a:pt x="9773" y="6850"/>
                      <a:pt x="10453" y="5395"/>
                      <a:pt x="10963" y="3921"/>
                    </a:cubicBezTo>
                    <a:cubicBezTo>
                      <a:pt x="10188" y="2144"/>
                      <a:pt x="8506" y="707"/>
                      <a:pt x="6635" y="197"/>
                    </a:cubicBezTo>
                    <a:cubicBezTo>
                      <a:pt x="6160" y="63"/>
                      <a:pt x="5673" y="0"/>
                      <a:pt x="5185" y="0"/>
                    </a:cubicBezTo>
                    <a:close/>
                  </a:path>
                </a:pathLst>
              </a:custGeom>
              <a:solidFill>
                <a:srgbClr val="FC5B5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9" name="Google Shape;1387;p50">
                <a:extLst>
                  <a:ext uri="{FF2B5EF4-FFF2-40B4-BE49-F238E27FC236}">
                    <a16:creationId xmlns:a16="http://schemas.microsoft.com/office/drawing/2014/main" id="{175CF66D-39B8-7734-A758-5286AEEBF401}"/>
                  </a:ext>
                </a:extLst>
              </p:cNvPr>
              <p:cNvSpPr/>
              <p:nvPr/>
            </p:nvSpPr>
            <p:spPr>
              <a:xfrm>
                <a:off x="4540580" y="2137655"/>
                <a:ext cx="62788" cy="174685"/>
              </a:xfrm>
              <a:custGeom>
                <a:avLst/>
                <a:gdLst/>
                <a:ahLst/>
                <a:cxnLst/>
                <a:rect l="l" t="t" r="r" b="b"/>
                <a:pathLst>
                  <a:path w="1230" h="3422" fill="none" extrusionOk="0">
                    <a:moveTo>
                      <a:pt x="1" y="0"/>
                    </a:moveTo>
                    <a:cubicBezTo>
                      <a:pt x="416" y="1134"/>
                      <a:pt x="832" y="2268"/>
                      <a:pt x="1229" y="342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0" name="Google Shape;1388;p50">
                <a:extLst>
                  <a:ext uri="{FF2B5EF4-FFF2-40B4-BE49-F238E27FC236}">
                    <a16:creationId xmlns:a16="http://schemas.microsoft.com/office/drawing/2014/main" id="{7EB81C47-78B7-D0EF-A49E-42D4123973A3}"/>
                  </a:ext>
                </a:extLst>
              </p:cNvPr>
              <p:cNvSpPr/>
              <p:nvPr/>
            </p:nvSpPr>
            <p:spPr>
              <a:xfrm>
                <a:off x="4694942" y="2128926"/>
                <a:ext cx="5870" cy="178564"/>
              </a:xfrm>
              <a:custGeom>
                <a:avLst/>
                <a:gdLst/>
                <a:ahLst/>
                <a:cxnLst/>
                <a:rect l="l" t="t" r="r" b="b"/>
                <a:pathLst>
                  <a:path w="115" h="3498" fill="none" extrusionOk="0">
                    <a:moveTo>
                      <a:pt x="1" y="1"/>
                    </a:moveTo>
                    <a:cubicBezTo>
                      <a:pt x="39" y="1173"/>
                      <a:pt x="76" y="2326"/>
                      <a:pt x="114" y="34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1" name="Google Shape;1389;p50">
                <a:extLst>
                  <a:ext uri="{FF2B5EF4-FFF2-40B4-BE49-F238E27FC236}">
                    <a16:creationId xmlns:a16="http://schemas.microsoft.com/office/drawing/2014/main" id="{B7BC502E-5903-E21F-F40E-5ADA7C21709E}"/>
                  </a:ext>
                </a:extLst>
              </p:cNvPr>
              <p:cNvSpPr/>
              <p:nvPr/>
            </p:nvSpPr>
            <p:spPr>
              <a:xfrm>
                <a:off x="4809794" y="2145363"/>
                <a:ext cx="29914" cy="142831"/>
              </a:xfrm>
              <a:custGeom>
                <a:avLst/>
                <a:gdLst/>
                <a:ahLst/>
                <a:cxnLst/>
                <a:rect l="l" t="t" r="r" b="b"/>
                <a:pathLst>
                  <a:path w="586" h="2798" fill="none" extrusionOk="0">
                    <a:moveTo>
                      <a:pt x="586" y="0"/>
                    </a:moveTo>
                    <a:cubicBezTo>
                      <a:pt x="378" y="945"/>
                      <a:pt x="189" y="1871"/>
                      <a:pt x="0" y="27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2" name="Google Shape;1390;p50">
                <a:extLst>
                  <a:ext uri="{FF2B5EF4-FFF2-40B4-BE49-F238E27FC236}">
                    <a16:creationId xmlns:a16="http://schemas.microsoft.com/office/drawing/2014/main" id="{628C7ECC-F42E-56B3-AB44-ECABDD818AD2}"/>
                  </a:ext>
                </a:extLst>
              </p:cNvPr>
              <p:cNvSpPr/>
              <p:nvPr/>
            </p:nvSpPr>
            <p:spPr>
              <a:xfrm>
                <a:off x="4548288" y="2205188"/>
                <a:ext cx="6840" cy="34763"/>
              </a:xfrm>
              <a:custGeom>
                <a:avLst/>
                <a:gdLst/>
                <a:ahLst/>
                <a:cxnLst/>
                <a:rect l="l" t="t" r="r" b="b"/>
                <a:pathLst>
                  <a:path w="134" h="681" fill="none" extrusionOk="0">
                    <a:moveTo>
                      <a:pt x="133" y="0"/>
                    </a:moveTo>
                    <a:cubicBezTo>
                      <a:pt x="76" y="227"/>
                      <a:pt x="39" y="454"/>
                      <a:pt x="1" y="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3" name="Google Shape;1391;p50">
                <a:extLst>
                  <a:ext uri="{FF2B5EF4-FFF2-40B4-BE49-F238E27FC236}">
                    <a16:creationId xmlns:a16="http://schemas.microsoft.com/office/drawing/2014/main" id="{FDA239C3-B928-08F1-E6DD-64494F0A1FDB}"/>
                  </a:ext>
                </a:extLst>
              </p:cNvPr>
              <p:cNvSpPr/>
              <p:nvPr/>
            </p:nvSpPr>
            <p:spPr>
              <a:xfrm>
                <a:off x="4985391" y="2079718"/>
                <a:ext cx="18377" cy="38643"/>
              </a:xfrm>
              <a:custGeom>
                <a:avLst/>
                <a:gdLst/>
                <a:ahLst/>
                <a:cxnLst/>
                <a:rect l="l" t="t" r="r" b="b"/>
                <a:pathLst>
                  <a:path w="360" h="757" fill="none" extrusionOk="0">
                    <a:moveTo>
                      <a:pt x="0" y="757"/>
                    </a:moveTo>
                    <a:cubicBezTo>
                      <a:pt x="132" y="511"/>
                      <a:pt x="246" y="266"/>
                      <a:pt x="359"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4" name="Google Shape;1392;p50">
                <a:extLst>
                  <a:ext uri="{FF2B5EF4-FFF2-40B4-BE49-F238E27FC236}">
                    <a16:creationId xmlns:a16="http://schemas.microsoft.com/office/drawing/2014/main" id="{0A814D0B-543F-1DEE-1E91-4B936F60C53A}"/>
                  </a:ext>
                </a:extLst>
              </p:cNvPr>
              <p:cNvSpPr/>
              <p:nvPr/>
            </p:nvSpPr>
            <p:spPr>
              <a:xfrm>
                <a:off x="5629892" y="1757160"/>
                <a:ext cx="802824" cy="720740"/>
              </a:xfrm>
              <a:custGeom>
                <a:avLst/>
                <a:gdLst/>
                <a:ahLst/>
                <a:cxnLst/>
                <a:rect l="l" t="t" r="r" b="b"/>
                <a:pathLst>
                  <a:path w="15727" h="14119" extrusionOk="0">
                    <a:moveTo>
                      <a:pt x="5189" y="0"/>
                    </a:moveTo>
                    <a:cubicBezTo>
                      <a:pt x="4839" y="0"/>
                      <a:pt x="4480" y="48"/>
                      <a:pt x="4158" y="101"/>
                    </a:cubicBezTo>
                    <a:cubicBezTo>
                      <a:pt x="2571" y="328"/>
                      <a:pt x="1172" y="1481"/>
                      <a:pt x="586" y="2974"/>
                    </a:cubicBezTo>
                    <a:cubicBezTo>
                      <a:pt x="0" y="4449"/>
                      <a:pt x="208" y="6225"/>
                      <a:pt x="1078" y="7567"/>
                    </a:cubicBezTo>
                    <a:cubicBezTo>
                      <a:pt x="1947" y="8909"/>
                      <a:pt x="3459" y="10025"/>
                      <a:pt x="5047" y="10232"/>
                    </a:cubicBezTo>
                    <a:cubicBezTo>
                      <a:pt x="6162" y="11178"/>
                      <a:pt x="7296" y="12123"/>
                      <a:pt x="8430" y="13049"/>
                    </a:cubicBezTo>
                    <a:cubicBezTo>
                      <a:pt x="8695" y="13276"/>
                      <a:pt x="8959" y="13502"/>
                      <a:pt x="9281" y="13616"/>
                    </a:cubicBezTo>
                    <a:cubicBezTo>
                      <a:pt x="9427" y="13676"/>
                      <a:pt x="9589" y="13709"/>
                      <a:pt x="9749" y="13709"/>
                    </a:cubicBezTo>
                    <a:cubicBezTo>
                      <a:pt x="9940" y="13709"/>
                      <a:pt x="10128" y="13662"/>
                      <a:pt x="10282" y="13559"/>
                    </a:cubicBezTo>
                    <a:cubicBezTo>
                      <a:pt x="9375" y="12293"/>
                      <a:pt x="8544" y="11064"/>
                      <a:pt x="7617" y="9798"/>
                    </a:cubicBezTo>
                    <a:lnTo>
                      <a:pt x="7617" y="9798"/>
                    </a:lnTo>
                    <a:cubicBezTo>
                      <a:pt x="9111" y="11102"/>
                      <a:pt x="10604" y="12387"/>
                      <a:pt x="12097" y="13691"/>
                    </a:cubicBezTo>
                    <a:cubicBezTo>
                      <a:pt x="12305" y="13862"/>
                      <a:pt x="12532" y="14051"/>
                      <a:pt x="12815" y="14107"/>
                    </a:cubicBezTo>
                    <a:cubicBezTo>
                      <a:pt x="12850" y="14115"/>
                      <a:pt x="12886" y="14118"/>
                      <a:pt x="12923" y="14118"/>
                    </a:cubicBezTo>
                    <a:cubicBezTo>
                      <a:pt x="13173" y="14118"/>
                      <a:pt x="13465" y="13959"/>
                      <a:pt x="13515" y="13729"/>
                    </a:cubicBezTo>
                    <a:cubicBezTo>
                      <a:pt x="12985" y="12841"/>
                      <a:pt x="12513" y="11915"/>
                      <a:pt x="11984" y="11026"/>
                    </a:cubicBezTo>
                    <a:lnTo>
                      <a:pt x="11984" y="11026"/>
                    </a:lnTo>
                    <a:lnTo>
                      <a:pt x="13458" y="12803"/>
                    </a:lnTo>
                    <a:cubicBezTo>
                      <a:pt x="13704" y="13068"/>
                      <a:pt x="13930" y="13351"/>
                      <a:pt x="14252" y="13521"/>
                    </a:cubicBezTo>
                    <a:cubicBezTo>
                      <a:pt x="14371" y="13588"/>
                      <a:pt x="14505" y="13620"/>
                      <a:pt x="14640" y="13620"/>
                    </a:cubicBezTo>
                    <a:cubicBezTo>
                      <a:pt x="14847" y="13620"/>
                      <a:pt x="15055" y="13545"/>
                      <a:pt x="15216" y="13408"/>
                    </a:cubicBezTo>
                    <a:cubicBezTo>
                      <a:pt x="15027" y="12954"/>
                      <a:pt x="14838" y="12463"/>
                      <a:pt x="14649" y="12009"/>
                    </a:cubicBezTo>
                    <a:lnTo>
                      <a:pt x="14649" y="12009"/>
                    </a:lnTo>
                    <a:cubicBezTo>
                      <a:pt x="14838" y="12160"/>
                      <a:pt x="15102" y="12253"/>
                      <a:pt x="15359" y="12253"/>
                    </a:cubicBezTo>
                    <a:cubicBezTo>
                      <a:pt x="15487" y="12253"/>
                      <a:pt x="15613" y="12230"/>
                      <a:pt x="15726" y="12179"/>
                    </a:cubicBezTo>
                    <a:cubicBezTo>
                      <a:pt x="15046" y="8985"/>
                      <a:pt x="14403" y="5829"/>
                      <a:pt x="13723" y="2634"/>
                    </a:cubicBezTo>
                    <a:cubicBezTo>
                      <a:pt x="11133" y="1803"/>
                      <a:pt x="8544" y="952"/>
                      <a:pt x="5954" y="101"/>
                    </a:cubicBezTo>
                    <a:cubicBezTo>
                      <a:pt x="5717" y="28"/>
                      <a:pt x="5455" y="0"/>
                      <a:pt x="5189" y="0"/>
                    </a:cubicBezTo>
                    <a:close/>
                  </a:path>
                </a:pathLst>
              </a:custGeom>
              <a:solidFill>
                <a:srgbClr val="FFC44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5" name="Google Shape;1393;p50">
                <a:extLst>
                  <a:ext uri="{FF2B5EF4-FFF2-40B4-BE49-F238E27FC236}">
                    <a16:creationId xmlns:a16="http://schemas.microsoft.com/office/drawing/2014/main" id="{FF31F0EF-0206-70CD-BCFB-4D9AB8B55773}"/>
                  </a:ext>
                </a:extLst>
              </p:cNvPr>
              <p:cNvSpPr/>
              <p:nvPr/>
            </p:nvSpPr>
            <p:spPr>
              <a:xfrm>
                <a:off x="6222275" y="2048886"/>
                <a:ext cx="165037" cy="342580"/>
              </a:xfrm>
              <a:custGeom>
                <a:avLst/>
                <a:gdLst/>
                <a:ahLst/>
                <a:cxnLst/>
                <a:rect l="l" t="t" r="r" b="b"/>
                <a:pathLst>
                  <a:path w="3233" h="6711" fill="none" extrusionOk="0">
                    <a:moveTo>
                      <a:pt x="1" y="0"/>
                    </a:moveTo>
                    <a:lnTo>
                      <a:pt x="3233" y="671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6" name="Google Shape;1394;p50">
                <a:extLst>
                  <a:ext uri="{FF2B5EF4-FFF2-40B4-BE49-F238E27FC236}">
                    <a16:creationId xmlns:a16="http://schemas.microsoft.com/office/drawing/2014/main" id="{A92C0849-02C8-B3E7-ADA4-2207BAFB16AE}"/>
                  </a:ext>
                </a:extLst>
              </p:cNvPr>
              <p:cNvSpPr/>
              <p:nvPr/>
            </p:nvSpPr>
            <p:spPr>
              <a:xfrm>
                <a:off x="6104564" y="2124128"/>
                <a:ext cx="153449" cy="211337"/>
              </a:xfrm>
              <a:custGeom>
                <a:avLst/>
                <a:gdLst/>
                <a:ahLst/>
                <a:cxnLst/>
                <a:rect l="l" t="t" r="r" b="b"/>
                <a:pathLst>
                  <a:path w="3006" h="4140" fill="none" extrusionOk="0">
                    <a:moveTo>
                      <a:pt x="3006" y="4140"/>
                    </a:moveTo>
                    <a:cubicBezTo>
                      <a:pt x="2099" y="2703"/>
                      <a:pt x="1078" y="1305"/>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7" name="Google Shape;1395;p50">
                <a:extLst>
                  <a:ext uri="{FF2B5EF4-FFF2-40B4-BE49-F238E27FC236}">
                    <a16:creationId xmlns:a16="http://schemas.microsoft.com/office/drawing/2014/main" id="{6AE0B66C-0BE7-E7D6-8E03-56EC08550337}"/>
                  </a:ext>
                </a:extLst>
              </p:cNvPr>
              <p:cNvSpPr/>
              <p:nvPr/>
            </p:nvSpPr>
            <p:spPr>
              <a:xfrm>
                <a:off x="5993591" y="2226372"/>
                <a:ext cx="57020" cy="57939"/>
              </a:xfrm>
              <a:custGeom>
                <a:avLst/>
                <a:gdLst/>
                <a:ahLst/>
                <a:cxnLst/>
                <a:rect l="l" t="t" r="r" b="b"/>
                <a:pathLst>
                  <a:path w="1117" h="1135" fill="none" extrusionOk="0">
                    <a:moveTo>
                      <a:pt x="1" y="1"/>
                    </a:moveTo>
                    <a:lnTo>
                      <a:pt x="1116" y="113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8" name="Google Shape;1396;p50">
                <a:extLst>
                  <a:ext uri="{FF2B5EF4-FFF2-40B4-BE49-F238E27FC236}">
                    <a16:creationId xmlns:a16="http://schemas.microsoft.com/office/drawing/2014/main" id="{3A5B7CE4-EB9D-0D2D-F8CB-180A14FD0CF8}"/>
                  </a:ext>
                </a:extLst>
              </p:cNvPr>
              <p:cNvSpPr/>
              <p:nvPr/>
            </p:nvSpPr>
            <p:spPr>
              <a:xfrm>
                <a:off x="7318325" y="2432852"/>
                <a:ext cx="1032436" cy="829828"/>
              </a:xfrm>
              <a:custGeom>
                <a:avLst/>
                <a:gdLst/>
                <a:ahLst/>
                <a:cxnLst/>
                <a:rect l="l" t="t" r="r" b="b"/>
                <a:pathLst>
                  <a:path w="20225" h="16256" extrusionOk="0">
                    <a:moveTo>
                      <a:pt x="14687" y="1"/>
                    </a:moveTo>
                    <a:lnTo>
                      <a:pt x="11965" y="530"/>
                    </a:lnTo>
                    <a:cubicBezTo>
                      <a:pt x="8128" y="1929"/>
                      <a:pt x="4291" y="3346"/>
                      <a:pt x="435" y="4764"/>
                    </a:cubicBezTo>
                    <a:cubicBezTo>
                      <a:pt x="114" y="4877"/>
                      <a:pt x="416" y="5482"/>
                      <a:pt x="719" y="5671"/>
                    </a:cubicBezTo>
                    <a:cubicBezTo>
                      <a:pt x="1002" y="5860"/>
                      <a:pt x="1380" y="5860"/>
                      <a:pt x="1720" y="5860"/>
                    </a:cubicBezTo>
                    <a:cubicBezTo>
                      <a:pt x="4253" y="5803"/>
                      <a:pt x="6786" y="5785"/>
                      <a:pt x="9319" y="5728"/>
                    </a:cubicBezTo>
                    <a:lnTo>
                      <a:pt x="9319" y="5728"/>
                    </a:lnTo>
                    <a:cubicBezTo>
                      <a:pt x="6295" y="6087"/>
                      <a:pt x="3270" y="6427"/>
                      <a:pt x="246" y="6786"/>
                    </a:cubicBezTo>
                    <a:cubicBezTo>
                      <a:pt x="0" y="7070"/>
                      <a:pt x="189" y="7486"/>
                      <a:pt x="492" y="7731"/>
                    </a:cubicBezTo>
                    <a:cubicBezTo>
                      <a:pt x="794" y="7958"/>
                      <a:pt x="1210" y="8015"/>
                      <a:pt x="1588" y="8053"/>
                    </a:cubicBezTo>
                    <a:cubicBezTo>
                      <a:pt x="4423" y="8355"/>
                      <a:pt x="7277" y="8658"/>
                      <a:pt x="10132" y="8960"/>
                    </a:cubicBezTo>
                    <a:cubicBezTo>
                      <a:pt x="9278" y="8917"/>
                      <a:pt x="8423" y="8895"/>
                      <a:pt x="7568" y="8895"/>
                    </a:cubicBezTo>
                    <a:cubicBezTo>
                      <a:pt x="5431" y="8895"/>
                      <a:pt x="3292" y="9030"/>
                      <a:pt x="1172" y="9300"/>
                    </a:cubicBezTo>
                    <a:cubicBezTo>
                      <a:pt x="1002" y="9640"/>
                      <a:pt x="1153" y="10075"/>
                      <a:pt x="1456" y="10321"/>
                    </a:cubicBezTo>
                    <a:cubicBezTo>
                      <a:pt x="1758" y="10567"/>
                      <a:pt x="2155" y="10661"/>
                      <a:pt x="2533" y="10756"/>
                    </a:cubicBezTo>
                    <a:cubicBezTo>
                      <a:pt x="4631" y="11247"/>
                      <a:pt x="6748" y="11738"/>
                      <a:pt x="8846" y="12211"/>
                    </a:cubicBezTo>
                    <a:lnTo>
                      <a:pt x="4423" y="11852"/>
                    </a:lnTo>
                    <a:cubicBezTo>
                      <a:pt x="4215" y="12003"/>
                      <a:pt x="4178" y="12457"/>
                      <a:pt x="4329" y="12665"/>
                    </a:cubicBezTo>
                    <a:cubicBezTo>
                      <a:pt x="4480" y="12891"/>
                      <a:pt x="4726" y="13005"/>
                      <a:pt x="4971" y="13118"/>
                    </a:cubicBezTo>
                    <a:cubicBezTo>
                      <a:pt x="7051" y="14120"/>
                      <a:pt x="9149" y="15122"/>
                      <a:pt x="11247" y="16105"/>
                    </a:cubicBezTo>
                    <a:cubicBezTo>
                      <a:pt x="11463" y="16210"/>
                      <a:pt x="11707" y="16255"/>
                      <a:pt x="11958" y="16255"/>
                    </a:cubicBezTo>
                    <a:cubicBezTo>
                      <a:pt x="12431" y="16255"/>
                      <a:pt x="12931" y="16093"/>
                      <a:pt x="13326" y="15859"/>
                    </a:cubicBezTo>
                    <a:cubicBezTo>
                      <a:pt x="14725" y="15027"/>
                      <a:pt x="15840" y="13836"/>
                      <a:pt x="17068" y="12759"/>
                    </a:cubicBezTo>
                    <a:cubicBezTo>
                      <a:pt x="19053" y="11039"/>
                      <a:pt x="20225" y="8128"/>
                      <a:pt x="19771" y="5520"/>
                    </a:cubicBezTo>
                    <a:cubicBezTo>
                      <a:pt x="19299" y="2930"/>
                      <a:pt x="17238" y="681"/>
                      <a:pt x="14687" y="1"/>
                    </a:cubicBezTo>
                    <a:close/>
                  </a:path>
                </a:pathLst>
              </a:custGeom>
              <a:solidFill>
                <a:srgbClr val="FC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9" name="Google Shape;1397;p50">
                <a:extLst>
                  <a:ext uri="{FF2B5EF4-FFF2-40B4-BE49-F238E27FC236}">
                    <a16:creationId xmlns:a16="http://schemas.microsoft.com/office/drawing/2014/main" id="{4E5865DE-256D-A67C-4663-D46390F2CBBB}"/>
                  </a:ext>
                </a:extLst>
              </p:cNvPr>
              <p:cNvSpPr/>
              <p:nvPr/>
            </p:nvSpPr>
            <p:spPr>
              <a:xfrm>
                <a:off x="7728374" y="2727130"/>
                <a:ext cx="150590" cy="5870"/>
              </a:xfrm>
              <a:custGeom>
                <a:avLst/>
                <a:gdLst/>
                <a:ahLst/>
                <a:cxnLst/>
                <a:rect l="l" t="t" r="r" b="b"/>
                <a:pathLst>
                  <a:path w="2950" h="115" fill="none" extrusionOk="0">
                    <a:moveTo>
                      <a:pt x="1" y="114"/>
                    </a:moveTo>
                    <a:lnTo>
                      <a:pt x="2949"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0" name="Google Shape;1398;p50">
                <a:extLst>
                  <a:ext uri="{FF2B5EF4-FFF2-40B4-BE49-F238E27FC236}">
                    <a16:creationId xmlns:a16="http://schemas.microsoft.com/office/drawing/2014/main" id="{693BA5E8-B726-4D60-BBE8-91DDBBD8152A}"/>
                  </a:ext>
                </a:extLst>
              </p:cNvPr>
              <p:cNvSpPr/>
              <p:nvPr/>
            </p:nvSpPr>
            <p:spPr>
              <a:xfrm>
                <a:off x="7734142" y="2887311"/>
                <a:ext cx="150590" cy="2910"/>
              </a:xfrm>
              <a:custGeom>
                <a:avLst/>
                <a:gdLst/>
                <a:ahLst/>
                <a:cxnLst/>
                <a:rect l="l" t="t" r="r" b="b"/>
                <a:pathLst>
                  <a:path w="2950" h="57" fill="none" extrusionOk="0">
                    <a:moveTo>
                      <a:pt x="1" y="0"/>
                    </a:moveTo>
                    <a:cubicBezTo>
                      <a:pt x="984" y="19"/>
                      <a:pt x="1967" y="38"/>
                      <a:pt x="2950" y="5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1" name="Google Shape;1399;p50">
                <a:extLst>
                  <a:ext uri="{FF2B5EF4-FFF2-40B4-BE49-F238E27FC236}">
                    <a16:creationId xmlns:a16="http://schemas.microsoft.com/office/drawing/2014/main" id="{B8A3812E-9882-ABA1-32E7-30F867AF559C}"/>
                  </a:ext>
                </a:extLst>
              </p:cNvPr>
              <p:cNvSpPr/>
              <p:nvPr/>
            </p:nvSpPr>
            <p:spPr>
              <a:xfrm>
                <a:off x="7880796" y="2420346"/>
                <a:ext cx="461265" cy="734267"/>
              </a:xfrm>
              <a:custGeom>
                <a:avLst/>
                <a:gdLst/>
                <a:ahLst/>
                <a:cxnLst/>
                <a:rect l="l" t="t" r="r" b="b"/>
                <a:pathLst>
                  <a:path w="9036" h="14384" fill="none" extrusionOk="0">
                    <a:moveTo>
                      <a:pt x="4707" y="14384"/>
                    </a:moveTo>
                    <a:cubicBezTo>
                      <a:pt x="6654" y="13023"/>
                      <a:pt x="8147" y="10963"/>
                      <a:pt x="8601" y="8638"/>
                    </a:cubicBezTo>
                    <a:cubicBezTo>
                      <a:pt x="9036" y="6313"/>
                      <a:pt x="8336" y="3724"/>
                      <a:pt x="6597" y="2117"/>
                    </a:cubicBezTo>
                    <a:cubicBezTo>
                      <a:pt x="4859" y="491"/>
                      <a:pt x="2099" y="0"/>
                      <a:pt x="1"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4" name="Google Shape;1400;p50">
              <a:extLst>
                <a:ext uri="{FF2B5EF4-FFF2-40B4-BE49-F238E27FC236}">
                  <a16:creationId xmlns:a16="http://schemas.microsoft.com/office/drawing/2014/main" id="{52CF6A7E-0C81-10BA-95D5-1F2FDE4EA989}"/>
                </a:ext>
              </a:extLst>
            </p:cNvPr>
            <p:cNvSpPr txBox="1">
              <a:spLocks/>
            </p:cNvSpPr>
            <p:nvPr/>
          </p:nvSpPr>
          <p:spPr>
            <a:xfrm>
              <a:off x="1071167" y="2744055"/>
              <a:ext cx="6588390" cy="149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879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3. Chủ đề, thông điệp của bài thơ</a:t>
            </a:r>
            <a:endParaRPr>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2" name="Google Shape;2377;p89">
            <a:extLst>
              <a:ext uri="{FF2B5EF4-FFF2-40B4-BE49-F238E27FC236}">
                <a16:creationId xmlns:a16="http://schemas.microsoft.com/office/drawing/2014/main" id="{B756554A-334D-6A07-D380-20048EB1FC9C}"/>
              </a:ext>
            </a:extLst>
          </p:cNvPr>
          <p:cNvGrpSpPr/>
          <p:nvPr/>
        </p:nvGrpSpPr>
        <p:grpSpPr>
          <a:xfrm>
            <a:off x="4998553" y="2383971"/>
            <a:ext cx="2905255" cy="2918873"/>
            <a:chOff x="5048729" y="1803650"/>
            <a:chExt cx="3228846" cy="3339845"/>
          </a:xfrm>
        </p:grpSpPr>
        <p:sp>
          <p:nvSpPr>
            <p:cNvPr id="3" name="Google Shape;2378;p89">
              <a:extLst>
                <a:ext uri="{FF2B5EF4-FFF2-40B4-BE49-F238E27FC236}">
                  <a16:creationId xmlns:a16="http://schemas.microsoft.com/office/drawing/2014/main" id="{3E74EB60-802A-FFF7-F34C-E3578DE6708F}"/>
                </a:ext>
              </a:extLst>
            </p:cNvPr>
            <p:cNvSpPr/>
            <p:nvPr/>
          </p:nvSpPr>
          <p:spPr>
            <a:xfrm flipH="1">
              <a:off x="6302287" y="4163918"/>
              <a:ext cx="1637173" cy="979577"/>
            </a:xfrm>
            <a:custGeom>
              <a:avLst/>
              <a:gdLst/>
              <a:ahLst/>
              <a:cxnLst/>
              <a:rect l="l" t="t" r="r" b="b"/>
              <a:pathLst>
                <a:path w="17049" h="10201" extrusionOk="0">
                  <a:moveTo>
                    <a:pt x="12495" y="0"/>
                  </a:moveTo>
                  <a:cubicBezTo>
                    <a:pt x="9639" y="0"/>
                    <a:pt x="5190" y="393"/>
                    <a:pt x="4451" y="864"/>
                  </a:cubicBezTo>
                  <a:cubicBezTo>
                    <a:pt x="4376" y="910"/>
                    <a:pt x="4293" y="975"/>
                    <a:pt x="4200" y="1059"/>
                  </a:cubicBezTo>
                  <a:cubicBezTo>
                    <a:pt x="4125" y="1124"/>
                    <a:pt x="4051" y="1198"/>
                    <a:pt x="3967" y="1272"/>
                  </a:cubicBezTo>
                  <a:cubicBezTo>
                    <a:pt x="2955" y="2267"/>
                    <a:pt x="1431" y="4385"/>
                    <a:pt x="1004" y="4998"/>
                  </a:cubicBezTo>
                  <a:cubicBezTo>
                    <a:pt x="920" y="5109"/>
                    <a:pt x="883" y="5175"/>
                    <a:pt x="883" y="5175"/>
                  </a:cubicBezTo>
                  <a:cubicBezTo>
                    <a:pt x="883" y="5175"/>
                    <a:pt x="474" y="7023"/>
                    <a:pt x="158" y="9049"/>
                  </a:cubicBezTo>
                  <a:cubicBezTo>
                    <a:pt x="102" y="9430"/>
                    <a:pt x="47" y="9811"/>
                    <a:pt x="0" y="10192"/>
                  </a:cubicBezTo>
                  <a:lnTo>
                    <a:pt x="8762" y="10192"/>
                  </a:lnTo>
                  <a:cubicBezTo>
                    <a:pt x="8762" y="10192"/>
                    <a:pt x="9328" y="8742"/>
                    <a:pt x="9774" y="7906"/>
                  </a:cubicBezTo>
                  <a:lnTo>
                    <a:pt x="9960" y="8640"/>
                  </a:lnTo>
                  <a:lnTo>
                    <a:pt x="10360" y="10201"/>
                  </a:lnTo>
                  <a:lnTo>
                    <a:pt x="17049" y="10201"/>
                  </a:lnTo>
                  <a:cubicBezTo>
                    <a:pt x="17049" y="10201"/>
                    <a:pt x="15674" y="780"/>
                    <a:pt x="14856" y="232"/>
                  </a:cubicBezTo>
                  <a:cubicBezTo>
                    <a:pt x="14614" y="70"/>
                    <a:pt x="13695" y="0"/>
                    <a:pt x="12495" y="0"/>
                  </a:cubicBezTo>
                  <a:close/>
                </a:path>
              </a:pathLst>
            </a:custGeom>
            <a:solidFill>
              <a:srgbClr val="00AC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379;p89">
              <a:extLst>
                <a:ext uri="{FF2B5EF4-FFF2-40B4-BE49-F238E27FC236}">
                  <a16:creationId xmlns:a16="http://schemas.microsoft.com/office/drawing/2014/main" id="{A69A4C93-BDD1-3E96-7933-C8CA98956862}"/>
                </a:ext>
              </a:extLst>
            </p:cNvPr>
            <p:cNvSpPr/>
            <p:nvPr/>
          </p:nvSpPr>
          <p:spPr>
            <a:xfrm flipH="1">
              <a:off x="7186507" y="4225568"/>
              <a:ext cx="529976" cy="917927"/>
            </a:xfrm>
            <a:custGeom>
              <a:avLst/>
              <a:gdLst/>
              <a:ahLst/>
              <a:cxnLst/>
              <a:rect l="l" t="t" r="r" b="b"/>
              <a:pathLst>
                <a:path w="5519" h="9559" extrusionOk="0">
                  <a:moveTo>
                    <a:pt x="5246" y="1"/>
                  </a:moveTo>
                  <a:cubicBezTo>
                    <a:pt x="5143" y="1"/>
                    <a:pt x="5044" y="60"/>
                    <a:pt x="5027" y="194"/>
                  </a:cubicBezTo>
                  <a:cubicBezTo>
                    <a:pt x="4888" y="1299"/>
                    <a:pt x="4442" y="2349"/>
                    <a:pt x="3708" y="3204"/>
                  </a:cubicBezTo>
                  <a:cubicBezTo>
                    <a:pt x="3104" y="3901"/>
                    <a:pt x="2110" y="4663"/>
                    <a:pt x="1116" y="4746"/>
                  </a:cubicBezTo>
                  <a:cubicBezTo>
                    <a:pt x="1227" y="4161"/>
                    <a:pt x="1330" y="3585"/>
                    <a:pt x="1432" y="3000"/>
                  </a:cubicBezTo>
                  <a:cubicBezTo>
                    <a:pt x="1580" y="2154"/>
                    <a:pt x="1729" y="1299"/>
                    <a:pt x="1878" y="454"/>
                  </a:cubicBezTo>
                  <a:cubicBezTo>
                    <a:pt x="1878" y="435"/>
                    <a:pt x="1878" y="426"/>
                    <a:pt x="1878" y="417"/>
                  </a:cubicBezTo>
                  <a:cubicBezTo>
                    <a:pt x="1869" y="374"/>
                    <a:pt x="1832" y="353"/>
                    <a:pt x="1791" y="353"/>
                  </a:cubicBezTo>
                  <a:cubicBezTo>
                    <a:pt x="1742" y="353"/>
                    <a:pt x="1689" y="384"/>
                    <a:pt x="1673" y="445"/>
                  </a:cubicBezTo>
                  <a:cubicBezTo>
                    <a:pt x="1664" y="510"/>
                    <a:pt x="1655" y="565"/>
                    <a:pt x="1645" y="630"/>
                  </a:cubicBezTo>
                  <a:cubicBezTo>
                    <a:pt x="1404" y="2005"/>
                    <a:pt x="1162" y="3380"/>
                    <a:pt x="911" y="4755"/>
                  </a:cubicBezTo>
                  <a:cubicBezTo>
                    <a:pt x="902" y="4811"/>
                    <a:pt x="893" y="4867"/>
                    <a:pt x="884" y="4923"/>
                  </a:cubicBezTo>
                  <a:cubicBezTo>
                    <a:pt x="865" y="5025"/>
                    <a:pt x="846" y="5127"/>
                    <a:pt x="828" y="5229"/>
                  </a:cubicBezTo>
                  <a:cubicBezTo>
                    <a:pt x="568" y="6623"/>
                    <a:pt x="298" y="8026"/>
                    <a:pt x="29" y="9419"/>
                  </a:cubicBezTo>
                  <a:cubicBezTo>
                    <a:pt x="20" y="9466"/>
                    <a:pt x="10" y="9512"/>
                    <a:pt x="1" y="9559"/>
                  </a:cubicBezTo>
                  <a:lnTo>
                    <a:pt x="205" y="9559"/>
                  </a:lnTo>
                  <a:cubicBezTo>
                    <a:pt x="345" y="8871"/>
                    <a:pt x="475" y="8193"/>
                    <a:pt x="596" y="7515"/>
                  </a:cubicBezTo>
                  <a:cubicBezTo>
                    <a:pt x="744" y="6753"/>
                    <a:pt x="884" y="5991"/>
                    <a:pt x="1023" y="5229"/>
                  </a:cubicBezTo>
                  <a:cubicBezTo>
                    <a:pt x="2110" y="5183"/>
                    <a:pt x="3206" y="4440"/>
                    <a:pt x="3894" y="3706"/>
                  </a:cubicBezTo>
                  <a:cubicBezTo>
                    <a:pt x="4786" y="2767"/>
                    <a:pt x="5334" y="1541"/>
                    <a:pt x="5492" y="268"/>
                  </a:cubicBezTo>
                  <a:cubicBezTo>
                    <a:pt x="5518" y="100"/>
                    <a:pt x="5379" y="1"/>
                    <a:pt x="5246"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380;p89">
              <a:extLst>
                <a:ext uri="{FF2B5EF4-FFF2-40B4-BE49-F238E27FC236}">
                  <a16:creationId xmlns:a16="http://schemas.microsoft.com/office/drawing/2014/main" id="{2A9A2E17-A21C-75EC-FB33-5D1635071C16}"/>
                </a:ext>
              </a:extLst>
            </p:cNvPr>
            <p:cNvSpPr/>
            <p:nvPr/>
          </p:nvSpPr>
          <p:spPr>
            <a:xfrm flipH="1">
              <a:off x="6901492" y="4791075"/>
              <a:ext cx="99388" cy="202522"/>
            </a:xfrm>
            <a:custGeom>
              <a:avLst/>
              <a:gdLst/>
              <a:ahLst/>
              <a:cxnLst/>
              <a:rect l="l" t="t" r="r" b="b"/>
              <a:pathLst>
                <a:path w="1035" h="2109" extrusionOk="0">
                  <a:moveTo>
                    <a:pt x="875" y="1"/>
                  </a:moveTo>
                  <a:cubicBezTo>
                    <a:pt x="867" y="1"/>
                    <a:pt x="857" y="4"/>
                    <a:pt x="846" y="9"/>
                  </a:cubicBezTo>
                  <a:cubicBezTo>
                    <a:pt x="511" y="167"/>
                    <a:pt x="0" y="1375"/>
                    <a:pt x="0" y="1375"/>
                  </a:cubicBezTo>
                  <a:lnTo>
                    <a:pt x="186" y="2109"/>
                  </a:lnTo>
                  <a:cubicBezTo>
                    <a:pt x="514" y="1127"/>
                    <a:pt x="1035" y="1"/>
                    <a:pt x="875"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81;p89">
              <a:extLst>
                <a:ext uri="{FF2B5EF4-FFF2-40B4-BE49-F238E27FC236}">
                  <a16:creationId xmlns:a16="http://schemas.microsoft.com/office/drawing/2014/main" id="{44828734-5BDA-5000-FB5E-4E9AE39B273A}"/>
                </a:ext>
              </a:extLst>
            </p:cNvPr>
            <p:cNvSpPr/>
            <p:nvPr/>
          </p:nvSpPr>
          <p:spPr>
            <a:xfrm flipH="1">
              <a:off x="5048729" y="2571489"/>
              <a:ext cx="691494" cy="448640"/>
            </a:xfrm>
            <a:custGeom>
              <a:avLst/>
              <a:gdLst/>
              <a:ahLst/>
              <a:cxnLst/>
              <a:rect l="l" t="t" r="r" b="b"/>
              <a:pathLst>
                <a:path w="7201" h="4672" extrusionOk="0">
                  <a:moveTo>
                    <a:pt x="4015" y="1"/>
                  </a:moveTo>
                  <a:cubicBezTo>
                    <a:pt x="3755" y="1"/>
                    <a:pt x="3532" y="290"/>
                    <a:pt x="3103" y="556"/>
                  </a:cubicBezTo>
                  <a:cubicBezTo>
                    <a:pt x="2555" y="881"/>
                    <a:pt x="1793" y="482"/>
                    <a:pt x="874" y="1058"/>
                  </a:cubicBezTo>
                  <a:cubicBezTo>
                    <a:pt x="205" y="1485"/>
                    <a:pt x="47" y="2182"/>
                    <a:pt x="19" y="2535"/>
                  </a:cubicBezTo>
                  <a:cubicBezTo>
                    <a:pt x="0" y="2656"/>
                    <a:pt x="10" y="2739"/>
                    <a:pt x="10" y="2739"/>
                  </a:cubicBezTo>
                  <a:lnTo>
                    <a:pt x="2295" y="4672"/>
                  </a:lnTo>
                  <a:cubicBezTo>
                    <a:pt x="2295" y="4672"/>
                    <a:pt x="2407" y="4653"/>
                    <a:pt x="2574" y="4625"/>
                  </a:cubicBezTo>
                  <a:cubicBezTo>
                    <a:pt x="3168" y="4514"/>
                    <a:pt x="4516" y="4254"/>
                    <a:pt x="4924" y="4189"/>
                  </a:cubicBezTo>
                  <a:cubicBezTo>
                    <a:pt x="5454" y="4096"/>
                    <a:pt x="5872" y="3771"/>
                    <a:pt x="6532" y="3027"/>
                  </a:cubicBezTo>
                  <a:cubicBezTo>
                    <a:pt x="7201" y="2293"/>
                    <a:pt x="6643" y="2182"/>
                    <a:pt x="6643" y="2182"/>
                  </a:cubicBezTo>
                  <a:cubicBezTo>
                    <a:pt x="6996" y="1541"/>
                    <a:pt x="6392" y="1448"/>
                    <a:pt x="6392" y="1448"/>
                  </a:cubicBezTo>
                  <a:cubicBezTo>
                    <a:pt x="6574" y="833"/>
                    <a:pt x="6241" y="749"/>
                    <a:pt x="6053" y="749"/>
                  </a:cubicBezTo>
                  <a:cubicBezTo>
                    <a:pt x="5990" y="749"/>
                    <a:pt x="5944" y="758"/>
                    <a:pt x="5937" y="760"/>
                  </a:cubicBezTo>
                  <a:cubicBezTo>
                    <a:pt x="5946" y="733"/>
                    <a:pt x="6076" y="259"/>
                    <a:pt x="5705" y="119"/>
                  </a:cubicBezTo>
                  <a:cubicBezTo>
                    <a:pt x="5675" y="108"/>
                    <a:pt x="5641" y="102"/>
                    <a:pt x="5605" y="102"/>
                  </a:cubicBezTo>
                  <a:cubicBezTo>
                    <a:pt x="5185" y="102"/>
                    <a:pt x="4413" y="835"/>
                    <a:pt x="4413" y="835"/>
                  </a:cubicBezTo>
                  <a:cubicBezTo>
                    <a:pt x="4413" y="835"/>
                    <a:pt x="4609" y="277"/>
                    <a:pt x="4228" y="64"/>
                  </a:cubicBezTo>
                  <a:cubicBezTo>
                    <a:pt x="4151" y="20"/>
                    <a:pt x="4082" y="1"/>
                    <a:pt x="4015" y="1"/>
                  </a:cubicBezTo>
                  <a:close/>
                </a:path>
              </a:pathLst>
            </a:custGeom>
            <a:solidFill>
              <a:srgbClr val="FDA9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382;p89">
              <a:extLst>
                <a:ext uri="{FF2B5EF4-FFF2-40B4-BE49-F238E27FC236}">
                  <a16:creationId xmlns:a16="http://schemas.microsoft.com/office/drawing/2014/main" id="{5BFA578C-7A0D-3B91-01F5-A2E4FA5C41BC}"/>
                </a:ext>
              </a:extLst>
            </p:cNvPr>
            <p:cNvSpPr/>
            <p:nvPr/>
          </p:nvSpPr>
          <p:spPr>
            <a:xfrm flipH="1">
              <a:off x="5493049" y="2814919"/>
              <a:ext cx="247175" cy="205211"/>
            </a:xfrm>
            <a:custGeom>
              <a:avLst/>
              <a:gdLst/>
              <a:ahLst/>
              <a:cxnLst/>
              <a:rect l="l" t="t" r="r" b="b"/>
              <a:pathLst>
                <a:path w="2574" h="2137" extrusionOk="0">
                  <a:moveTo>
                    <a:pt x="19" y="0"/>
                  </a:moveTo>
                  <a:cubicBezTo>
                    <a:pt x="0" y="121"/>
                    <a:pt x="10" y="204"/>
                    <a:pt x="10" y="204"/>
                  </a:cubicBezTo>
                  <a:lnTo>
                    <a:pt x="2295" y="2137"/>
                  </a:lnTo>
                  <a:cubicBezTo>
                    <a:pt x="2295" y="2137"/>
                    <a:pt x="2407" y="2118"/>
                    <a:pt x="2574" y="2090"/>
                  </a:cubicBezTo>
                  <a:cubicBezTo>
                    <a:pt x="1728" y="1384"/>
                    <a:pt x="874" y="688"/>
                    <a:pt x="19"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383;p89">
              <a:extLst>
                <a:ext uri="{FF2B5EF4-FFF2-40B4-BE49-F238E27FC236}">
                  <a16:creationId xmlns:a16="http://schemas.microsoft.com/office/drawing/2014/main" id="{E51EEF83-62D9-2D45-A300-D3813F09DF3E}"/>
                </a:ext>
              </a:extLst>
            </p:cNvPr>
            <p:cNvSpPr/>
            <p:nvPr/>
          </p:nvSpPr>
          <p:spPr>
            <a:xfrm flipH="1">
              <a:off x="5310979" y="2647927"/>
              <a:ext cx="257066" cy="140296"/>
            </a:xfrm>
            <a:custGeom>
              <a:avLst/>
              <a:gdLst/>
              <a:ahLst/>
              <a:cxnLst/>
              <a:rect l="l" t="t" r="r" b="b"/>
              <a:pathLst>
                <a:path w="2677" h="1461" extrusionOk="0">
                  <a:moveTo>
                    <a:pt x="2624" y="1"/>
                  </a:moveTo>
                  <a:cubicBezTo>
                    <a:pt x="2611" y="1"/>
                    <a:pt x="2598" y="9"/>
                    <a:pt x="2593" y="20"/>
                  </a:cubicBezTo>
                  <a:cubicBezTo>
                    <a:pt x="2584" y="28"/>
                    <a:pt x="2171" y="577"/>
                    <a:pt x="1812" y="577"/>
                  </a:cubicBezTo>
                  <a:cubicBezTo>
                    <a:pt x="1761" y="577"/>
                    <a:pt x="1711" y="566"/>
                    <a:pt x="1663" y="541"/>
                  </a:cubicBezTo>
                  <a:cubicBezTo>
                    <a:pt x="1656" y="533"/>
                    <a:pt x="1649" y="530"/>
                    <a:pt x="1642" y="530"/>
                  </a:cubicBezTo>
                  <a:cubicBezTo>
                    <a:pt x="1631" y="530"/>
                    <a:pt x="1619" y="538"/>
                    <a:pt x="1608" y="550"/>
                  </a:cubicBezTo>
                  <a:cubicBezTo>
                    <a:pt x="1600" y="558"/>
                    <a:pt x="942" y="1381"/>
                    <a:pt x="344" y="1381"/>
                  </a:cubicBezTo>
                  <a:cubicBezTo>
                    <a:pt x="249" y="1381"/>
                    <a:pt x="155" y="1360"/>
                    <a:pt x="65" y="1312"/>
                  </a:cubicBezTo>
                  <a:cubicBezTo>
                    <a:pt x="59" y="1308"/>
                    <a:pt x="51" y="1306"/>
                    <a:pt x="43" y="1306"/>
                  </a:cubicBezTo>
                  <a:cubicBezTo>
                    <a:pt x="29" y="1306"/>
                    <a:pt x="16" y="1313"/>
                    <a:pt x="10" y="1330"/>
                  </a:cubicBezTo>
                  <a:cubicBezTo>
                    <a:pt x="0" y="1349"/>
                    <a:pt x="10" y="1377"/>
                    <a:pt x="28" y="1386"/>
                  </a:cubicBezTo>
                  <a:cubicBezTo>
                    <a:pt x="130" y="1442"/>
                    <a:pt x="242" y="1460"/>
                    <a:pt x="344" y="1460"/>
                  </a:cubicBezTo>
                  <a:cubicBezTo>
                    <a:pt x="929" y="1460"/>
                    <a:pt x="1533" y="773"/>
                    <a:pt x="1654" y="624"/>
                  </a:cubicBezTo>
                  <a:cubicBezTo>
                    <a:pt x="1707" y="647"/>
                    <a:pt x="1761" y="657"/>
                    <a:pt x="1815" y="657"/>
                  </a:cubicBezTo>
                  <a:cubicBezTo>
                    <a:pt x="2220" y="657"/>
                    <a:pt x="2641" y="91"/>
                    <a:pt x="2658" y="67"/>
                  </a:cubicBezTo>
                  <a:cubicBezTo>
                    <a:pt x="2676" y="48"/>
                    <a:pt x="2667" y="20"/>
                    <a:pt x="2648" y="11"/>
                  </a:cubicBezTo>
                  <a:cubicBezTo>
                    <a:pt x="2641" y="4"/>
                    <a:pt x="2633" y="1"/>
                    <a:pt x="2624"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384;p89">
              <a:extLst>
                <a:ext uri="{FF2B5EF4-FFF2-40B4-BE49-F238E27FC236}">
                  <a16:creationId xmlns:a16="http://schemas.microsoft.com/office/drawing/2014/main" id="{26E58757-1953-C813-3A96-2E414A1751F7}"/>
                </a:ext>
              </a:extLst>
            </p:cNvPr>
            <p:cNvSpPr/>
            <p:nvPr/>
          </p:nvSpPr>
          <p:spPr>
            <a:xfrm flipH="1">
              <a:off x="5165593" y="2640533"/>
              <a:ext cx="230274" cy="128965"/>
            </a:xfrm>
            <a:custGeom>
              <a:avLst/>
              <a:gdLst/>
              <a:ahLst/>
              <a:cxnLst/>
              <a:rect l="l" t="t" r="r" b="b"/>
              <a:pathLst>
                <a:path w="2398" h="1343" extrusionOk="0">
                  <a:moveTo>
                    <a:pt x="2358" y="1"/>
                  </a:moveTo>
                  <a:cubicBezTo>
                    <a:pt x="2352" y="1"/>
                    <a:pt x="2347" y="2"/>
                    <a:pt x="2342" y="4"/>
                  </a:cubicBezTo>
                  <a:cubicBezTo>
                    <a:pt x="2286" y="23"/>
                    <a:pt x="1134" y="450"/>
                    <a:pt x="911" y="1101"/>
                  </a:cubicBezTo>
                  <a:cubicBezTo>
                    <a:pt x="872" y="1098"/>
                    <a:pt x="804" y="1094"/>
                    <a:pt x="720" y="1094"/>
                  </a:cubicBezTo>
                  <a:cubicBezTo>
                    <a:pt x="506" y="1094"/>
                    <a:pt x="193" y="1121"/>
                    <a:pt x="19" y="1268"/>
                  </a:cubicBezTo>
                  <a:cubicBezTo>
                    <a:pt x="1" y="1277"/>
                    <a:pt x="1" y="1305"/>
                    <a:pt x="19" y="1324"/>
                  </a:cubicBezTo>
                  <a:cubicBezTo>
                    <a:pt x="28" y="1333"/>
                    <a:pt x="38" y="1342"/>
                    <a:pt x="47" y="1342"/>
                  </a:cubicBezTo>
                  <a:cubicBezTo>
                    <a:pt x="56" y="1342"/>
                    <a:pt x="66" y="1333"/>
                    <a:pt x="75" y="1333"/>
                  </a:cubicBezTo>
                  <a:cubicBezTo>
                    <a:pt x="217" y="1207"/>
                    <a:pt x="489" y="1181"/>
                    <a:pt x="688" y="1181"/>
                  </a:cubicBezTo>
                  <a:cubicBezTo>
                    <a:pt x="826" y="1181"/>
                    <a:pt x="930" y="1194"/>
                    <a:pt x="930" y="1194"/>
                  </a:cubicBezTo>
                  <a:cubicBezTo>
                    <a:pt x="957" y="1194"/>
                    <a:pt x="976" y="1184"/>
                    <a:pt x="976" y="1156"/>
                  </a:cubicBezTo>
                  <a:cubicBezTo>
                    <a:pt x="1162" y="525"/>
                    <a:pt x="2360" y="88"/>
                    <a:pt x="2370" y="79"/>
                  </a:cubicBezTo>
                  <a:cubicBezTo>
                    <a:pt x="2388" y="69"/>
                    <a:pt x="2398" y="51"/>
                    <a:pt x="2398" y="23"/>
                  </a:cubicBezTo>
                  <a:cubicBezTo>
                    <a:pt x="2391" y="9"/>
                    <a:pt x="2374" y="1"/>
                    <a:pt x="2358"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385;p89">
              <a:extLst>
                <a:ext uri="{FF2B5EF4-FFF2-40B4-BE49-F238E27FC236}">
                  <a16:creationId xmlns:a16="http://schemas.microsoft.com/office/drawing/2014/main" id="{1948CE88-C5C0-B8D2-5B8B-F6CC4A3FA005}"/>
                </a:ext>
              </a:extLst>
            </p:cNvPr>
            <p:cNvSpPr/>
            <p:nvPr/>
          </p:nvSpPr>
          <p:spPr>
            <a:xfrm flipH="1">
              <a:off x="5123628" y="2705735"/>
              <a:ext cx="230274" cy="128869"/>
            </a:xfrm>
            <a:custGeom>
              <a:avLst/>
              <a:gdLst/>
              <a:ahLst/>
              <a:cxnLst/>
              <a:rect l="l" t="t" r="r" b="b"/>
              <a:pathLst>
                <a:path w="2398" h="1342" extrusionOk="0">
                  <a:moveTo>
                    <a:pt x="2351" y="0"/>
                  </a:moveTo>
                  <a:cubicBezTo>
                    <a:pt x="2346" y="0"/>
                    <a:pt x="2339" y="1"/>
                    <a:pt x="2332" y="4"/>
                  </a:cubicBezTo>
                  <a:cubicBezTo>
                    <a:pt x="2286" y="22"/>
                    <a:pt x="1134" y="449"/>
                    <a:pt x="911" y="1109"/>
                  </a:cubicBezTo>
                  <a:cubicBezTo>
                    <a:pt x="866" y="1103"/>
                    <a:pt x="783" y="1096"/>
                    <a:pt x="683" y="1096"/>
                  </a:cubicBezTo>
                  <a:cubicBezTo>
                    <a:pt x="469" y="1096"/>
                    <a:pt x="177" y="1128"/>
                    <a:pt x="19" y="1267"/>
                  </a:cubicBezTo>
                  <a:cubicBezTo>
                    <a:pt x="0" y="1286"/>
                    <a:pt x="0" y="1304"/>
                    <a:pt x="9" y="1323"/>
                  </a:cubicBezTo>
                  <a:cubicBezTo>
                    <a:pt x="19" y="1332"/>
                    <a:pt x="28" y="1341"/>
                    <a:pt x="47" y="1341"/>
                  </a:cubicBezTo>
                  <a:cubicBezTo>
                    <a:pt x="56" y="1341"/>
                    <a:pt x="65" y="1341"/>
                    <a:pt x="65" y="1332"/>
                  </a:cubicBezTo>
                  <a:cubicBezTo>
                    <a:pt x="213" y="1206"/>
                    <a:pt x="484" y="1180"/>
                    <a:pt x="683" y="1180"/>
                  </a:cubicBezTo>
                  <a:cubicBezTo>
                    <a:pt x="822" y="1180"/>
                    <a:pt x="925" y="1193"/>
                    <a:pt x="929" y="1193"/>
                  </a:cubicBezTo>
                  <a:cubicBezTo>
                    <a:pt x="948" y="1193"/>
                    <a:pt x="966" y="1183"/>
                    <a:pt x="976" y="1165"/>
                  </a:cubicBezTo>
                  <a:cubicBezTo>
                    <a:pt x="1162" y="524"/>
                    <a:pt x="2351" y="87"/>
                    <a:pt x="2360" y="78"/>
                  </a:cubicBezTo>
                  <a:cubicBezTo>
                    <a:pt x="2388" y="78"/>
                    <a:pt x="2397" y="50"/>
                    <a:pt x="2388" y="31"/>
                  </a:cubicBezTo>
                  <a:cubicBezTo>
                    <a:pt x="2381" y="11"/>
                    <a:pt x="2369" y="0"/>
                    <a:pt x="2351"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386;p89">
              <a:extLst>
                <a:ext uri="{FF2B5EF4-FFF2-40B4-BE49-F238E27FC236}">
                  <a16:creationId xmlns:a16="http://schemas.microsoft.com/office/drawing/2014/main" id="{25E0ED7D-D99A-C54A-91EA-24FB512ABEA4}"/>
                </a:ext>
              </a:extLst>
            </p:cNvPr>
            <p:cNvSpPr/>
            <p:nvPr/>
          </p:nvSpPr>
          <p:spPr>
            <a:xfrm flipH="1">
              <a:off x="5098661" y="2777084"/>
              <a:ext cx="230274" cy="128869"/>
            </a:xfrm>
            <a:custGeom>
              <a:avLst/>
              <a:gdLst/>
              <a:ahLst/>
              <a:cxnLst/>
              <a:rect l="l" t="t" r="r" b="b"/>
              <a:pathLst>
                <a:path w="2398" h="1342" extrusionOk="0">
                  <a:moveTo>
                    <a:pt x="2357" y="0"/>
                  </a:moveTo>
                  <a:cubicBezTo>
                    <a:pt x="2351" y="0"/>
                    <a:pt x="2346" y="1"/>
                    <a:pt x="2342" y="4"/>
                  </a:cubicBezTo>
                  <a:cubicBezTo>
                    <a:pt x="2286" y="22"/>
                    <a:pt x="1134" y="450"/>
                    <a:pt x="911" y="1109"/>
                  </a:cubicBezTo>
                  <a:cubicBezTo>
                    <a:pt x="866" y="1103"/>
                    <a:pt x="784" y="1097"/>
                    <a:pt x="685" y="1097"/>
                  </a:cubicBezTo>
                  <a:cubicBezTo>
                    <a:pt x="473" y="1097"/>
                    <a:pt x="184" y="1128"/>
                    <a:pt x="19" y="1267"/>
                  </a:cubicBezTo>
                  <a:cubicBezTo>
                    <a:pt x="0" y="1286"/>
                    <a:pt x="0" y="1314"/>
                    <a:pt x="19" y="1332"/>
                  </a:cubicBezTo>
                  <a:cubicBezTo>
                    <a:pt x="28" y="1342"/>
                    <a:pt x="37" y="1342"/>
                    <a:pt x="47" y="1342"/>
                  </a:cubicBezTo>
                  <a:cubicBezTo>
                    <a:pt x="56" y="1342"/>
                    <a:pt x="65" y="1342"/>
                    <a:pt x="75" y="1332"/>
                  </a:cubicBezTo>
                  <a:cubicBezTo>
                    <a:pt x="222" y="1207"/>
                    <a:pt x="509" y="1183"/>
                    <a:pt x="709" y="1183"/>
                  </a:cubicBezTo>
                  <a:cubicBezTo>
                    <a:pt x="837" y="1183"/>
                    <a:pt x="929" y="1193"/>
                    <a:pt x="929" y="1193"/>
                  </a:cubicBezTo>
                  <a:cubicBezTo>
                    <a:pt x="957" y="1193"/>
                    <a:pt x="976" y="1184"/>
                    <a:pt x="976" y="1165"/>
                  </a:cubicBezTo>
                  <a:cubicBezTo>
                    <a:pt x="1162" y="533"/>
                    <a:pt x="2360" y="87"/>
                    <a:pt x="2369" y="87"/>
                  </a:cubicBezTo>
                  <a:cubicBezTo>
                    <a:pt x="2388" y="78"/>
                    <a:pt x="2397" y="50"/>
                    <a:pt x="2397" y="32"/>
                  </a:cubicBezTo>
                  <a:cubicBezTo>
                    <a:pt x="2390" y="11"/>
                    <a:pt x="2373" y="0"/>
                    <a:pt x="2357"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387;p89">
              <a:extLst>
                <a:ext uri="{FF2B5EF4-FFF2-40B4-BE49-F238E27FC236}">
                  <a16:creationId xmlns:a16="http://schemas.microsoft.com/office/drawing/2014/main" id="{1185A27C-6F11-39D3-1AA9-8AA170FCC464}"/>
                </a:ext>
              </a:extLst>
            </p:cNvPr>
            <p:cNvSpPr/>
            <p:nvPr/>
          </p:nvSpPr>
          <p:spPr>
            <a:xfrm flipH="1">
              <a:off x="5467138" y="2689219"/>
              <a:ext cx="2810437" cy="2047498"/>
            </a:xfrm>
            <a:custGeom>
              <a:avLst/>
              <a:gdLst/>
              <a:ahLst/>
              <a:cxnLst/>
              <a:rect l="l" t="t" r="r" b="b"/>
              <a:pathLst>
                <a:path w="29267" h="21322" extrusionOk="0">
                  <a:moveTo>
                    <a:pt x="13240" y="1"/>
                  </a:moveTo>
                  <a:cubicBezTo>
                    <a:pt x="12807" y="1"/>
                    <a:pt x="12543" y="36"/>
                    <a:pt x="12543" y="36"/>
                  </a:cubicBezTo>
                  <a:lnTo>
                    <a:pt x="7786" y="872"/>
                  </a:lnTo>
                  <a:cubicBezTo>
                    <a:pt x="7405" y="1012"/>
                    <a:pt x="7033" y="1179"/>
                    <a:pt x="6680" y="1365"/>
                  </a:cubicBezTo>
                  <a:cubicBezTo>
                    <a:pt x="3809" y="2861"/>
                    <a:pt x="1923" y="5741"/>
                    <a:pt x="966" y="8258"/>
                  </a:cubicBezTo>
                  <a:cubicBezTo>
                    <a:pt x="0" y="10832"/>
                    <a:pt x="46" y="13025"/>
                    <a:pt x="46" y="13025"/>
                  </a:cubicBezTo>
                  <a:lnTo>
                    <a:pt x="6086" y="13006"/>
                  </a:lnTo>
                  <a:lnTo>
                    <a:pt x="3484" y="21321"/>
                  </a:lnTo>
                  <a:cubicBezTo>
                    <a:pt x="7126" y="20578"/>
                    <a:pt x="7916" y="17010"/>
                    <a:pt x="7916" y="17010"/>
                  </a:cubicBezTo>
                  <a:cubicBezTo>
                    <a:pt x="8114" y="17786"/>
                    <a:pt x="8563" y="18063"/>
                    <a:pt x="9268" y="18063"/>
                  </a:cubicBezTo>
                  <a:cubicBezTo>
                    <a:pt x="9821" y="18063"/>
                    <a:pt x="10531" y="17893"/>
                    <a:pt x="11400" y="17661"/>
                  </a:cubicBezTo>
                  <a:cubicBezTo>
                    <a:pt x="13379" y="17131"/>
                    <a:pt x="18991" y="15803"/>
                    <a:pt x="18991" y="15803"/>
                  </a:cubicBezTo>
                  <a:cubicBezTo>
                    <a:pt x="18991" y="15803"/>
                    <a:pt x="18424" y="14409"/>
                    <a:pt x="18043" y="13006"/>
                  </a:cubicBezTo>
                  <a:cubicBezTo>
                    <a:pt x="17662" y="11603"/>
                    <a:pt x="18312" y="10507"/>
                    <a:pt x="18312" y="10507"/>
                  </a:cubicBezTo>
                  <a:cubicBezTo>
                    <a:pt x="18312" y="10507"/>
                    <a:pt x="19004" y="11440"/>
                    <a:pt x="20511" y="11440"/>
                  </a:cubicBezTo>
                  <a:cubicBezTo>
                    <a:pt x="21032" y="11440"/>
                    <a:pt x="21651" y="11328"/>
                    <a:pt x="22372" y="11027"/>
                  </a:cubicBezTo>
                  <a:cubicBezTo>
                    <a:pt x="23757" y="10442"/>
                    <a:pt x="26748" y="7014"/>
                    <a:pt x="28300" y="5165"/>
                  </a:cubicBezTo>
                  <a:cubicBezTo>
                    <a:pt x="28328" y="5127"/>
                    <a:pt x="28356" y="5090"/>
                    <a:pt x="28384" y="5053"/>
                  </a:cubicBezTo>
                  <a:cubicBezTo>
                    <a:pt x="28922" y="4403"/>
                    <a:pt x="29266" y="3975"/>
                    <a:pt x="29266" y="3975"/>
                  </a:cubicBezTo>
                  <a:cubicBezTo>
                    <a:pt x="29201" y="3901"/>
                    <a:pt x="29118" y="3799"/>
                    <a:pt x="29025" y="3706"/>
                  </a:cubicBezTo>
                  <a:cubicBezTo>
                    <a:pt x="28988" y="3669"/>
                    <a:pt x="28960" y="3641"/>
                    <a:pt x="28922" y="3604"/>
                  </a:cubicBezTo>
                  <a:cubicBezTo>
                    <a:pt x="28709" y="3390"/>
                    <a:pt x="28439" y="3139"/>
                    <a:pt x="28151" y="2879"/>
                  </a:cubicBezTo>
                  <a:cubicBezTo>
                    <a:pt x="28123" y="2851"/>
                    <a:pt x="28086" y="2814"/>
                    <a:pt x="28049" y="2786"/>
                  </a:cubicBezTo>
                  <a:cubicBezTo>
                    <a:pt x="27789" y="2554"/>
                    <a:pt x="27510" y="2312"/>
                    <a:pt x="27250" y="2089"/>
                  </a:cubicBezTo>
                  <a:cubicBezTo>
                    <a:pt x="27213" y="2052"/>
                    <a:pt x="27176" y="2024"/>
                    <a:pt x="27148" y="1997"/>
                  </a:cubicBezTo>
                  <a:cubicBezTo>
                    <a:pt x="26841" y="1736"/>
                    <a:pt x="26553" y="1495"/>
                    <a:pt x="26321" y="1309"/>
                  </a:cubicBezTo>
                  <a:cubicBezTo>
                    <a:pt x="26293" y="1281"/>
                    <a:pt x="26256" y="1253"/>
                    <a:pt x="26219" y="1225"/>
                  </a:cubicBezTo>
                  <a:cubicBezTo>
                    <a:pt x="25959" y="1002"/>
                    <a:pt x="25791" y="872"/>
                    <a:pt x="25791" y="872"/>
                  </a:cubicBezTo>
                  <a:cubicBezTo>
                    <a:pt x="25373" y="1030"/>
                    <a:pt x="24955" y="1272"/>
                    <a:pt x="24556" y="1551"/>
                  </a:cubicBezTo>
                  <a:cubicBezTo>
                    <a:pt x="24519" y="1578"/>
                    <a:pt x="24481" y="1597"/>
                    <a:pt x="24435" y="1625"/>
                  </a:cubicBezTo>
                  <a:cubicBezTo>
                    <a:pt x="23116" y="2573"/>
                    <a:pt x="21936" y="3948"/>
                    <a:pt x="21360" y="4663"/>
                  </a:cubicBezTo>
                  <a:cubicBezTo>
                    <a:pt x="21360" y="4663"/>
                    <a:pt x="21360" y="4672"/>
                    <a:pt x="21360" y="4672"/>
                  </a:cubicBezTo>
                  <a:cubicBezTo>
                    <a:pt x="21127" y="4960"/>
                    <a:pt x="20988" y="5146"/>
                    <a:pt x="20988" y="5146"/>
                  </a:cubicBezTo>
                  <a:cubicBezTo>
                    <a:pt x="20988" y="5146"/>
                    <a:pt x="20644" y="4152"/>
                    <a:pt x="18294" y="1876"/>
                  </a:cubicBezTo>
                  <a:cubicBezTo>
                    <a:pt x="17151" y="779"/>
                    <a:pt x="15767" y="315"/>
                    <a:pt x="14642" y="120"/>
                  </a:cubicBezTo>
                  <a:cubicBezTo>
                    <a:pt x="14093" y="26"/>
                    <a:pt x="13606" y="1"/>
                    <a:pt x="13240" y="1"/>
                  </a:cubicBezTo>
                  <a:close/>
                </a:path>
              </a:pathLst>
            </a:custGeom>
            <a:solidFill>
              <a:srgbClr val="CC44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388;p89">
              <a:extLst>
                <a:ext uri="{FF2B5EF4-FFF2-40B4-BE49-F238E27FC236}">
                  <a16:creationId xmlns:a16="http://schemas.microsoft.com/office/drawing/2014/main" id="{7B87408B-4471-3158-538F-3A6F98D511A8}"/>
                </a:ext>
              </a:extLst>
            </p:cNvPr>
            <p:cNvSpPr/>
            <p:nvPr/>
          </p:nvSpPr>
          <p:spPr>
            <a:xfrm flipH="1">
              <a:off x="6870576" y="2689603"/>
              <a:ext cx="777055" cy="304695"/>
            </a:xfrm>
            <a:custGeom>
              <a:avLst/>
              <a:gdLst/>
              <a:ahLst/>
              <a:cxnLst/>
              <a:rect l="l" t="t" r="r" b="b"/>
              <a:pathLst>
                <a:path w="8092" h="3173" extrusionOk="0">
                  <a:moveTo>
                    <a:pt x="6660" y="0"/>
                  </a:moveTo>
                  <a:cubicBezTo>
                    <a:pt x="6239" y="0"/>
                    <a:pt x="5983" y="32"/>
                    <a:pt x="5983" y="32"/>
                  </a:cubicBezTo>
                  <a:lnTo>
                    <a:pt x="1226" y="868"/>
                  </a:lnTo>
                  <a:cubicBezTo>
                    <a:pt x="836" y="1008"/>
                    <a:pt x="473" y="1166"/>
                    <a:pt x="120" y="1351"/>
                  </a:cubicBezTo>
                  <a:cubicBezTo>
                    <a:pt x="14" y="1997"/>
                    <a:pt x="0" y="3172"/>
                    <a:pt x="1393" y="3172"/>
                  </a:cubicBezTo>
                  <a:cubicBezTo>
                    <a:pt x="1464" y="3172"/>
                    <a:pt x="1538" y="3169"/>
                    <a:pt x="1616" y="3163"/>
                  </a:cubicBezTo>
                  <a:cubicBezTo>
                    <a:pt x="3809" y="2977"/>
                    <a:pt x="4394" y="1565"/>
                    <a:pt x="4394" y="1565"/>
                  </a:cubicBezTo>
                  <a:cubicBezTo>
                    <a:pt x="4394" y="1565"/>
                    <a:pt x="5232" y="1901"/>
                    <a:pt x="6113" y="1901"/>
                  </a:cubicBezTo>
                  <a:cubicBezTo>
                    <a:pt x="6850" y="1901"/>
                    <a:pt x="7618" y="1666"/>
                    <a:pt x="7952" y="803"/>
                  </a:cubicBezTo>
                  <a:cubicBezTo>
                    <a:pt x="8055" y="543"/>
                    <a:pt x="8092" y="320"/>
                    <a:pt x="8082" y="116"/>
                  </a:cubicBezTo>
                  <a:cubicBezTo>
                    <a:pt x="7523" y="25"/>
                    <a:pt x="7029" y="0"/>
                    <a:pt x="66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389;p89">
              <a:extLst>
                <a:ext uri="{FF2B5EF4-FFF2-40B4-BE49-F238E27FC236}">
                  <a16:creationId xmlns:a16="http://schemas.microsoft.com/office/drawing/2014/main" id="{9C16CAE7-6AFC-5148-C2AC-EC144914F35B}"/>
                </a:ext>
              </a:extLst>
            </p:cNvPr>
            <p:cNvSpPr/>
            <p:nvPr/>
          </p:nvSpPr>
          <p:spPr>
            <a:xfrm flipH="1">
              <a:off x="6226414" y="3137861"/>
              <a:ext cx="73269" cy="261099"/>
            </a:xfrm>
            <a:custGeom>
              <a:avLst/>
              <a:gdLst/>
              <a:ahLst/>
              <a:cxnLst/>
              <a:rect l="l" t="t" r="r" b="b"/>
              <a:pathLst>
                <a:path w="763" h="2719" extrusionOk="0">
                  <a:moveTo>
                    <a:pt x="763" y="0"/>
                  </a:moveTo>
                  <a:lnTo>
                    <a:pt x="763" y="0"/>
                  </a:lnTo>
                  <a:cubicBezTo>
                    <a:pt x="530" y="288"/>
                    <a:pt x="391" y="474"/>
                    <a:pt x="391" y="474"/>
                  </a:cubicBezTo>
                  <a:cubicBezTo>
                    <a:pt x="391" y="474"/>
                    <a:pt x="1" y="2258"/>
                    <a:pt x="122" y="2685"/>
                  </a:cubicBezTo>
                  <a:cubicBezTo>
                    <a:pt x="128" y="2708"/>
                    <a:pt x="135" y="2719"/>
                    <a:pt x="144" y="2719"/>
                  </a:cubicBezTo>
                  <a:cubicBezTo>
                    <a:pt x="251" y="2719"/>
                    <a:pt x="531" y="1049"/>
                    <a:pt x="763"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90;p89">
              <a:extLst>
                <a:ext uri="{FF2B5EF4-FFF2-40B4-BE49-F238E27FC236}">
                  <a16:creationId xmlns:a16="http://schemas.microsoft.com/office/drawing/2014/main" id="{4DB46909-A78A-6874-7232-C9930B44441B}"/>
                </a:ext>
              </a:extLst>
            </p:cNvPr>
            <p:cNvSpPr/>
            <p:nvPr/>
          </p:nvSpPr>
          <p:spPr>
            <a:xfrm flipH="1">
              <a:off x="6475320" y="3041449"/>
              <a:ext cx="190999" cy="652315"/>
            </a:xfrm>
            <a:custGeom>
              <a:avLst/>
              <a:gdLst/>
              <a:ahLst/>
              <a:cxnLst/>
              <a:rect l="l" t="t" r="r" b="b"/>
              <a:pathLst>
                <a:path w="1989" h="6793" extrusionOk="0">
                  <a:moveTo>
                    <a:pt x="65" y="1"/>
                  </a:moveTo>
                  <a:cubicBezTo>
                    <a:pt x="0" y="307"/>
                    <a:pt x="10" y="614"/>
                    <a:pt x="56" y="921"/>
                  </a:cubicBezTo>
                  <a:cubicBezTo>
                    <a:pt x="112" y="1227"/>
                    <a:pt x="214" y="1525"/>
                    <a:pt x="353" y="1803"/>
                  </a:cubicBezTo>
                  <a:cubicBezTo>
                    <a:pt x="483" y="2082"/>
                    <a:pt x="669" y="2342"/>
                    <a:pt x="855" y="2584"/>
                  </a:cubicBezTo>
                  <a:cubicBezTo>
                    <a:pt x="1041" y="2816"/>
                    <a:pt x="1208" y="3067"/>
                    <a:pt x="1357" y="3336"/>
                  </a:cubicBezTo>
                  <a:cubicBezTo>
                    <a:pt x="1496" y="3596"/>
                    <a:pt x="1617" y="3875"/>
                    <a:pt x="1701" y="4163"/>
                  </a:cubicBezTo>
                  <a:cubicBezTo>
                    <a:pt x="1784" y="4442"/>
                    <a:pt x="1840" y="4739"/>
                    <a:pt x="1849" y="5036"/>
                  </a:cubicBezTo>
                  <a:cubicBezTo>
                    <a:pt x="1849" y="5343"/>
                    <a:pt x="1831" y="5640"/>
                    <a:pt x="1756" y="5938"/>
                  </a:cubicBezTo>
                  <a:cubicBezTo>
                    <a:pt x="1728" y="6086"/>
                    <a:pt x="1682" y="6226"/>
                    <a:pt x="1636" y="6365"/>
                  </a:cubicBezTo>
                  <a:cubicBezTo>
                    <a:pt x="1617" y="6439"/>
                    <a:pt x="1580" y="6514"/>
                    <a:pt x="1552" y="6579"/>
                  </a:cubicBezTo>
                  <a:lnTo>
                    <a:pt x="1459" y="6792"/>
                  </a:lnTo>
                  <a:cubicBezTo>
                    <a:pt x="1775" y="6272"/>
                    <a:pt x="1979" y="5668"/>
                    <a:pt x="1979" y="5036"/>
                  </a:cubicBezTo>
                  <a:cubicBezTo>
                    <a:pt x="1989" y="4414"/>
                    <a:pt x="1803" y="3791"/>
                    <a:pt x="1505" y="3253"/>
                  </a:cubicBezTo>
                  <a:cubicBezTo>
                    <a:pt x="1357" y="2974"/>
                    <a:pt x="1180" y="2723"/>
                    <a:pt x="985" y="2481"/>
                  </a:cubicBezTo>
                  <a:lnTo>
                    <a:pt x="846" y="2305"/>
                  </a:lnTo>
                  <a:cubicBezTo>
                    <a:pt x="799" y="2240"/>
                    <a:pt x="753" y="2184"/>
                    <a:pt x="706" y="2119"/>
                  </a:cubicBezTo>
                  <a:cubicBezTo>
                    <a:pt x="669" y="2063"/>
                    <a:pt x="623" y="1998"/>
                    <a:pt x="586" y="1933"/>
                  </a:cubicBezTo>
                  <a:lnTo>
                    <a:pt x="465" y="1738"/>
                  </a:lnTo>
                  <a:cubicBezTo>
                    <a:pt x="325" y="1478"/>
                    <a:pt x="214" y="1199"/>
                    <a:pt x="140" y="902"/>
                  </a:cubicBezTo>
                  <a:cubicBezTo>
                    <a:pt x="75" y="614"/>
                    <a:pt x="37" y="307"/>
                    <a:pt x="65"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91;p89">
              <a:extLst>
                <a:ext uri="{FF2B5EF4-FFF2-40B4-BE49-F238E27FC236}">
                  <a16:creationId xmlns:a16="http://schemas.microsoft.com/office/drawing/2014/main" id="{1A6E62C3-0672-4E03-EAFC-EED762029537}"/>
                </a:ext>
              </a:extLst>
            </p:cNvPr>
            <p:cNvSpPr/>
            <p:nvPr/>
          </p:nvSpPr>
          <p:spPr>
            <a:xfrm flipH="1">
              <a:off x="5491225" y="2806853"/>
              <a:ext cx="439998" cy="377484"/>
            </a:xfrm>
            <a:custGeom>
              <a:avLst/>
              <a:gdLst/>
              <a:ahLst/>
              <a:cxnLst/>
              <a:rect l="l" t="t" r="r" b="b"/>
              <a:pathLst>
                <a:path w="4582" h="3931" extrusionOk="0">
                  <a:moveTo>
                    <a:pt x="1785" y="0"/>
                  </a:moveTo>
                  <a:cubicBezTo>
                    <a:pt x="1460" y="279"/>
                    <a:pt x="1144" y="567"/>
                    <a:pt x="828" y="864"/>
                  </a:cubicBezTo>
                  <a:cubicBezTo>
                    <a:pt x="596" y="688"/>
                    <a:pt x="354" y="502"/>
                    <a:pt x="122" y="326"/>
                  </a:cubicBezTo>
                  <a:cubicBezTo>
                    <a:pt x="85" y="353"/>
                    <a:pt x="38" y="372"/>
                    <a:pt x="1" y="400"/>
                  </a:cubicBezTo>
                  <a:cubicBezTo>
                    <a:pt x="252" y="586"/>
                    <a:pt x="493" y="772"/>
                    <a:pt x="735" y="957"/>
                  </a:cubicBezTo>
                  <a:cubicBezTo>
                    <a:pt x="772" y="985"/>
                    <a:pt x="809" y="1013"/>
                    <a:pt x="846" y="1041"/>
                  </a:cubicBezTo>
                  <a:cubicBezTo>
                    <a:pt x="1116" y="1264"/>
                    <a:pt x="1395" y="1487"/>
                    <a:pt x="1664" y="1710"/>
                  </a:cubicBezTo>
                  <a:cubicBezTo>
                    <a:pt x="1701" y="1738"/>
                    <a:pt x="1738" y="1775"/>
                    <a:pt x="1776" y="1803"/>
                  </a:cubicBezTo>
                  <a:cubicBezTo>
                    <a:pt x="1859" y="1877"/>
                    <a:pt x="1943" y="1951"/>
                    <a:pt x="2026" y="2026"/>
                  </a:cubicBezTo>
                  <a:cubicBezTo>
                    <a:pt x="2212" y="2184"/>
                    <a:pt x="2389" y="2342"/>
                    <a:pt x="2556" y="2509"/>
                  </a:cubicBezTo>
                  <a:cubicBezTo>
                    <a:pt x="2593" y="2546"/>
                    <a:pt x="2621" y="2574"/>
                    <a:pt x="2649" y="2602"/>
                  </a:cubicBezTo>
                  <a:cubicBezTo>
                    <a:pt x="2900" y="2853"/>
                    <a:pt x="3151" y="3103"/>
                    <a:pt x="3383" y="3364"/>
                  </a:cubicBezTo>
                  <a:cubicBezTo>
                    <a:pt x="3411" y="3401"/>
                    <a:pt x="3439" y="3438"/>
                    <a:pt x="3466" y="3466"/>
                  </a:cubicBezTo>
                  <a:cubicBezTo>
                    <a:pt x="3606" y="3624"/>
                    <a:pt x="3736" y="3772"/>
                    <a:pt x="3866" y="3930"/>
                  </a:cubicBezTo>
                  <a:cubicBezTo>
                    <a:pt x="3894" y="3893"/>
                    <a:pt x="3922" y="3865"/>
                    <a:pt x="3950" y="3828"/>
                  </a:cubicBezTo>
                  <a:cubicBezTo>
                    <a:pt x="3829" y="3670"/>
                    <a:pt x="3699" y="3522"/>
                    <a:pt x="3578" y="3373"/>
                  </a:cubicBezTo>
                  <a:cubicBezTo>
                    <a:pt x="3903" y="3066"/>
                    <a:pt x="4247" y="2769"/>
                    <a:pt x="4581" y="2472"/>
                  </a:cubicBezTo>
                  <a:cubicBezTo>
                    <a:pt x="4554" y="2444"/>
                    <a:pt x="4526" y="2407"/>
                    <a:pt x="4488" y="2379"/>
                  </a:cubicBezTo>
                  <a:cubicBezTo>
                    <a:pt x="4145" y="2667"/>
                    <a:pt x="3810" y="2964"/>
                    <a:pt x="3485" y="3271"/>
                  </a:cubicBezTo>
                  <a:cubicBezTo>
                    <a:pt x="3439" y="3224"/>
                    <a:pt x="3392" y="3178"/>
                    <a:pt x="3346" y="3122"/>
                  </a:cubicBezTo>
                  <a:cubicBezTo>
                    <a:pt x="3151" y="2918"/>
                    <a:pt x="2955" y="2713"/>
                    <a:pt x="2751" y="2509"/>
                  </a:cubicBezTo>
                  <a:cubicBezTo>
                    <a:pt x="3067" y="2221"/>
                    <a:pt x="3392" y="1933"/>
                    <a:pt x="3717" y="1654"/>
                  </a:cubicBezTo>
                  <a:cubicBezTo>
                    <a:pt x="3689" y="1626"/>
                    <a:pt x="3652" y="1589"/>
                    <a:pt x="3615" y="1561"/>
                  </a:cubicBezTo>
                  <a:cubicBezTo>
                    <a:pt x="3290" y="1840"/>
                    <a:pt x="2974" y="2128"/>
                    <a:pt x="2658" y="2416"/>
                  </a:cubicBezTo>
                  <a:cubicBezTo>
                    <a:pt x="2398" y="2174"/>
                    <a:pt x="2138" y="1942"/>
                    <a:pt x="1868" y="1710"/>
                  </a:cubicBezTo>
                  <a:cubicBezTo>
                    <a:pt x="2175" y="1422"/>
                    <a:pt x="2491" y="1134"/>
                    <a:pt x="2816" y="864"/>
                  </a:cubicBezTo>
                  <a:cubicBezTo>
                    <a:pt x="2779" y="827"/>
                    <a:pt x="2742" y="799"/>
                    <a:pt x="2705" y="772"/>
                  </a:cubicBezTo>
                  <a:cubicBezTo>
                    <a:pt x="2389" y="1050"/>
                    <a:pt x="2073" y="1329"/>
                    <a:pt x="1766" y="1626"/>
                  </a:cubicBezTo>
                  <a:cubicBezTo>
                    <a:pt x="1534" y="1422"/>
                    <a:pt x="1292" y="1236"/>
                    <a:pt x="1060" y="1050"/>
                  </a:cubicBezTo>
                  <a:cubicBezTo>
                    <a:pt x="1014" y="1013"/>
                    <a:pt x="977" y="985"/>
                    <a:pt x="939" y="948"/>
                  </a:cubicBezTo>
                  <a:cubicBezTo>
                    <a:pt x="1246" y="651"/>
                    <a:pt x="1571" y="363"/>
                    <a:pt x="1887" y="84"/>
                  </a:cubicBezTo>
                  <a:cubicBezTo>
                    <a:pt x="1850" y="56"/>
                    <a:pt x="1822" y="28"/>
                    <a:pt x="1785"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92;p89">
              <a:extLst>
                <a:ext uri="{FF2B5EF4-FFF2-40B4-BE49-F238E27FC236}">
                  <a16:creationId xmlns:a16="http://schemas.microsoft.com/office/drawing/2014/main" id="{1669224B-C28F-0689-8B12-20D6C037DB1F}"/>
                </a:ext>
              </a:extLst>
            </p:cNvPr>
            <p:cNvSpPr/>
            <p:nvPr/>
          </p:nvSpPr>
          <p:spPr>
            <a:xfrm flipH="1">
              <a:off x="6702819" y="2941580"/>
              <a:ext cx="1458850" cy="533625"/>
            </a:xfrm>
            <a:custGeom>
              <a:avLst/>
              <a:gdLst/>
              <a:ahLst/>
              <a:cxnLst/>
              <a:rect l="l" t="t" r="r" b="b"/>
              <a:pathLst>
                <a:path w="15192" h="5557" extrusionOk="0">
                  <a:moveTo>
                    <a:pt x="13147" y="0"/>
                  </a:moveTo>
                  <a:cubicBezTo>
                    <a:pt x="10713" y="744"/>
                    <a:pt x="8976" y="1989"/>
                    <a:pt x="8037" y="2945"/>
                  </a:cubicBezTo>
                  <a:cubicBezTo>
                    <a:pt x="7387" y="3605"/>
                    <a:pt x="7192" y="4163"/>
                    <a:pt x="7192" y="4163"/>
                  </a:cubicBezTo>
                  <a:cubicBezTo>
                    <a:pt x="6802" y="3735"/>
                    <a:pt x="6365" y="3521"/>
                    <a:pt x="5845" y="3317"/>
                  </a:cubicBezTo>
                  <a:cubicBezTo>
                    <a:pt x="3829" y="2527"/>
                    <a:pt x="1041" y="2527"/>
                    <a:pt x="1041" y="2527"/>
                  </a:cubicBezTo>
                  <a:cubicBezTo>
                    <a:pt x="447" y="2908"/>
                    <a:pt x="1" y="4014"/>
                    <a:pt x="1" y="4014"/>
                  </a:cubicBezTo>
                  <a:lnTo>
                    <a:pt x="122" y="4469"/>
                  </a:lnTo>
                  <a:lnTo>
                    <a:pt x="7118" y="5556"/>
                  </a:lnTo>
                  <a:cubicBezTo>
                    <a:pt x="7118" y="5556"/>
                    <a:pt x="14801" y="2407"/>
                    <a:pt x="14996" y="1626"/>
                  </a:cubicBezTo>
                  <a:cubicBezTo>
                    <a:pt x="15191" y="846"/>
                    <a:pt x="13147" y="0"/>
                    <a:pt x="131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93;p89">
              <a:extLst>
                <a:ext uri="{FF2B5EF4-FFF2-40B4-BE49-F238E27FC236}">
                  <a16:creationId xmlns:a16="http://schemas.microsoft.com/office/drawing/2014/main" id="{87C8E4C0-DDDA-D09C-582F-AE4469AD3081}"/>
                </a:ext>
              </a:extLst>
            </p:cNvPr>
            <p:cNvSpPr/>
            <p:nvPr/>
          </p:nvSpPr>
          <p:spPr>
            <a:xfrm flipH="1">
              <a:off x="6707333" y="3060174"/>
              <a:ext cx="1479304" cy="1053806"/>
            </a:xfrm>
            <a:custGeom>
              <a:avLst/>
              <a:gdLst/>
              <a:ahLst/>
              <a:cxnLst/>
              <a:rect l="l" t="t" r="r" b="b"/>
              <a:pathLst>
                <a:path w="15405" h="10974" extrusionOk="0">
                  <a:moveTo>
                    <a:pt x="15405" y="1"/>
                  </a:moveTo>
                  <a:lnTo>
                    <a:pt x="8474" y="2779"/>
                  </a:lnTo>
                  <a:cubicBezTo>
                    <a:pt x="8483" y="2835"/>
                    <a:pt x="8613" y="3587"/>
                    <a:pt x="7675" y="3792"/>
                  </a:cubicBezTo>
                  <a:cubicBezTo>
                    <a:pt x="7528" y="3823"/>
                    <a:pt x="7397" y="3837"/>
                    <a:pt x="7279" y="3837"/>
                  </a:cubicBezTo>
                  <a:cubicBezTo>
                    <a:pt x="6570" y="3837"/>
                    <a:pt x="6362" y="3340"/>
                    <a:pt x="6346" y="3308"/>
                  </a:cubicBezTo>
                  <a:cubicBezTo>
                    <a:pt x="5269" y="3160"/>
                    <a:pt x="1" y="2872"/>
                    <a:pt x="1" y="2872"/>
                  </a:cubicBezTo>
                  <a:lnTo>
                    <a:pt x="1" y="2872"/>
                  </a:lnTo>
                  <a:lnTo>
                    <a:pt x="4414" y="10871"/>
                  </a:lnTo>
                  <a:lnTo>
                    <a:pt x="8650" y="10945"/>
                  </a:lnTo>
                  <a:lnTo>
                    <a:pt x="9663" y="10973"/>
                  </a:lnTo>
                  <a:lnTo>
                    <a:pt x="10611" y="10648"/>
                  </a:lnTo>
                  <a:lnTo>
                    <a:pt x="15043" y="9143"/>
                  </a:lnTo>
                  <a:lnTo>
                    <a:pt x="15405" y="1"/>
                  </a:lnTo>
                  <a:close/>
                </a:path>
              </a:pathLst>
            </a:custGeom>
            <a:solidFill>
              <a:srgbClr val="E6CC9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94;p89">
              <a:extLst>
                <a:ext uri="{FF2B5EF4-FFF2-40B4-BE49-F238E27FC236}">
                  <a16:creationId xmlns:a16="http://schemas.microsoft.com/office/drawing/2014/main" id="{C1F682F4-41A6-F55C-80CB-37BEBEFC7024}"/>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E6CC9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95;p89">
              <a:extLst>
                <a:ext uri="{FF2B5EF4-FFF2-40B4-BE49-F238E27FC236}">
                  <a16:creationId xmlns:a16="http://schemas.microsoft.com/office/drawing/2014/main" id="{84DD9850-C1BE-0BBA-0B37-BE80005F9B14}"/>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000000">
                <a:alpha val="61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96;p89">
              <a:extLst>
                <a:ext uri="{FF2B5EF4-FFF2-40B4-BE49-F238E27FC236}">
                  <a16:creationId xmlns:a16="http://schemas.microsoft.com/office/drawing/2014/main" id="{3F971187-E473-F70B-4D88-1AC66AA1AB74}"/>
                </a:ext>
              </a:extLst>
            </p:cNvPr>
            <p:cNvSpPr/>
            <p:nvPr/>
          </p:nvSpPr>
          <p:spPr>
            <a:xfrm flipH="1">
              <a:off x="6703684" y="3046346"/>
              <a:ext cx="1485641" cy="398514"/>
            </a:xfrm>
            <a:custGeom>
              <a:avLst/>
              <a:gdLst/>
              <a:ahLst/>
              <a:cxnLst/>
              <a:rect l="l" t="t" r="r" b="b"/>
              <a:pathLst>
                <a:path w="15471" h="4150" extrusionOk="0">
                  <a:moveTo>
                    <a:pt x="15286" y="1"/>
                  </a:moveTo>
                  <a:cubicBezTo>
                    <a:pt x="15264" y="1"/>
                    <a:pt x="15241" y="5"/>
                    <a:pt x="15219" y="15"/>
                  </a:cubicBezTo>
                  <a:lnTo>
                    <a:pt x="8437" y="2765"/>
                  </a:lnTo>
                  <a:cubicBezTo>
                    <a:pt x="8363" y="2793"/>
                    <a:pt x="8325" y="2876"/>
                    <a:pt x="8335" y="2951"/>
                  </a:cubicBezTo>
                  <a:cubicBezTo>
                    <a:pt x="8363" y="3062"/>
                    <a:pt x="8428" y="3601"/>
                    <a:pt x="7666" y="3768"/>
                  </a:cubicBezTo>
                  <a:cubicBezTo>
                    <a:pt x="7532" y="3798"/>
                    <a:pt x="7412" y="3810"/>
                    <a:pt x="7306" y="3810"/>
                  </a:cubicBezTo>
                  <a:cubicBezTo>
                    <a:pt x="6709" y="3810"/>
                    <a:pt x="6540" y="3411"/>
                    <a:pt x="6532" y="3387"/>
                  </a:cubicBezTo>
                  <a:cubicBezTo>
                    <a:pt x="6532" y="3387"/>
                    <a:pt x="6532" y="3378"/>
                    <a:pt x="6523" y="3369"/>
                  </a:cubicBezTo>
                  <a:cubicBezTo>
                    <a:pt x="6504" y="3322"/>
                    <a:pt x="6458" y="3295"/>
                    <a:pt x="6402" y="3285"/>
                  </a:cubicBezTo>
                  <a:cubicBezTo>
                    <a:pt x="5324" y="3137"/>
                    <a:pt x="391" y="2821"/>
                    <a:pt x="187" y="2802"/>
                  </a:cubicBezTo>
                  <a:cubicBezTo>
                    <a:pt x="94" y="2802"/>
                    <a:pt x="10" y="2867"/>
                    <a:pt x="1" y="2960"/>
                  </a:cubicBezTo>
                  <a:cubicBezTo>
                    <a:pt x="1" y="3053"/>
                    <a:pt x="66" y="3137"/>
                    <a:pt x="159" y="3137"/>
                  </a:cubicBezTo>
                  <a:cubicBezTo>
                    <a:pt x="214" y="3146"/>
                    <a:pt x="5046" y="3452"/>
                    <a:pt x="6272" y="3610"/>
                  </a:cubicBezTo>
                  <a:cubicBezTo>
                    <a:pt x="6374" y="3778"/>
                    <a:pt x="6662" y="4149"/>
                    <a:pt x="7303" y="4149"/>
                  </a:cubicBezTo>
                  <a:cubicBezTo>
                    <a:pt x="7433" y="4149"/>
                    <a:pt x="7582" y="4131"/>
                    <a:pt x="7740" y="4094"/>
                  </a:cubicBezTo>
                  <a:cubicBezTo>
                    <a:pt x="8521" y="3926"/>
                    <a:pt x="8697" y="3387"/>
                    <a:pt x="8678" y="3025"/>
                  </a:cubicBezTo>
                  <a:lnTo>
                    <a:pt x="15349" y="321"/>
                  </a:lnTo>
                  <a:cubicBezTo>
                    <a:pt x="15433" y="284"/>
                    <a:pt x="15470" y="191"/>
                    <a:pt x="15442" y="108"/>
                  </a:cubicBezTo>
                  <a:cubicBezTo>
                    <a:pt x="15415" y="39"/>
                    <a:pt x="15351" y="1"/>
                    <a:pt x="15286"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97;p89">
              <a:extLst>
                <a:ext uri="{FF2B5EF4-FFF2-40B4-BE49-F238E27FC236}">
                  <a16:creationId xmlns:a16="http://schemas.microsoft.com/office/drawing/2014/main" id="{61E647BD-2B60-7E2F-A294-97071C4EECBF}"/>
                </a:ext>
              </a:extLst>
            </p:cNvPr>
            <p:cNvSpPr/>
            <p:nvPr/>
          </p:nvSpPr>
          <p:spPr>
            <a:xfrm flipH="1">
              <a:off x="6971403" y="3029541"/>
              <a:ext cx="353381" cy="214525"/>
            </a:xfrm>
            <a:custGeom>
              <a:avLst/>
              <a:gdLst/>
              <a:ahLst/>
              <a:cxnLst/>
              <a:rect l="l" t="t" r="r" b="b"/>
              <a:pathLst>
                <a:path w="3680" h="2234" extrusionOk="0">
                  <a:moveTo>
                    <a:pt x="3630" y="1"/>
                  </a:moveTo>
                  <a:cubicBezTo>
                    <a:pt x="3625" y="1"/>
                    <a:pt x="3619" y="2"/>
                    <a:pt x="3615" y="4"/>
                  </a:cubicBezTo>
                  <a:cubicBezTo>
                    <a:pt x="2193" y="543"/>
                    <a:pt x="38" y="2141"/>
                    <a:pt x="19" y="2160"/>
                  </a:cubicBezTo>
                  <a:cubicBezTo>
                    <a:pt x="1" y="2169"/>
                    <a:pt x="1" y="2197"/>
                    <a:pt x="10" y="2215"/>
                  </a:cubicBezTo>
                  <a:cubicBezTo>
                    <a:pt x="19" y="2225"/>
                    <a:pt x="29" y="2234"/>
                    <a:pt x="47" y="2234"/>
                  </a:cubicBezTo>
                  <a:cubicBezTo>
                    <a:pt x="56" y="2234"/>
                    <a:pt x="66" y="2234"/>
                    <a:pt x="66" y="2225"/>
                  </a:cubicBezTo>
                  <a:cubicBezTo>
                    <a:pt x="94" y="2206"/>
                    <a:pt x="2240" y="617"/>
                    <a:pt x="3643" y="88"/>
                  </a:cubicBezTo>
                  <a:cubicBezTo>
                    <a:pt x="3671" y="78"/>
                    <a:pt x="3680" y="51"/>
                    <a:pt x="3671" y="32"/>
                  </a:cubicBezTo>
                  <a:cubicBezTo>
                    <a:pt x="3664" y="11"/>
                    <a:pt x="3646" y="1"/>
                    <a:pt x="3630"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98;p89">
              <a:extLst>
                <a:ext uri="{FF2B5EF4-FFF2-40B4-BE49-F238E27FC236}">
                  <a16:creationId xmlns:a16="http://schemas.microsoft.com/office/drawing/2014/main" id="{D98C3FF4-3B2C-C817-878A-1F3E879ADBDB}"/>
                </a:ext>
              </a:extLst>
            </p:cNvPr>
            <p:cNvSpPr/>
            <p:nvPr/>
          </p:nvSpPr>
          <p:spPr>
            <a:xfrm flipH="1">
              <a:off x="6865196" y="3045674"/>
              <a:ext cx="370378" cy="182356"/>
            </a:xfrm>
            <a:custGeom>
              <a:avLst/>
              <a:gdLst/>
              <a:ahLst/>
              <a:cxnLst/>
              <a:rect l="l" t="t" r="r" b="b"/>
              <a:pathLst>
                <a:path w="3857" h="1899" extrusionOk="0">
                  <a:moveTo>
                    <a:pt x="3812" y="1"/>
                  </a:moveTo>
                  <a:cubicBezTo>
                    <a:pt x="3808" y="1"/>
                    <a:pt x="3804" y="2"/>
                    <a:pt x="3801" y="3"/>
                  </a:cubicBezTo>
                  <a:cubicBezTo>
                    <a:pt x="2333" y="403"/>
                    <a:pt x="47" y="1806"/>
                    <a:pt x="29" y="1824"/>
                  </a:cubicBezTo>
                  <a:cubicBezTo>
                    <a:pt x="1" y="1834"/>
                    <a:pt x="1" y="1861"/>
                    <a:pt x="10" y="1880"/>
                  </a:cubicBezTo>
                  <a:cubicBezTo>
                    <a:pt x="19" y="1889"/>
                    <a:pt x="29" y="1899"/>
                    <a:pt x="47" y="1899"/>
                  </a:cubicBezTo>
                  <a:cubicBezTo>
                    <a:pt x="56" y="1899"/>
                    <a:pt x="66" y="1899"/>
                    <a:pt x="66" y="1889"/>
                  </a:cubicBezTo>
                  <a:cubicBezTo>
                    <a:pt x="94" y="1880"/>
                    <a:pt x="2370" y="486"/>
                    <a:pt x="3819" y="87"/>
                  </a:cubicBezTo>
                  <a:cubicBezTo>
                    <a:pt x="3847" y="78"/>
                    <a:pt x="3856" y="50"/>
                    <a:pt x="3847" y="31"/>
                  </a:cubicBezTo>
                  <a:cubicBezTo>
                    <a:pt x="3847" y="16"/>
                    <a:pt x="3829" y="1"/>
                    <a:pt x="3812"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99;p89">
              <a:extLst>
                <a:ext uri="{FF2B5EF4-FFF2-40B4-BE49-F238E27FC236}">
                  <a16:creationId xmlns:a16="http://schemas.microsoft.com/office/drawing/2014/main" id="{941DEF1F-B6E5-F573-5276-72855C2A909C}"/>
                </a:ext>
              </a:extLst>
            </p:cNvPr>
            <p:cNvSpPr/>
            <p:nvPr/>
          </p:nvSpPr>
          <p:spPr>
            <a:xfrm flipH="1">
              <a:off x="7643216" y="3226206"/>
              <a:ext cx="403315" cy="77686"/>
            </a:xfrm>
            <a:custGeom>
              <a:avLst/>
              <a:gdLst/>
              <a:ahLst/>
              <a:cxnLst/>
              <a:rect l="l" t="t" r="r" b="b"/>
              <a:pathLst>
                <a:path w="4200" h="809" extrusionOk="0">
                  <a:moveTo>
                    <a:pt x="38" y="0"/>
                  </a:moveTo>
                  <a:cubicBezTo>
                    <a:pt x="19" y="0"/>
                    <a:pt x="0" y="19"/>
                    <a:pt x="0" y="46"/>
                  </a:cubicBezTo>
                  <a:cubicBezTo>
                    <a:pt x="0" y="65"/>
                    <a:pt x="10" y="84"/>
                    <a:pt x="38" y="84"/>
                  </a:cubicBezTo>
                  <a:cubicBezTo>
                    <a:pt x="41" y="87"/>
                    <a:pt x="43" y="88"/>
                    <a:pt x="44" y="88"/>
                  </a:cubicBezTo>
                  <a:cubicBezTo>
                    <a:pt x="48" y="88"/>
                    <a:pt x="50" y="84"/>
                    <a:pt x="56" y="84"/>
                  </a:cubicBezTo>
                  <a:cubicBezTo>
                    <a:pt x="1561" y="84"/>
                    <a:pt x="4116" y="808"/>
                    <a:pt x="4144" y="808"/>
                  </a:cubicBezTo>
                  <a:lnTo>
                    <a:pt x="4153" y="808"/>
                  </a:lnTo>
                  <a:cubicBezTo>
                    <a:pt x="4172" y="808"/>
                    <a:pt x="4191" y="799"/>
                    <a:pt x="4191" y="780"/>
                  </a:cubicBezTo>
                  <a:cubicBezTo>
                    <a:pt x="4200" y="762"/>
                    <a:pt x="4181" y="734"/>
                    <a:pt x="4163" y="734"/>
                  </a:cubicBezTo>
                  <a:cubicBezTo>
                    <a:pt x="4135" y="725"/>
                    <a:pt x="1570" y="0"/>
                    <a:pt x="56"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00;p89">
              <a:extLst>
                <a:ext uri="{FF2B5EF4-FFF2-40B4-BE49-F238E27FC236}">
                  <a16:creationId xmlns:a16="http://schemas.microsoft.com/office/drawing/2014/main" id="{F33695AF-84C3-D80E-7381-9D86EB52E7C1}"/>
                </a:ext>
              </a:extLst>
            </p:cNvPr>
            <p:cNvSpPr/>
            <p:nvPr/>
          </p:nvSpPr>
          <p:spPr>
            <a:xfrm flipH="1">
              <a:off x="7732425" y="3279694"/>
              <a:ext cx="265036" cy="41100"/>
            </a:xfrm>
            <a:custGeom>
              <a:avLst/>
              <a:gdLst/>
              <a:ahLst/>
              <a:cxnLst/>
              <a:rect l="l" t="t" r="r" b="b"/>
              <a:pathLst>
                <a:path w="2760" h="428" extrusionOk="0">
                  <a:moveTo>
                    <a:pt x="47" y="0"/>
                  </a:moveTo>
                  <a:cubicBezTo>
                    <a:pt x="28" y="0"/>
                    <a:pt x="10" y="19"/>
                    <a:pt x="0" y="38"/>
                  </a:cubicBezTo>
                  <a:cubicBezTo>
                    <a:pt x="0" y="66"/>
                    <a:pt x="19" y="84"/>
                    <a:pt x="47" y="84"/>
                  </a:cubicBezTo>
                  <a:cubicBezTo>
                    <a:pt x="1348" y="177"/>
                    <a:pt x="2695" y="428"/>
                    <a:pt x="2704" y="428"/>
                  </a:cubicBezTo>
                  <a:lnTo>
                    <a:pt x="2713" y="428"/>
                  </a:lnTo>
                  <a:cubicBezTo>
                    <a:pt x="2732" y="428"/>
                    <a:pt x="2750" y="419"/>
                    <a:pt x="2750" y="400"/>
                  </a:cubicBezTo>
                  <a:cubicBezTo>
                    <a:pt x="2760" y="372"/>
                    <a:pt x="2741" y="354"/>
                    <a:pt x="2723" y="344"/>
                  </a:cubicBezTo>
                  <a:cubicBezTo>
                    <a:pt x="2704" y="344"/>
                    <a:pt x="1357" y="93"/>
                    <a:pt x="47"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01;p89">
              <a:extLst>
                <a:ext uri="{FF2B5EF4-FFF2-40B4-BE49-F238E27FC236}">
                  <a16:creationId xmlns:a16="http://schemas.microsoft.com/office/drawing/2014/main" id="{82F1F612-B438-1879-B4DF-248EFB50D30F}"/>
                </a:ext>
              </a:extLst>
            </p:cNvPr>
            <p:cNvSpPr/>
            <p:nvPr/>
          </p:nvSpPr>
          <p:spPr>
            <a:xfrm flipH="1">
              <a:off x="6634154" y="3497581"/>
              <a:ext cx="643288" cy="440670"/>
            </a:xfrm>
            <a:custGeom>
              <a:avLst/>
              <a:gdLst/>
              <a:ahLst/>
              <a:cxnLst/>
              <a:rect l="l" t="t" r="r" b="b"/>
              <a:pathLst>
                <a:path w="6699" h="4589" extrusionOk="0">
                  <a:moveTo>
                    <a:pt x="4232" y="1"/>
                  </a:moveTo>
                  <a:cubicBezTo>
                    <a:pt x="3976" y="1"/>
                    <a:pt x="3576" y="242"/>
                    <a:pt x="3233" y="389"/>
                  </a:cubicBezTo>
                  <a:cubicBezTo>
                    <a:pt x="3104" y="445"/>
                    <a:pt x="2990" y="466"/>
                    <a:pt x="2870" y="466"/>
                  </a:cubicBezTo>
                  <a:cubicBezTo>
                    <a:pt x="2575" y="466"/>
                    <a:pt x="2244" y="341"/>
                    <a:pt x="1570" y="314"/>
                  </a:cubicBezTo>
                  <a:cubicBezTo>
                    <a:pt x="1557" y="314"/>
                    <a:pt x="1543" y="314"/>
                    <a:pt x="1530" y="314"/>
                  </a:cubicBezTo>
                  <a:cubicBezTo>
                    <a:pt x="1092" y="314"/>
                    <a:pt x="726" y="459"/>
                    <a:pt x="465" y="621"/>
                  </a:cubicBezTo>
                  <a:cubicBezTo>
                    <a:pt x="353" y="686"/>
                    <a:pt x="270" y="751"/>
                    <a:pt x="195" y="807"/>
                  </a:cubicBezTo>
                  <a:cubicBezTo>
                    <a:pt x="65" y="909"/>
                    <a:pt x="0" y="983"/>
                    <a:pt x="0" y="983"/>
                  </a:cubicBezTo>
                  <a:lnTo>
                    <a:pt x="697" y="4579"/>
                  </a:lnTo>
                  <a:cubicBezTo>
                    <a:pt x="697" y="4579"/>
                    <a:pt x="715" y="4588"/>
                    <a:pt x="753" y="4588"/>
                  </a:cubicBezTo>
                  <a:lnTo>
                    <a:pt x="1041" y="4588"/>
                  </a:lnTo>
                  <a:cubicBezTo>
                    <a:pt x="1840" y="4588"/>
                    <a:pt x="3828" y="4551"/>
                    <a:pt x="4738" y="4142"/>
                  </a:cubicBezTo>
                  <a:cubicBezTo>
                    <a:pt x="5565" y="3770"/>
                    <a:pt x="5324" y="3306"/>
                    <a:pt x="5324" y="3306"/>
                  </a:cubicBezTo>
                  <a:cubicBezTo>
                    <a:pt x="6290" y="2804"/>
                    <a:pt x="6021" y="2228"/>
                    <a:pt x="6021" y="2228"/>
                  </a:cubicBezTo>
                  <a:cubicBezTo>
                    <a:pt x="6699" y="1624"/>
                    <a:pt x="6169" y="1160"/>
                    <a:pt x="6169" y="1160"/>
                  </a:cubicBezTo>
                  <a:cubicBezTo>
                    <a:pt x="6327" y="974"/>
                    <a:pt x="6383" y="816"/>
                    <a:pt x="6383" y="677"/>
                  </a:cubicBezTo>
                  <a:cubicBezTo>
                    <a:pt x="6366" y="498"/>
                    <a:pt x="6209" y="366"/>
                    <a:pt x="6033" y="366"/>
                  </a:cubicBezTo>
                  <a:cubicBezTo>
                    <a:pt x="6017" y="366"/>
                    <a:pt x="6000" y="368"/>
                    <a:pt x="5983" y="370"/>
                  </a:cubicBezTo>
                  <a:cubicBezTo>
                    <a:pt x="5426" y="444"/>
                    <a:pt x="4274" y="872"/>
                    <a:pt x="4274" y="872"/>
                  </a:cubicBezTo>
                  <a:cubicBezTo>
                    <a:pt x="4274" y="872"/>
                    <a:pt x="4627" y="342"/>
                    <a:pt x="4432" y="91"/>
                  </a:cubicBezTo>
                  <a:cubicBezTo>
                    <a:pt x="4386" y="27"/>
                    <a:pt x="4317" y="1"/>
                    <a:pt x="4232" y="1"/>
                  </a:cubicBezTo>
                  <a:close/>
                </a:path>
              </a:pathLst>
            </a:custGeom>
            <a:solidFill>
              <a:srgbClr val="FDA9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02;p89">
              <a:extLst>
                <a:ext uri="{FF2B5EF4-FFF2-40B4-BE49-F238E27FC236}">
                  <a16:creationId xmlns:a16="http://schemas.microsoft.com/office/drawing/2014/main" id="{92CDF2A7-FA1A-1F31-7015-00F793227A8E}"/>
                </a:ext>
              </a:extLst>
            </p:cNvPr>
            <p:cNvSpPr/>
            <p:nvPr/>
          </p:nvSpPr>
          <p:spPr>
            <a:xfrm flipH="1">
              <a:off x="7178341" y="3557118"/>
              <a:ext cx="80375" cy="381133"/>
            </a:xfrm>
            <a:custGeom>
              <a:avLst/>
              <a:gdLst/>
              <a:ahLst/>
              <a:cxnLst/>
              <a:rect l="l" t="t" r="r" b="b"/>
              <a:pathLst>
                <a:path w="837" h="3969" extrusionOk="0">
                  <a:moveTo>
                    <a:pt x="270" y="1"/>
                  </a:moveTo>
                  <a:cubicBezTo>
                    <a:pt x="158" y="66"/>
                    <a:pt x="65" y="131"/>
                    <a:pt x="0" y="187"/>
                  </a:cubicBezTo>
                  <a:cubicBezTo>
                    <a:pt x="37" y="1460"/>
                    <a:pt x="223" y="2732"/>
                    <a:pt x="558" y="3968"/>
                  </a:cubicBezTo>
                  <a:lnTo>
                    <a:pt x="836" y="3968"/>
                  </a:lnTo>
                  <a:cubicBezTo>
                    <a:pt x="567" y="3002"/>
                    <a:pt x="390" y="2008"/>
                    <a:pt x="316" y="1004"/>
                  </a:cubicBezTo>
                  <a:cubicBezTo>
                    <a:pt x="288" y="670"/>
                    <a:pt x="270" y="335"/>
                    <a:pt x="270"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03;p89">
              <a:extLst>
                <a:ext uri="{FF2B5EF4-FFF2-40B4-BE49-F238E27FC236}">
                  <a16:creationId xmlns:a16="http://schemas.microsoft.com/office/drawing/2014/main" id="{7734A352-EC19-7EE9-2114-E3786A4AACF5}"/>
                </a:ext>
              </a:extLst>
            </p:cNvPr>
            <p:cNvSpPr/>
            <p:nvPr/>
          </p:nvSpPr>
          <p:spPr>
            <a:xfrm flipH="1">
              <a:off x="6680533" y="3604748"/>
              <a:ext cx="249864" cy="96988"/>
            </a:xfrm>
            <a:custGeom>
              <a:avLst/>
              <a:gdLst/>
              <a:ahLst/>
              <a:cxnLst/>
              <a:rect l="l" t="t" r="r" b="b"/>
              <a:pathLst>
                <a:path w="2602" h="1010" extrusionOk="0">
                  <a:moveTo>
                    <a:pt x="2557" y="0"/>
                  </a:moveTo>
                  <a:cubicBezTo>
                    <a:pt x="2543" y="0"/>
                    <a:pt x="2529" y="5"/>
                    <a:pt x="2518" y="16"/>
                  </a:cubicBezTo>
                  <a:cubicBezTo>
                    <a:pt x="1849" y="768"/>
                    <a:pt x="65" y="926"/>
                    <a:pt x="47" y="926"/>
                  </a:cubicBezTo>
                  <a:cubicBezTo>
                    <a:pt x="19" y="926"/>
                    <a:pt x="0" y="945"/>
                    <a:pt x="10" y="973"/>
                  </a:cubicBezTo>
                  <a:cubicBezTo>
                    <a:pt x="10" y="991"/>
                    <a:pt x="28" y="1010"/>
                    <a:pt x="47" y="1010"/>
                  </a:cubicBezTo>
                  <a:lnTo>
                    <a:pt x="56" y="1010"/>
                  </a:lnTo>
                  <a:cubicBezTo>
                    <a:pt x="121" y="1001"/>
                    <a:pt x="1886" y="852"/>
                    <a:pt x="2583" y="72"/>
                  </a:cubicBezTo>
                  <a:cubicBezTo>
                    <a:pt x="2602" y="53"/>
                    <a:pt x="2592" y="25"/>
                    <a:pt x="2583" y="7"/>
                  </a:cubicBezTo>
                  <a:cubicBezTo>
                    <a:pt x="2575" y="3"/>
                    <a:pt x="2566" y="0"/>
                    <a:pt x="2557"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04;p89">
              <a:extLst>
                <a:ext uri="{FF2B5EF4-FFF2-40B4-BE49-F238E27FC236}">
                  <a16:creationId xmlns:a16="http://schemas.microsoft.com/office/drawing/2014/main" id="{6D481E1D-C508-AD33-C531-A6E3114526DF}"/>
                </a:ext>
              </a:extLst>
            </p:cNvPr>
            <p:cNvSpPr/>
            <p:nvPr/>
          </p:nvSpPr>
          <p:spPr>
            <a:xfrm flipH="1">
              <a:off x="6694841" y="3706921"/>
              <a:ext cx="224896" cy="90362"/>
            </a:xfrm>
            <a:custGeom>
              <a:avLst/>
              <a:gdLst/>
              <a:ahLst/>
              <a:cxnLst/>
              <a:rect l="l" t="t" r="r" b="b"/>
              <a:pathLst>
                <a:path w="2342" h="941" extrusionOk="0">
                  <a:moveTo>
                    <a:pt x="2301" y="1"/>
                  </a:moveTo>
                  <a:cubicBezTo>
                    <a:pt x="2293" y="1"/>
                    <a:pt x="2284" y="4"/>
                    <a:pt x="2277" y="11"/>
                  </a:cubicBezTo>
                  <a:cubicBezTo>
                    <a:pt x="2258" y="20"/>
                    <a:pt x="1069" y="829"/>
                    <a:pt x="38" y="847"/>
                  </a:cubicBezTo>
                  <a:cubicBezTo>
                    <a:pt x="19" y="847"/>
                    <a:pt x="1" y="875"/>
                    <a:pt x="1" y="894"/>
                  </a:cubicBezTo>
                  <a:cubicBezTo>
                    <a:pt x="1" y="922"/>
                    <a:pt x="19" y="940"/>
                    <a:pt x="38" y="940"/>
                  </a:cubicBezTo>
                  <a:cubicBezTo>
                    <a:pt x="1097" y="922"/>
                    <a:pt x="2268" y="113"/>
                    <a:pt x="2323" y="76"/>
                  </a:cubicBezTo>
                  <a:cubicBezTo>
                    <a:pt x="2342" y="67"/>
                    <a:pt x="2342" y="39"/>
                    <a:pt x="2333" y="20"/>
                  </a:cubicBezTo>
                  <a:cubicBezTo>
                    <a:pt x="2327" y="9"/>
                    <a:pt x="2314" y="1"/>
                    <a:pt x="2301"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05;p89">
              <a:extLst>
                <a:ext uri="{FF2B5EF4-FFF2-40B4-BE49-F238E27FC236}">
                  <a16:creationId xmlns:a16="http://schemas.microsoft.com/office/drawing/2014/main" id="{A1337549-5CCE-0221-8687-02D679518E10}"/>
                </a:ext>
              </a:extLst>
            </p:cNvPr>
            <p:cNvSpPr/>
            <p:nvPr/>
          </p:nvSpPr>
          <p:spPr>
            <a:xfrm flipH="1">
              <a:off x="6761676" y="3811112"/>
              <a:ext cx="155372" cy="53967"/>
            </a:xfrm>
            <a:custGeom>
              <a:avLst/>
              <a:gdLst/>
              <a:ahLst/>
              <a:cxnLst/>
              <a:rect l="l" t="t" r="r" b="b"/>
              <a:pathLst>
                <a:path w="1618" h="562" extrusionOk="0">
                  <a:moveTo>
                    <a:pt x="1569" y="0"/>
                  </a:moveTo>
                  <a:cubicBezTo>
                    <a:pt x="1563" y="0"/>
                    <a:pt x="1557" y="1"/>
                    <a:pt x="1552" y="4"/>
                  </a:cubicBezTo>
                  <a:cubicBezTo>
                    <a:pt x="1078" y="282"/>
                    <a:pt x="47" y="468"/>
                    <a:pt x="38" y="478"/>
                  </a:cubicBezTo>
                  <a:cubicBezTo>
                    <a:pt x="19" y="478"/>
                    <a:pt x="1" y="496"/>
                    <a:pt x="10" y="524"/>
                  </a:cubicBezTo>
                  <a:cubicBezTo>
                    <a:pt x="10" y="543"/>
                    <a:pt x="28" y="561"/>
                    <a:pt x="47" y="561"/>
                  </a:cubicBezTo>
                  <a:cubicBezTo>
                    <a:pt x="47" y="561"/>
                    <a:pt x="56" y="561"/>
                    <a:pt x="56" y="552"/>
                  </a:cubicBezTo>
                  <a:cubicBezTo>
                    <a:pt x="93" y="552"/>
                    <a:pt x="1106" y="357"/>
                    <a:pt x="1589" y="78"/>
                  </a:cubicBezTo>
                  <a:cubicBezTo>
                    <a:pt x="1617" y="69"/>
                    <a:pt x="1617" y="41"/>
                    <a:pt x="1608" y="22"/>
                  </a:cubicBezTo>
                  <a:cubicBezTo>
                    <a:pt x="1601" y="9"/>
                    <a:pt x="1584" y="0"/>
                    <a:pt x="1569"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406;p89">
              <a:extLst>
                <a:ext uri="{FF2B5EF4-FFF2-40B4-BE49-F238E27FC236}">
                  <a16:creationId xmlns:a16="http://schemas.microsoft.com/office/drawing/2014/main" id="{AE468646-4DB8-184A-2A7B-9C5F59BF5F2F}"/>
                </a:ext>
              </a:extLst>
            </p:cNvPr>
            <p:cNvSpPr/>
            <p:nvPr/>
          </p:nvSpPr>
          <p:spPr>
            <a:xfrm flipH="1">
              <a:off x="6862506" y="3577380"/>
              <a:ext cx="208860" cy="41388"/>
            </a:xfrm>
            <a:custGeom>
              <a:avLst/>
              <a:gdLst/>
              <a:ahLst/>
              <a:cxnLst/>
              <a:rect l="l" t="t" r="r" b="b"/>
              <a:pathLst>
                <a:path w="2175" h="431" extrusionOk="0">
                  <a:moveTo>
                    <a:pt x="2132" y="0"/>
                  </a:moveTo>
                  <a:cubicBezTo>
                    <a:pt x="2128" y="0"/>
                    <a:pt x="2123" y="1"/>
                    <a:pt x="2119" y="4"/>
                  </a:cubicBezTo>
                  <a:cubicBezTo>
                    <a:pt x="2109" y="4"/>
                    <a:pt x="1199" y="301"/>
                    <a:pt x="716" y="338"/>
                  </a:cubicBezTo>
                  <a:cubicBezTo>
                    <a:pt x="684" y="341"/>
                    <a:pt x="654" y="342"/>
                    <a:pt x="626" y="342"/>
                  </a:cubicBezTo>
                  <a:cubicBezTo>
                    <a:pt x="237" y="342"/>
                    <a:pt x="83" y="124"/>
                    <a:pt x="75" y="115"/>
                  </a:cubicBezTo>
                  <a:cubicBezTo>
                    <a:pt x="69" y="104"/>
                    <a:pt x="56" y="96"/>
                    <a:pt x="43" y="96"/>
                  </a:cubicBezTo>
                  <a:cubicBezTo>
                    <a:pt x="34" y="96"/>
                    <a:pt x="26" y="99"/>
                    <a:pt x="19" y="106"/>
                  </a:cubicBezTo>
                  <a:cubicBezTo>
                    <a:pt x="0" y="115"/>
                    <a:pt x="0" y="143"/>
                    <a:pt x="10" y="162"/>
                  </a:cubicBezTo>
                  <a:cubicBezTo>
                    <a:pt x="19" y="171"/>
                    <a:pt x="195" y="431"/>
                    <a:pt x="632" y="431"/>
                  </a:cubicBezTo>
                  <a:cubicBezTo>
                    <a:pt x="660" y="431"/>
                    <a:pt x="697" y="431"/>
                    <a:pt x="725" y="422"/>
                  </a:cubicBezTo>
                  <a:cubicBezTo>
                    <a:pt x="1217" y="384"/>
                    <a:pt x="2100" y="96"/>
                    <a:pt x="2137" y="78"/>
                  </a:cubicBezTo>
                  <a:cubicBezTo>
                    <a:pt x="2165" y="69"/>
                    <a:pt x="2174" y="50"/>
                    <a:pt x="2165" y="31"/>
                  </a:cubicBezTo>
                  <a:cubicBezTo>
                    <a:pt x="2158" y="11"/>
                    <a:pt x="2146" y="0"/>
                    <a:pt x="2132"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407;p89">
              <a:extLst>
                <a:ext uri="{FF2B5EF4-FFF2-40B4-BE49-F238E27FC236}">
                  <a16:creationId xmlns:a16="http://schemas.microsoft.com/office/drawing/2014/main" id="{F087EE7C-FAF5-6E45-7EB9-FD7373697EA6}"/>
                </a:ext>
              </a:extLst>
            </p:cNvPr>
            <p:cNvSpPr/>
            <p:nvPr/>
          </p:nvSpPr>
          <p:spPr>
            <a:xfrm flipH="1">
              <a:off x="7073097" y="2466914"/>
              <a:ext cx="456899" cy="373067"/>
            </a:xfrm>
            <a:custGeom>
              <a:avLst/>
              <a:gdLst/>
              <a:ahLst/>
              <a:cxnLst/>
              <a:rect l="l" t="t" r="r" b="b"/>
              <a:pathLst>
                <a:path w="4758" h="3885" extrusionOk="0">
                  <a:moveTo>
                    <a:pt x="3764" y="1"/>
                  </a:moveTo>
                  <a:lnTo>
                    <a:pt x="1116" y="279"/>
                  </a:lnTo>
                  <a:cubicBezTo>
                    <a:pt x="1069" y="317"/>
                    <a:pt x="1264" y="2667"/>
                    <a:pt x="1264" y="2667"/>
                  </a:cubicBezTo>
                  <a:cubicBezTo>
                    <a:pt x="1264" y="2667"/>
                    <a:pt x="196" y="3094"/>
                    <a:pt x="1" y="3187"/>
                  </a:cubicBezTo>
                  <a:cubicBezTo>
                    <a:pt x="1" y="3187"/>
                    <a:pt x="1950" y="3885"/>
                    <a:pt x="3103" y="3885"/>
                  </a:cubicBezTo>
                  <a:cubicBezTo>
                    <a:pt x="3125" y="3885"/>
                    <a:pt x="3147" y="3885"/>
                    <a:pt x="3169" y="3884"/>
                  </a:cubicBezTo>
                  <a:cubicBezTo>
                    <a:pt x="3169" y="3884"/>
                    <a:pt x="4228" y="3215"/>
                    <a:pt x="4758" y="2351"/>
                  </a:cubicBezTo>
                  <a:cubicBezTo>
                    <a:pt x="4758" y="2351"/>
                    <a:pt x="4237" y="2295"/>
                    <a:pt x="4070" y="2295"/>
                  </a:cubicBezTo>
                  <a:lnTo>
                    <a:pt x="3764" y="1"/>
                  </a:lnTo>
                  <a:close/>
                </a:path>
              </a:pathLst>
            </a:custGeom>
            <a:solidFill>
              <a:srgbClr val="FDA9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408;p89">
              <a:extLst>
                <a:ext uri="{FF2B5EF4-FFF2-40B4-BE49-F238E27FC236}">
                  <a16:creationId xmlns:a16="http://schemas.microsoft.com/office/drawing/2014/main" id="{5CB381F9-F74E-9F52-C00C-65D10F52E47C}"/>
                </a:ext>
              </a:extLst>
            </p:cNvPr>
            <p:cNvSpPr/>
            <p:nvPr/>
          </p:nvSpPr>
          <p:spPr>
            <a:xfrm flipH="1">
              <a:off x="6644818" y="1803650"/>
              <a:ext cx="1408819" cy="889119"/>
            </a:xfrm>
            <a:custGeom>
              <a:avLst/>
              <a:gdLst/>
              <a:ahLst/>
              <a:cxnLst/>
              <a:rect l="l" t="t" r="r" b="b"/>
              <a:pathLst>
                <a:path w="14671" h="9259" extrusionOk="0">
                  <a:moveTo>
                    <a:pt x="7723" y="0"/>
                  </a:moveTo>
                  <a:cubicBezTo>
                    <a:pt x="7242" y="0"/>
                    <a:pt x="6756" y="196"/>
                    <a:pt x="6569" y="683"/>
                  </a:cubicBezTo>
                  <a:cubicBezTo>
                    <a:pt x="6569" y="683"/>
                    <a:pt x="5971" y="51"/>
                    <a:pt x="5279" y="51"/>
                  </a:cubicBezTo>
                  <a:cubicBezTo>
                    <a:pt x="5026" y="51"/>
                    <a:pt x="4760" y="135"/>
                    <a:pt x="4506" y="367"/>
                  </a:cubicBezTo>
                  <a:cubicBezTo>
                    <a:pt x="3568" y="1240"/>
                    <a:pt x="4255" y="1993"/>
                    <a:pt x="3493" y="2262"/>
                  </a:cubicBezTo>
                  <a:cubicBezTo>
                    <a:pt x="2722" y="2541"/>
                    <a:pt x="2146" y="2262"/>
                    <a:pt x="1793" y="3080"/>
                  </a:cubicBezTo>
                  <a:cubicBezTo>
                    <a:pt x="1440" y="3888"/>
                    <a:pt x="2267" y="4362"/>
                    <a:pt x="1700" y="4854"/>
                  </a:cubicBezTo>
                  <a:cubicBezTo>
                    <a:pt x="1412" y="5105"/>
                    <a:pt x="1050" y="5254"/>
                    <a:pt x="762" y="5505"/>
                  </a:cubicBezTo>
                  <a:cubicBezTo>
                    <a:pt x="427" y="5811"/>
                    <a:pt x="269" y="6285"/>
                    <a:pt x="307" y="6731"/>
                  </a:cubicBezTo>
                  <a:cubicBezTo>
                    <a:pt x="325" y="6954"/>
                    <a:pt x="390" y="7168"/>
                    <a:pt x="511" y="7354"/>
                  </a:cubicBezTo>
                  <a:cubicBezTo>
                    <a:pt x="622" y="7549"/>
                    <a:pt x="790" y="7716"/>
                    <a:pt x="780" y="7957"/>
                  </a:cubicBezTo>
                  <a:cubicBezTo>
                    <a:pt x="771" y="8320"/>
                    <a:pt x="0" y="8608"/>
                    <a:pt x="362" y="9258"/>
                  </a:cubicBezTo>
                  <a:lnTo>
                    <a:pt x="2202" y="8561"/>
                  </a:lnTo>
                  <a:cubicBezTo>
                    <a:pt x="2211" y="8552"/>
                    <a:pt x="2211" y="8543"/>
                    <a:pt x="2221" y="8534"/>
                  </a:cubicBezTo>
                  <a:cubicBezTo>
                    <a:pt x="2304" y="8311"/>
                    <a:pt x="2332" y="8060"/>
                    <a:pt x="2258" y="7846"/>
                  </a:cubicBezTo>
                  <a:cubicBezTo>
                    <a:pt x="2221" y="7753"/>
                    <a:pt x="2165" y="7660"/>
                    <a:pt x="2128" y="7567"/>
                  </a:cubicBezTo>
                  <a:cubicBezTo>
                    <a:pt x="2063" y="7391"/>
                    <a:pt x="2072" y="7196"/>
                    <a:pt x="2128" y="7010"/>
                  </a:cubicBezTo>
                  <a:cubicBezTo>
                    <a:pt x="2183" y="6833"/>
                    <a:pt x="2276" y="6666"/>
                    <a:pt x="2388" y="6517"/>
                  </a:cubicBezTo>
                  <a:lnTo>
                    <a:pt x="2388" y="6517"/>
                  </a:lnTo>
                  <a:cubicBezTo>
                    <a:pt x="2369" y="6666"/>
                    <a:pt x="2360" y="6852"/>
                    <a:pt x="2397" y="7001"/>
                  </a:cubicBezTo>
                  <a:cubicBezTo>
                    <a:pt x="2453" y="7224"/>
                    <a:pt x="2639" y="7400"/>
                    <a:pt x="2759" y="7595"/>
                  </a:cubicBezTo>
                  <a:cubicBezTo>
                    <a:pt x="2880" y="7800"/>
                    <a:pt x="2945" y="8032"/>
                    <a:pt x="2964" y="8273"/>
                  </a:cubicBezTo>
                  <a:lnTo>
                    <a:pt x="3967" y="7892"/>
                  </a:lnTo>
                  <a:cubicBezTo>
                    <a:pt x="3977" y="7837"/>
                    <a:pt x="3995" y="7781"/>
                    <a:pt x="4004" y="7716"/>
                  </a:cubicBezTo>
                  <a:cubicBezTo>
                    <a:pt x="4069" y="7372"/>
                    <a:pt x="4079" y="7001"/>
                    <a:pt x="3967" y="6666"/>
                  </a:cubicBezTo>
                  <a:lnTo>
                    <a:pt x="3967" y="6666"/>
                  </a:lnTo>
                  <a:cubicBezTo>
                    <a:pt x="4199" y="6833"/>
                    <a:pt x="4339" y="7093"/>
                    <a:pt x="4432" y="7372"/>
                  </a:cubicBezTo>
                  <a:cubicBezTo>
                    <a:pt x="4460" y="7474"/>
                    <a:pt x="4488" y="7577"/>
                    <a:pt x="4506" y="7688"/>
                  </a:cubicBezTo>
                  <a:lnTo>
                    <a:pt x="10926" y="5263"/>
                  </a:lnTo>
                  <a:cubicBezTo>
                    <a:pt x="10861" y="5040"/>
                    <a:pt x="10815" y="4808"/>
                    <a:pt x="10796" y="4585"/>
                  </a:cubicBezTo>
                  <a:cubicBezTo>
                    <a:pt x="10768" y="4297"/>
                    <a:pt x="10796" y="4000"/>
                    <a:pt x="10954" y="3758"/>
                  </a:cubicBezTo>
                  <a:cubicBezTo>
                    <a:pt x="10973" y="4111"/>
                    <a:pt x="11121" y="4446"/>
                    <a:pt x="11316" y="4743"/>
                  </a:cubicBezTo>
                  <a:cubicBezTo>
                    <a:pt x="11381" y="4845"/>
                    <a:pt x="11456" y="4938"/>
                    <a:pt x="11530" y="5031"/>
                  </a:cubicBezTo>
                  <a:lnTo>
                    <a:pt x="13072" y="4446"/>
                  </a:lnTo>
                  <a:cubicBezTo>
                    <a:pt x="13017" y="4371"/>
                    <a:pt x="12942" y="4306"/>
                    <a:pt x="12868" y="4241"/>
                  </a:cubicBezTo>
                  <a:cubicBezTo>
                    <a:pt x="12756" y="4158"/>
                    <a:pt x="12626" y="4102"/>
                    <a:pt x="12506" y="4018"/>
                  </a:cubicBezTo>
                  <a:cubicBezTo>
                    <a:pt x="12301" y="3860"/>
                    <a:pt x="12162" y="3619"/>
                    <a:pt x="12087" y="3368"/>
                  </a:cubicBezTo>
                  <a:cubicBezTo>
                    <a:pt x="12004" y="3117"/>
                    <a:pt x="11995" y="2857"/>
                    <a:pt x="12004" y="2597"/>
                  </a:cubicBezTo>
                  <a:lnTo>
                    <a:pt x="12004" y="2597"/>
                  </a:lnTo>
                  <a:cubicBezTo>
                    <a:pt x="12097" y="2783"/>
                    <a:pt x="12227" y="3006"/>
                    <a:pt x="12385" y="3154"/>
                  </a:cubicBezTo>
                  <a:cubicBezTo>
                    <a:pt x="12626" y="3368"/>
                    <a:pt x="12970" y="3433"/>
                    <a:pt x="13258" y="3563"/>
                  </a:cubicBezTo>
                  <a:cubicBezTo>
                    <a:pt x="13537" y="3693"/>
                    <a:pt x="13760" y="3888"/>
                    <a:pt x="13955" y="4111"/>
                  </a:cubicBezTo>
                  <a:lnTo>
                    <a:pt x="14670" y="3842"/>
                  </a:lnTo>
                  <a:cubicBezTo>
                    <a:pt x="14670" y="3842"/>
                    <a:pt x="14624" y="3275"/>
                    <a:pt x="14215" y="2857"/>
                  </a:cubicBezTo>
                  <a:cubicBezTo>
                    <a:pt x="13806" y="2429"/>
                    <a:pt x="12524" y="2550"/>
                    <a:pt x="12422" y="1853"/>
                  </a:cubicBezTo>
                  <a:cubicBezTo>
                    <a:pt x="12337" y="1270"/>
                    <a:pt x="11891" y="870"/>
                    <a:pt x="11198" y="870"/>
                  </a:cubicBezTo>
                  <a:cubicBezTo>
                    <a:pt x="11052" y="870"/>
                    <a:pt x="10897" y="887"/>
                    <a:pt x="10731" y="924"/>
                  </a:cubicBezTo>
                  <a:cubicBezTo>
                    <a:pt x="10337" y="1009"/>
                    <a:pt x="10004" y="1086"/>
                    <a:pt x="9725" y="1086"/>
                  </a:cubicBezTo>
                  <a:cubicBezTo>
                    <a:pt x="9419" y="1086"/>
                    <a:pt x="9178" y="993"/>
                    <a:pt x="8994" y="711"/>
                  </a:cubicBezTo>
                  <a:cubicBezTo>
                    <a:pt x="8733" y="320"/>
                    <a:pt x="8325" y="42"/>
                    <a:pt x="7851" y="5"/>
                  </a:cubicBezTo>
                  <a:cubicBezTo>
                    <a:pt x="7808" y="2"/>
                    <a:pt x="7766" y="0"/>
                    <a:pt x="7723" y="0"/>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09;p89">
              <a:extLst>
                <a:ext uri="{FF2B5EF4-FFF2-40B4-BE49-F238E27FC236}">
                  <a16:creationId xmlns:a16="http://schemas.microsoft.com/office/drawing/2014/main" id="{C85D73FF-51ED-341B-F5F7-D0B1F659F4D7}"/>
                </a:ext>
              </a:extLst>
            </p:cNvPr>
            <p:cNvSpPr/>
            <p:nvPr/>
          </p:nvSpPr>
          <p:spPr>
            <a:xfrm flipH="1">
              <a:off x="7092688" y="1909281"/>
              <a:ext cx="601420" cy="615440"/>
            </a:xfrm>
            <a:custGeom>
              <a:avLst/>
              <a:gdLst/>
              <a:ahLst/>
              <a:cxnLst/>
              <a:rect l="l" t="t" r="r" b="b"/>
              <a:pathLst>
                <a:path w="6263" h="6409" extrusionOk="0">
                  <a:moveTo>
                    <a:pt x="3373" y="1"/>
                  </a:moveTo>
                  <a:lnTo>
                    <a:pt x="3373" y="1"/>
                  </a:lnTo>
                  <a:cubicBezTo>
                    <a:pt x="3382" y="438"/>
                    <a:pt x="3298" y="614"/>
                    <a:pt x="2983" y="828"/>
                  </a:cubicBezTo>
                  <a:cubicBezTo>
                    <a:pt x="2871" y="902"/>
                    <a:pt x="2741" y="967"/>
                    <a:pt x="2620" y="1014"/>
                  </a:cubicBezTo>
                  <a:cubicBezTo>
                    <a:pt x="2379" y="1107"/>
                    <a:pt x="2100" y="1227"/>
                    <a:pt x="1970" y="1469"/>
                  </a:cubicBezTo>
                  <a:cubicBezTo>
                    <a:pt x="1812" y="1766"/>
                    <a:pt x="1951" y="2296"/>
                    <a:pt x="1914" y="2639"/>
                  </a:cubicBezTo>
                  <a:cubicBezTo>
                    <a:pt x="1868" y="3002"/>
                    <a:pt x="1747" y="3206"/>
                    <a:pt x="1524" y="3308"/>
                  </a:cubicBezTo>
                  <a:cubicBezTo>
                    <a:pt x="1475" y="3331"/>
                    <a:pt x="1422" y="3342"/>
                    <a:pt x="1369" y="3342"/>
                  </a:cubicBezTo>
                  <a:cubicBezTo>
                    <a:pt x="1311" y="3342"/>
                    <a:pt x="1252" y="3328"/>
                    <a:pt x="1199" y="3299"/>
                  </a:cubicBezTo>
                  <a:cubicBezTo>
                    <a:pt x="1076" y="3236"/>
                    <a:pt x="958" y="3212"/>
                    <a:pt x="850" y="3212"/>
                  </a:cubicBezTo>
                  <a:cubicBezTo>
                    <a:pt x="737" y="3212"/>
                    <a:pt x="634" y="3238"/>
                    <a:pt x="548" y="3271"/>
                  </a:cubicBezTo>
                  <a:cubicBezTo>
                    <a:pt x="195" y="3392"/>
                    <a:pt x="19" y="3792"/>
                    <a:pt x="10" y="4163"/>
                  </a:cubicBezTo>
                  <a:cubicBezTo>
                    <a:pt x="0" y="4386"/>
                    <a:pt x="37" y="4609"/>
                    <a:pt x="177" y="4776"/>
                  </a:cubicBezTo>
                  <a:cubicBezTo>
                    <a:pt x="279" y="4906"/>
                    <a:pt x="437" y="4981"/>
                    <a:pt x="595" y="5027"/>
                  </a:cubicBezTo>
                  <a:cubicBezTo>
                    <a:pt x="738" y="5072"/>
                    <a:pt x="887" y="5095"/>
                    <a:pt x="1036" y="5095"/>
                  </a:cubicBezTo>
                  <a:cubicBezTo>
                    <a:pt x="1255" y="5095"/>
                    <a:pt x="1474" y="5047"/>
                    <a:pt x="1673" y="4953"/>
                  </a:cubicBezTo>
                  <a:cubicBezTo>
                    <a:pt x="1673" y="4953"/>
                    <a:pt x="1775" y="5352"/>
                    <a:pt x="2100" y="5733"/>
                  </a:cubicBezTo>
                  <a:cubicBezTo>
                    <a:pt x="2417" y="6111"/>
                    <a:pt x="2940" y="6409"/>
                    <a:pt x="3800" y="6409"/>
                  </a:cubicBezTo>
                  <a:cubicBezTo>
                    <a:pt x="3872" y="6409"/>
                    <a:pt x="3946" y="6407"/>
                    <a:pt x="4023" y="6402"/>
                  </a:cubicBezTo>
                  <a:cubicBezTo>
                    <a:pt x="5101" y="6346"/>
                    <a:pt x="5742" y="5910"/>
                    <a:pt x="6021" y="5352"/>
                  </a:cubicBezTo>
                  <a:cubicBezTo>
                    <a:pt x="6225" y="4953"/>
                    <a:pt x="6262" y="4442"/>
                    <a:pt x="6197" y="3792"/>
                  </a:cubicBezTo>
                  <a:cubicBezTo>
                    <a:pt x="6049" y="2259"/>
                    <a:pt x="5630" y="1097"/>
                    <a:pt x="5630" y="1097"/>
                  </a:cubicBezTo>
                  <a:cubicBezTo>
                    <a:pt x="5630" y="1097"/>
                    <a:pt x="3596" y="530"/>
                    <a:pt x="3373" y="1"/>
                  </a:cubicBezTo>
                  <a:close/>
                </a:path>
              </a:pathLst>
            </a:custGeom>
            <a:solidFill>
              <a:srgbClr val="FDA9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10;p89">
              <a:extLst>
                <a:ext uri="{FF2B5EF4-FFF2-40B4-BE49-F238E27FC236}">
                  <a16:creationId xmlns:a16="http://schemas.microsoft.com/office/drawing/2014/main" id="{984F4EDB-CFFA-53B9-AEDF-0177E12A2920}"/>
                </a:ext>
              </a:extLst>
            </p:cNvPr>
            <p:cNvSpPr/>
            <p:nvPr/>
          </p:nvSpPr>
          <p:spPr>
            <a:xfrm flipH="1">
              <a:off x="7553427" y="2276011"/>
              <a:ext cx="92282" cy="66259"/>
            </a:xfrm>
            <a:custGeom>
              <a:avLst/>
              <a:gdLst/>
              <a:ahLst/>
              <a:cxnLst/>
              <a:rect l="l" t="t" r="r" b="b"/>
              <a:pathLst>
                <a:path w="961" h="690" extrusionOk="0">
                  <a:moveTo>
                    <a:pt x="243" y="0"/>
                  </a:moveTo>
                  <a:cubicBezTo>
                    <a:pt x="173" y="0"/>
                    <a:pt x="103" y="10"/>
                    <a:pt x="35" y="28"/>
                  </a:cubicBezTo>
                  <a:cubicBezTo>
                    <a:pt x="0" y="37"/>
                    <a:pt x="6" y="94"/>
                    <a:pt x="45" y="94"/>
                  </a:cubicBezTo>
                  <a:cubicBezTo>
                    <a:pt x="48" y="94"/>
                    <a:pt x="51" y="94"/>
                    <a:pt x="54" y="93"/>
                  </a:cubicBezTo>
                  <a:cubicBezTo>
                    <a:pt x="116" y="75"/>
                    <a:pt x="180" y="65"/>
                    <a:pt x="244" y="65"/>
                  </a:cubicBezTo>
                  <a:cubicBezTo>
                    <a:pt x="372" y="65"/>
                    <a:pt x="500" y="103"/>
                    <a:pt x="611" y="177"/>
                  </a:cubicBezTo>
                  <a:cubicBezTo>
                    <a:pt x="620" y="186"/>
                    <a:pt x="630" y="186"/>
                    <a:pt x="639" y="196"/>
                  </a:cubicBezTo>
                  <a:cubicBezTo>
                    <a:pt x="481" y="307"/>
                    <a:pt x="370" y="465"/>
                    <a:pt x="305" y="651"/>
                  </a:cubicBezTo>
                  <a:cubicBezTo>
                    <a:pt x="299" y="674"/>
                    <a:pt x="321" y="690"/>
                    <a:pt x="342" y="690"/>
                  </a:cubicBezTo>
                  <a:cubicBezTo>
                    <a:pt x="354" y="690"/>
                    <a:pt x="366" y="684"/>
                    <a:pt x="370" y="669"/>
                  </a:cubicBezTo>
                  <a:cubicBezTo>
                    <a:pt x="435" y="493"/>
                    <a:pt x="546" y="344"/>
                    <a:pt x="695" y="242"/>
                  </a:cubicBezTo>
                  <a:cubicBezTo>
                    <a:pt x="797" y="335"/>
                    <a:pt x="862" y="465"/>
                    <a:pt x="890" y="595"/>
                  </a:cubicBezTo>
                  <a:cubicBezTo>
                    <a:pt x="894" y="614"/>
                    <a:pt x="906" y="622"/>
                    <a:pt x="920" y="622"/>
                  </a:cubicBezTo>
                  <a:cubicBezTo>
                    <a:pt x="940" y="622"/>
                    <a:pt x="960" y="604"/>
                    <a:pt x="955" y="576"/>
                  </a:cubicBezTo>
                  <a:cubicBezTo>
                    <a:pt x="918" y="391"/>
                    <a:pt x="806" y="223"/>
                    <a:pt x="639" y="112"/>
                  </a:cubicBezTo>
                  <a:cubicBezTo>
                    <a:pt x="521" y="38"/>
                    <a:pt x="383" y="0"/>
                    <a:pt x="243" y="0"/>
                  </a:cubicBezTo>
                  <a:close/>
                </a:path>
              </a:pathLst>
            </a:custGeom>
            <a:solidFill>
              <a:srgbClr val="531F6D"/>
            </a:solidFill>
            <a:ln w="9525" cap="flat" cmpd="sng">
              <a:solidFill>
                <a:srgbClr val="531F6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411;p89">
              <a:extLst>
                <a:ext uri="{FF2B5EF4-FFF2-40B4-BE49-F238E27FC236}">
                  <a16:creationId xmlns:a16="http://schemas.microsoft.com/office/drawing/2014/main" id="{C4A50BAB-2CDD-811D-8CF8-BF3591C44FFF}"/>
                </a:ext>
              </a:extLst>
            </p:cNvPr>
            <p:cNvSpPr/>
            <p:nvPr/>
          </p:nvSpPr>
          <p:spPr>
            <a:xfrm flipH="1">
              <a:off x="7229236" y="2140324"/>
              <a:ext cx="70772" cy="121283"/>
            </a:xfrm>
            <a:custGeom>
              <a:avLst/>
              <a:gdLst/>
              <a:ahLst/>
              <a:cxnLst/>
              <a:rect l="l" t="t" r="r" b="b"/>
              <a:pathLst>
                <a:path w="737" h="1263" extrusionOk="0">
                  <a:moveTo>
                    <a:pt x="84" y="1"/>
                  </a:moveTo>
                  <a:cubicBezTo>
                    <a:pt x="44" y="1"/>
                    <a:pt x="1" y="34"/>
                    <a:pt x="12" y="85"/>
                  </a:cubicBezTo>
                  <a:cubicBezTo>
                    <a:pt x="77" y="326"/>
                    <a:pt x="226" y="540"/>
                    <a:pt x="412" y="707"/>
                  </a:cubicBezTo>
                  <a:cubicBezTo>
                    <a:pt x="421" y="707"/>
                    <a:pt x="495" y="782"/>
                    <a:pt x="532" y="810"/>
                  </a:cubicBezTo>
                  <a:cubicBezTo>
                    <a:pt x="523" y="810"/>
                    <a:pt x="523" y="819"/>
                    <a:pt x="523" y="819"/>
                  </a:cubicBezTo>
                  <a:cubicBezTo>
                    <a:pt x="514" y="828"/>
                    <a:pt x="505" y="847"/>
                    <a:pt x="495" y="856"/>
                  </a:cubicBezTo>
                  <a:cubicBezTo>
                    <a:pt x="477" y="884"/>
                    <a:pt x="458" y="902"/>
                    <a:pt x="439" y="921"/>
                  </a:cubicBezTo>
                  <a:cubicBezTo>
                    <a:pt x="356" y="1014"/>
                    <a:pt x="254" y="1088"/>
                    <a:pt x="133" y="1125"/>
                  </a:cubicBezTo>
                  <a:cubicBezTo>
                    <a:pt x="68" y="1158"/>
                    <a:pt x="81" y="1262"/>
                    <a:pt x="142" y="1262"/>
                  </a:cubicBezTo>
                  <a:cubicBezTo>
                    <a:pt x="150" y="1262"/>
                    <a:pt x="160" y="1260"/>
                    <a:pt x="170" y="1255"/>
                  </a:cubicBezTo>
                  <a:cubicBezTo>
                    <a:pt x="300" y="1209"/>
                    <a:pt x="421" y="1144"/>
                    <a:pt x="514" y="1042"/>
                  </a:cubicBezTo>
                  <a:cubicBezTo>
                    <a:pt x="588" y="967"/>
                    <a:pt x="737" y="810"/>
                    <a:pt x="625" y="707"/>
                  </a:cubicBezTo>
                  <a:cubicBezTo>
                    <a:pt x="523" y="614"/>
                    <a:pt x="421" y="531"/>
                    <a:pt x="337" y="429"/>
                  </a:cubicBezTo>
                  <a:cubicBezTo>
                    <a:pt x="244" y="317"/>
                    <a:pt x="179" y="187"/>
                    <a:pt x="142" y="48"/>
                  </a:cubicBezTo>
                  <a:cubicBezTo>
                    <a:pt x="135" y="15"/>
                    <a:pt x="110" y="1"/>
                    <a:pt x="84" y="1"/>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412;p89">
              <a:extLst>
                <a:ext uri="{FF2B5EF4-FFF2-40B4-BE49-F238E27FC236}">
                  <a16:creationId xmlns:a16="http://schemas.microsoft.com/office/drawing/2014/main" id="{8304FF2F-C2EE-2931-5546-E5E81CC941F3}"/>
                </a:ext>
              </a:extLst>
            </p:cNvPr>
            <p:cNvSpPr/>
            <p:nvPr/>
          </p:nvSpPr>
          <p:spPr>
            <a:xfrm flipH="1">
              <a:off x="7354073" y="2151943"/>
              <a:ext cx="41196" cy="41196"/>
            </a:xfrm>
            <a:custGeom>
              <a:avLst/>
              <a:gdLst/>
              <a:ahLst/>
              <a:cxnLst/>
              <a:rect l="l" t="t" r="r" b="b"/>
              <a:pathLst>
                <a:path w="429" h="429" extrusionOk="0">
                  <a:moveTo>
                    <a:pt x="214" y="1"/>
                  </a:moveTo>
                  <a:cubicBezTo>
                    <a:pt x="94" y="1"/>
                    <a:pt x="1" y="94"/>
                    <a:pt x="1" y="215"/>
                  </a:cubicBezTo>
                  <a:cubicBezTo>
                    <a:pt x="1" y="335"/>
                    <a:pt x="94" y="428"/>
                    <a:pt x="214" y="428"/>
                  </a:cubicBezTo>
                  <a:cubicBezTo>
                    <a:pt x="326" y="428"/>
                    <a:pt x="428" y="335"/>
                    <a:pt x="428" y="215"/>
                  </a:cubicBezTo>
                  <a:cubicBezTo>
                    <a:pt x="428" y="94"/>
                    <a:pt x="326" y="1"/>
                    <a:pt x="214" y="1"/>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413;p89">
              <a:extLst>
                <a:ext uri="{FF2B5EF4-FFF2-40B4-BE49-F238E27FC236}">
                  <a16:creationId xmlns:a16="http://schemas.microsoft.com/office/drawing/2014/main" id="{C7E9965B-B263-E403-80A5-97B077A195CA}"/>
                </a:ext>
              </a:extLst>
            </p:cNvPr>
            <p:cNvSpPr/>
            <p:nvPr/>
          </p:nvSpPr>
          <p:spPr>
            <a:xfrm flipH="1">
              <a:off x="7183719" y="2114492"/>
              <a:ext cx="40236" cy="40236"/>
            </a:xfrm>
            <a:custGeom>
              <a:avLst/>
              <a:gdLst/>
              <a:ahLst/>
              <a:cxnLst/>
              <a:rect l="l" t="t" r="r" b="b"/>
              <a:pathLst>
                <a:path w="419" h="419" extrusionOk="0">
                  <a:moveTo>
                    <a:pt x="214" y="1"/>
                  </a:moveTo>
                  <a:cubicBezTo>
                    <a:pt x="93" y="1"/>
                    <a:pt x="1" y="94"/>
                    <a:pt x="1" y="214"/>
                  </a:cubicBezTo>
                  <a:cubicBezTo>
                    <a:pt x="1" y="326"/>
                    <a:pt x="93" y="419"/>
                    <a:pt x="214" y="419"/>
                  </a:cubicBezTo>
                  <a:cubicBezTo>
                    <a:pt x="326" y="419"/>
                    <a:pt x="419" y="326"/>
                    <a:pt x="419" y="214"/>
                  </a:cubicBezTo>
                  <a:cubicBezTo>
                    <a:pt x="419" y="94"/>
                    <a:pt x="326" y="1"/>
                    <a:pt x="214" y="1"/>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414;p89">
              <a:extLst>
                <a:ext uri="{FF2B5EF4-FFF2-40B4-BE49-F238E27FC236}">
                  <a16:creationId xmlns:a16="http://schemas.microsoft.com/office/drawing/2014/main" id="{111ADCDD-191D-4802-800F-47BD9666469C}"/>
                </a:ext>
              </a:extLst>
            </p:cNvPr>
            <p:cNvSpPr/>
            <p:nvPr/>
          </p:nvSpPr>
          <p:spPr>
            <a:xfrm flipH="1">
              <a:off x="7376447" y="2085012"/>
              <a:ext cx="70580" cy="56944"/>
            </a:xfrm>
            <a:custGeom>
              <a:avLst/>
              <a:gdLst/>
              <a:ahLst/>
              <a:cxnLst/>
              <a:rect l="l" t="t" r="r" b="b"/>
              <a:pathLst>
                <a:path w="735" h="593" extrusionOk="0">
                  <a:moveTo>
                    <a:pt x="636" y="0"/>
                  </a:moveTo>
                  <a:cubicBezTo>
                    <a:pt x="632" y="0"/>
                    <a:pt x="628" y="1"/>
                    <a:pt x="623" y="1"/>
                  </a:cubicBezTo>
                  <a:cubicBezTo>
                    <a:pt x="493" y="20"/>
                    <a:pt x="372" y="66"/>
                    <a:pt x="270" y="141"/>
                  </a:cubicBezTo>
                  <a:cubicBezTo>
                    <a:pt x="159" y="224"/>
                    <a:pt x="75" y="317"/>
                    <a:pt x="19" y="438"/>
                  </a:cubicBezTo>
                  <a:cubicBezTo>
                    <a:pt x="1" y="484"/>
                    <a:pt x="10" y="549"/>
                    <a:pt x="57" y="577"/>
                  </a:cubicBezTo>
                  <a:cubicBezTo>
                    <a:pt x="73" y="587"/>
                    <a:pt x="93" y="592"/>
                    <a:pt x="113" y="592"/>
                  </a:cubicBezTo>
                  <a:cubicBezTo>
                    <a:pt x="149" y="592"/>
                    <a:pt x="184" y="576"/>
                    <a:pt x="196" y="540"/>
                  </a:cubicBezTo>
                  <a:cubicBezTo>
                    <a:pt x="242" y="429"/>
                    <a:pt x="335" y="336"/>
                    <a:pt x="437" y="280"/>
                  </a:cubicBezTo>
                  <a:cubicBezTo>
                    <a:pt x="493" y="243"/>
                    <a:pt x="549" y="224"/>
                    <a:pt x="614" y="206"/>
                  </a:cubicBezTo>
                  <a:cubicBezTo>
                    <a:pt x="670" y="196"/>
                    <a:pt x="735" y="178"/>
                    <a:pt x="725" y="103"/>
                  </a:cubicBezTo>
                  <a:cubicBezTo>
                    <a:pt x="725" y="60"/>
                    <a:pt x="693" y="0"/>
                    <a:pt x="636" y="0"/>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415;p89">
              <a:extLst>
                <a:ext uri="{FF2B5EF4-FFF2-40B4-BE49-F238E27FC236}">
                  <a16:creationId xmlns:a16="http://schemas.microsoft.com/office/drawing/2014/main" id="{C90C8D15-E283-B309-FD60-2F11A942399A}"/>
                </a:ext>
              </a:extLst>
            </p:cNvPr>
            <p:cNvSpPr/>
            <p:nvPr/>
          </p:nvSpPr>
          <p:spPr>
            <a:xfrm flipH="1">
              <a:off x="7162305" y="2038534"/>
              <a:ext cx="82200" cy="38795"/>
            </a:xfrm>
            <a:custGeom>
              <a:avLst/>
              <a:gdLst/>
              <a:ahLst/>
              <a:cxnLst/>
              <a:rect l="l" t="t" r="r" b="b"/>
              <a:pathLst>
                <a:path w="856" h="404" extrusionOk="0">
                  <a:moveTo>
                    <a:pt x="256" y="1"/>
                  </a:moveTo>
                  <a:cubicBezTo>
                    <a:pt x="196" y="1"/>
                    <a:pt x="136" y="8"/>
                    <a:pt x="75" y="21"/>
                  </a:cubicBezTo>
                  <a:cubicBezTo>
                    <a:pt x="19" y="39"/>
                    <a:pt x="1" y="104"/>
                    <a:pt x="19" y="151"/>
                  </a:cubicBezTo>
                  <a:cubicBezTo>
                    <a:pt x="32" y="200"/>
                    <a:pt x="65" y="213"/>
                    <a:pt x="105" y="213"/>
                  </a:cubicBezTo>
                  <a:cubicBezTo>
                    <a:pt x="125" y="213"/>
                    <a:pt x="146" y="210"/>
                    <a:pt x="168" y="206"/>
                  </a:cubicBezTo>
                  <a:cubicBezTo>
                    <a:pt x="224" y="206"/>
                    <a:pt x="289" y="206"/>
                    <a:pt x="354" y="216"/>
                  </a:cubicBezTo>
                  <a:cubicBezTo>
                    <a:pt x="475" y="234"/>
                    <a:pt x="586" y="299"/>
                    <a:pt x="670" y="383"/>
                  </a:cubicBezTo>
                  <a:cubicBezTo>
                    <a:pt x="684" y="397"/>
                    <a:pt x="704" y="403"/>
                    <a:pt x="724" y="403"/>
                  </a:cubicBezTo>
                  <a:cubicBezTo>
                    <a:pt x="757" y="403"/>
                    <a:pt x="792" y="387"/>
                    <a:pt x="809" y="364"/>
                  </a:cubicBezTo>
                  <a:cubicBezTo>
                    <a:pt x="856" y="327"/>
                    <a:pt x="837" y="262"/>
                    <a:pt x="800" y="225"/>
                  </a:cubicBezTo>
                  <a:cubicBezTo>
                    <a:pt x="707" y="132"/>
                    <a:pt x="586" y="67"/>
                    <a:pt x="465" y="30"/>
                  </a:cubicBezTo>
                  <a:cubicBezTo>
                    <a:pt x="396" y="10"/>
                    <a:pt x="326" y="1"/>
                    <a:pt x="256" y="1"/>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416;p89">
              <a:extLst>
                <a:ext uri="{FF2B5EF4-FFF2-40B4-BE49-F238E27FC236}">
                  <a16:creationId xmlns:a16="http://schemas.microsoft.com/office/drawing/2014/main" id="{5E3E60EC-B949-9249-E808-C6336A137FE6}"/>
                </a:ext>
              </a:extLst>
            </p:cNvPr>
            <p:cNvSpPr/>
            <p:nvPr/>
          </p:nvSpPr>
          <p:spPr>
            <a:xfrm flipH="1">
              <a:off x="7167689" y="3550012"/>
              <a:ext cx="1105469" cy="676418"/>
            </a:xfrm>
            <a:custGeom>
              <a:avLst/>
              <a:gdLst/>
              <a:ahLst/>
              <a:cxnLst/>
              <a:rect l="l" t="t" r="r" b="b"/>
              <a:pathLst>
                <a:path w="11512" h="7044" extrusionOk="0">
                  <a:moveTo>
                    <a:pt x="10685" y="1"/>
                  </a:moveTo>
                  <a:cubicBezTo>
                    <a:pt x="10685" y="1"/>
                    <a:pt x="10072" y="1"/>
                    <a:pt x="9161" y="28"/>
                  </a:cubicBezTo>
                  <a:cubicBezTo>
                    <a:pt x="9115" y="28"/>
                    <a:pt x="9068" y="38"/>
                    <a:pt x="9022" y="38"/>
                  </a:cubicBezTo>
                  <a:cubicBezTo>
                    <a:pt x="7294" y="103"/>
                    <a:pt x="4637" y="270"/>
                    <a:pt x="3011" y="744"/>
                  </a:cubicBezTo>
                  <a:cubicBezTo>
                    <a:pt x="2044" y="1032"/>
                    <a:pt x="0" y="2063"/>
                    <a:pt x="0" y="4051"/>
                  </a:cubicBezTo>
                  <a:cubicBezTo>
                    <a:pt x="0" y="5667"/>
                    <a:pt x="1756" y="7044"/>
                    <a:pt x="4673" y="7044"/>
                  </a:cubicBezTo>
                  <a:cubicBezTo>
                    <a:pt x="5345" y="7044"/>
                    <a:pt x="6078" y="6971"/>
                    <a:pt x="6866" y="6811"/>
                  </a:cubicBezTo>
                  <a:cubicBezTo>
                    <a:pt x="8223" y="6532"/>
                    <a:pt x="9208" y="6188"/>
                    <a:pt x="9914" y="5863"/>
                  </a:cubicBezTo>
                  <a:cubicBezTo>
                    <a:pt x="9960" y="5844"/>
                    <a:pt x="9997" y="5826"/>
                    <a:pt x="10035" y="5807"/>
                  </a:cubicBezTo>
                  <a:cubicBezTo>
                    <a:pt x="11150" y="5278"/>
                    <a:pt x="11512" y="4822"/>
                    <a:pt x="11512" y="4822"/>
                  </a:cubicBezTo>
                  <a:cubicBezTo>
                    <a:pt x="11512" y="4822"/>
                    <a:pt x="11447" y="4609"/>
                    <a:pt x="11354" y="4265"/>
                  </a:cubicBezTo>
                  <a:cubicBezTo>
                    <a:pt x="11345" y="4219"/>
                    <a:pt x="11326" y="4172"/>
                    <a:pt x="11317" y="4126"/>
                  </a:cubicBezTo>
                  <a:cubicBezTo>
                    <a:pt x="11242" y="3838"/>
                    <a:pt x="11150" y="3475"/>
                    <a:pt x="11066" y="3076"/>
                  </a:cubicBezTo>
                  <a:cubicBezTo>
                    <a:pt x="11057" y="3039"/>
                    <a:pt x="11047" y="2992"/>
                    <a:pt x="11038" y="2946"/>
                  </a:cubicBezTo>
                  <a:cubicBezTo>
                    <a:pt x="10964" y="2611"/>
                    <a:pt x="10899" y="2258"/>
                    <a:pt x="10843" y="1896"/>
                  </a:cubicBezTo>
                  <a:cubicBezTo>
                    <a:pt x="10834" y="1849"/>
                    <a:pt x="10824" y="1803"/>
                    <a:pt x="10815" y="1757"/>
                  </a:cubicBezTo>
                  <a:cubicBezTo>
                    <a:pt x="10769" y="1422"/>
                    <a:pt x="10731" y="1078"/>
                    <a:pt x="10704" y="753"/>
                  </a:cubicBezTo>
                  <a:cubicBezTo>
                    <a:pt x="10704" y="707"/>
                    <a:pt x="10694" y="660"/>
                    <a:pt x="10694" y="614"/>
                  </a:cubicBezTo>
                  <a:cubicBezTo>
                    <a:pt x="10685" y="409"/>
                    <a:pt x="10676" y="196"/>
                    <a:pt x="10685" y="1"/>
                  </a:cubicBezTo>
                  <a:close/>
                </a:path>
              </a:pathLst>
            </a:custGeom>
            <a:solidFill>
              <a:srgbClr val="CC44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417;p89">
              <a:extLst>
                <a:ext uri="{FF2B5EF4-FFF2-40B4-BE49-F238E27FC236}">
                  <a16:creationId xmlns:a16="http://schemas.microsoft.com/office/drawing/2014/main" id="{431509BD-56B0-932C-9593-C398CD6F5ED1}"/>
                </a:ext>
              </a:extLst>
            </p:cNvPr>
            <p:cNvSpPr/>
            <p:nvPr/>
          </p:nvSpPr>
          <p:spPr>
            <a:xfrm flipH="1">
              <a:off x="7167689" y="3939021"/>
              <a:ext cx="1107293" cy="294708"/>
            </a:xfrm>
            <a:custGeom>
              <a:avLst/>
              <a:gdLst/>
              <a:ahLst/>
              <a:cxnLst/>
              <a:rect l="l" t="t" r="r" b="b"/>
              <a:pathLst>
                <a:path w="11531" h="3069" extrusionOk="0">
                  <a:moveTo>
                    <a:pt x="19" y="0"/>
                  </a:moveTo>
                  <a:cubicBezTo>
                    <a:pt x="1" y="567"/>
                    <a:pt x="224" y="1124"/>
                    <a:pt x="586" y="1561"/>
                  </a:cubicBezTo>
                  <a:cubicBezTo>
                    <a:pt x="1585" y="2689"/>
                    <a:pt x="3142" y="3068"/>
                    <a:pt x="4680" y="3068"/>
                  </a:cubicBezTo>
                  <a:cubicBezTo>
                    <a:pt x="5474" y="3068"/>
                    <a:pt x="6264" y="2967"/>
                    <a:pt x="6969" y="2815"/>
                  </a:cubicBezTo>
                  <a:cubicBezTo>
                    <a:pt x="8446" y="2500"/>
                    <a:pt x="10481" y="1896"/>
                    <a:pt x="11531" y="771"/>
                  </a:cubicBezTo>
                  <a:lnTo>
                    <a:pt x="11531" y="771"/>
                  </a:lnTo>
                  <a:cubicBezTo>
                    <a:pt x="10407" y="1840"/>
                    <a:pt x="8428" y="2351"/>
                    <a:pt x="6932" y="2667"/>
                  </a:cubicBezTo>
                  <a:cubicBezTo>
                    <a:pt x="6228" y="2809"/>
                    <a:pt x="5439" y="2907"/>
                    <a:pt x="4645" y="2907"/>
                  </a:cubicBezTo>
                  <a:cubicBezTo>
                    <a:pt x="3154" y="2907"/>
                    <a:pt x="1646" y="2560"/>
                    <a:pt x="651" y="1505"/>
                  </a:cubicBezTo>
                  <a:cubicBezTo>
                    <a:pt x="270" y="1097"/>
                    <a:pt x="38" y="567"/>
                    <a:pt x="19"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18;p89">
              <a:extLst>
                <a:ext uri="{FF2B5EF4-FFF2-40B4-BE49-F238E27FC236}">
                  <a16:creationId xmlns:a16="http://schemas.microsoft.com/office/drawing/2014/main" id="{91BE3526-B815-1B92-3426-413BA502C28E}"/>
                </a:ext>
              </a:extLst>
            </p:cNvPr>
            <p:cNvSpPr/>
            <p:nvPr/>
          </p:nvSpPr>
          <p:spPr>
            <a:xfrm flipH="1">
              <a:off x="7182856" y="3552701"/>
              <a:ext cx="225761" cy="560416"/>
            </a:xfrm>
            <a:custGeom>
              <a:avLst/>
              <a:gdLst/>
              <a:ahLst/>
              <a:cxnLst/>
              <a:rect l="l" t="t" r="r" b="b"/>
              <a:pathLst>
                <a:path w="2351" h="5836" extrusionOk="0">
                  <a:moveTo>
                    <a:pt x="158" y="0"/>
                  </a:moveTo>
                  <a:cubicBezTo>
                    <a:pt x="112" y="0"/>
                    <a:pt x="65" y="10"/>
                    <a:pt x="19" y="10"/>
                  </a:cubicBezTo>
                  <a:cubicBezTo>
                    <a:pt x="10" y="270"/>
                    <a:pt x="0" y="530"/>
                    <a:pt x="0" y="781"/>
                  </a:cubicBezTo>
                  <a:cubicBezTo>
                    <a:pt x="0" y="827"/>
                    <a:pt x="0" y="874"/>
                    <a:pt x="10" y="920"/>
                  </a:cubicBezTo>
                  <a:cubicBezTo>
                    <a:pt x="10" y="1310"/>
                    <a:pt x="28" y="1701"/>
                    <a:pt x="65" y="2082"/>
                  </a:cubicBezTo>
                  <a:cubicBezTo>
                    <a:pt x="75" y="2128"/>
                    <a:pt x="75" y="2174"/>
                    <a:pt x="84" y="2221"/>
                  </a:cubicBezTo>
                  <a:cubicBezTo>
                    <a:pt x="121" y="2630"/>
                    <a:pt x="186" y="3039"/>
                    <a:pt x="260" y="3447"/>
                  </a:cubicBezTo>
                  <a:cubicBezTo>
                    <a:pt x="270" y="3494"/>
                    <a:pt x="270" y="3531"/>
                    <a:pt x="288" y="3577"/>
                  </a:cubicBezTo>
                  <a:cubicBezTo>
                    <a:pt x="372" y="4014"/>
                    <a:pt x="474" y="4451"/>
                    <a:pt x="595" y="4878"/>
                  </a:cubicBezTo>
                  <a:cubicBezTo>
                    <a:pt x="614" y="4925"/>
                    <a:pt x="623" y="4971"/>
                    <a:pt x="641" y="5017"/>
                  </a:cubicBezTo>
                  <a:cubicBezTo>
                    <a:pt x="679" y="5157"/>
                    <a:pt x="725" y="5296"/>
                    <a:pt x="771" y="5436"/>
                  </a:cubicBezTo>
                  <a:cubicBezTo>
                    <a:pt x="818" y="5575"/>
                    <a:pt x="864" y="5705"/>
                    <a:pt x="911" y="5835"/>
                  </a:cubicBezTo>
                  <a:cubicBezTo>
                    <a:pt x="957" y="5816"/>
                    <a:pt x="994" y="5798"/>
                    <a:pt x="1032" y="5779"/>
                  </a:cubicBezTo>
                  <a:cubicBezTo>
                    <a:pt x="939" y="5510"/>
                    <a:pt x="846" y="5231"/>
                    <a:pt x="762" y="4962"/>
                  </a:cubicBezTo>
                  <a:lnTo>
                    <a:pt x="2351" y="4237"/>
                  </a:lnTo>
                  <a:cubicBezTo>
                    <a:pt x="2342" y="4191"/>
                    <a:pt x="2332" y="4153"/>
                    <a:pt x="2314" y="4107"/>
                  </a:cubicBezTo>
                  <a:lnTo>
                    <a:pt x="725" y="4822"/>
                  </a:lnTo>
                  <a:cubicBezTo>
                    <a:pt x="604" y="4404"/>
                    <a:pt x="493" y="3977"/>
                    <a:pt x="409" y="3540"/>
                  </a:cubicBezTo>
                  <a:lnTo>
                    <a:pt x="2063" y="3048"/>
                  </a:lnTo>
                  <a:cubicBezTo>
                    <a:pt x="2054" y="3011"/>
                    <a:pt x="2044" y="2964"/>
                    <a:pt x="2035" y="2918"/>
                  </a:cubicBezTo>
                  <a:lnTo>
                    <a:pt x="391" y="3410"/>
                  </a:lnTo>
                  <a:cubicBezTo>
                    <a:pt x="316" y="3001"/>
                    <a:pt x="251" y="2602"/>
                    <a:pt x="214" y="2193"/>
                  </a:cubicBezTo>
                  <a:lnTo>
                    <a:pt x="1840" y="1868"/>
                  </a:lnTo>
                  <a:cubicBezTo>
                    <a:pt x="1831" y="1821"/>
                    <a:pt x="1821" y="1775"/>
                    <a:pt x="1821" y="1729"/>
                  </a:cubicBezTo>
                  <a:lnTo>
                    <a:pt x="205" y="2054"/>
                  </a:lnTo>
                  <a:cubicBezTo>
                    <a:pt x="177" y="1775"/>
                    <a:pt x="158" y="1496"/>
                    <a:pt x="149" y="1218"/>
                  </a:cubicBezTo>
                  <a:cubicBezTo>
                    <a:pt x="140" y="1115"/>
                    <a:pt x="140" y="1013"/>
                    <a:pt x="140" y="902"/>
                  </a:cubicBezTo>
                  <a:lnTo>
                    <a:pt x="1701" y="725"/>
                  </a:lnTo>
                  <a:cubicBezTo>
                    <a:pt x="1701" y="679"/>
                    <a:pt x="1701" y="632"/>
                    <a:pt x="1691" y="586"/>
                  </a:cubicBezTo>
                  <a:lnTo>
                    <a:pt x="140" y="772"/>
                  </a:lnTo>
                  <a:cubicBezTo>
                    <a:pt x="140" y="511"/>
                    <a:pt x="140" y="261"/>
                    <a:pt x="158" y="0"/>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19;p89">
              <a:extLst>
                <a:ext uri="{FF2B5EF4-FFF2-40B4-BE49-F238E27FC236}">
                  <a16:creationId xmlns:a16="http://schemas.microsoft.com/office/drawing/2014/main" id="{AF4C8EF4-5144-F0D3-CC64-524D6BA35339}"/>
                </a:ext>
              </a:extLst>
            </p:cNvPr>
            <p:cNvSpPr/>
            <p:nvPr/>
          </p:nvSpPr>
          <p:spPr>
            <a:xfrm flipH="1">
              <a:off x="7208687" y="2495435"/>
              <a:ext cx="211549" cy="32649"/>
            </a:xfrm>
            <a:custGeom>
              <a:avLst/>
              <a:gdLst/>
              <a:ahLst/>
              <a:cxnLst/>
              <a:rect l="l" t="t" r="r" b="b"/>
              <a:pathLst>
                <a:path w="2203" h="340" extrusionOk="0">
                  <a:moveTo>
                    <a:pt x="2202" y="1"/>
                  </a:moveTo>
                  <a:lnTo>
                    <a:pt x="2202" y="1"/>
                  </a:lnTo>
                  <a:cubicBezTo>
                    <a:pt x="2202" y="1"/>
                    <a:pt x="1849" y="112"/>
                    <a:pt x="1273" y="205"/>
                  </a:cubicBezTo>
                  <a:cubicBezTo>
                    <a:pt x="1130" y="230"/>
                    <a:pt x="981" y="240"/>
                    <a:pt x="837" y="240"/>
                  </a:cubicBezTo>
                  <a:cubicBezTo>
                    <a:pt x="393" y="240"/>
                    <a:pt x="1" y="150"/>
                    <a:pt x="1" y="150"/>
                  </a:cubicBezTo>
                  <a:lnTo>
                    <a:pt x="1" y="150"/>
                  </a:lnTo>
                  <a:cubicBezTo>
                    <a:pt x="120" y="190"/>
                    <a:pt x="570" y="339"/>
                    <a:pt x="1047" y="339"/>
                  </a:cubicBezTo>
                  <a:cubicBezTo>
                    <a:pt x="1125" y="339"/>
                    <a:pt x="1204" y="335"/>
                    <a:pt x="1283" y="326"/>
                  </a:cubicBezTo>
                  <a:cubicBezTo>
                    <a:pt x="1831" y="261"/>
                    <a:pt x="2202" y="1"/>
                    <a:pt x="2202" y="1"/>
                  </a:cubicBezTo>
                  <a:close/>
                </a:path>
              </a:pathLst>
            </a:custGeom>
            <a:solidFill>
              <a:srgbClr val="000000">
                <a:alpha val="1563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20;p89">
              <a:extLst>
                <a:ext uri="{FF2B5EF4-FFF2-40B4-BE49-F238E27FC236}">
                  <a16:creationId xmlns:a16="http://schemas.microsoft.com/office/drawing/2014/main" id="{8C7BA6D0-2FE5-B77F-7549-C12D9B2AA7AE}"/>
                </a:ext>
              </a:extLst>
            </p:cNvPr>
            <p:cNvSpPr/>
            <p:nvPr/>
          </p:nvSpPr>
          <p:spPr>
            <a:xfrm rot="599582">
              <a:off x="7259841" y="2340628"/>
              <a:ext cx="109222" cy="47266"/>
            </a:xfrm>
            <a:custGeom>
              <a:avLst/>
              <a:gdLst/>
              <a:ahLst/>
              <a:cxnLst/>
              <a:rect l="l" t="t" r="r" b="b"/>
              <a:pathLst>
                <a:path w="855" h="370" extrusionOk="0">
                  <a:moveTo>
                    <a:pt x="784" y="1"/>
                  </a:moveTo>
                  <a:cubicBezTo>
                    <a:pt x="772" y="1"/>
                    <a:pt x="759" y="5"/>
                    <a:pt x="748" y="14"/>
                  </a:cubicBezTo>
                  <a:cubicBezTo>
                    <a:pt x="701" y="51"/>
                    <a:pt x="673" y="98"/>
                    <a:pt x="627" y="126"/>
                  </a:cubicBezTo>
                  <a:cubicBezTo>
                    <a:pt x="524" y="203"/>
                    <a:pt x="399" y="244"/>
                    <a:pt x="274" y="244"/>
                  </a:cubicBezTo>
                  <a:cubicBezTo>
                    <a:pt x="218" y="244"/>
                    <a:pt x="161" y="236"/>
                    <a:pt x="107" y="219"/>
                  </a:cubicBezTo>
                  <a:cubicBezTo>
                    <a:pt x="100" y="217"/>
                    <a:pt x="94" y="217"/>
                    <a:pt x="88" y="217"/>
                  </a:cubicBezTo>
                  <a:cubicBezTo>
                    <a:pt x="19" y="217"/>
                    <a:pt x="1" y="314"/>
                    <a:pt x="69" y="339"/>
                  </a:cubicBezTo>
                  <a:cubicBezTo>
                    <a:pt x="136" y="360"/>
                    <a:pt x="205" y="370"/>
                    <a:pt x="273" y="370"/>
                  </a:cubicBezTo>
                  <a:cubicBezTo>
                    <a:pt x="357" y="370"/>
                    <a:pt x="439" y="356"/>
                    <a:pt x="515" y="330"/>
                  </a:cubicBezTo>
                  <a:cubicBezTo>
                    <a:pt x="580" y="302"/>
                    <a:pt x="636" y="274"/>
                    <a:pt x="692" y="237"/>
                  </a:cubicBezTo>
                  <a:cubicBezTo>
                    <a:pt x="748" y="191"/>
                    <a:pt x="803" y="144"/>
                    <a:pt x="841" y="79"/>
                  </a:cubicBezTo>
                  <a:cubicBezTo>
                    <a:pt x="854" y="37"/>
                    <a:pt x="821" y="1"/>
                    <a:pt x="784" y="1"/>
                  </a:cubicBezTo>
                  <a:close/>
                </a:path>
              </a:pathLst>
            </a:custGeom>
            <a:solidFill>
              <a:srgbClr val="531F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2" name="图片 2">
            <a:extLst>
              <a:ext uri="{FF2B5EF4-FFF2-40B4-BE49-F238E27FC236}">
                <a16:creationId xmlns:a16="http://schemas.microsoft.com/office/drawing/2014/main" id="{1D4E9C34-E06B-464C-1EE0-B69D90580C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87" y="1071080"/>
            <a:ext cx="5392863" cy="3808433"/>
          </a:xfrm>
          <a:prstGeom prst="rect">
            <a:avLst/>
          </a:prstGeom>
        </p:spPr>
      </p:pic>
      <p:sp>
        <p:nvSpPr>
          <p:cNvPr id="63" name="文本框 5">
            <a:extLst>
              <a:ext uri="{FF2B5EF4-FFF2-40B4-BE49-F238E27FC236}">
                <a16:creationId xmlns:a16="http://schemas.microsoft.com/office/drawing/2014/main" id="{2ED17C7F-1120-B2F1-9A2A-F40369CF9242}"/>
              </a:ext>
            </a:extLst>
          </p:cNvPr>
          <p:cNvSpPr txBox="1"/>
          <p:nvPr/>
        </p:nvSpPr>
        <p:spPr>
          <a:xfrm>
            <a:off x="904818" y="1567563"/>
            <a:ext cx="2756418" cy="2308324"/>
          </a:xfrm>
          <a:prstGeom prst="rect">
            <a:avLst/>
          </a:prstGeom>
          <a:noFill/>
        </p:spPr>
        <p:txBody>
          <a:bodyPr wrap="square" rtlCol="0">
            <a:spAutoFit/>
          </a:bodyPr>
          <a:lstStyle/>
          <a:p>
            <a:pPr lvl="0" algn="just">
              <a:buClrTx/>
              <a:defRPr/>
            </a:pPr>
            <a:r>
              <a:rPr lang="en-US" sz="2400">
                <a:solidFill>
                  <a:schemeClr val="tx2"/>
                </a:solidFill>
                <a:latin typeface="Times New Roman" panose="02020603050405020304" pitchFamily="18" charset="0"/>
                <a:cs typeface="Times New Roman" panose="02020603050405020304" pitchFamily="18" charset="0"/>
              </a:rPr>
              <a:t>Hình thức nghệ thuật góp phần thể hiện chủ đề: Giọng thơ, điệp từ, điệp ngữ, bố cục, hình ảnh thân thuộc,...</a:t>
            </a:r>
            <a:endParaRPr kumimoji="0" lang="en-US" sz="13800" b="0" i="0" u="none" strike="noStrike" kern="0" cap="none" spc="0" normalizeH="0" baseline="0" noProof="0">
              <a:ln>
                <a:noFill/>
              </a:ln>
              <a:solidFill>
                <a:schemeClr val="tx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10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3. Chủ đề, thông điệp của bài thơ</a:t>
            </a:r>
            <a:endParaRPr>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pic>
        <p:nvPicPr>
          <p:cNvPr id="2" name="图片 6">
            <a:extLst>
              <a:ext uri="{FF2B5EF4-FFF2-40B4-BE49-F238E27FC236}">
                <a16:creationId xmlns:a16="http://schemas.microsoft.com/office/drawing/2014/main" id="{7F2D899E-4C02-743B-77C3-A500C42FB94D}"/>
              </a:ext>
            </a:extLst>
          </p:cNvPr>
          <p:cNvPicPr>
            <a:picLocks noChangeAspect="1"/>
          </p:cNvPicPr>
          <p:nvPr/>
        </p:nvPicPr>
        <p:blipFill rotWithShape="1">
          <a:blip r:embed="rId8"/>
          <a:srcRect/>
          <a:stretch>
            <a:fillRect/>
          </a:stretch>
        </p:blipFill>
        <p:spPr>
          <a:xfrm>
            <a:off x="34228" y="2148944"/>
            <a:ext cx="4599260" cy="3401952"/>
          </a:xfrm>
          <a:prstGeom prst="rect">
            <a:avLst/>
          </a:prstGeom>
        </p:spPr>
      </p:pic>
      <p:pic>
        <p:nvPicPr>
          <p:cNvPr id="3" name="图片 8" descr="cd70afdc4ca69f6b2bf455ce537a1cd3">
            <a:extLst>
              <a:ext uri="{FF2B5EF4-FFF2-40B4-BE49-F238E27FC236}">
                <a16:creationId xmlns:a16="http://schemas.microsoft.com/office/drawing/2014/main" id="{737BB67D-111B-D705-EFA1-34336E92C687}"/>
              </a:ext>
            </a:extLst>
          </p:cNvPr>
          <p:cNvPicPr>
            <a:picLocks noChangeAspect="1"/>
          </p:cNvPicPr>
          <p:nvPr/>
        </p:nvPicPr>
        <p:blipFill>
          <a:blip r:embed="rId9"/>
          <a:stretch>
            <a:fillRect/>
          </a:stretch>
        </p:blipFill>
        <p:spPr>
          <a:xfrm>
            <a:off x="4633522" y="1063514"/>
            <a:ext cx="3808259" cy="3492951"/>
          </a:xfrm>
          <a:prstGeom prst="rect">
            <a:avLst/>
          </a:prstGeom>
        </p:spPr>
      </p:pic>
      <p:sp>
        <p:nvSpPr>
          <p:cNvPr id="4" name="Rectangle 3">
            <a:extLst>
              <a:ext uri="{FF2B5EF4-FFF2-40B4-BE49-F238E27FC236}">
                <a16:creationId xmlns:a16="http://schemas.microsoft.com/office/drawing/2014/main" id="{1E07B26E-98EA-635D-0DB5-2E8762A9D129}"/>
              </a:ext>
            </a:extLst>
          </p:cNvPr>
          <p:cNvSpPr/>
          <p:nvPr/>
        </p:nvSpPr>
        <p:spPr>
          <a:xfrm>
            <a:off x="5150428" y="2109181"/>
            <a:ext cx="2944488"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chemeClr val="bg1">
                    <a:lumMod val="10000"/>
                  </a:schemeClr>
                </a:solidFill>
                <a:latin typeface="Times New Roman" panose="02020603050405020304" pitchFamily="18" charset="0"/>
                <a:cs typeface="Times New Roman" panose="02020603050405020304" pitchFamily="18" charset="0"/>
              </a:rPr>
              <a:t>Theo em, tác giả muốn gửi thông điệp gì tới người đọc qua bài thơ này?</a:t>
            </a:r>
            <a:endParaRPr lang="en-US" sz="240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6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3. Chủ đề, thông điệp của bài thơ</a:t>
            </a:r>
            <a:endParaRPr>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2" name="Google Shape;1261;p51">
            <a:extLst>
              <a:ext uri="{FF2B5EF4-FFF2-40B4-BE49-F238E27FC236}">
                <a16:creationId xmlns:a16="http://schemas.microsoft.com/office/drawing/2014/main" id="{F5650A9A-BA92-62DE-C504-E1BABD795E44}"/>
              </a:ext>
            </a:extLst>
          </p:cNvPr>
          <p:cNvGrpSpPr/>
          <p:nvPr/>
        </p:nvGrpSpPr>
        <p:grpSpPr>
          <a:xfrm flipH="1">
            <a:off x="553956" y="1678891"/>
            <a:ext cx="4484230" cy="2503886"/>
            <a:chOff x="2516483" y="702500"/>
            <a:chExt cx="7022565" cy="3594300"/>
          </a:xfrm>
          <a:solidFill>
            <a:srgbClr val="FFECD5">
              <a:lumMod val="75000"/>
            </a:srgbClr>
          </a:solidFill>
        </p:grpSpPr>
        <p:sp>
          <p:nvSpPr>
            <p:cNvPr id="3" name="Google Shape;1262;p51">
              <a:extLst>
                <a:ext uri="{FF2B5EF4-FFF2-40B4-BE49-F238E27FC236}">
                  <a16:creationId xmlns:a16="http://schemas.microsoft.com/office/drawing/2014/main" id="{88D907D3-8E2A-2642-EE45-BEAB75C2AF36}"/>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63;p51">
              <a:extLst>
                <a:ext uri="{FF2B5EF4-FFF2-40B4-BE49-F238E27FC236}">
                  <a16:creationId xmlns:a16="http://schemas.microsoft.com/office/drawing/2014/main" id="{BDCC8EB9-24EC-C293-86F2-3D6C7CE25E23}"/>
                </a:ext>
              </a:extLst>
            </p:cNvPr>
            <p:cNvGrpSpPr/>
            <p:nvPr/>
          </p:nvGrpSpPr>
          <p:grpSpPr>
            <a:xfrm>
              <a:off x="2516483" y="1938572"/>
              <a:ext cx="7022565" cy="633170"/>
              <a:chOff x="2977600" y="2841597"/>
              <a:chExt cx="4043859" cy="364603"/>
            </a:xfrm>
            <a:grpFill/>
          </p:grpSpPr>
          <p:sp>
            <p:nvSpPr>
              <p:cNvPr id="5" name="Google Shape;1264;p51">
                <a:extLst>
                  <a:ext uri="{FF2B5EF4-FFF2-40B4-BE49-F238E27FC236}">
                    <a16:creationId xmlns:a16="http://schemas.microsoft.com/office/drawing/2014/main" id="{FC914EAC-E0D2-89C3-A552-EAF1484B3FEE}"/>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265;p51">
                <a:extLst>
                  <a:ext uri="{FF2B5EF4-FFF2-40B4-BE49-F238E27FC236}">
                    <a16:creationId xmlns:a16="http://schemas.microsoft.com/office/drawing/2014/main" id="{F3BEDCAD-D581-0ED2-2873-0937F88537DD}"/>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266;p51">
                <a:extLst>
                  <a:ext uri="{FF2B5EF4-FFF2-40B4-BE49-F238E27FC236}">
                    <a16:creationId xmlns:a16="http://schemas.microsoft.com/office/drawing/2014/main" id="{6D3C40D6-361D-59D2-1851-573F5D8AE2FC}"/>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67;p51">
                <a:extLst>
                  <a:ext uri="{FF2B5EF4-FFF2-40B4-BE49-F238E27FC236}">
                    <a16:creationId xmlns:a16="http://schemas.microsoft.com/office/drawing/2014/main" id="{2DC19CE6-9492-78BD-454E-CF31F744857D}"/>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4" name="Google Shape;1268;p51">
            <a:extLst>
              <a:ext uri="{FF2B5EF4-FFF2-40B4-BE49-F238E27FC236}">
                <a16:creationId xmlns:a16="http://schemas.microsoft.com/office/drawing/2014/main" id="{C40AD219-58C1-A72A-1C6C-C1055747BC1D}"/>
              </a:ext>
            </a:extLst>
          </p:cNvPr>
          <p:cNvSpPr txBox="1">
            <a:spLocks/>
          </p:cNvSpPr>
          <p:nvPr/>
        </p:nvSpPr>
        <p:spPr>
          <a:xfrm flipH="1">
            <a:off x="1328369" y="2636121"/>
            <a:ext cx="3019905" cy="699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trân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trọng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theo</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đuổi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tự</a:t>
            </a:r>
            <a:r>
              <a:rPr lang="en-US" sz="2800" dirty="0">
                <a:solidFill>
                  <a:schemeClr val="bg1">
                    <a:lumMod val="10000"/>
                  </a:schemeClr>
                </a:solidFill>
                <a:latin typeface="Times New Roman" panose="02020603050405020304" pitchFamily="18" charset="0"/>
                <a:cs typeface="Times New Roman" panose="02020603050405020304" pitchFamily="18" charset="0"/>
              </a:rPr>
              <a:t> do, </a:t>
            </a:r>
            <a:r>
              <a:rPr lang="en-US" sz="2800" dirty="0" err="1">
                <a:solidFill>
                  <a:schemeClr val="bg1">
                    <a:lumMod val="10000"/>
                  </a:schemeClr>
                </a:solidFill>
                <a:latin typeface="Times New Roman" panose="02020603050405020304" pitchFamily="18" charset="0"/>
                <a:cs typeface="Times New Roman" panose="02020603050405020304" pitchFamily="18" charset="0"/>
              </a:rPr>
              <a:t>sống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có</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lí</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tưởng</a:t>
            </a:r>
            <a:endParaRPr lang="en-US" sz="11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15" name="Google Shape;1279;p51">
            <a:extLst>
              <a:ext uri="{FF2B5EF4-FFF2-40B4-BE49-F238E27FC236}">
                <a16:creationId xmlns:a16="http://schemas.microsoft.com/office/drawing/2014/main" id="{04450ADD-84D3-2C76-8760-335E42818F58}"/>
              </a:ext>
            </a:extLst>
          </p:cNvPr>
          <p:cNvGrpSpPr/>
          <p:nvPr/>
        </p:nvGrpSpPr>
        <p:grpSpPr>
          <a:xfrm rot="788979">
            <a:off x="6731085" y="1765691"/>
            <a:ext cx="1267057" cy="740764"/>
            <a:chOff x="5479850" y="93588"/>
            <a:chExt cx="1625975" cy="891625"/>
          </a:xfrm>
        </p:grpSpPr>
        <p:grpSp>
          <p:nvGrpSpPr>
            <p:cNvPr id="28" name="Google Shape;1280;p51">
              <a:extLst>
                <a:ext uri="{FF2B5EF4-FFF2-40B4-BE49-F238E27FC236}">
                  <a16:creationId xmlns:a16="http://schemas.microsoft.com/office/drawing/2014/main" id="{B716F5B4-0E66-7288-21DB-E16356508C8C}"/>
                </a:ext>
              </a:extLst>
            </p:cNvPr>
            <p:cNvGrpSpPr/>
            <p:nvPr/>
          </p:nvGrpSpPr>
          <p:grpSpPr>
            <a:xfrm flipH="1">
              <a:off x="5479850" y="93588"/>
              <a:ext cx="1625975" cy="891625"/>
              <a:chOff x="2977600" y="2496900"/>
              <a:chExt cx="1625975" cy="891625"/>
            </a:xfrm>
          </p:grpSpPr>
          <p:sp>
            <p:nvSpPr>
              <p:cNvPr id="30" name="Google Shape;1281;p51">
                <a:extLst>
                  <a:ext uri="{FF2B5EF4-FFF2-40B4-BE49-F238E27FC236}">
                    <a16:creationId xmlns:a16="http://schemas.microsoft.com/office/drawing/2014/main" id="{F26D89E3-D99B-045C-ED7D-C4364BD326B2}"/>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82;p51">
                <a:extLst>
                  <a:ext uri="{FF2B5EF4-FFF2-40B4-BE49-F238E27FC236}">
                    <a16:creationId xmlns:a16="http://schemas.microsoft.com/office/drawing/2014/main" id="{134CA501-D3D9-615E-D084-74429C85D492}"/>
                  </a:ext>
                </a:extLst>
              </p:cNvPr>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83;p51">
                <a:extLst>
                  <a:ext uri="{FF2B5EF4-FFF2-40B4-BE49-F238E27FC236}">
                    <a16:creationId xmlns:a16="http://schemas.microsoft.com/office/drawing/2014/main" id="{977D7C2E-1E1A-EABE-B49E-5EC8D6B4CFD8}"/>
                  </a:ext>
                </a:extLst>
              </p:cNvPr>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84;p51">
                <a:extLst>
                  <a:ext uri="{FF2B5EF4-FFF2-40B4-BE49-F238E27FC236}">
                    <a16:creationId xmlns:a16="http://schemas.microsoft.com/office/drawing/2014/main" id="{47A98A02-1912-0C1B-8084-4D8A6EED8E99}"/>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285;p51">
                <a:extLst>
                  <a:ext uri="{FF2B5EF4-FFF2-40B4-BE49-F238E27FC236}">
                    <a16:creationId xmlns:a16="http://schemas.microsoft.com/office/drawing/2014/main" id="{06963DDF-2289-0479-AF89-D3959760906C}"/>
                  </a:ext>
                </a:extLst>
              </p:cNvPr>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86;p51">
                <a:extLst>
                  <a:ext uri="{FF2B5EF4-FFF2-40B4-BE49-F238E27FC236}">
                    <a16:creationId xmlns:a16="http://schemas.microsoft.com/office/drawing/2014/main" id="{AFF4C400-F7C6-5251-0281-F0758B97DA74}"/>
                  </a:ext>
                </a:extLst>
              </p:cNvPr>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87;p51">
                <a:extLst>
                  <a:ext uri="{FF2B5EF4-FFF2-40B4-BE49-F238E27FC236}">
                    <a16:creationId xmlns:a16="http://schemas.microsoft.com/office/drawing/2014/main" id="{2723EEC1-7363-DDBE-9B1B-A7B6340BFF3A}"/>
                  </a:ext>
                </a:extLst>
              </p:cNvPr>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 name="Google Shape;1288;p51">
              <a:extLst>
                <a:ext uri="{FF2B5EF4-FFF2-40B4-BE49-F238E27FC236}">
                  <a16:creationId xmlns:a16="http://schemas.microsoft.com/office/drawing/2014/main" id="{FE417E0E-C654-04FB-94F2-18540E9D3969}"/>
                </a:ext>
              </a:extLst>
            </p:cNvPr>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5E5E2"/>
                </a:solidFill>
                <a:effectLst/>
                <a:uLnTx/>
                <a:uFillTx/>
                <a:latin typeface="Bahiana"/>
              </a:endParaRPr>
            </a:p>
          </p:txBody>
        </p:sp>
      </p:grpSp>
      <p:grpSp>
        <p:nvGrpSpPr>
          <p:cNvPr id="37" name="Google Shape;1289;p51">
            <a:extLst>
              <a:ext uri="{FF2B5EF4-FFF2-40B4-BE49-F238E27FC236}">
                <a16:creationId xmlns:a16="http://schemas.microsoft.com/office/drawing/2014/main" id="{CC73861B-782E-EB9C-C85D-9DD923408972}"/>
              </a:ext>
            </a:extLst>
          </p:cNvPr>
          <p:cNvGrpSpPr/>
          <p:nvPr/>
        </p:nvGrpSpPr>
        <p:grpSpPr>
          <a:xfrm>
            <a:off x="5408775" y="2640047"/>
            <a:ext cx="2339614" cy="2593786"/>
            <a:chOff x="5687246" y="2571810"/>
            <a:chExt cx="2743664" cy="2769961"/>
          </a:xfrm>
        </p:grpSpPr>
        <p:sp>
          <p:nvSpPr>
            <p:cNvPr id="38" name="Google Shape;1290;p51">
              <a:extLst>
                <a:ext uri="{FF2B5EF4-FFF2-40B4-BE49-F238E27FC236}">
                  <a16:creationId xmlns:a16="http://schemas.microsoft.com/office/drawing/2014/main" id="{96BE58E9-2E14-BA63-37C3-F4618861B4DA}"/>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91;p51">
              <a:extLst>
                <a:ext uri="{FF2B5EF4-FFF2-40B4-BE49-F238E27FC236}">
                  <a16:creationId xmlns:a16="http://schemas.microsoft.com/office/drawing/2014/main" id="{B40C4995-FDA2-817A-C9B0-F522A4475E5C}"/>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92;p51">
              <a:extLst>
                <a:ext uri="{FF2B5EF4-FFF2-40B4-BE49-F238E27FC236}">
                  <a16:creationId xmlns:a16="http://schemas.microsoft.com/office/drawing/2014/main" id="{CABE24D3-2638-1C35-FBB5-C7A4B397E7C1}"/>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93;p51">
              <a:extLst>
                <a:ext uri="{FF2B5EF4-FFF2-40B4-BE49-F238E27FC236}">
                  <a16:creationId xmlns:a16="http://schemas.microsoft.com/office/drawing/2014/main" id="{6E8B0D4B-BAC8-CB95-2F56-60A1C4C11CB6}"/>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94;p51">
              <a:extLst>
                <a:ext uri="{FF2B5EF4-FFF2-40B4-BE49-F238E27FC236}">
                  <a16:creationId xmlns:a16="http://schemas.microsoft.com/office/drawing/2014/main" id="{889ADCA6-3519-14BC-0ECA-83B629BC85A6}"/>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95;p51">
              <a:extLst>
                <a:ext uri="{FF2B5EF4-FFF2-40B4-BE49-F238E27FC236}">
                  <a16:creationId xmlns:a16="http://schemas.microsoft.com/office/drawing/2014/main" id="{1B147921-4825-D6AC-B84F-3E830ED94D3E}"/>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96;p51">
              <a:extLst>
                <a:ext uri="{FF2B5EF4-FFF2-40B4-BE49-F238E27FC236}">
                  <a16:creationId xmlns:a16="http://schemas.microsoft.com/office/drawing/2014/main" id="{77056AD0-1AC0-A251-DD06-4D12829E937F}"/>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97;p51">
              <a:extLst>
                <a:ext uri="{FF2B5EF4-FFF2-40B4-BE49-F238E27FC236}">
                  <a16:creationId xmlns:a16="http://schemas.microsoft.com/office/drawing/2014/main" id="{204383B4-FED6-EC0E-A8CF-40163DEE349D}"/>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98;p51">
              <a:extLst>
                <a:ext uri="{FF2B5EF4-FFF2-40B4-BE49-F238E27FC236}">
                  <a16:creationId xmlns:a16="http://schemas.microsoft.com/office/drawing/2014/main" id="{E6BE632B-0CB1-B544-0D0F-396F121792F2}"/>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99;p51">
              <a:extLst>
                <a:ext uri="{FF2B5EF4-FFF2-40B4-BE49-F238E27FC236}">
                  <a16:creationId xmlns:a16="http://schemas.microsoft.com/office/drawing/2014/main" id="{3400D743-A34D-749C-5E94-5E8DF3093F94}"/>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00;p51">
              <a:extLst>
                <a:ext uri="{FF2B5EF4-FFF2-40B4-BE49-F238E27FC236}">
                  <a16:creationId xmlns:a16="http://schemas.microsoft.com/office/drawing/2014/main" id="{E1B89AFB-5BB2-77F8-FBBB-C3B7CBF37B32}"/>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01;p51">
              <a:extLst>
                <a:ext uri="{FF2B5EF4-FFF2-40B4-BE49-F238E27FC236}">
                  <a16:creationId xmlns:a16="http://schemas.microsoft.com/office/drawing/2014/main" id="{BED2468F-68CE-0E58-A7CD-13C690BA2D04}"/>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02;p51">
              <a:extLst>
                <a:ext uri="{FF2B5EF4-FFF2-40B4-BE49-F238E27FC236}">
                  <a16:creationId xmlns:a16="http://schemas.microsoft.com/office/drawing/2014/main" id="{10BCC3C2-A22B-1426-33B0-83AB24CA80BC}"/>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03;p51">
              <a:extLst>
                <a:ext uri="{FF2B5EF4-FFF2-40B4-BE49-F238E27FC236}">
                  <a16:creationId xmlns:a16="http://schemas.microsoft.com/office/drawing/2014/main" id="{4146FF23-DE5A-F52C-4475-F8187D5A7C82}"/>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04;p51">
              <a:extLst>
                <a:ext uri="{FF2B5EF4-FFF2-40B4-BE49-F238E27FC236}">
                  <a16:creationId xmlns:a16="http://schemas.microsoft.com/office/drawing/2014/main" id="{9854D0ED-DAA8-6896-E4AC-51779777065C}"/>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05;p51">
              <a:extLst>
                <a:ext uri="{FF2B5EF4-FFF2-40B4-BE49-F238E27FC236}">
                  <a16:creationId xmlns:a16="http://schemas.microsoft.com/office/drawing/2014/main" id="{F95880E7-75FC-A35D-6835-85E812159B5E}"/>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06;p51">
              <a:extLst>
                <a:ext uri="{FF2B5EF4-FFF2-40B4-BE49-F238E27FC236}">
                  <a16:creationId xmlns:a16="http://schemas.microsoft.com/office/drawing/2014/main" id="{EA0C6D43-5924-AAFE-2334-E8EAF3D4A00E}"/>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07;p51">
              <a:extLst>
                <a:ext uri="{FF2B5EF4-FFF2-40B4-BE49-F238E27FC236}">
                  <a16:creationId xmlns:a16="http://schemas.microsoft.com/office/drawing/2014/main" id="{8E507122-20BA-06CA-C259-B8494AB9B49B}"/>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08;p51">
              <a:extLst>
                <a:ext uri="{FF2B5EF4-FFF2-40B4-BE49-F238E27FC236}">
                  <a16:creationId xmlns:a16="http://schemas.microsoft.com/office/drawing/2014/main" id="{3AF2B74B-B522-DFF0-EF97-7AEBB38497D8}"/>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09;p51">
              <a:extLst>
                <a:ext uri="{FF2B5EF4-FFF2-40B4-BE49-F238E27FC236}">
                  <a16:creationId xmlns:a16="http://schemas.microsoft.com/office/drawing/2014/main" id="{31CE15B1-9F2A-50F9-8173-CA633E6B6EA7}"/>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10;p51">
              <a:extLst>
                <a:ext uri="{FF2B5EF4-FFF2-40B4-BE49-F238E27FC236}">
                  <a16:creationId xmlns:a16="http://schemas.microsoft.com/office/drawing/2014/main" id="{C50D6B57-A1B9-81DF-2148-263E9295EC82}"/>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11;p51">
              <a:extLst>
                <a:ext uri="{FF2B5EF4-FFF2-40B4-BE49-F238E27FC236}">
                  <a16:creationId xmlns:a16="http://schemas.microsoft.com/office/drawing/2014/main" id="{6E7500F1-F1A7-25A3-9B57-13D9F3A02E25}"/>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12;p51">
              <a:extLst>
                <a:ext uri="{FF2B5EF4-FFF2-40B4-BE49-F238E27FC236}">
                  <a16:creationId xmlns:a16="http://schemas.microsoft.com/office/drawing/2014/main" id="{D0E228E1-FC15-1599-D953-8743BBECD9F8}"/>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13;p51">
              <a:extLst>
                <a:ext uri="{FF2B5EF4-FFF2-40B4-BE49-F238E27FC236}">
                  <a16:creationId xmlns:a16="http://schemas.microsoft.com/office/drawing/2014/main" id="{44D7C2E2-38C6-8C18-5B74-1301D1C18EED}"/>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14;p51">
              <a:extLst>
                <a:ext uri="{FF2B5EF4-FFF2-40B4-BE49-F238E27FC236}">
                  <a16:creationId xmlns:a16="http://schemas.microsoft.com/office/drawing/2014/main" id="{D45E2655-CC34-F1DE-2D75-898B2605AB69}"/>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15;p51">
              <a:extLst>
                <a:ext uri="{FF2B5EF4-FFF2-40B4-BE49-F238E27FC236}">
                  <a16:creationId xmlns:a16="http://schemas.microsoft.com/office/drawing/2014/main" id="{000C058A-45C4-7D6B-4624-C9C996396AEF}"/>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1316;p51">
              <a:extLst>
                <a:ext uri="{FF2B5EF4-FFF2-40B4-BE49-F238E27FC236}">
                  <a16:creationId xmlns:a16="http://schemas.microsoft.com/office/drawing/2014/main" id="{2F21E496-6854-650E-A87B-D6CEB2D4A064}"/>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1317;p51">
              <a:extLst>
                <a:ext uri="{FF2B5EF4-FFF2-40B4-BE49-F238E27FC236}">
                  <a16:creationId xmlns:a16="http://schemas.microsoft.com/office/drawing/2014/main" id="{101CA88A-622F-4FFF-E323-AE76C2896AB8}"/>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1318;p51">
              <a:extLst>
                <a:ext uri="{FF2B5EF4-FFF2-40B4-BE49-F238E27FC236}">
                  <a16:creationId xmlns:a16="http://schemas.microsoft.com/office/drawing/2014/main" id="{EFAF7465-3600-D730-DB58-8C062FC10BBD}"/>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1319;p51">
              <a:extLst>
                <a:ext uri="{FF2B5EF4-FFF2-40B4-BE49-F238E27FC236}">
                  <a16:creationId xmlns:a16="http://schemas.microsoft.com/office/drawing/2014/main" id="{27B2022C-EAB9-165D-587F-CEBC88C2B6B2}"/>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1320;p51">
              <a:extLst>
                <a:ext uri="{FF2B5EF4-FFF2-40B4-BE49-F238E27FC236}">
                  <a16:creationId xmlns:a16="http://schemas.microsoft.com/office/drawing/2014/main" id="{3F3FD60B-E3FD-7B6B-2BC7-41A2A4995F4A}"/>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1321;p51">
              <a:extLst>
                <a:ext uri="{FF2B5EF4-FFF2-40B4-BE49-F238E27FC236}">
                  <a16:creationId xmlns:a16="http://schemas.microsoft.com/office/drawing/2014/main" id="{2A7999A2-072B-89F2-8A4E-6EA767464876}"/>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1322;p51">
              <a:extLst>
                <a:ext uri="{FF2B5EF4-FFF2-40B4-BE49-F238E27FC236}">
                  <a16:creationId xmlns:a16="http://schemas.microsoft.com/office/drawing/2014/main" id="{7E74C6C1-01DB-962E-B17E-1756E02DF3F0}"/>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1323;p51">
              <a:extLst>
                <a:ext uri="{FF2B5EF4-FFF2-40B4-BE49-F238E27FC236}">
                  <a16:creationId xmlns:a16="http://schemas.microsoft.com/office/drawing/2014/main" id="{30273B3A-E32E-7387-BE4E-F7B6D07733AA}"/>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1324;p51">
              <a:extLst>
                <a:ext uri="{FF2B5EF4-FFF2-40B4-BE49-F238E27FC236}">
                  <a16:creationId xmlns:a16="http://schemas.microsoft.com/office/drawing/2014/main" id="{1D74E509-0D99-FF73-6F05-F21C4D24B695}"/>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1325;p51">
              <a:extLst>
                <a:ext uri="{FF2B5EF4-FFF2-40B4-BE49-F238E27FC236}">
                  <a16:creationId xmlns:a16="http://schemas.microsoft.com/office/drawing/2014/main" id="{0284F19A-F0CD-71DE-6410-621F8E29024F}"/>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1326;p51">
              <a:extLst>
                <a:ext uri="{FF2B5EF4-FFF2-40B4-BE49-F238E27FC236}">
                  <a16:creationId xmlns:a16="http://schemas.microsoft.com/office/drawing/2014/main" id="{7D0F499C-1E0F-22F8-E84F-808C6701E848}"/>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1327;p51">
              <a:extLst>
                <a:ext uri="{FF2B5EF4-FFF2-40B4-BE49-F238E27FC236}">
                  <a16:creationId xmlns:a16="http://schemas.microsoft.com/office/drawing/2014/main" id="{2C102F0B-CBC7-E45F-3C0B-4075FCB1B75C}"/>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1328;p51">
              <a:extLst>
                <a:ext uri="{FF2B5EF4-FFF2-40B4-BE49-F238E27FC236}">
                  <a16:creationId xmlns:a16="http://schemas.microsoft.com/office/drawing/2014/main" id="{37936465-964B-91E0-BE4E-D7AD1D6822E8}"/>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1329;p51">
              <a:extLst>
                <a:ext uri="{FF2B5EF4-FFF2-40B4-BE49-F238E27FC236}">
                  <a16:creationId xmlns:a16="http://schemas.microsoft.com/office/drawing/2014/main" id="{23B65BB5-2580-F57D-F099-168A4F10FBC7}"/>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1330;p51">
              <a:extLst>
                <a:ext uri="{FF2B5EF4-FFF2-40B4-BE49-F238E27FC236}">
                  <a16:creationId xmlns:a16="http://schemas.microsoft.com/office/drawing/2014/main" id="{441C46DA-AE00-9D16-A7FD-5DA0080687E4}"/>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1331;p51">
              <a:extLst>
                <a:ext uri="{FF2B5EF4-FFF2-40B4-BE49-F238E27FC236}">
                  <a16:creationId xmlns:a16="http://schemas.microsoft.com/office/drawing/2014/main" id="{1AFD3054-F9EC-5939-78F4-3A43AA8F19D0}"/>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1332;p51">
              <a:extLst>
                <a:ext uri="{FF2B5EF4-FFF2-40B4-BE49-F238E27FC236}">
                  <a16:creationId xmlns:a16="http://schemas.microsoft.com/office/drawing/2014/main" id="{3A05BCC8-C243-4920-EBB0-0ADA385A7895}"/>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1333;p51">
              <a:extLst>
                <a:ext uri="{FF2B5EF4-FFF2-40B4-BE49-F238E27FC236}">
                  <a16:creationId xmlns:a16="http://schemas.microsoft.com/office/drawing/2014/main" id="{A7D66846-A38C-2E9E-3265-EB38282EA445}"/>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1334;p51">
              <a:extLst>
                <a:ext uri="{FF2B5EF4-FFF2-40B4-BE49-F238E27FC236}">
                  <a16:creationId xmlns:a16="http://schemas.microsoft.com/office/drawing/2014/main" id="{143AF7EF-983D-A70A-D5AE-F4EE4CCAA0FF}"/>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1335;p51">
              <a:extLst>
                <a:ext uri="{FF2B5EF4-FFF2-40B4-BE49-F238E27FC236}">
                  <a16:creationId xmlns:a16="http://schemas.microsoft.com/office/drawing/2014/main" id="{A053A8D2-C0DA-D50E-DE7B-81CB5F78E390}"/>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1336;p51">
              <a:extLst>
                <a:ext uri="{FF2B5EF4-FFF2-40B4-BE49-F238E27FC236}">
                  <a16:creationId xmlns:a16="http://schemas.microsoft.com/office/drawing/2014/main" id="{6FB54AA3-4B18-0255-74E0-FDA9D71381CB}"/>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1337;p51">
              <a:extLst>
                <a:ext uri="{FF2B5EF4-FFF2-40B4-BE49-F238E27FC236}">
                  <a16:creationId xmlns:a16="http://schemas.microsoft.com/office/drawing/2014/main" id="{3EA7AA3C-2FED-8BC3-4327-49E00C6E79DA}"/>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1338;p51">
              <a:extLst>
                <a:ext uri="{FF2B5EF4-FFF2-40B4-BE49-F238E27FC236}">
                  <a16:creationId xmlns:a16="http://schemas.microsoft.com/office/drawing/2014/main" id="{A3F7FBB5-7945-0801-B6E1-CD611900CB41}"/>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1339;p51">
              <a:extLst>
                <a:ext uri="{FF2B5EF4-FFF2-40B4-BE49-F238E27FC236}">
                  <a16:creationId xmlns:a16="http://schemas.microsoft.com/office/drawing/2014/main" id="{822B37DD-1A3F-FE5A-539D-10AFE2A84AA9}"/>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44" name="Google Shape;1340;p51">
              <a:extLst>
                <a:ext uri="{FF2B5EF4-FFF2-40B4-BE49-F238E27FC236}">
                  <a16:creationId xmlns:a16="http://schemas.microsoft.com/office/drawing/2014/main" id="{822F0769-7EB9-05C0-829F-714CDBC29696}"/>
                </a:ext>
              </a:extLst>
            </p:cNvPr>
            <p:cNvGrpSpPr/>
            <p:nvPr/>
          </p:nvGrpSpPr>
          <p:grpSpPr>
            <a:xfrm>
              <a:off x="6832493" y="3168395"/>
              <a:ext cx="799059" cy="614017"/>
              <a:chOff x="5994293" y="3320795"/>
              <a:chExt cx="799059" cy="614017"/>
            </a:xfrm>
          </p:grpSpPr>
          <p:sp>
            <p:nvSpPr>
              <p:cNvPr id="375" name="Google Shape;1341;p51">
                <a:extLst>
                  <a:ext uri="{FF2B5EF4-FFF2-40B4-BE49-F238E27FC236}">
                    <a16:creationId xmlns:a16="http://schemas.microsoft.com/office/drawing/2014/main" id="{6E821026-D35C-9B8E-D2E5-61FE3C5742E8}"/>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342;p51">
                <a:extLst>
                  <a:ext uri="{FF2B5EF4-FFF2-40B4-BE49-F238E27FC236}">
                    <a16:creationId xmlns:a16="http://schemas.microsoft.com/office/drawing/2014/main" id="{D191F8D4-E91A-9FDF-9DF6-F20AE8BA9750}"/>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343;p51">
                <a:extLst>
                  <a:ext uri="{FF2B5EF4-FFF2-40B4-BE49-F238E27FC236}">
                    <a16:creationId xmlns:a16="http://schemas.microsoft.com/office/drawing/2014/main" id="{5294CFFD-A393-2705-813F-6117EDF65105}"/>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1344;p51">
                <a:extLst>
                  <a:ext uri="{FF2B5EF4-FFF2-40B4-BE49-F238E27FC236}">
                    <a16:creationId xmlns:a16="http://schemas.microsoft.com/office/drawing/2014/main" id="{7D710DED-5D1B-FDA7-0B1C-7BD48E50A217}"/>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1345;p51">
                <a:extLst>
                  <a:ext uri="{FF2B5EF4-FFF2-40B4-BE49-F238E27FC236}">
                    <a16:creationId xmlns:a16="http://schemas.microsoft.com/office/drawing/2014/main" id="{086B5D0B-F32E-9C09-80F5-223BC79E3F9F}"/>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1346;p51">
                <a:extLst>
                  <a:ext uri="{FF2B5EF4-FFF2-40B4-BE49-F238E27FC236}">
                    <a16:creationId xmlns:a16="http://schemas.microsoft.com/office/drawing/2014/main" id="{054DC630-E5A7-DBB2-5763-BEDC6A50C69F}"/>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1347;p51">
                <a:extLst>
                  <a:ext uri="{FF2B5EF4-FFF2-40B4-BE49-F238E27FC236}">
                    <a16:creationId xmlns:a16="http://schemas.microsoft.com/office/drawing/2014/main" id="{C1AA03F6-F43E-7CCB-2FAB-874788330EAD}"/>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1348;p51">
                <a:extLst>
                  <a:ext uri="{FF2B5EF4-FFF2-40B4-BE49-F238E27FC236}">
                    <a16:creationId xmlns:a16="http://schemas.microsoft.com/office/drawing/2014/main" id="{3B1BD8C8-42B6-5364-C508-F20E23B4503F}"/>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1349;p51">
                <a:extLst>
                  <a:ext uri="{FF2B5EF4-FFF2-40B4-BE49-F238E27FC236}">
                    <a16:creationId xmlns:a16="http://schemas.microsoft.com/office/drawing/2014/main" id="{6B08C70F-59A5-17E5-91E8-9745DC58F90B}"/>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5" name="Google Shape;1350;p51">
              <a:extLst>
                <a:ext uri="{FF2B5EF4-FFF2-40B4-BE49-F238E27FC236}">
                  <a16:creationId xmlns:a16="http://schemas.microsoft.com/office/drawing/2014/main" id="{09D9F111-03BB-620E-A0B7-95AA362B2F76}"/>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1351;p51">
              <a:extLst>
                <a:ext uri="{FF2B5EF4-FFF2-40B4-BE49-F238E27FC236}">
                  <a16:creationId xmlns:a16="http://schemas.microsoft.com/office/drawing/2014/main" id="{89420476-2E8D-2C9F-1067-38E865B13B9E}"/>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352;p51">
              <a:extLst>
                <a:ext uri="{FF2B5EF4-FFF2-40B4-BE49-F238E27FC236}">
                  <a16:creationId xmlns:a16="http://schemas.microsoft.com/office/drawing/2014/main" id="{5C984A9A-022E-5DF1-9AED-8F5D7A5DF067}"/>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353;p51">
              <a:extLst>
                <a:ext uri="{FF2B5EF4-FFF2-40B4-BE49-F238E27FC236}">
                  <a16:creationId xmlns:a16="http://schemas.microsoft.com/office/drawing/2014/main" id="{4474704C-5420-452A-C1ED-486868CE5533}"/>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354;p51">
              <a:extLst>
                <a:ext uri="{FF2B5EF4-FFF2-40B4-BE49-F238E27FC236}">
                  <a16:creationId xmlns:a16="http://schemas.microsoft.com/office/drawing/2014/main" id="{70B49E10-09E9-3DD2-665E-0F9379768191}"/>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355;p51">
              <a:extLst>
                <a:ext uri="{FF2B5EF4-FFF2-40B4-BE49-F238E27FC236}">
                  <a16:creationId xmlns:a16="http://schemas.microsoft.com/office/drawing/2014/main" id="{1FD0B83D-7AD7-B032-5727-D0996A1CCA30}"/>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356;p51">
              <a:extLst>
                <a:ext uri="{FF2B5EF4-FFF2-40B4-BE49-F238E27FC236}">
                  <a16:creationId xmlns:a16="http://schemas.microsoft.com/office/drawing/2014/main" id="{B69F50F2-01FC-DE7A-A3AC-BDC8FCC57B14}"/>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357;p51">
              <a:extLst>
                <a:ext uri="{FF2B5EF4-FFF2-40B4-BE49-F238E27FC236}">
                  <a16:creationId xmlns:a16="http://schemas.microsoft.com/office/drawing/2014/main" id="{29D71B25-3C52-8DC7-31BE-28D6A5EA2329}"/>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1358;p51">
              <a:extLst>
                <a:ext uri="{FF2B5EF4-FFF2-40B4-BE49-F238E27FC236}">
                  <a16:creationId xmlns:a16="http://schemas.microsoft.com/office/drawing/2014/main" id="{1453ADB6-7DE3-2999-D1D9-3C46D9B1F420}"/>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359;p51">
              <a:extLst>
                <a:ext uri="{FF2B5EF4-FFF2-40B4-BE49-F238E27FC236}">
                  <a16:creationId xmlns:a16="http://schemas.microsoft.com/office/drawing/2014/main" id="{1B578186-B512-ED0C-D9C8-0B3230E52D04}"/>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360;p51">
              <a:extLst>
                <a:ext uri="{FF2B5EF4-FFF2-40B4-BE49-F238E27FC236}">
                  <a16:creationId xmlns:a16="http://schemas.microsoft.com/office/drawing/2014/main" id="{22B1B4A3-784D-DAD2-A499-06031412C705}"/>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361;p51">
              <a:extLst>
                <a:ext uri="{FF2B5EF4-FFF2-40B4-BE49-F238E27FC236}">
                  <a16:creationId xmlns:a16="http://schemas.microsoft.com/office/drawing/2014/main" id="{E79EC16C-E7C0-B59D-8FDC-E7BB9A19E465}"/>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362;p51">
              <a:extLst>
                <a:ext uri="{FF2B5EF4-FFF2-40B4-BE49-F238E27FC236}">
                  <a16:creationId xmlns:a16="http://schemas.microsoft.com/office/drawing/2014/main" id="{D0044C2F-CC8D-7F1C-FDAB-906FD45E49D1}"/>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363;p51">
              <a:extLst>
                <a:ext uri="{FF2B5EF4-FFF2-40B4-BE49-F238E27FC236}">
                  <a16:creationId xmlns:a16="http://schemas.microsoft.com/office/drawing/2014/main" id="{58A06EEE-14CB-CA2D-08A5-02B79EBEEB73}"/>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364;p51">
              <a:extLst>
                <a:ext uri="{FF2B5EF4-FFF2-40B4-BE49-F238E27FC236}">
                  <a16:creationId xmlns:a16="http://schemas.microsoft.com/office/drawing/2014/main" id="{225A7836-7DA7-CA75-D21B-1EEF637C37E6}"/>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365;p51">
              <a:extLst>
                <a:ext uri="{FF2B5EF4-FFF2-40B4-BE49-F238E27FC236}">
                  <a16:creationId xmlns:a16="http://schemas.microsoft.com/office/drawing/2014/main" id="{D26A71D9-8AC3-02CB-1EB1-9853FE9ACFCF}"/>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366;p51">
              <a:extLst>
                <a:ext uri="{FF2B5EF4-FFF2-40B4-BE49-F238E27FC236}">
                  <a16:creationId xmlns:a16="http://schemas.microsoft.com/office/drawing/2014/main" id="{A61ACD23-48FB-6B95-A647-FC4F972B1810}"/>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367;p51">
              <a:extLst>
                <a:ext uri="{FF2B5EF4-FFF2-40B4-BE49-F238E27FC236}">
                  <a16:creationId xmlns:a16="http://schemas.microsoft.com/office/drawing/2014/main" id="{E22C7D25-56B1-7C24-EA7B-9017408BD26B}"/>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368;p51">
              <a:extLst>
                <a:ext uri="{FF2B5EF4-FFF2-40B4-BE49-F238E27FC236}">
                  <a16:creationId xmlns:a16="http://schemas.microsoft.com/office/drawing/2014/main" id="{9B73C542-CA0D-67EB-6A73-DCBEA5E15678}"/>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369;p51">
              <a:extLst>
                <a:ext uri="{FF2B5EF4-FFF2-40B4-BE49-F238E27FC236}">
                  <a16:creationId xmlns:a16="http://schemas.microsoft.com/office/drawing/2014/main" id="{1E9742A5-FF15-F29E-B365-529BE1444340}"/>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370;p51">
              <a:extLst>
                <a:ext uri="{FF2B5EF4-FFF2-40B4-BE49-F238E27FC236}">
                  <a16:creationId xmlns:a16="http://schemas.microsoft.com/office/drawing/2014/main" id="{F387E937-58F9-44F7-E9A0-4A7790601FF2}"/>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371;p51">
              <a:extLst>
                <a:ext uri="{FF2B5EF4-FFF2-40B4-BE49-F238E27FC236}">
                  <a16:creationId xmlns:a16="http://schemas.microsoft.com/office/drawing/2014/main" id="{4F94E5E9-3BE2-C3CB-EA58-34FBFA743CB8}"/>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372;p51">
              <a:extLst>
                <a:ext uri="{FF2B5EF4-FFF2-40B4-BE49-F238E27FC236}">
                  <a16:creationId xmlns:a16="http://schemas.microsoft.com/office/drawing/2014/main" id="{EA08808A-8B7E-B68B-5425-BEB3FECED12A}"/>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373;p51">
              <a:extLst>
                <a:ext uri="{FF2B5EF4-FFF2-40B4-BE49-F238E27FC236}">
                  <a16:creationId xmlns:a16="http://schemas.microsoft.com/office/drawing/2014/main" id="{C4EA2FF0-B0B4-E0E9-9938-64EA24D66CD6}"/>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1374;p51">
              <a:extLst>
                <a:ext uri="{FF2B5EF4-FFF2-40B4-BE49-F238E27FC236}">
                  <a16:creationId xmlns:a16="http://schemas.microsoft.com/office/drawing/2014/main" id="{2EC69A82-FAD7-702F-DE05-F2C0E5C62E24}"/>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375;p51">
              <a:extLst>
                <a:ext uri="{FF2B5EF4-FFF2-40B4-BE49-F238E27FC236}">
                  <a16:creationId xmlns:a16="http://schemas.microsoft.com/office/drawing/2014/main" id="{34CD64BA-69BC-A06A-25FD-6AF19367B704}"/>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376;p51">
              <a:extLst>
                <a:ext uri="{FF2B5EF4-FFF2-40B4-BE49-F238E27FC236}">
                  <a16:creationId xmlns:a16="http://schemas.microsoft.com/office/drawing/2014/main" id="{31F2D82D-E56C-844E-EF5E-3F62A19D576F}"/>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377;p51">
              <a:extLst>
                <a:ext uri="{FF2B5EF4-FFF2-40B4-BE49-F238E27FC236}">
                  <a16:creationId xmlns:a16="http://schemas.microsoft.com/office/drawing/2014/main" id="{689B6EB9-ED81-8796-F24E-78AF07788E81}"/>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98593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721830" y="101163"/>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effectLst/>
                <a:latin typeface="Times New Roman" panose="02020603050405020304" pitchFamily="18" charset="0"/>
                <a:ea typeface="Times New Roman" panose="02020603050405020304" pitchFamily="18" charset="0"/>
              </a:rPr>
              <a:t>4. Liên hệ, mở rộng</a:t>
            </a:r>
            <a:endParaRPr sz="54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91" name="Google Shape;1941;p46">
            <a:extLst>
              <a:ext uri="{FF2B5EF4-FFF2-40B4-BE49-F238E27FC236}">
                <a16:creationId xmlns:a16="http://schemas.microsoft.com/office/drawing/2014/main" id="{709F0951-2F82-CFA8-DB61-5AFC01883F22}"/>
              </a:ext>
            </a:extLst>
          </p:cNvPr>
          <p:cNvGrpSpPr/>
          <p:nvPr/>
        </p:nvGrpSpPr>
        <p:grpSpPr>
          <a:xfrm>
            <a:off x="553956" y="2138037"/>
            <a:ext cx="2581130" cy="2763739"/>
            <a:chOff x="3210425" y="805900"/>
            <a:chExt cx="3284611" cy="3388781"/>
          </a:xfrm>
        </p:grpSpPr>
        <p:sp>
          <p:nvSpPr>
            <p:cNvPr id="492" name="Google Shape;1942;p46">
              <a:extLst>
                <a:ext uri="{FF2B5EF4-FFF2-40B4-BE49-F238E27FC236}">
                  <a16:creationId xmlns:a16="http://schemas.microsoft.com/office/drawing/2014/main" id="{E275CACC-2C10-C186-327F-7FE27ABFF9CE}"/>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1943;p46">
              <a:extLst>
                <a:ext uri="{FF2B5EF4-FFF2-40B4-BE49-F238E27FC236}">
                  <a16:creationId xmlns:a16="http://schemas.microsoft.com/office/drawing/2014/main" id="{5CDFFE58-98C7-1B5A-FA6C-8EA93603AF4A}"/>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1944;p46">
              <a:extLst>
                <a:ext uri="{FF2B5EF4-FFF2-40B4-BE49-F238E27FC236}">
                  <a16:creationId xmlns:a16="http://schemas.microsoft.com/office/drawing/2014/main" id="{D60B17B6-7E80-F8CD-28DA-285C6897E009}"/>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1945;p46">
              <a:extLst>
                <a:ext uri="{FF2B5EF4-FFF2-40B4-BE49-F238E27FC236}">
                  <a16:creationId xmlns:a16="http://schemas.microsoft.com/office/drawing/2014/main" id="{2DE27010-E2DC-3463-C592-598554645871}"/>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1946;p46">
              <a:extLst>
                <a:ext uri="{FF2B5EF4-FFF2-40B4-BE49-F238E27FC236}">
                  <a16:creationId xmlns:a16="http://schemas.microsoft.com/office/drawing/2014/main" id="{75FA25AE-C585-05DA-6D75-A5D2382E72A7}"/>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1947;p46">
              <a:extLst>
                <a:ext uri="{FF2B5EF4-FFF2-40B4-BE49-F238E27FC236}">
                  <a16:creationId xmlns:a16="http://schemas.microsoft.com/office/drawing/2014/main" id="{C5915E44-6E51-DA35-1C16-C6E8351E889E}"/>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1948;p46">
              <a:extLst>
                <a:ext uri="{FF2B5EF4-FFF2-40B4-BE49-F238E27FC236}">
                  <a16:creationId xmlns:a16="http://schemas.microsoft.com/office/drawing/2014/main" id="{6AC3C2E2-4A72-9713-0217-C57AC9BFA2C2}"/>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9" name="Google Shape;1949;p46">
              <a:extLst>
                <a:ext uri="{FF2B5EF4-FFF2-40B4-BE49-F238E27FC236}">
                  <a16:creationId xmlns:a16="http://schemas.microsoft.com/office/drawing/2014/main" id="{4E473A54-583C-782F-F1E3-D18A88527949}"/>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0" name="Google Shape;1950;p46">
              <a:extLst>
                <a:ext uri="{FF2B5EF4-FFF2-40B4-BE49-F238E27FC236}">
                  <a16:creationId xmlns:a16="http://schemas.microsoft.com/office/drawing/2014/main" id="{B82C2180-7A53-94D3-B195-A5AF3C5C3A00}"/>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Google Shape;1951;p46">
              <a:extLst>
                <a:ext uri="{FF2B5EF4-FFF2-40B4-BE49-F238E27FC236}">
                  <a16:creationId xmlns:a16="http://schemas.microsoft.com/office/drawing/2014/main" id="{5BEF6D00-C4A6-6CFD-0A46-A878A37588FE}"/>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1952;p46">
              <a:extLst>
                <a:ext uri="{FF2B5EF4-FFF2-40B4-BE49-F238E27FC236}">
                  <a16:creationId xmlns:a16="http://schemas.microsoft.com/office/drawing/2014/main" id="{874A9F92-4C55-DFAC-29ED-26C3111FAC1C}"/>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1953;p46">
              <a:extLst>
                <a:ext uri="{FF2B5EF4-FFF2-40B4-BE49-F238E27FC236}">
                  <a16:creationId xmlns:a16="http://schemas.microsoft.com/office/drawing/2014/main" id="{7B4384AF-2F57-5225-2C1E-92C356C5B9E6}"/>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1954;p46">
              <a:extLst>
                <a:ext uri="{FF2B5EF4-FFF2-40B4-BE49-F238E27FC236}">
                  <a16:creationId xmlns:a16="http://schemas.microsoft.com/office/drawing/2014/main" id="{61AAF621-DBF6-21D2-5B13-BD41AE0BBEA0}"/>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1955;p46">
              <a:extLst>
                <a:ext uri="{FF2B5EF4-FFF2-40B4-BE49-F238E27FC236}">
                  <a16:creationId xmlns:a16="http://schemas.microsoft.com/office/drawing/2014/main" id="{02E5CDDB-A574-B3C0-8B60-C0F32DE7EB26}"/>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1956;p46">
              <a:extLst>
                <a:ext uri="{FF2B5EF4-FFF2-40B4-BE49-F238E27FC236}">
                  <a16:creationId xmlns:a16="http://schemas.microsoft.com/office/drawing/2014/main" id="{B70312EC-A2D2-5412-FAB4-B4AF1790F01C}"/>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1957;p46">
              <a:extLst>
                <a:ext uri="{FF2B5EF4-FFF2-40B4-BE49-F238E27FC236}">
                  <a16:creationId xmlns:a16="http://schemas.microsoft.com/office/drawing/2014/main" id="{F72B1542-3463-0A51-0ED1-DF64E579CA80}"/>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1958;p46">
              <a:extLst>
                <a:ext uri="{FF2B5EF4-FFF2-40B4-BE49-F238E27FC236}">
                  <a16:creationId xmlns:a16="http://schemas.microsoft.com/office/drawing/2014/main" id="{3BC09D60-21A7-87A4-8C1F-29C6FDFEFC6C}"/>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1959;p46">
              <a:extLst>
                <a:ext uri="{FF2B5EF4-FFF2-40B4-BE49-F238E27FC236}">
                  <a16:creationId xmlns:a16="http://schemas.microsoft.com/office/drawing/2014/main" id="{0C4CDA59-68B8-9AEE-A334-4144E53EFC09}"/>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1960;p46">
              <a:extLst>
                <a:ext uri="{FF2B5EF4-FFF2-40B4-BE49-F238E27FC236}">
                  <a16:creationId xmlns:a16="http://schemas.microsoft.com/office/drawing/2014/main" id="{CD8A4781-93D0-53BA-0894-703E1D34B060}"/>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1961;p46">
              <a:extLst>
                <a:ext uri="{FF2B5EF4-FFF2-40B4-BE49-F238E27FC236}">
                  <a16:creationId xmlns:a16="http://schemas.microsoft.com/office/drawing/2014/main" id="{86E6A90F-B1C3-4049-4AB3-934226007D75}"/>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1962;p46">
              <a:extLst>
                <a:ext uri="{FF2B5EF4-FFF2-40B4-BE49-F238E27FC236}">
                  <a16:creationId xmlns:a16="http://schemas.microsoft.com/office/drawing/2014/main" id="{0DF445CA-098E-EFB6-C9DC-ECF58B891EF8}"/>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3" name="Google Shape;1963;p46">
              <a:extLst>
                <a:ext uri="{FF2B5EF4-FFF2-40B4-BE49-F238E27FC236}">
                  <a16:creationId xmlns:a16="http://schemas.microsoft.com/office/drawing/2014/main" id="{336E3948-772A-1033-B7FA-8DCAC5DB2A3F}"/>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Google Shape;1964;p46">
              <a:extLst>
                <a:ext uri="{FF2B5EF4-FFF2-40B4-BE49-F238E27FC236}">
                  <a16:creationId xmlns:a16="http://schemas.microsoft.com/office/drawing/2014/main" id="{9D770590-B157-BCD1-96DB-F97D2C91F94B}"/>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Google Shape;1965;p46">
              <a:extLst>
                <a:ext uri="{FF2B5EF4-FFF2-40B4-BE49-F238E27FC236}">
                  <a16:creationId xmlns:a16="http://schemas.microsoft.com/office/drawing/2014/main" id="{0E6AA0AA-07C8-F57A-2B8D-86A0A842B908}"/>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Google Shape;1966;p46">
              <a:extLst>
                <a:ext uri="{FF2B5EF4-FFF2-40B4-BE49-F238E27FC236}">
                  <a16:creationId xmlns:a16="http://schemas.microsoft.com/office/drawing/2014/main" id="{84ACA349-250A-6136-D942-CF76619B575F}"/>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Google Shape;1967;p46">
              <a:extLst>
                <a:ext uri="{FF2B5EF4-FFF2-40B4-BE49-F238E27FC236}">
                  <a16:creationId xmlns:a16="http://schemas.microsoft.com/office/drawing/2014/main" id="{306575C0-3CEA-520D-B4BF-9F6B03133A7B}"/>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8" name="Google Shape;1968;p46">
              <a:extLst>
                <a:ext uri="{FF2B5EF4-FFF2-40B4-BE49-F238E27FC236}">
                  <a16:creationId xmlns:a16="http://schemas.microsoft.com/office/drawing/2014/main" id="{199E9C13-4067-C5AC-06F0-28ACBA482A9F}"/>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9" name="Google Shape;1969;p46">
              <a:extLst>
                <a:ext uri="{FF2B5EF4-FFF2-40B4-BE49-F238E27FC236}">
                  <a16:creationId xmlns:a16="http://schemas.microsoft.com/office/drawing/2014/main" id="{CA527655-6D18-27F7-97F1-35DD0ED6D158}"/>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0" name="Google Shape;1970;p46">
              <a:extLst>
                <a:ext uri="{FF2B5EF4-FFF2-40B4-BE49-F238E27FC236}">
                  <a16:creationId xmlns:a16="http://schemas.microsoft.com/office/drawing/2014/main" id="{9680909F-F6D5-3DAE-AE94-240F60A1F2FB}"/>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1" name="Google Shape;1971;p46">
              <a:extLst>
                <a:ext uri="{FF2B5EF4-FFF2-40B4-BE49-F238E27FC236}">
                  <a16:creationId xmlns:a16="http://schemas.microsoft.com/office/drawing/2014/main" id="{914D5BD0-BBB1-BB53-6611-98DA7DE6BC21}"/>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2" name="Google Shape;1972;p46">
              <a:extLst>
                <a:ext uri="{FF2B5EF4-FFF2-40B4-BE49-F238E27FC236}">
                  <a16:creationId xmlns:a16="http://schemas.microsoft.com/office/drawing/2014/main" id="{B5594242-CE71-69BE-0D0C-77206FBE87CD}"/>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Google Shape;1973;p46">
              <a:extLst>
                <a:ext uri="{FF2B5EF4-FFF2-40B4-BE49-F238E27FC236}">
                  <a16:creationId xmlns:a16="http://schemas.microsoft.com/office/drawing/2014/main" id="{17E72208-CBD4-79B0-DD23-E824A0A2CE85}"/>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Google Shape;1974;p46">
              <a:extLst>
                <a:ext uri="{FF2B5EF4-FFF2-40B4-BE49-F238E27FC236}">
                  <a16:creationId xmlns:a16="http://schemas.microsoft.com/office/drawing/2014/main" id="{4B23D364-99FA-7D19-1FC0-C274F95249AF}"/>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Google Shape;1975;p46">
              <a:extLst>
                <a:ext uri="{FF2B5EF4-FFF2-40B4-BE49-F238E27FC236}">
                  <a16:creationId xmlns:a16="http://schemas.microsoft.com/office/drawing/2014/main" id="{909B28F1-5B62-02F3-C9C6-85809636C7CF}"/>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Google Shape;1976;p46">
              <a:extLst>
                <a:ext uri="{FF2B5EF4-FFF2-40B4-BE49-F238E27FC236}">
                  <a16:creationId xmlns:a16="http://schemas.microsoft.com/office/drawing/2014/main" id="{F4EA8E1C-56ED-F73B-A410-76F53FCE9FEC}"/>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7" name="Google Shape;1977;p46">
              <a:extLst>
                <a:ext uri="{FF2B5EF4-FFF2-40B4-BE49-F238E27FC236}">
                  <a16:creationId xmlns:a16="http://schemas.microsoft.com/office/drawing/2014/main" id="{1DF0F22E-2D3D-5662-FE4C-B1761325B0FB}"/>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8" name="Google Shape;1978;p46">
              <a:extLst>
                <a:ext uri="{FF2B5EF4-FFF2-40B4-BE49-F238E27FC236}">
                  <a16:creationId xmlns:a16="http://schemas.microsoft.com/office/drawing/2014/main" id="{FFB2B514-F595-D010-0CB8-6158CA88E5E0}"/>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9" name="Google Shape;1979;p46">
              <a:extLst>
                <a:ext uri="{FF2B5EF4-FFF2-40B4-BE49-F238E27FC236}">
                  <a16:creationId xmlns:a16="http://schemas.microsoft.com/office/drawing/2014/main" id="{002BF4D8-FF42-5D42-AA5B-E312D887A0E8}"/>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0" name="Google Shape;1980;p46">
              <a:extLst>
                <a:ext uri="{FF2B5EF4-FFF2-40B4-BE49-F238E27FC236}">
                  <a16:creationId xmlns:a16="http://schemas.microsoft.com/office/drawing/2014/main" id="{0A61D9A2-8674-5FBE-2709-22C74444E7D4}"/>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1" name="Google Shape;1981;p46">
              <a:extLst>
                <a:ext uri="{FF2B5EF4-FFF2-40B4-BE49-F238E27FC236}">
                  <a16:creationId xmlns:a16="http://schemas.microsoft.com/office/drawing/2014/main" id="{A7804CED-56A8-B6EE-BB67-B6596BC69349}"/>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2" name="Google Shape;1982;p46">
              <a:extLst>
                <a:ext uri="{FF2B5EF4-FFF2-40B4-BE49-F238E27FC236}">
                  <a16:creationId xmlns:a16="http://schemas.microsoft.com/office/drawing/2014/main" id="{55E9BE35-09E4-7A45-D1AA-CA93579C1EEA}"/>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3" name="Google Shape;1983;p46">
              <a:extLst>
                <a:ext uri="{FF2B5EF4-FFF2-40B4-BE49-F238E27FC236}">
                  <a16:creationId xmlns:a16="http://schemas.microsoft.com/office/drawing/2014/main" id="{DCC16180-813B-3C75-6CF1-B6C0B0AD674D}"/>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4" name="Google Shape;1984;p46">
              <a:extLst>
                <a:ext uri="{FF2B5EF4-FFF2-40B4-BE49-F238E27FC236}">
                  <a16:creationId xmlns:a16="http://schemas.microsoft.com/office/drawing/2014/main" id="{272EDCE8-E0E9-8EFD-775C-D086B10BFE6A}"/>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Google Shape;1985;p46">
              <a:extLst>
                <a:ext uri="{FF2B5EF4-FFF2-40B4-BE49-F238E27FC236}">
                  <a16:creationId xmlns:a16="http://schemas.microsoft.com/office/drawing/2014/main" id="{BC40B3CF-03C4-91E6-D58C-E7BAF5C0AF85}"/>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Google Shape;1986;p46">
              <a:extLst>
                <a:ext uri="{FF2B5EF4-FFF2-40B4-BE49-F238E27FC236}">
                  <a16:creationId xmlns:a16="http://schemas.microsoft.com/office/drawing/2014/main" id="{160234AA-B1A6-DB80-B881-B5223C4839D3}"/>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Google Shape;1987;p46">
              <a:extLst>
                <a:ext uri="{FF2B5EF4-FFF2-40B4-BE49-F238E27FC236}">
                  <a16:creationId xmlns:a16="http://schemas.microsoft.com/office/drawing/2014/main" id="{B30085B7-B586-B2DC-3B56-4DD99A88CB89}"/>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8" name="Google Shape;1988;p46">
              <a:extLst>
                <a:ext uri="{FF2B5EF4-FFF2-40B4-BE49-F238E27FC236}">
                  <a16:creationId xmlns:a16="http://schemas.microsoft.com/office/drawing/2014/main" id="{F23E597F-1737-E390-59B1-335C8844796E}"/>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Google Shape;1989;p46">
              <a:extLst>
                <a:ext uri="{FF2B5EF4-FFF2-40B4-BE49-F238E27FC236}">
                  <a16:creationId xmlns:a16="http://schemas.microsoft.com/office/drawing/2014/main" id="{7E018AE0-8119-C524-F273-15D51C9A7280}"/>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Google Shape;1990;p46">
              <a:extLst>
                <a:ext uri="{FF2B5EF4-FFF2-40B4-BE49-F238E27FC236}">
                  <a16:creationId xmlns:a16="http://schemas.microsoft.com/office/drawing/2014/main" id="{1862C369-FBC6-0739-5A69-6A829C9ACF72}"/>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Google Shape;1991;p46">
              <a:extLst>
                <a:ext uri="{FF2B5EF4-FFF2-40B4-BE49-F238E27FC236}">
                  <a16:creationId xmlns:a16="http://schemas.microsoft.com/office/drawing/2014/main" id="{D97AD4D3-B793-C798-F398-1B33834402E3}"/>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Google Shape;1992;p46">
              <a:extLst>
                <a:ext uri="{FF2B5EF4-FFF2-40B4-BE49-F238E27FC236}">
                  <a16:creationId xmlns:a16="http://schemas.microsoft.com/office/drawing/2014/main" id="{520FCC7D-0FA9-50A2-F460-4995EEA893C1}"/>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Google Shape;1993;p46">
              <a:extLst>
                <a:ext uri="{FF2B5EF4-FFF2-40B4-BE49-F238E27FC236}">
                  <a16:creationId xmlns:a16="http://schemas.microsoft.com/office/drawing/2014/main" id="{8B79874F-575B-1BC4-D3B4-9F4CDCF1D88F}"/>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Google Shape;1994;p46">
              <a:extLst>
                <a:ext uri="{FF2B5EF4-FFF2-40B4-BE49-F238E27FC236}">
                  <a16:creationId xmlns:a16="http://schemas.microsoft.com/office/drawing/2014/main" id="{2557213E-0B7B-F8EF-D1DB-1793A27D6453}"/>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Google Shape;1995;p46">
              <a:extLst>
                <a:ext uri="{FF2B5EF4-FFF2-40B4-BE49-F238E27FC236}">
                  <a16:creationId xmlns:a16="http://schemas.microsoft.com/office/drawing/2014/main" id="{BF542A2D-A0FE-ADAF-FAA0-AE979F9D860D}"/>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Google Shape;1996;p46">
              <a:extLst>
                <a:ext uri="{FF2B5EF4-FFF2-40B4-BE49-F238E27FC236}">
                  <a16:creationId xmlns:a16="http://schemas.microsoft.com/office/drawing/2014/main" id="{7036DB58-CBDB-8260-F458-43E9244C8745}"/>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Google Shape;1997;p46">
              <a:extLst>
                <a:ext uri="{FF2B5EF4-FFF2-40B4-BE49-F238E27FC236}">
                  <a16:creationId xmlns:a16="http://schemas.microsoft.com/office/drawing/2014/main" id="{776BB14B-491C-680D-72A3-D9DE258D8CAB}"/>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Google Shape;1998;p46">
              <a:extLst>
                <a:ext uri="{FF2B5EF4-FFF2-40B4-BE49-F238E27FC236}">
                  <a16:creationId xmlns:a16="http://schemas.microsoft.com/office/drawing/2014/main" id="{DD687E7C-D98C-7D6D-1AFA-54D5034D8BA3}"/>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Google Shape;1999;p46">
              <a:extLst>
                <a:ext uri="{FF2B5EF4-FFF2-40B4-BE49-F238E27FC236}">
                  <a16:creationId xmlns:a16="http://schemas.microsoft.com/office/drawing/2014/main" id="{C232D88D-EEC4-F02E-10D4-EA07EF3F7CDF}"/>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Google Shape;2000;p46">
              <a:extLst>
                <a:ext uri="{FF2B5EF4-FFF2-40B4-BE49-F238E27FC236}">
                  <a16:creationId xmlns:a16="http://schemas.microsoft.com/office/drawing/2014/main" id="{04C587EF-BB4F-4EC7-C84C-1F7F20902CB3}"/>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Google Shape;2001;p46">
              <a:extLst>
                <a:ext uri="{FF2B5EF4-FFF2-40B4-BE49-F238E27FC236}">
                  <a16:creationId xmlns:a16="http://schemas.microsoft.com/office/drawing/2014/main" id="{29FF76FA-2F7D-2D07-3D5F-00B8BF2C92BA}"/>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Google Shape;2002;p46">
              <a:extLst>
                <a:ext uri="{FF2B5EF4-FFF2-40B4-BE49-F238E27FC236}">
                  <a16:creationId xmlns:a16="http://schemas.microsoft.com/office/drawing/2014/main" id="{408E4034-787C-0391-0EFB-ADD0E29ECF40}"/>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Google Shape;2003;p46">
              <a:extLst>
                <a:ext uri="{FF2B5EF4-FFF2-40B4-BE49-F238E27FC236}">
                  <a16:creationId xmlns:a16="http://schemas.microsoft.com/office/drawing/2014/main" id="{3FC7DE02-6672-808A-55CF-AFF7639FA57F}"/>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Google Shape;2004;p46">
              <a:extLst>
                <a:ext uri="{FF2B5EF4-FFF2-40B4-BE49-F238E27FC236}">
                  <a16:creationId xmlns:a16="http://schemas.microsoft.com/office/drawing/2014/main" id="{E49189AC-8646-675E-2B4F-B53E3E5CE3E7}"/>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Google Shape;2005;p46">
              <a:extLst>
                <a:ext uri="{FF2B5EF4-FFF2-40B4-BE49-F238E27FC236}">
                  <a16:creationId xmlns:a16="http://schemas.microsoft.com/office/drawing/2014/main" id="{1108BB21-CD43-0A5D-E58C-1B7D95AE49A5}"/>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Google Shape;2006;p46">
              <a:extLst>
                <a:ext uri="{FF2B5EF4-FFF2-40B4-BE49-F238E27FC236}">
                  <a16:creationId xmlns:a16="http://schemas.microsoft.com/office/drawing/2014/main" id="{699A3B5B-E766-71CC-5B5D-9BFBFA31A539}"/>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Google Shape;2007;p46">
              <a:extLst>
                <a:ext uri="{FF2B5EF4-FFF2-40B4-BE49-F238E27FC236}">
                  <a16:creationId xmlns:a16="http://schemas.microsoft.com/office/drawing/2014/main" id="{CF005C47-9C2C-79B0-2815-9430F4A08B1F}"/>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Google Shape;2008;p46">
              <a:extLst>
                <a:ext uri="{FF2B5EF4-FFF2-40B4-BE49-F238E27FC236}">
                  <a16:creationId xmlns:a16="http://schemas.microsoft.com/office/drawing/2014/main" id="{FBFC18FD-B702-DA6B-5A06-946446D7454A}"/>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Google Shape;2009;p46">
              <a:extLst>
                <a:ext uri="{FF2B5EF4-FFF2-40B4-BE49-F238E27FC236}">
                  <a16:creationId xmlns:a16="http://schemas.microsoft.com/office/drawing/2014/main" id="{9633A949-5FDE-5CEA-300F-C7905D534FD9}"/>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Google Shape;2010;p46">
              <a:extLst>
                <a:ext uri="{FF2B5EF4-FFF2-40B4-BE49-F238E27FC236}">
                  <a16:creationId xmlns:a16="http://schemas.microsoft.com/office/drawing/2014/main" id="{CFC436E6-3170-15C5-FAC1-5D6BE24C4E0A}"/>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Google Shape;2011;p46">
              <a:extLst>
                <a:ext uri="{FF2B5EF4-FFF2-40B4-BE49-F238E27FC236}">
                  <a16:creationId xmlns:a16="http://schemas.microsoft.com/office/drawing/2014/main" id="{980F95DE-F655-3EF4-E54A-74C9831A0C08}"/>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Google Shape;2012;p46">
              <a:extLst>
                <a:ext uri="{FF2B5EF4-FFF2-40B4-BE49-F238E27FC236}">
                  <a16:creationId xmlns:a16="http://schemas.microsoft.com/office/drawing/2014/main" id="{846AE87F-4821-2A82-B71F-2495316F15D5}"/>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Google Shape;2013;p46">
              <a:extLst>
                <a:ext uri="{FF2B5EF4-FFF2-40B4-BE49-F238E27FC236}">
                  <a16:creationId xmlns:a16="http://schemas.microsoft.com/office/drawing/2014/main" id="{F1528F01-F085-5FC2-AE03-B5190EFD62CB}"/>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Google Shape;2014;p46">
              <a:extLst>
                <a:ext uri="{FF2B5EF4-FFF2-40B4-BE49-F238E27FC236}">
                  <a16:creationId xmlns:a16="http://schemas.microsoft.com/office/drawing/2014/main" id="{D5D6C537-3EF4-5577-9C19-BAF66E3116E7}"/>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Google Shape;2015;p46">
              <a:extLst>
                <a:ext uri="{FF2B5EF4-FFF2-40B4-BE49-F238E27FC236}">
                  <a16:creationId xmlns:a16="http://schemas.microsoft.com/office/drawing/2014/main" id="{5F194D5C-182D-B214-9D7C-73B0E157E032}"/>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Google Shape;2016;p46">
              <a:extLst>
                <a:ext uri="{FF2B5EF4-FFF2-40B4-BE49-F238E27FC236}">
                  <a16:creationId xmlns:a16="http://schemas.microsoft.com/office/drawing/2014/main" id="{4F694399-BB5E-591B-7494-393E0DCDEC45}"/>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Google Shape;2017;p46">
              <a:extLst>
                <a:ext uri="{FF2B5EF4-FFF2-40B4-BE49-F238E27FC236}">
                  <a16:creationId xmlns:a16="http://schemas.microsoft.com/office/drawing/2014/main" id="{7FC00922-CE53-C990-4FC9-A5C497224208}"/>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Google Shape;2018;p46">
              <a:extLst>
                <a:ext uri="{FF2B5EF4-FFF2-40B4-BE49-F238E27FC236}">
                  <a16:creationId xmlns:a16="http://schemas.microsoft.com/office/drawing/2014/main" id="{5BBDC41B-204C-B685-259B-D87B44C5EE40}"/>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Google Shape;2019;p46">
              <a:extLst>
                <a:ext uri="{FF2B5EF4-FFF2-40B4-BE49-F238E27FC236}">
                  <a16:creationId xmlns:a16="http://schemas.microsoft.com/office/drawing/2014/main" id="{49383CB2-1245-2447-2DFF-529770E157F3}"/>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Google Shape;2020;p46">
              <a:extLst>
                <a:ext uri="{FF2B5EF4-FFF2-40B4-BE49-F238E27FC236}">
                  <a16:creationId xmlns:a16="http://schemas.microsoft.com/office/drawing/2014/main" id="{378EE3FD-99B5-CD4D-D598-0AACA74E57F0}"/>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Google Shape;2021;p46">
              <a:extLst>
                <a:ext uri="{FF2B5EF4-FFF2-40B4-BE49-F238E27FC236}">
                  <a16:creationId xmlns:a16="http://schemas.microsoft.com/office/drawing/2014/main" id="{FE6B9846-BF4A-322E-EB40-E2C4A24AD680}"/>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Google Shape;2022;p46">
              <a:extLst>
                <a:ext uri="{FF2B5EF4-FFF2-40B4-BE49-F238E27FC236}">
                  <a16:creationId xmlns:a16="http://schemas.microsoft.com/office/drawing/2014/main" id="{0155BE37-C101-EB24-C8C1-6BE546F1BE16}"/>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Google Shape;2023;p46">
              <a:extLst>
                <a:ext uri="{FF2B5EF4-FFF2-40B4-BE49-F238E27FC236}">
                  <a16:creationId xmlns:a16="http://schemas.microsoft.com/office/drawing/2014/main" id="{A3ACC386-33C0-FBB6-FF31-D8F4B27497A7}"/>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Google Shape;2024;p46">
              <a:extLst>
                <a:ext uri="{FF2B5EF4-FFF2-40B4-BE49-F238E27FC236}">
                  <a16:creationId xmlns:a16="http://schemas.microsoft.com/office/drawing/2014/main" id="{5D328B6C-E921-CA40-B69E-AD754C397D9E}"/>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Google Shape;2025;p46">
              <a:extLst>
                <a:ext uri="{FF2B5EF4-FFF2-40B4-BE49-F238E27FC236}">
                  <a16:creationId xmlns:a16="http://schemas.microsoft.com/office/drawing/2014/main" id="{0D82A0A3-7F22-8F91-3F58-1B76496C59E7}"/>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Google Shape;2026;p46">
              <a:extLst>
                <a:ext uri="{FF2B5EF4-FFF2-40B4-BE49-F238E27FC236}">
                  <a16:creationId xmlns:a16="http://schemas.microsoft.com/office/drawing/2014/main" id="{0F33FE30-5BA8-672E-47F6-8A9D0D907B63}"/>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Google Shape;2027;p46">
              <a:extLst>
                <a:ext uri="{FF2B5EF4-FFF2-40B4-BE49-F238E27FC236}">
                  <a16:creationId xmlns:a16="http://schemas.microsoft.com/office/drawing/2014/main" id="{298631C3-9F0D-ED0F-D75D-69163211A2BB}"/>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Google Shape;2028;p46">
              <a:extLst>
                <a:ext uri="{FF2B5EF4-FFF2-40B4-BE49-F238E27FC236}">
                  <a16:creationId xmlns:a16="http://schemas.microsoft.com/office/drawing/2014/main" id="{A54098B5-2F48-BD5B-E340-EFF1A6F8D8A0}"/>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Google Shape;2029;p46">
              <a:extLst>
                <a:ext uri="{FF2B5EF4-FFF2-40B4-BE49-F238E27FC236}">
                  <a16:creationId xmlns:a16="http://schemas.microsoft.com/office/drawing/2014/main" id="{7E5E9DD3-B83E-4602-36FE-E5A9C8DA4059}"/>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Google Shape;2030;p46">
              <a:extLst>
                <a:ext uri="{FF2B5EF4-FFF2-40B4-BE49-F238E27FC236}">
                  <a16:creationId xmlns:a16="http://schemas.microsoft.com/office/drawing/2014/main" id="{C16FE9BE-301F-65FD-C9F2-535F60E34FA7}"/>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Google Shape;2031;p46">
              <a:extLst>
                <a:ext uri="{FF2B5EF4-FFF2-40B4-BE49-F238E27FC236}">
                  <a16:creationId xmlns:a16="http://schemas.microsoft.com/office/drawing/2014/main" id="{FFB037C6-AB87-82E1-5775-BADD9865EAC9}"/>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Google Shape;2032;p46">
              <a:extLst>
                <a:ext uri="{FF2B5EF4-FFF2-40B4-BE49-F238E27FC236}">
                  <a16:creationId xmlns:a16="http://schemas.microsoft.com/office/drawing/2014/main" id="{13146C58-04F6-062F-6258-D8F4F533A7E7}"/>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Google Shape;2033;p46">
              <a:extLst>
                <a:ext uri="{FF2B5EF4-FFF2-40B4-BE49-F238E27FC236}">
                  <a16:creationId xmlns:a16="http://schemas.microsoft.com/office/drawing/2014/main" id="{1B21F600-3F6E-9155-E083-66A844719E79}"/>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Google Shape;2034;p46">
              <a:extLst>
                <a:ext uri="{FF2B5EF4-FFF2-40B4-BE49-F238E27FC236}">
                  <a16:creationId xmlns:a16="http://schemas.microsoft.com/office/drawing/2014/main" id="{C6BCA72F-4712-A43B-DBD5-49ACD6E63B1C}"/>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Google Shape;2035;p46">
              <a:extLst>
                <a:ext uri="{FF2B5EF4-FFF2-40B4-BE49-F238E27FC236}">
                  <a16:creationId xmlns:a16="http://schemas.microsoft.com/office/drawing/2014/main" id="{799C4FB8-67F7-067A-30E5-22B76B97B19C}"/>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Google Shape;2036;p46">
              <a:extLst>
                <a:ext uri="{FF2B5EF4-FFF2-40B4-BE49-F238E27FC236}">
                  <a16:creationId xmlns:a16="http://schemas.microsoft.com/office/drawing/2014/main" id="{AEA7D7E7-F7C3-4A51-02E9-3A5A0A7905B4}"/>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Google Shape;2037;p46">
              <a:extLst>
                <a:ext uri="{FF2B5EF4-FFF2-40B4-BE49-F238E27FC236}">
                  <a16:creationId xmlns:a16="http://schemas.microsoft.com/office/drawing/2014/main" id="{B05ADED7-63F4-E7AD-A640-BDF68FABB172}"/>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Google Shape;2038;p46">
              <a:extLst>
                <a:ext uri="{FF2B5EF4-FFF2-40B4-BE49-F238E27FC236}">
                  <a16:creationId xmlns:a16="http://schemas.microsoft.com/office/drawing/2014/main" id="{75E54A66-3B5E-E757-CA31-09836B00E9A1}"/>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Google Shape;2039;p46">
              <a:extLst>
                <a:ext uri="{FF2B5EF4-FFF2-40B4-BE49-F238E27FC236}">
                  <a16:creationId xmlns:a16="http://schemas.microsoft.com/office/drawing/2014/main" id="{6A1A4B66-DDC5-71B1-153D-03A4B080B30C}"/>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Google Shape;2040;p46">
              <a:extLst>
                <a:ext uri="{FF2B5EF4-FFF2-40B4-BE49-F238E27FC236}">
                  <a16:creationId xmlns:a16="http://schemas.microsoft.com/office/drawing/2014/main" id="{C7B739B1-AB85-2988-0035-55955BA23CEE}"/>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Google Shape;2041;p46">
              <a:extLst>
                <a:ext uri="{FF2B5EF4-FFF2-40B4-BE49-F238E27FC236}">
                  <a16:creationId xmlns:a16="http://schemas.microsoft.com/office/drawing/2014/main" id="{58A62278-5EAB-CE22-9CCB-C54B9AB8F0B3}"/>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Google Shape;2042;p46">
              <a:extLst>
                <a:ext uri="{FF2B5EF4-FFF2-40B4-BE49-F238E27FC236}">
                  <a16:creationId xmlns:a16="http://schemas.microsoft.com/office/drawing/2014/main" id="{659FB4D2-53DF-C95F-1EBF-B7ECE117876A}"/>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Google Shape;2043;p46">
              <a:extLst>
                <a:ext uri="{FF2B5EF4-FFF2-40B4-BE49-F238E27FC236}">
                  <a16:creationId xmlns:a16="http://schemas.microsoft.com/office/drawing/2014/main" id="{C40F3731-44F0-DF97-EAAF-4B2332C1F7FF}"/>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Google Shape;2044;p46">
              <a:extLst>
                <a:ext uri="{FF2B5EF4-FFF2-40B4-BE49-F238E27FC236}">
                  <a16:creationId xmlns:a16="http://schemas.microsoft.com/office/drawing/2014/main" id="{A0899B3B-46B7-5AA4-8BD6-8B3EB11D82E6}"/>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Google Shape;2045;p46">
              <a:extLst>
                <a:ext uri="{FF2B5EF4-FFF2-40B4-BE49-F238E27FC236}">
                  <a16:creationId xmlns:a16="http://schemas.microsoft.com/office/drawing/2014/main" id="{FD9F6134-4BD4-39C1-E6AE-7E1232A5EC44}"/>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Google Shape;2046;p46">
              <a:extLst>
                <a:ext uri="{FF2B5EF4-FFF2-40B4-BE49-F238E27FC236}">
                  <a16:creationId xmlns:a16="http://schemas.microsoft.com/office/drawing/2014/main" id="{F9306101-7B57-1B43-C305-A9C4A71CD1D9}"/>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Google Shape;2047;p46">
              <a:extLst>
                <a:ext uri="{FF2B5EF4-FFF2-40B4-BE49-F238E27FC236}">
                  <a16:creationId xmlns:a16="http://schemas.microsoft.com/office/drawing/2014/main" id="{4BF3D476-565B-6BAD-5C59-8A6C95B9A401}"/>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Google Shape;2048;p46">
              <a:extLst>
                <a:ext uri="{FF2B5EF4-FFF2-40B4-BE49-F238E27FC236}">
                  <a16:creationId xmlns:a16="http://schemas.microsoft.com/office/drawing/2014/main" id="{FD4BD459-3E1B-43B1-EE8E-AB1AD6B860AE}"/>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9" name="Google Shape;2049;p46">
              <a:extLst>
                <a:ext uri="{FF2B5EF4-FFF2-40B4-BE49-F238E27FC236}">
                  <a16:creationId xmlns:a16="http://schemas.microsoft.com/office/drawing/2014/main" id="{38EF653F-2667-1EFB-C3FA-F195252C8AD4}"/>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0" name="Google Shape;2050;p46">
              <a:extLst>
                <a:ext uri="{FF2B5EF4-FFF2-40B4-BE49-F238E27FC236}">
                  <a16:creationId xmlns:a16="http://schemas.microsoft.com/office/drawing/2014/main" id="{9C3C51F8-6412-F035-C03F-8BD4B66F6F4A}"/>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1" name="Google Shape;2051;p46">
              <a:extLst>
                <a:ext uri="{FF2B5EF4-FFF2-40B4-BE49-F238E27FC236}">
                  <a16:creationId xmlns:a16="http://schemas.microsoft.com/office/drawing/2014/main" id="{E0D9E450-1515-1D2A-BEFA-1CC7C11C871F}"/>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2" name="Google Shape;2052;p46">
              <a:extLst>
                <a:ext uri="{FF2B5EF4-FFF2-40B4-BE49-F238E27FC236}">
                  <a16:creationId xmlns:a16="http://schemas.microsoft.com/office/drawing/2014/main" id="{79BB05DB-918A-9D9C-320B-B3CF3A0D7A71}"/>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3" name="Google Shape;2053;p46">
              <a:extLst>
                <a:ext uri="{FF2B5EF4-FFF2-40B4-BE49-F238E27FC236}">
                  <a16:creationId xmlns:a16="http://schemas.microsoft.com/office/drawing/2014/main" id="{172DBEF8-7588-9C0C-3D47-AAC0D2067ADB}"/>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4" name="Google Shape;2054;p46">
              <a:extLst>
                <a:ext uri="{FF2B5EF4-FFF2-40B4-BE49-F238E27FC236}">
                  <a16:creationId xmlns:a16="http://schemas.microsoft.com/office/drawing/2014/main" id="{0C6D2AAD-639F-B77F-3954-58877BB18555}"/>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5" name="Google Shape;2055;p46">
              <a:extLst>
                <a:ext uri="{FF2B5EF4-FFF2-40B4-BE49-F238E27FC236}">
                  <a16:creationId xmlns:a16="http://schemas.microsoft.com/office/drawing/2014/main" id="{61F41B2A-2A83-686C-5958-C636A7E63D5C}"/>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6" name="Google Shape;2056;p46">
              <a:extLst>
                <a:ext uri="{FF2B5EF4-FFF2-40B4-BE49-F238E27FC236}">
                  <a16:creationId xmlns:a16="http://schemas.microsoft.com/office/drawing/2014/main" id="{196531C3-0E79-7C10-0752-5888B3238DE7}"/>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7" name="Google Shape;2057;p46">
              <a:extLst>
                <a:ext uri="{FF2B5EF4-FFF2-40B4-BE49-F238E27FC236}">
                  <a16:creationId xmlns:a16="http://schemas.microsoft.com/office/drawing/2014/main" id="{33F75258-207F-20B8-F31F-C28F5911FB87}"/>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8" name="Google Shape;2058;p46">
              <a:extLst>
                <a:ext uri="{FF2B5EF4-FFF2-40B4-BE49-F238E27FC236}">
                  <a16:creationId xmlns:a16="http://schemas.microsoft.com/office/drawing/2014/main" id="{C8241066-6420-30E2-AADE-F96E9FEF892F}"/>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9" name="Google Shape;2059;p46">
              <a:extLst>
                <a:ext uri="{FF2B5EF4-FFF2-40B4-BE49-F238E27FC236}">
                  <a16:creationId xmlns:a16="http://schemas.microsoft.com/office/drawing/2014/main" id="{5A83FBA4-B211-1ACF-5B88-2910F04F0F9A}"/>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0" name="Google Shape;2060;p46">
              <a:extLst>
                <a:ext uri="{FF2B5EF4-FFF2-40B4-BE49-F238E27FC236}">
                  <a16:creationId xmlns:a16="http://schemas.microsoft.com/office/drawing/2014/main" id="{A6D6F9D0-840E-A5DC-D6BA-BE7AB9953D92}"/>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1" name="Google Shape;2061;p46">
              <a:extLst>
                <a:ext uri="{FF2B5EF4-FFF2-40B4-BE49-F238E27FC236}">
                  <a16:creationId xmlns:a16="http://schemas.microsoft.com/office/drawing/2014/main" id="{377F1480-67D8-F6B6-A1B9-48EA6F869BB7}"/>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Google Shape;2062;p46">
              <a:extLst>
                <a:ext uri="{FF2B5EF4-FFF2-40B4-BE49-F238E27FC236}">
                  <a16:creationId xmlns:a16="http://schemas.microsoft.com/office/drawing/2014/main" id="{F5B70003-38A6-FAAA-8EB6-B0D196ED5451}"/>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Google Shape;2063;p46">
              <a:extLst>
                <a:ext uri="{FF2B5EF4-FFF2-40B4-BE49-F238E27FC236}">
                  <a16:creationId xmlns:a16="http://schemas.microsoft.com/office/drawing/2014/main" id="{F1A62071-1126-B95B-5542-A8CB76939299}"/>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4" name="Google Shape;2064;p46">
              <a:extLst>
                <a:ext uri="{FF2B5EF4-FFF2-40B4-BE49-F238E27FC236}">
                  <a16:creationId xmlns:a16="http://schemas.microsoft.com/office/drawing/2014/main" id="{78DBB0A9-2A39-DA77-3DC4-2B346065A8BE}"/>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5" name="Google Shape;2065;p46">
              <a:extLst>
                <a:ext uri="{FF2B5EF4-FFF2-40B4-BE49-F238E27FC236}">
                  <a16:creationId xmlns:a16="http://schemas.microsoft.com/office/drawing/2014/main" id="{5DEDC965-B2D4-C1AC-D0BA-D466D69578C6}"/>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6" name="Google Shape;2066;p46">
              <a:extLst>
                <a:ext uri="{FF2B5EF4-FFF2-40B4-BE49-F238E27FC236}">
                  <a16:creationId xmlns:a16="http://schemas.microsoft.com/office/drawing/2014/main" id="{590B2244-E72B-35AA-A71B-E707FE4B2F25}"/>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7" name="Google Shape;2067;p46">
              <a:extLst>
                <a:ext uri="{FF2B5EF4-FFF2-40B4-BE49-F238E27FC236}">
                  <a16:creationId xmlns:a16="http://schemas.microsoft.com/office/drawing/2014/main" id="{47D2F619-8B32-5D39-3BC6-A1ADA600D36C}"/>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8" name="Google Shape;2068;p46">
              <a:extLst>
                <a:ext uri="{FF2B5EF4-FFF2-40B4-BE49-F238E27FC236}">
                  <a16:creationId xmlns:a16="http://schemas.microsoft.com/office/drawing/2014/main" id="{7B2D3D5C-E9EE-CAD6-E378-392A6BEB5ABF}"/>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9" name="Google Shape;2069;p46">
              <a:extLst>
                <a:ext uri="{FF2B5EF4-FFF2-40B4-BE49-F238E27FC236}">
                  <a16:creationId xmlns:a16="http://schemas.microsoft.com/office/drawing/2014/main" id="{9D26C13F-E907-AF92-B77D-A0662CBD55E2}"/>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0" name="Google Shape;2070;p46">
              <a:extLst>
                <a:ext uri="{FF2B5EF4-FFF2-40B4-BE49-F238E27FC236}">
                  <a16:creationId xmlns:a16="http://schemas.microsoft.com/office/drawing/2014/main" id="{CFD04FCF-E42A-56D5-3D16-46AA3B096948}"/>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1" name="Google Shape;2071;p46">
              <a:extLst>
                <a:ext uri="{FF2B5EF4-FFF2-40B4-BE49-F238E27FC236}">
                  <a16:creationId xmlns:a16="http://schemas.microsoft.com/office/drawing/2014/main" id="{09DA2345-8A56-06C7-A2BF-0DDB39725754}"/>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2" name="Google Shape;2072;p46">
              <a:extLst>
                <a:ext uri="{FF2B5EF4-FFF2-40B4-BE49-F238E27FC236}">
                  <a16:creationId xmlns:a16="http://schemas.microsoft.com/office/drawing/2014/main" id="{60CC6BC5-4E88-80E5-5028-512631C2F25F}"/>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3" name="Google Shape;2073;p46">
              <a:extLst>
                <a:ext uri="{FF2B5EF4-FFF2-40B4-BE49-F238E27FC236}">
                  <a16:creationId xmlns:a16="http://schemas.microsoft.com/office/drawing/2014/main" id="{933867A9-F27D-74AC-3E94-DFAA4FFB413F}"/>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4" name="Google Shape;2074;p46">
              <a:extLst>
                <a:ext uri="{FF2B5EF4-FFF2-40B4-BE49-F238E27FC236}">
                  <a16:creationId xmlns:a16="http://schemas.microsoft.com/office/drawing/2014/main" id="{0869AF87-4F1F-69B2-DE32-C1693A0C05BE}"/>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5" name="Google Shape;2075;p46">
              <a:extLst>
                <a:ext uri="{FF2B5EF4-FFF2-40B4-BE49-F238E27FC236}">
                  <a16:creationId xmlns:a16="http://schemas.microsoft.com/office/drawing/2014/main" id="{FBC6CFCB-2817-2417-8DFC-7DC7501B87EE}"/>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6" name="Google Shape;2076;p46">
              <a:extLst>
                <a:ext uri="{FF2B5EF4-FFF2-40B4-BE49-F238E27FC236}">
                  <a16:creationId xmlns:a16="http://schemas.microsoft.com/office/drawing/2014/main" id="{B224D252-8FA8-C9D4-22EE-A11C6A6B0D81}"/>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7" name="Google Shape;2077;p46">
              <a:extLst>
                <a:ext uri="{FF2B5EF4-FFF2-40B4-BE49-F238E27FC236}">
                  <a16:creationId xmlns:a16="http://schemas.microsoft.com/office/drawing/2014/main" id="{7F6BFD9C-CA77-CF7E-1600-C12232D052B6}"/>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8" name="Google Shape;2078;p46">
              <a:extLst>
                <a:ext uri="{FF2B5EF4-FFF2-40B4-BE49-F238E27FC236}">
                  <a16:creationId xmlns:a16="http://schemas.microsoft.com/office/drawing/2014/main" id="{124050D2-B9D1-8393-60AA-A82201856049}"/>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9" name="Google Shape;2079;p46">
              <a:extLst>
                <a:ext uri="{FF2B5EF4-FFF2-40B4-BE49-F238E27FC236}">
                  <a16:creationId xmlns:a16="http://schemas.microsoft.com/office/drawing/2014/main" id="{5F05C826-974F-A479-06A8-F4C056C7C9FF}"/>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0" name="Google Shape;2080;p46">
              <a:extLst>
                <a:ext uri="{FF2B5EF4-FFF2-40B4-BE49-F238E27FC236}">
                  <a16:creationId xmlns:a16="http://schemas.microsoft.com/office/drawing/2014/main" id="{F6FFDC01-DF71-11B9-FE24-DAA923F4F50C}"/>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1" name="Google Shape;2081;p46">
              <a:extLst>
                <a:ext uri="{FF2B5EF4-FFF2-40B4-BE49-F238E27FC236}">
                  <a16:creationId xmlns:a16="http://schemas.microsoft.com/office/drawing/2014/main" id="{970BC67F-6EDE-B4C2-CB03-90438D7C0EC7}"/>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Google Shape;2082;p46">
              <a:extLst>
                <a:ext uri="{FF2B5EF4-FFF2-40B4-BE49-F238E27FC236}">
                  <a16:creationId xmlns:a16="http://schemas.microsoft.com/office/drawing/2014/main" id="{95570694-E0B9-3EF1-E6FA-44EB235B0354}"/>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Google Shape;2083;p46">
              <a:extLst>
                <a:ext uri="{FF2B5EF4-FFF2-40B4-BE49-F238E27FC236}">
                  <a16:creationId xmlns:a16="http://schemas.microsoft.com/office/drawing/2014/main" id="{9BD88C59-692D-19AE-48D7-F1042E80080C}"/>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4" name="Google Shape;2084;p46">
              <a:extLst>
                <a:ext uri="{FF2B5EF4-FFF2-40B4-BE49-F238E27FC236}">
                  <a16:creationId xmlns:a16="http://schemas.microsoft.com/office/drawing/2014/main" id="{ED169250-8909-6A38-292F-7ED23553AE2B}"/>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Google Shape;2085;p46">
              <a:extLst>
                <a:ext uri="{FF2B5EF4-FFF2-40B4-BE49-F238E27FC236}">
                  <a16:creationId xmlns:a16="http://schemas.microsoft.com/office/drawing/2014/main" id="{085D6A43-609E-BC47-A577-F8B16F80EA68}"/>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Google Shape;2086;p46">
              <a:extLst>
                <a:ext uri="{FF2B5EF4-FFF2-40B4-BE49-F238E27FC236}">
                  <a16:creationId xmlns:a16="http://schemas.microsoft.com/office/drawing/2014/main" id="{15A0B797-9E62-7719-A30B-E4B574B41AD2}"/>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Google Shape;2087;p46">
              <a:extLst>
                <a:ext uri="{FF2B5EF4-FFF2-40B4-BE49-F238E27FC236}">
                  <a16:creationId xmlns:a16="http://schemas.microsoft.com/office/drawing/2014/main" id="{89A3671B-179C-ECC7-240F-735DCF942EA7}"/>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Google Shape;2088;p46">
              <a:extLst>
                <a:ext uri="{FF2B5EF4-FFF2-40B4-BE49-F238E27FC236}">
                  <a16:creationId xmlns:a16="http://schemas.microsoft.com/office/drawing/2014/main" id="{930FE1B9-EC16-9F7A-88F8-B9DE86BEB7A2}"/>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Google Shape;2089;p46">
              <a:extLst>
                <a:ext uri="{FF2B5EF4-FFF2-40B4-BE49-F238E27FC236}">
                  <a16:creationId xmlns:a16="http://schemas.microsoft.com/office/drawing/2014/main" id="{5E0D525B-6432-B881-77B7-8423A5185A97}"/>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2090;p46">
              <a:extLst>
                <a:ext uri="{FF2B5EF4-FFF2-40B4-BE49-F238E27FC236}">
                  <a16:creationId xmlns:a16="http://schemas.microsoft.com/office/drawing/2014/main" id="{95411E87-08AA-E498-FE30-30A2ECB8250C}"/>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2091;p46">
              <a:extLst>
                <a:ext uri="{FF2B5EF4-FFF2-40B4-BE49-F238E27FC236}">
                  <a16:creationId xmlns:a16="http://schemas.microsoft.com/office/drawing/2014/main" id="{4B51F11B-3A83-3AAA-4258-01495708B86E}"/>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2092;p46">
              <a:extLst>
                <a:ext uri="{FF2B5EF4-FFF2-40B4-BE49-F238E27FC236}">
                  <a16:creationId xmlns:a16="http://schemas.microsoft.com/office/drawing/2014/main" id="{A8B17B30-2186-D96C-2594-B359602AD2F7}"/>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2093;p46">
              <a:extLst>
                <a:ext uri="{FF2B5EF4-FFF2-40B4-BE49-F238E27FC236}">
                  <a16:creationId xmlns:a16="http://schemas.microsoft.com/office/drawing/2014/main" id="{6E0C2059-BC6E-6F8C-01E2-3E690D5C8361}"/>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2094;p46">
              <a:extLst>
                <a:ext uri="{FF2B5EF4-FFF2-40B4-BE49-F238E27FC236}">
                  <a16:creationId xmlns:a16="http://schemas.microsoft.com/office/drawing/2014/main" id="{1EAEA7C2-5E25-94C9-7CE3-A82E8E051E03}"/>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2095;p46">
              <a:extLst>
                <a:ext uri="{FF2B5EF4-FFF2-40B4-BE49-F238E27FC236}">
                  <a16:creationId xmlns:a16="http://schemas.microsoft.com/office/drawing/2014/main" id="{7332601F-C348-D5B6-2979-3434EDBE8024}"/>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2096;p46">
              <a:extLst>
                <a:ext uri="{FF2B5EF4-FFF2-40B4-BE49-F238E27FC236}">
                  <a16:creationId xmlns:a16="http://schemas.microsoft.com/office/drawing/2014/main" id="{BC331524-EED3-2CDB-704C-AA33DB761CD4}"/>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2097;p46">
              <a:extLst>
                <a:ext uri="{FF2B5EF4-FFF2-40B4-BE49-F238E27FC236}">
                  <a16:creationId xmlns:a16="http://schemas.microsoft.com/office/drawing/2014/main" id="{3B8AE995-2839-8B05-91DD-4D8CFD948C5F}"/>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2098;p46">
              <a:extLst>
                <a:ext uri="{FF2B5EF4-FFF2-40B4-BE49-F238E27FC236}">
                  <a16:creationId xmlns:a16="http://schemas.microsoft.com/office/drawing/2014/main" id="{6B3E1883-0B4A-D0DA-B1CA-D77575F2C140}"/>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2099;p46">
              <a:extLst>
                <a:ext uri="{FF2B5EF4-FFF2-40B4-BE49-F238E27FC236}">
                  <a16:creationId xmlns:a16="http://schemas.microsoft.com/office/drawing/2014/main" id="{AA261EDE-BD92-2D37-8365-12A59D4371A5}"/>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2100;p46">
              <a:extLst>
                <a:ext uri="{FF2B5EF4-FFF2-40B4-BE49-F238E27FC236}">
                  <a16:creationId xmlns:a16="http://schemas.microsoft.com/office/drawing/2014/main" id="{A7DFDA57-DA8F-A027-3158-B434F4FF900D}"/>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2101;p46">
              <a:extLst>
                <a:ext uri="{FF2B5EF4-FFF2-40B4-BE49-F238E27FC236}">
                  <a16:creationId xmlns:a16="http://schemas.microsoft.com/office/drawing/2014/main" id="{D2A2CDB0-3858-ADD8-506F-82125C5480A6}"/>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2102;p46">
              <a:extLst>
                <a:ext uri="{FF2B5EF4-FFF2-40B4-BE49-F238E27FC236}">
                  <a16:creationId xmlns:a16="http://schemas.microsoft.com/office/drawing/2014/main" id="{373A7FDC-3774-7F43-BAC5-71C20347D42D}"/>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2103;p46">
              <a:extLst>
                <a:ext uri="{FF2B5EF4-FFF2-40B4-BE49-F238E27FC236}">
                  <a16:creationId xmlns:a16="http://schemas.microsoft.com/office/drawing/2014/main" id="{019900DA-B8FD-9337-0BAB-9F3D896503A8}"/>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2104;p46">
              <a:extLst>
                <a:ext uri="{FF2B5EF4-FFF2-40B4-BE49-F238E27FC236}">
                  <a16:creationId xmlns:a16="http://schemas.microsoft.com/office/drawing/2014/main" id="{E65BF22E-3A8F-7FE8-18D5-C96773459892}"/>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2105;p46">
              <a:extLst>
                <a:ext uri="{FF2B5EF4-FFF2-40B4-BE49-F238E27FC236}">
                  <a16:creationId xmlns:a16="http://schemas.microsoft.com/office/drawing/2014/main" id="{B911F809-A7A1-0AFB-BB12-5EDBE0C9F645}"/>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2106;p46">
              <a:extLst>
                <a:ext uri="{FF2B5EF4-FFF2-40B4-BE49-F238E27FC236}">
                  <a16:creationId xmlns:a16="http://schemas.microsoft.com/office/drawing/2014/main" id="{1EC39D47-130E-49F0-06D0-0C2D0EA9BC78}"/>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2107;p46">
              <a:extLst>
                <a:ext uri="{FF2B5EF4-FFF2-40B4-BE49-F238E27FC236}">
                  <a16:creationId xmlns:a16="http://schemas.microsoft.com/office/drawing/2014/main" id="{C18A3FDA-7FCF-D05A-CEE9-4692C84DF157}"/>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2108;p46">
              <a:extLst>
                <a:ext uri="{FF2B5EF4-FFF2-40B4-BE49-F238E27FC236}">
                  <a16:creationId xmlns:a16="http://schemas.microsoft.com/office/drawing/2014/main" id="{12BF997F-A3FE-B4AD-A34F-EB8F3BE26796}"/>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2109;p46">
              <a:extLst>
                <a:ext uri="{FF2B5EF4-FFF2-40B4-BE49-F238E27FC236}">
                  <a16:creationId xmlns:a16="http://schemas.microsoft.com/office/drawing/2014/main" id="{A33CED04-8520-36AC-1CCE-7810CC5873BB}"/>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2110;p46">
              <a:extLst>
                <a:ext uri="{FF2B5EF4-FFF2-40B4-BE49-F238E27FC236}">
                  <a16:creationId xmlns:a16="http://schemas.microsoft.com/office/drawing/2014/main" id="{4690E02C-DC6D-4069-7486-AB96D617898D}"/>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2111;p46">
              <a:extLst>
                <a:ext uri="{FF2B5EF4-FFF2-40B4-BE49-F238E27FC236}">
                  <a16:creationId xmlns:a16="http://schemas.microsoft.com/office/drawing/2014/main" id="{DCC066C2-8747-FBD4-23B6-FE82E9E52141}"/>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2112;p46">
              <a:extLst>
                <a:ext uri="{FF2B5EF4-FFF2-40B4-BE49-F238E27FC236}">
                  <a16:creationId xmlns:a16="http://schemas.microsoft.com/office/drawing/2014/main" id="{1E8B11C9-51B1-C32B-2E9B-27A187DA570F}"/>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2113;p46">
              <a:extLst>
                <a:ext uri="{FF2B5EF4-FFF2-40B4-BE49-F238E27FC236}">
                  <a16:creationId xmlns:a16="http://schemas.microsoft.com/office/drawing/2014/main" id="{7D5250E1-ACD7-F0E5-A0E8-01C4464913FD}"/>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2114;p46">
              <a:extLst>
                <a:ext uri="{FF2B5EF4-FFF2-40B4-BE49-F238E27FC236}">
                  <a16:creationId xmlns:a16="http://schemas.microsoft.com/office/drawing/2014/main" id="{EEDF0C3F-9114-549D-55B2-38D22B9E7DA7}"/>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2115;p46">
              <a:extLst>
                <a:ext uri="{FF2B5EF4-FFF2-40B4-BE49-F238E27FC236}">
                  <a16:creationId xmlns:a16="http://schemas.microsoft.com/office/drawing/2014/main" id="{7FF09790-3B37-81F9-F5D7-AFCE2DE8D61F}"/>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2116;p46">
              <a:extLst>
                <a:ext uri="{FF2B5EF4-FFF2-40B4-BE49-F238E27FC236}">
                  <a16:creationId xmlns:a16="http://schemas.microsoft.com/office/drawing/2014/main" id="{EBACAA06-21D8-E759-E597-50D4A0E98F3E}"/>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2117;p46">
              <a:extLst>
                <a:ext uri="{FF2B5EF4-FFF2-40B4-BE49-F238E27FC236}">
                  <a16:creationId xmlns:a16="http://schemas.microsoft.com/office/drawing/2014/main" id="{C15CD81A-A5D2-35EE-7E2C-3392BD53E125}"/>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2118;p46">
              <a:extLst>
                <a:ext uri="{FF2B5EF4-FFF2-40B4-BE49-F238E27FC236}">
                  <a16:creationId xmlns:a16="http://schemas.microsoft.com/office/drawing/2014/main" id="{A8A5A620-3AD0-B620-6EAF-44C342A04263}"/>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2119;p46">
              <a:extLst>
                <a:ext uri="{FF2B5EF4-FFF2-40B4-BE49-F238E27FC236}">
                  <a16:creationId xmlns:a16="http://schemas.microsoft.com/office/drawing/2014/main" id="{37FEF738-1BDD-8C1D-87E2-0F273EEB9349}"/>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2120;p46">
              <a:extLst>
                <a:ext uri="{FF2B5EF4-FFF2-40B4-BE49-F238E27FC236}">
                  <a16:creationId xmlns:a16="http://schemas.microsoft.com/office/drawing/2014/main" id="{37681994-86A0-B5AD-B16E-7B31CB9A17EC}"/>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2121;p46">
              <a:extLst>
                <a:ext uri="{FF2B5EF4-FFF2-40B4-BE49-F238E27FC236}">
                  <a16:creationId xmlns:a16="http://schemas.microsoft.com/office/drawing/2014/main" id="{93F7AEA9-7500-DBE3-9426-044348D1BBBB}"/>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2122;p46">
              <a:extLst>
                <a:ext uri="{FF2B5EF4-FFF2-40B4-BE49-F238E27FC236}">
                  <a16:creationId xmlns:a16="http://schemas.microsoft.com/office/drawing/2014/main" id="{03F1BCF9-AB0F-A665-E09A-98809B08181B}"/>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2123;p46">
              <a:extLst>
                <a:ext uri="{FF2B5EF4-FFF2-40B4-BE49-F238E27FC236}">
                  <a16:creationId xmlns:a16="http://schemas.microsoft.com/office/drawing/2014/main" id="{89DC39A3-18B1-D833-5BD5-DF902F236747}"/>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2124;p46">
              <a:extLst>
                <a:ext uri="{FF2B5EF4-FFF2-40B4-BE49-F238E27FC236}">
                  <a16:creationId xmlns:a16="http://schemas.microsoft.com/office/drawing/2014/main" id="{E967827E-0BB1-76A5-AA13-856209ED2475}"/>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2125;p46">
              <a:extLst>
                <a:ext uri="{FF2B5EF4-FFF2-40B4-BE49-F238E27FC236}">
                  <a16:creationId xmlns:a16="http://schemas.microsoft.com/office/drawing/2014/main" id="{1B03A904-0D5A-6DBF-B85E-F55669300A43}"/>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2126;p46">
              <a:extLst>
                <a:ext uri="{FF2B5EF4-FFF2-40B4-BE49-F238E27FC236}">
                  <a16:creationId xmlns:a16="http://schemas.microsoft.com/office/drawing/2014/main" id="{CE7F384C-07BB-6B85-89D2-D39A6F39E69B}"/>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2127;p46">
              <a:extLst>
                <a:ext uri="{FF2B5EF4-FFF2-40B4-BE49-F238E27FC236}">
                  <a16:creationId xmlns:a16="http://schemas.microsoft.com/office/drawing/2014/main" id="{0AA08F16-569A-728E-CACE-02FDD43F7BBD}"/>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2128;p46">
              <a:extLst>
                <a:ext uri="{FF2B5EF4-FFF2-40B4-BE49-F238E27FC236}">
                  <a16:creationId xmlns:a16="http://schemas.microsoft.com/office/drawing/2014/main" id="{5DC9CE42-4F0F-117F-5E72-46B46E0BF9F9}"/>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2129;p46">
              <a:extLst>
                <a:ext uri="{FF2B5EF4-FFF2-40B4-BE49-F238E27FC236}">
                  <a16:creationId xmlns:a16="http://schemas.microsoft.com/office/drawing/2014/main" id="{4C2BF802-07BC-C4F2-D836-58074FA9906D}"/>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2130;p46">
              <a:extLst>
                <a:ext uri="{FF2B5EF4-FFF2-40B4-BE49-F238E27FC236}">
                  <a16:creationId xmlns:a16="http://schemas.microsoft.com/office/drawing/2014/main" id="{24A01197-5CD4-59AD-1F2A-36D7C3987DF6}"/>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2131;p46">
              <a:extLst>
                <a:ext uri="{FF2B5EF4-FFF2-40B4-BE49-F238E27FC236}">
                  <a16:creationId xmlns:a16="http://schemas.microsoft.com/office/drawing/2014/main" id="{2078F0A0-D435-1D98-77F9-015E26983639}"/>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2132;p46">
              <a:extLst>
                <a:ext uri="{FF2B5EF4-FFF2-40B4-BE49-F238E27FC236}">
                  <a16:creationId xmlns:a16="http://schemas.microsoft.com/office/drawing/2014/main" id="{098C3CCB-F4D8-A3AD-35DA-D6CB1E25236D}"/>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3" name="Google Shape;2133;p46">
              <a:extLst>
                <a:ext uri="{FF2B5EF4-FFF2-40B4-BE49-F238E27FC236}">
                  <a16:creationId xmlns:a16="http://schemas.microsoft.com/office/drawing/2014/main" id="{6DD05787-3A7F-6A66-F038-6640AE82B279}"/>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2134;p46">
              <a:extLst>
                <a:ext uri="{FF2B5EF4-FFF2-40B4-BE49-F238E27FC236}">
                  <a16:creationId xmlns:a16="http://schemas.microsoft.com/office/drawing/2014/main" id="{A66FD958-22F4-0EEB-CC4F-7B7B443B24F5}"/>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2135;p46">
              <a:extLst>
                <a:ext uri="{FF2B5EF4-FFF2-40B4-BE49-F238E27FC236}">
                  <a16:creationId xmlns:a16="http://schemas.microsoft.com/office/drawing/2014/main" id="{25888FE3-B637-EC90-466E-236FCB4F18E7}"/>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2136;p46">
              <a:extLst>
                <a:ext uri="{FF2B5EF4-FFF2-40B4-BE49-F238E27FC236}">
                  <a16:creationId xmlns:a16="http://schemas.microsoft.com/office/drawing/2014/main" id="{36E7811C-F4E2-3B75-DA9D-69379B5814F1}"/>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2137;p46">
              <a:extLst>
                <a:ext uri="{FF2B5EF4-FFF2-40B4-BE49-F238E27FC236}">
                  <a16:creationId xmlns:a16="http://schemas.microsoft.com/office/drawing/2014/main" id="{6683E17F-B942-1F34-565C-5C45E8CDD22B}"/>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2138;p46">
              <a:extLst>
                <a:ext uri="{FF2B5EF4-FFF2-40B4-BE49-F238E27FC236}">
                  <a16:creationId xmlns:a16="http://schemas.microsoft.com/office/drawing/2014/main" id="{87569ACC-1B4D-DAA5-2E72-7774A9B3C6AC}"/>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2139;p46">
              <a:extLst>
                <a:ext uri="{FF2B5EF4-FFF2-40B4-BE49-F238E27FC236}">
                  <a16:creationId xmlns:a16="http://schemas.microsoft.com/office/drawing/2014/main" id="{FCB5EF0F-1707-7307-5AD0-D4BE96271BDF}"/>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2140;p46">
              <a:extLst>
                <a:ext uri="{FF2B5EF4-FFF2-40B4-BE49-F238E27FC236}">
                  <a16:creationId xmlns:a16="http://schemas.microsoft.com/office/drawing/2014/main" id="{0F220FEF-DBA4-2CE6-2D8A-038DD088F1BB}"/>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2141;p46">
              <a:extLst>
                <a:ext uri="{FF2B5EF4-FFF2-40B4-BE49-F238E27FC236}">
                  <a16:creationId xmlns:a16="http://schemas.microsoft.com/office/drawing/2014/main" id="{88CD2E45-3316-00D3-C072-9D0497B57EA0}"/>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2142;p46">
              <a:extLst>
                <a:ext uri="{FF2B5EF4-FFF2-40B4-BE49-F238E27FC236}">
                  <a16:creationId xmlns:a16="http://schemas.microsoft.com/office/drawing/2014/main" id="{04CABB69-10F6-3897-65A6-516963480827}"/>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2143;p46">
              <a:extLst>
                <a:ext uri="{FF2B5EF4-FFF2-40B4-BE49-F238E27FC236}">
                  <a16:creationId xmlns:a16="http://schemas.microsoft.com/office/drawing/2014/main" id="{01FB8BD1-E6B4-E3DD-11EE-A445BE4C2A56}"/>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2144;p46">
              <a:extLst>
                <a:ext uri="{FF2B5EF4-FFF2-40B4-BE49-F238E27FC236}">
                  <a16:creationId xmlns:a16="http://schemas.microsoft.com/office/drawing/2014/main" id="{30E5162F-E73C-8306-9E35-3AFEDA407CB5}"/>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2145;p46">
              <a:extLst>
                <a:ext uri="{FF2B5EF4-FFF2-40B4-BE49-F238E27FC236}">
                  <a16:creationId xmlns:a16="http://schemas.microsoft.com/office/drawing/2014/main" id="{233BF594-1F0C-7F9B-AB38-154C9E309082}"/>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6" name="Google Shape;2146;p46">
              <a:extLst>
                <a:ext uri="{FF2B5EF4-FFF2-40B4-BE49-F238E27FC236}">
                  <a16:creationId xmlns:a16="http://schemas.microsoft.com/office/drawing/2014/main" id="{0ED59A73-565A-254E-A629-6D3613A6C7FA}"/>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7" name="Google Shape;2147;p46">
              <a:extLst>
                <a:ext uri="{FF2B5EF4-FFF2-40B4-BE49-F238E27FC236}">
                  <a16:creationId xmlns:a16="http://schemas.microsoft.com/office/drawing/2014/main" id="{5FAED93B-4226-AEC3-7280-4128C42EBEDF}"/>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8" name="Google Shape;2148;p46">
              <a:extLst>
                <a:ext uri="{FF2B5EF4-FFF2-40B4-BE49-F238E27FC236}">
                  <a16:creationId xmlns:a16="http://schemas.microsoft.com/office/drawing/2014/main" id="{E962436D-9F1D-00A9-0315-F6C65BD3B09A}"/>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2149;p46">
              <a:extLst>
                <a:ext uri="{FF2B5EF4-FFF2-40B4-BE49-F238E27FC236}">
                  <a16:creationId xmlns:a16="http://schemas.microsoft.com/office/drawing/2014/main" id="{EA3971BD-033F-D815-DAD6-89194A32B5DA}"/>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2150;p46">
              <a:extLst>
                <a:ext uri="{FF2B5EF4-FFF2-40B4-BE49-F238E27FC236}">
                  <a16:creationId xmlns:a16="http://schemas.microsoft.com/office/drawing/2014/main" id="{73F6FBC3-8B61-56F0-0FD0-C70282D7ED17}"/>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2151;p46">
              <a:extLst>
                <a:ext uri="{FF2B5EF4-FFF2-40B4-BE49-F238E27FC236}">
                  <a16:creationId xmlns:a16="http://schemas.microsoft.com/office/drawing/2014/main" id="{FBD16E93-DAAC-BE72-BBB3-5CD1C28EF8A9}"/>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2152;p46">
              <a:extLst>
                <a:ext uri="{FF2B5EF4-FFF2-40B4-BE49-F238E27FC236}">
                  <a16:creationId xmlns:a16="http://schemas.microsoft.com/office/drawing/2014/main" id="{FBE1F301-A028-8C60-4B95-67F83BD15A2E}"/>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2153;p46">
              <a:extLst>
                <a:ext uri="{FF2B5EF4-FFF2-40B4-BE49-F238E27FC236}">
                  <a16:creationId xmlns:a16="http://schemas.microsoft.com/office/drawing/2014/main" id="{8BF8B443-465A-188A-111D-F9BF0BF9A734}"/>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2154;p46">
              <a:extLst>
                <a:ext uri="{FF2B5EF4-FFF2-40B4-BE49-F238E27FC236}">
                  <a16:creationId xmlns:a16="http://schemas.microsoft.com/office/drawing/2014/main" id="{D8F45ED8-DC7F-30D3-2484-DD876D0D6ED0}"/>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5" name="Google Shape;2155;p46">
              <a:extLst>
                <a:ext uri="{FF2B5EF4-FFF2-40B4-BE49-F238E27FC236}">
                  <a16:creationId xmlns:a16="http://schemas.microsoft.com/office/drawing/2014/main" id="{35AB9107-D09B-DC4A-697B-C6ED95779A3D}"/>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6" name="Google Shape;2156;p46">
              <a:extLst>
                <a:ext uri="{FF2B5EF4-FFF2-40B4-BE49-F238E27FC236}">
                  <a16:creationId xmlns:a16="http://schemas.microsoft.com/office/drawing/2014/main" id="{946848A7-7E27-4C8B-B022-E27B5BE47536}"/>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7" name="Google Shape;2157;p46">
              <a:extLst>
                <a:ext uri="{FF2B5EF4-FFF2-40B4-BE49-F238E27FC236}">
                  <a16:creationId xmlns:a16="http://schemas.microsoft.com/office/drawing/2014/main" id="{8FDE54AE-F9AA-D915-2A39-F382DC6539B9}"/>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2158;p46">
              <a:extLst>
                <a:ext uri="{FF2B5EF4-FFF2-40B4-BE49-F238E27FC236}">
                  <a16:creationId xmlns:a16="http://schemas.microsoft.com/office/drawing/2014/main" id="{924CB97B-48F6-8641-B471-7007234D52A7}"/>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2159;p46">
              <a:extLst>
                <a:ext uri="{FF2B5EF4-FFF2-40B4-BE49-F238E27FC236}">
                  <a16:creationId xmlns:a16="http://schemas.microsoft.com/office/drawing/2014/main" id="{92D0414B-5724-B7FC-0903-6C96833DD3F4}"/>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2160;p46">
              <a:extLst>
                <a:ext uri="{FF2B5EF4-FFF2-40B4-BE49-F238E27FC236}">
                  <a16:creationId xmlns:a16="http://schemas.microsoft.com/office/drawing/2014/main" id="{858262B1-EAAB-9C29-6462-EF3F58EF67C5}"/>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2161;p46">
              <a:extLst>
                <a:ext uri="{FF2B5EF4-FFF2-40B4-BE49-F238E27FC236}">
                  <a16:creationId xmlns:a16="http://schemas.microsoft.com/office/drawing/2014/main" id="{9507DB1D-0E52-9212-8AA9-9A24AC6B5EAC}"/>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2162;p46">
              <a:extLst>
                <a:ext uri="{FF2B5EF4-FFF2-40B4-BE49-F238E27FC236}">
                  <a16:creationId xmlns:a16="http://schemas.microsoft.com/office/drawing/2014/main" id="{923995FD-4886-E90C-227B-D9C9CD5E7740}"/>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2163;p46">
              <a:extLst>
                <a:ext uri="{FF2B5EF4-FFF2-40B4-BE49-F238E27FC236}">
                  <a16:creationId xmlns:a16="http://schemas.microsoft.com/office/drawing/2014/main" id="{89591AAC-872D-5EFD-F8A0-95F62585FE87}"/>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4" name="Google Shape;2398;p68">
            <a:extLst>
              <a:ext uri="{FF2B5EF4-FFF2-40B4-BE49-F238E27FC236}">
                <a16:creationId xmlns:a16="http://schemas.microsoft.com/office/drawing/2014/main" id="{1DB43D4F-152F-9E58-B5E6-CAA04729BCB1}"/>
              </a:ext>
            </a:extLst>
          </p:cNvPr>
          <p:cNvGrpSpPr/>
          <p:nvPr/>
        </p:nvGrpSpPr>
        <p:grpSpPr>
          <a:xfrm>
            <a:off x="3388053" y="1326560"/>
            <a:ext cx="5192532" cy="2656818"/>
            <a:chOff x="2516483" y="702500"/>
            <a:chExt cx="7022565" cy="3594300"/>
          </a:xfrm>
          <a:solidFill>
            <a:srgbClr val="FFFFFF"/>
          </a:solidFill>
        </p:grpSpPr>
        <p:sp>
          <p:nvSpPr>
            <p:cNvPr id="715" name="Google Shape;2399;p68">
              <a:extLst>
                <a:ext uri="{FF2B5EF4-FFF2-40B4-BE49-F238E27FC236}">
                  <a16:creationId xmlns:a16="http://schemas.microsoft.com/office/drawing/2014/main" id="{812632EA-D045-48DA-4353-6E4A7A359E0C}"/>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716" name="Google Shape;2400;p68">
              <a:extLst>
                <a:ext uri="{FF2B5EF4-FFF2-40B4-BE49-F238E27FC236}">
                  <a16:creationId xmlns:a16="http://schemas.microsoft.com/office/drawing/2014/main" id="{012C8EED-B3D2-5376-E595-A39A8F58112A}"/>
                </a:ext>
              </a:extLst>
            </p:cNvPr>
            <p:cNvGrpSpPr/>
            <p:nvPr/>
          </p:nvGrpSpPr>
          <p:grpSpPr>
            <a:xfrm>
              <a:off x="2516483" y="1938572"/>
              <a:ext cx="7022565" cy="633170"/>
              <a:chOff x="2977600" y="2841597"/>
              <a:chExt cx="4043859" cy="364603"/>
            </a:xfrm>
            <a:grpFill/>
          </p:grpSpPr>
          <p:sp>
            <p:nvSpPr>
              <p:cNvPr id="717" name="Google Shape;2401;p68">
                <a:extLst>
                  <a:ext uri="{FF2B5EF4-FFF2-40B4-BE49-F238E27FC236}">
                    <a16:creationId xmlns:a16="http://schemas.microsoft.com/office/drawing/2014/main" id="{BDB0ED28-9EB9-AABD-4B9D-274BE9A63A53}"/>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8" name="Google Shape;2402;p68">
                <a:extLst>
                  <a:ext uri="{FF2B5EF4-FFF2-40B4-BE49-F238E27FC236}">
                    <a16:creationId xmlns:a16="http://schemas.microsoft.com/office/drawing/2014/main" id="{2FBFFF35-C215-EFB2-AB71-EA20A8A722BF}"/>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9" name="Google Shape;2403;p68">
                <a:extLst>
                  <a:ext uri="{FF2B5EF4-FFF2-40B4-BE49-F238E27FC236}">
                    <a16:creationId xmlns:a16="http://schemas.microsoft.com/office/drawing/2014/main" id="{1D4DEDCB-F29F-D458-1CBE-9FD78781CBEF}"/>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20" name="Google Shape;2404;p68">
                <a:extLst>
                  <a:ext uri="{FF2B5EF4-FFF2-40B4-BE49-F238E27FC236}">
                    <a16:creationId xmlns:a16="http://schemas.microsoft.com/office/drawing/2014/main" id="{953D7EE5-82E1-CC3B-FD34-1C6EB837DAF7}"/>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721" name="TextBox 720">
            <a:extLst>
              <a:ext uri="{FF2B5EF4-FFF2-40B4-BE49-F238E27FC236}">
                <a16:creationId xmlns:a16="http://schemas.microsoft.com/office/drawing/2014/main" id="{210E9F54-956B-4240-A03E-625C97A4CEA9}"/>
              </a:ext>
            </a:extLst>
          </p:cNvPr>
          <p:cNvSpPr txBox="1"/>
          <p:nvPr/>
        </p:nvSpPr>
        <p:spPr>
          <a:xfrm>
            <a:off x="4119056" y="1648197"/>
            <a:ext cx="3682930" cy="1569660"/>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Viết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5-7 </a:t>
            </a:r>
            <a:r>
              <a:rPr lang="en-US" sz="2400" dirty="0">
                <a:latin typeface="Times New Roman" panose="02020603050405020304" pitchFamily="18" charset="0"/>
                <a:cs typeface="Times New Roman" panose="02020603050405020304" pitchFamily="18" charset="0"/>
              </a:rPr>
              <a:t>câu hoặc vẽ bức tranh thể hiện sự tưởng tượng của em về cảnh sắc,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ở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i="1"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anim calcmode="lin" valueType="num">
                                      <p:cBhvr>
                                        <p:cTn id="8" dur="1000" fill="hold"/>
                                        <p:tgtEl>
                                          <p:spTgt spid="491"/>
                                        </p:tgtEl>
                                        <p:attrNameLst>
                                          <p:attrName>ppt_x</p:attrName>
                                        </p:attrNameLst>
                                      </p:cBhvr>
                                      <p:tavLst>
                                        <p:tav tm="0">
                                          <p:val>
                                            <p:strVal val="#ppt_x"/>
                                          </p:val>
                                        </p:tav>
                                        <p:tav tm="100000">
                                          <p:val>
                                            <p:strVal val="#ppt_x"/>
                                          </p:val>
                                        </p:tav>
                                      </p:tavLst>
                                    </p:anim>
                                    <p:anim calcmode="lin" valueType="num">
                                      <p:cBhvr>
                                        <p:cTn id="9" dur="1000" fill="hold"/>
                                        <p:tgtEl>
                                          <p:spTgt spid="491"/>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21"/>
                                        </p:tgtEl>
                                        <p:attrNameLst>
                                          <p:attrName>style.visibility</p:attrName>
                                        </p:attrNameLst>
                                      </p:cBhvr>
                                      <p:to>
                                        <p:strVal val="visible"/>
                                      </p:to>
                                    </p:set>
                                    <p:animEffect transition="in" filter="randombar(horizontal)">
                                      <p:cBhvr>
                                        <p:cTn id="12" dur="500"/>
                                        <p:tgtEl>
                                          <p:spTgt spid="721"/>
                                        </p:tgtEl>
                                      </p:cBhvr>
                                    </p:animEffect>
                                  </p:childTnLst>
                                </p:cTn>
                              </p:par>
                              <p:par>
                                <p:cTn id="13" presetID="14" presetClass="entr" presetSubtype="10" fill="hold" nodeType="withEffect">
                                  <p:stCondLst>
                                    <p:cond delay="0"/>
                                  </p:stCondLst>
                                  <p:childTnLst>
                                    <p:set>
                                      <p:cBhvr>
                                        <p:cTn id="14" dur="1" fill="hold">
                                          <p:stCondLst>
                                            <p:cond delay="0"/>
                                          </p:stCondLst>
                                        </p:cTn>
                                        <p:tgtEl>
                                          <p:spTgt spid="714"/>
                                        </p:tgtEl>
                                        <p:attrNameLst>
                                          <p:attrName>style.visibility</p:attrName>
                                        </p:attrNameLst>
                                      </p:cBhvr>
                                      <p:to>
                                        <p:strVal val="visible"/>
                                      </p:to>
                                    </p:set>
                                    <p:animEffect transition="in" filter="randombar(horizontal)">
                                      <p:cBhvr>
                                        <p:cTn id="15" dur="5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3"/>
          <p:cNvSpPr txBox="1">
            <a:spLocks noGrp="1"/>
          </p:cNvSpPr>
          <p:nvPr>
            <p:ph type="title"/>
          </p:nvPr>
        </p:nvSpPr>
        <p:spPr>
          <a:xfrm>
            <a:off x="4093224" y="1854436"/>
            <a:ext cx="4124681" cy="1415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400">
                <a:latin typeface="Times New Roman" panose="02020603050405020304" pitchFamily="18" charset="0"/>
                <a:cs typeface="Times New Roman" panose="02020603050405020304" pitchFamily="18" charset="0"/>
              </a:rPr>
              <a:t>Trải nghiệm cùng văn bản</a:t>
            </a:r>
            <a:endParaRPr sz="5400">
              <a:latin typeface="Times New Roman" panose="02020603050405020304" pitchFamily="18" charset="0"/>
              <a:cs typeface="Times New Roman" panose="02020603050405020304" pitchFamily="18" charset="0"/>
            </a:endParaRPr>
          </a:p>
        </p:txBody>
      </p:sp>
      <p:sp>
        <p:nvSpPr>
          <p:cNvPr id="362" name="Google Shape;362;p33"/>
          <p:cNvSpPr txBox="1">
            <a:spLocks noGrp="1"/>
          </p:cNvSpPr>
          <p:nvPr>
            <p:ph type="title" idx="2"/>
          </p:nvPr>
        </p:nvSpPr>
        <p:spPr>
          <a:xfrm>
            <a:off x="7051132" y="519525"/>
            <a:ext cx="1056900" cy="10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a:t>
            </a:r>
            <a:endParaRPr/>
          </a:p>
        </p:txBody>
      </p:sp>
      <p:pic>
        <p:nvPicPr>
          <p:cNvPr id="363" name="Google Shape;363;p33"/>
          <p:cNvPicPr preferRelativeResize="0"/>
          <p:nvPr/>
        </p:nvPicPr>
        <p:blipFill>
          <a:blip r:embed="rId3">
            <a:alphaModFix/>
          </a:blip>
          <a:stretch>
            <a:fillRect/>
          </a:stretch>
        </p:blipFill>
        <p:spPr>
          <a:xfrm flipH="1">
            <a:off x="1738882" y="4284559"/>
            <a:ext cx="1124225" cy="344125"/>
          </a:xfrm>
          <a:prstGeom prst="rect">
            <a:avLst/>
          </a:prstGeom>
          <a:noFill/>
          <a:ln>
            <a:noFill/>
          </a:ln>
        </p:spPr>
      </p:pic>
      <p:pic>
        <p:nvPicPr>
          <p:cNvPr id="365" name="Google Shape;365;p33"/>
          <p:cNvPicPr preferRelativeResize="0"/>
          <p:nvPr/>
        </p:nvPicPr>
        <p:blipFill>
          <a:blip r:embed="rId4">
            <a:alphaModFix/>
          </a:blip>
          <a:stretch>
            <a:fillRect/>
          </a:stretch>
        </p:blipFill>
        <p:spPr>
          <a:xfrm>
            <a:off x="781925" y="2184124"/>
            <a:ext cx="1151590" cy="2490150"/>
          </a:xfrm>
          <a:prstGeom prst="rect">
            <a:avLst/>
          </a:prstGeom>
          <a:noFill/>
          <a:ln>
            <a:noFill/>
          </a:ln>
        </p:spPr>
      </p:pic>
      <p:pic>
        <p:nvPicPr>
          <p:cNvPr id="366" name="Google Shape;366;p33"/>
          <p:cNvPicPr preferRelativeResize="0"/>
          <p:nvPr/>
        </p:nvPicPr>
        <p:blipFill>
          <a:blip r:embed="rId5">
            <a:alphaModFix/>
          </a:blip>
          <a:stretch>
            <a:fillRect/>
          </a:stretch>
        </p:blipFill>
        <p:spPr>
          <a:xfrm>
            <a:off x="3857601" y="1441725"/>
            <a:ext cx="1428803" cy="521000"/>
          </a:xfrm>
          <a:prstGeom prst="rect">
            <a:avLst/>
          </a:prstGeom>
          <a:noFill/>
          <a:ln>
            <a:noFill/>
          </a:ln>
        </p:spPr>
      </p:pic>
      <p:pic>
        <p:nvPicPr>
          <p:cNvPr id="367" name="Google Shape;367;p33"/>
          <p:cNvPicPr preferRelativeResize="0"/>
          <p:nvPr/>
        </p:nvPicPr>
        <p:blipFill>
          <a:blip r:embed="rId6">
            <a:alphaModFix/>
          </a:blip>
          <a:stretch>
            <a:fillRect/>
          </a:stretch>
        </p:blipFill>
        <p:spPr>
          <a:xfrm>
            <a:off x="2173624" y="308241"/>
            <a:ext cx="1683976" cy="643511"/>
          </a:xfrm>
          <a:prstGeom prst="rect">
            <a:avLst/>
          </a:prstGeom>
          <a:noFill/>
          <a:ln>
            <a:noFill/>
          </a:ln>
        </p:spPr>
      </p:pic>
      <p:pic>
        <p:nvPicPr>
          <p:cNvPr id="368" name="Google Shape;368;p33"/>
          <p:cNvPicPr preferRelativeResize="0"/>
          <p:nvPr/>
        </p:nvPicPr>
        <p:blipFill>
          <a:blip r:embed="rId7">
            <a:alphaModFix/>
          </a:blip>
          <a:stretch>
            <a:fillRect/>
          </a:stretch>
        </p:blipFill>
        <p:spPr>
          <a:xfrm>
            <a:off x="255973" y="1242183"/>
            <a:ext cx="1551574" cy="520984"/>
          </a:xfrm>
          <a:prstGeom prst="rect">
            <a:avLst/>
          </a:prstGeom>
          <a:noFill/>
          <a:ln>
            <a:noFill/>
          </a:ln>
        </p:spPr>
      </p:pic>
      <p:pic>
        <p:nvPicPr>
          <p:cNvPr id="369" name="Google Shape;369;p33"/>
          <p:cNvPicPr preferRelativeResize="0"/>
          <p:nvPr/>
        </p:nvPicPr>
        <p:blipFill>
          <a:blip r:embed="rId8">
            <a:alphaModFix/>
          </a:blip>
          <a:stretch>
            <a:fillRect/>
          </a:stretch>
        </p:blipFill>
        <p:spPr>
          <a:xfrm>
            <a:off x="1933515" y="1962724"/>
            <a:ext cx="1543235" cy="2613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arn(inVertical)">
                                      <p:cBhvr>
                                        <p:cTn id="7" dur="500"/>
                                        <p:tgtEl>
                                          <p:spTgt spid="3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1"/>
                                        </p:tgtEl>
                                        <p:attrNameLst>
                                          <p:attrName>style.visibility</p:attrName>
                                        </p:attrNameLst>
                                      </p:cBhvr>
                                      <p:to>
                                        <p:strVal val="visible"/>
                                      </p:to>
                                    </p:set>
                                    <p:animEffect transition="in" filter="barn(inVertical)">
                                      <p:cBhvr>
                                        <p:cTn id="10"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p:bldP spid="3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ả cánh đồng lúa quê em (30 mẫu) SIÊU HAY | Tập làm văn lớp 3">
            <a:extLst>
              <a:ext uri="{FF2B5EF4-FFF2-40B4-BE49-F238E27FC236}">
                <a16:creationId xmlns:a16="http://schemas.microsoft.com/office/drawing/2014/main" id="{3F752E28-F6F3-471C-6A91-47375CB308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1" cy="5568043"/>
          </a:xfrm>
          <a:prstGeom prst="rect">
            <a:avLst/>
          </a:prstGeom>
          <a:noFill/>
          <a:ln>
            <a:noFill/>
          </a:ln>
        </p:spPr>
      </p:pic>
    </p:spTree>
    <p:extLst>
      <p:ext uri="{BB962C8B-B14F-4D97-AF65-F5344CB8AC3E}">
        <p14:creationId xmlns:p14="http://schemas.microsoft.com/office/powerpoint/2010/main" val="1390493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721830" y="101163"/>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effectLst/>
                <a:latin typeface="Times New Roman" panose="02020603050405020304" pitchFamily="18" charset="0"/>
                <a:ea typeface="Times New Roman" panose="02020603050405020304" pitchFamily="18" charset="0"/>
              </a:rPr>
              <a:t>4. Liên hệ, mở rộng</a:t>
            </a:r>
            <a:endParaRPr sz="5400">
              <a:latin typeface="Times New Roman" panose="02020603050405020304" pitchFamily="18" charset="0"/>
              <a:cs typeface="Times New Roman" panose="02020603050405020304" pitchFamily="18" charset="0"/>
            </a:endParaRPr>
          </a:p>
        </p:txBody>
      </p:sp>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ADD58978-6542-2CA4-F2DC-D454BE52318A}"/>
              </a:ext>
            </a:extLst>
          </p:cNvPr>
          <p:cNvSpPr txBox="1"/>
          <p:nvPr/>
        </p:nvSpPr>
        <p:spPr>
          <a:xfrm>
            <a:off x="702223" y="1189402"/>
            <a:ext cx="7871587" cy="3539430"/>
          </a:xfrm>
          <a:custGeom>
            <a:avLst/>
            <a:gdLst>
              <a:gd name="connsiteX0" fmla="*/ 0 w 7871587"/>
              <a:gd name="connsiteY0" fmla="*/ 0 h 3539430"/>
              <a:gd name="connsiteX1" fmla="*/ 404824 w 7871587"/>
              <a:gd name="connsiteY1" fmla="*/ 0 h 3539430"/>
              <a:gd name="connsiteX2" fmla="*/ 809649 w 7871587"/>
              <a:gd name="connsiteY2" fmla="*/ 0 h 3539430"/>
              <a:gd name="connsiteX3" fmla="*/ 1529337 w 7871587"/>
              <a:gd name="connsiteY3" fmla="*/ 0 h 3539430"/>
              <a:gd name="connsiteX4" fmla="*/ 2170309 w 7871587"/>
              <a:gd name="connsiteY4" fmla="*/ 0 h 3539430"/>
              <a:gd name="connsiteX5" fmla="*/ 2732565 w 7871587"/>
              <a:gd name="connsiteY5" fmla="*/ 0 h 3539430"/>
              <a:gd name="connsiteX6" fmla="*/ 3294821 w 7871587"/>
              <a:gd name="connsiteY6" fmla="*/ 0 h 3539430"/>
              <a:gd name="connsiteX7" fmla="*/ 3778362 w 7871587"/>
              <a:gd name="connsiteY7" fmla="*/ 0 h 3539430"/>
              <a:gd name="connsiteX8" fmla="*/ 4104470 w 7871587"/>
              <a:gd name="connsiteY8" fmla="*/ 0 h 3539430"/>
              <a:gd name="connsiteX9" fmla="*/ 4745442 w 7871587"/>
              <a:gd name="connsiteY9" fmla="*/ 0 h 3539430"/>
              <a:gd name="connsiteX10" fmla="*/ 5307699 w 7871587"/>
              <a:gd name="connsiteY10" fmla="*/ 0 h 3539430"/>
              <a:gd name="connsiteX11" fmla="*/ 5948671 w 7871587"/>
              <a:gd name="connsiteY11" fmla="*/ 0 h 3539430"/>
              <a:gd name="connsiteX12" fmla="*/ 6274779 w 7871587"/>
              <a:gd name="connsiteY12" fmla="*/ 0 h 3539430"/>
              <a:gd name="connsiteX13" fmla="*/ 6679604 w 7871587"/>
              <a:gd name="connsiteY13" fmla="*/ 0 h 3539430"/>
              <a:gd name="connsiteX14" fmla="*/ 7163144 w 7871587"/>
              <a:gd name="connsiteY14" fmla="*/ 0 h 3539430"/>
              <a:gd name="connsiteX15" fmla="*/ 7871587 w 7871587"/>
              <a:gd name="connsiteY15" fmla="*/ 0 h 3539430"/>
              <a:gd name="connsiteX16" fmla="*/ 7871587 w 7871587"/>
              <a:gd name="connsiteY16" fmla="*/ 589905 h 3539430"/>
              <a:gd name="connsiteX17" fmla="*/ 7871587 w 7871587"/>
              <a:gd name="connsiteY17" fmla="*/ 1073627 h 3539430"/>
              <a:gd name="connsiteX18" fmla="*/ 7871587 w 7871587"/>
              <a:gd name="connsiteY18" fmla="*/ 1628138 h 3539430"/>
              <a:gd name="connsiteX19" fmla="*/ 7871587 w 7871587"/>
              <a:gd name="connsiteY19" fmla="*/ 2253437 h 3539430"/>
              <a:gd name="connsiteX20" fmla="*/ 7871587 w 7871587"/>
              <a:gd name="connsiteY20" fmla="*/ 2878736 h 3539430"/>
              <a:gd name="connsiteX21" fmla="*/ 7871587 w 7871587"/>
              <a:gd name="connsiteY21" fmla="*/ 3539430 h 3539430"/>
              <a:gd name="connsiteX22" fmla="*/ 7466763 w 7871587"/>
              <a:gd name="connsiteY22" fmla="*/ 3539430 h 3539430"/>
              <a:gd name="connsiteX23" fmla="*/ 6747075 w 7871587"/>
              <a:gd name="connsiteY23" fmla="*/ 3539430 h 3539430"/>
              <a:gd name="connsiteX24" fmla="*/ 6263534 w 7871587"/>
              <a:gd name="connsiteY24" fmla="*/ 3539430 h 3539430"/>
              <a:gd name="connsiteX25" fmla="*/ 5543846 w 7871587"/>
              <a:gd name="connsiteY25" fmla="*/ 3539430 h 3539430"/>
              <a:gd name="connsiteX26" fmla="*/ 5139022 w 7871587"/>
              <a:gd name="connsiteY26" fmla="*/ 3539430 h 3539430"/>
              <a:gd name="connsiteX27" fmla="*/ 4498050 w 7871587"/>
              <a:gd name="connsiteY27" fmla="*/ 3539430 h 3539430"/>
              <a:gd name="connsiteX28" fmla="*/ 4171941 w 7871587"/>
              <a:gd name="connsiteY28" fmla="*/ 3539430 h 3539430"/>
              <a:gd name="connsiteX29" fmla="*/ 3530969 w 7871587"/>
              <a:gd name="connsiteY29" fmla="*/ 3539430 h 3539430"/>
              <a:gd name="connsiteX30" fmla="*/ 3126145 w 7871587"/>
              <a:gd name="connsiteY30" fmla="*/ 3539430 h 3539430"/>
              <a:gd name="connsiteX31" fmla="*/ 2800036 w 7871587"/>
              <a:gd name="connsiteY31" fmla="*/ 3539430 h 3539430"/>
              <a:gd name="connsiteX32" fmla="*/ 2395211 w 7871587"/>
              <a:gd name="connsiteY32" fmla="*/ 3539430 h 3539430"/>
              <a:gd name="connsiteX33" fmla="*/ 1832955 w 7871587"/>
              <a:gd name="connsiteY33" fmla="*/ 3539430 h 3539430"/>
              <a:gd name="connsiteX34" fmla="*/ 1349415 w 7871587"/>
              <a:gd name="connsiteY34" fmla="*/ 3539430 h 3539430"/>
              <a:gd name="connsiteX35" fmla="*/ 865875 w 7871587"/>
              <a:gd name="connsiteY35" fmla="*/ 3539430 h 3539430"/>
              <a:gd name="connsiteX36" fmla="*/ 539766 w 7871587"/>
              <a:gd name="connsiteY36" fmla="*/ 3539430 h 3539430"/>
              <a:gd name="connsiteX37" fmla="*/ 0 w 7871587"/>
              <a:gd name="connsiteY37" fmla="*/ 3539430 h 3539430"/>
              <a:gd name="connsiteX38" fmla="*/ 0 w 7871587"/>
              <a:gd name="connsiteY38" fmla="*/ 2949525 h 3539430"/>
              <a:gd name="connsiteX39" fmla="*/ 0 w 7871587"/>
              <a:gd name="connsiteY39" fmla="*/ 2395014 h 3539430"/>
              <a:gd name="connsiteX40" fmla="*/ 0 w 7871587"/>
              <a:gd name="connsiteY40" fmla="*/ 1911292 h 3539430"/>
              <a:gd name="connsiteX41" fmla="*/ 0 w 7871587"/>
              <a:gd name="connsiteY41" fmla="*/ 1285993 h 3539430"/>
              <a:gd name="connsiteX42" fmla="*/ 0 w 7871587"/>
              <a:gd name="connsiteY42" fmla="*/ 731482 h 3539430"/>
              <a:gd name="connsiteX43" fmla="*/ 0 w 7871587"/>
              <a:gd name="connsiteY43"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71587" h="3539430" extrusionOk="0">
                <a:moveTo>
                  <a:pt x="0" y="0"/>
                </a:moveTo>
                <a:cubicBezTo>
                  <a:pt x="146267" y="-1255"/>
                  <a:pt x="238895" y="32731"/>
                  <a:pt x="404824" y="0"/>
                </a:cubicBezTo>
                <a:cubicBezTo>
                  <a:pt x="570753" y="-32731"/>
                  <a:pt x="653257" y="21880"/>
                  <a:pt x="809649" y="0"/>
                </a:cubicBezTo>
                <a:cubicBezTo>
                  <a:pt x="966042" y="-21880"/>
                  <a:pt x="1377142" y="43993"/>
                  <a:pt x="1529337" y="0"/>
                </a:cubicBezTo>
                <a:cubicBezTo>
                  <a:pt x="1681532" y="-43993"/>
                  <a:pt x="1927892" y="15084"/>
                  <a:pt x="2170309" y="0"/>
                </a:cubicBezTo>
                <a:cubicBezTo>
                  <a:pt x="2412726" y="-15084"/>
                  <a:pt x="2524400" y="35792"/>
                  <a:pt x="2732565" y="0"/>
                </a:cubicBezTo>
                <a:cubicBezTo>
                  <a:pt x="2940730" y="-35792"/>
                  <a:pt x="3093105" y="58469"/>
                  <a:pt x="3294821" y="0"/>
                </a:cubicBezTo>
                <a:cubicBezTo>
                  <a:pt x="3496537" y="-58469"/>
                  <a:pt x="3637021" y="46937"/>
                  <a:pt x="3778362" y="0"/>
                </a:cubicBezTo>
                <a:cubicBezTo>
                  <a:pt x="3919703" y="-46937"/>
                  <a:pt x="3967271" y="2205"/>
                  <a:pt x="4104470" y="0"/>
                </a:cubicBezTo>
                <a:cubicBezTo>
                  <a:pt x="4241669" y="-2205"/>
                  <a:pt x="4547703" y="67779"/>
                  <a:pt x="4745442" y="0"/>
                </a:cubicBezTo>
                <a:cubicBezTo>
                  <a:pt x="4943181" y="-67779"/>
                  <a:pt x="5065768" y="40281"/>
                  <a:pt x="5307699" y="0"/>
                </a:cubicBezTo>
                <a:cubicBezTo>
                  <a:pt x="5549630" y="-40281"/>
                  <a:pt x="5663683" y="69835"/>
                  <a:pt x="5948671" y="0"/>
                </a:cubicBezTo>
                <a:cubicBezTo>
                  <a:pt x="6233659" y="-69835"/>
                  <a:pt x="6151034" y="11371"/>
                  <a:pt x="6274779" y="0"/>
                </a:cubicBezTo>
                <a:cubicBezTo>
                  <a:pt x="6398524" y="-11371"/>
                  <a:pt x="6517991" y="34366"/>
                  <a:pt x="6679604" y="0"/>
                </a:cubicBezTo>
                <a:cubicBezTo>
                  <a:pt x="6841217" y="-34366"/>
                  <a:pt x="6984078" y="26053"/>
                  <a:pt x="7163144" y="0"/>
                </a:cubicBezTo>
                <a:cubicBezTo>
                  <a:pt x="7342210" y="-26053"/>
                  <a:pt x="7607901" y="71624"/>
                  <a:pt x="7871587" y="0"/>
                </a:cubicBezTo>
                <a:cubicBezTo>
                  <a:pt x="7878018" y="195271"/>
                  <a:pt x="7801794" y="356604"/>
                  <a:pt x="7871587" y="589905"/>
                </a:cubicBezTo>
                <a:cubicBezTo>
                  <a:pt x="7941380" y="823207"/>
                  <a:pt x="7825711" y="903929"/>
                  <a:pt x="7871587" y="1073627"/>
                </a:cubicBezTo>
                <a:cubicBezTo>
                  <a:pt x="7917463" y="1243325"/>
                  <a:pt x="7839287" y="1382414"/>
                  <a:pt x="7871587" y="1628138"/>
                </a:cubicBezTo>
                <a:cubicBezTo>
                  <a:pt x="7903887" y="1873862"/>
                  <a:pt x="7816405" y="2077004"/>
                  <a:pt x="7871587" y="2253437"/>
                </a:cubicBezTo>
                <a:cubicBezTo>
                  <a:pt x="7926769" y="2429870"/>
                  <a:pt x="7826258" y="2594390"/>
                  <a:pt x="7871587" y="2878736"/>
                </a:cubicBezTo>
                <a:cubicBezTo>
                  <a:pt x="7916916" y="3163082"/>
                  <a:pt x="7793340" y="3270630"/>
                  <a:pt x="7871587" y="3539430"/>
                </a:cubicBezTo>
                <a:cubicBezTo>
                  <a:pt x="7766818" y="3554720"/>
                  <a:pt x="7609969" y="3504930"/>
                  <a:pt x="7466763" y="3539430"/>
                </a:cubicBezTo>
                <a:cubicBezTo>
                  <a:pt x="7323557" y="3573930"/>
                  <a:pt x="6944610" y="3527711"/>
                  <a:pt x="6747075" y="3539430"/>
                </a:cubicBezTo>
                <a:cubicBezTo>
                  <a:pt x="6549540" y="3551149"/>
                  <a:pt x="6389617" y="3497355"/>
                  <a:pt x="6263534" y="3539430"/>
                </a:cubicBezTo>
                <a:cubicBezTo>
                  <a:pt x="6137451" y="3581505"/>
                  <a:pt x="5873192" y="3462720"/>
                  <a:pt x="5543846" y="3539430"/>
                </a:cubicBezTo>
                <a:cubicBezTo>
                  <a:pt x="5214500" y="3616140"/>
                  <a:pt x="5261640" y="3529670"/>
                  <a:pt x="5139022" y="3539430"/>
                </a:cubicBezTo>
                <a:cubicBezTo>
                  <a:pt x="5016404" y="3549190"/>
                  <a:pt x="4642137" y="3466233"/>
                  <a:pt x="4498050" y="3539430"/>
                </a:cubicBezTo>
                <a:cubicBezTo>
                  <a:pt x="4353963" y="3612627"/>
                  <a:pt x="4313274" y="3512193"/>
                  <a:pt x="4171941" y="3539430"/>
                </a:cubicBezTo>
                <a:cubicBezTo>
                  <a:pt x="4030608" y="3566667"/>
                  <a:pt x="3758517" y="3505811"/>
                  <a:pt x="3530969" y="3539430"/>
                </a:cubicBezTo>
                <a:cubicBezTo>
                  <a:pt x="3303421" y="3573049"/>
                  <a:pt x="3276130" y="3493654"/>
                  <a:pt x="3126145" y="3539430"/>
                </a:cubicBezTo>
                <a:cubicBezTo>
                  <a:pt x="2976160" y="3585206"/>
                  <a:pt x="2907939" y="3511375"/>
                  <a:pt x="2800036" y="3539430"/>
                </a:cubicBezTo>
                <a:cubicBezTo>
                  <a:pt x="2692133" y="3567485"/>
                  <a:pt x="2535256" y="3498301"/>
                  <a:pt x="2395211" y="3539430"/>
                </a:cubicBezTo>
                <a:cubicBezTo>
                  <a:pt x="2255166" y="3580559"/>
                  <a:pt x="2030005" y="3493496"/>
                  <a:pt x="1832955" y="3539430"/>
                </a:cubicBezTo>
                <a:cubicBezTo>
                  <a:pt x="1635905" y="3585364"/>
                  <a:pt x="1518398" y="3484990"/>
                  <a:pt x="1349415" y="3539430"/>
                </a:cubicBezTo>
                <a:cubicBezTo>
                  <a:pt x="1180432" y="3593870"/>
                  <a:pt x="977361" y="3529726"/>
                  <a:pt x="865875" y="3539430"/>
                </a:cubicBezTo>
                <a:cubicBezTo>
                  <a:pt x="754389" y="3549134"/>
                  <a:pt x="632313" y="3510139"/>
                  <a:pt x="539766" y="3539430"/>
                </a:cubicBezTo>
                <a:cubicBezTo>
                  <a:pt x="447219" y="3568721"/>
                  <a:pt x="208752" y="3494988"/>
                  <a:pt x="0" y="3539430"/>
                </a:cubicBezTo>
                <a:cubicBezTo>
                  <a:pt x="-10804" y="3358159"/>
                  <a:pt x="9386" y="3113371"/>
                  <a:pt x="0" y="2949525"/>
                </a:cubicBezTo>
                <a:cubicBezTo>
                  <a:pt x="-9386" y="2785679"/>
                  <a:pt x="18644" y="2654493"/>
                  <a:pt x="0" y="2395014"/>
                </a:cubicBezTo>
                <a:cubicBezTo>
                  <a:pt x="-18644" y="2135535"/>
                  <a:pt x="32090" y="2031299"/>
                  <a:pt x="0" y="1911292"/>
                </a:cubicBezTo>
                <a:cubicBezTo>
                  <a:pt x="-32090" y="1791285"/>
                  <a:pt x="24060" y="1580065"/>
                  <a:pt x="0" y="1285993"/>
                </a:cubicBezTo>
                <a:cubicBezTo>
                  <a:pt x="-24060" y="991921"/>
                  <a:pt x="53866" y="978188"/>
                  <a:pt x="0" y="731482"/>
                </a:cubicBezTo>
                <a:cubicBezTo>
                  <a:pt x="-53866" y="484776"/>
                  <a:pt x="87379" y="184729"/>
                  <a:pt x="0" y="0"/>
                </a:cubicBezTo>
                <a:close/>
              </a:path>
            </a:pathLst>
          </a:custGeom>
          <a:noFill/>
          <a:ln w="38100">
            <a:solidFill>
              <a:schemeClr val="tx1"/>
            </a:solidFill>
            <a:extLst>
              <a:ext uri="{C807C97D-BFC1-408E-A445-0C87EB9F89A2}">
                <ask:lineSketchStyleProps xmlns="" xmlns:ask="http://schemas.microsoft.com/office/drawing/2018/sketchyshapes" sd="2061910711">
                  <a:prstGeom prst="rect">
                    <a:avLst/>
                  </a:prstGeom>
                  <ask:type>
                    <ask:lineSketchScribble/>
                  </ask:type>
                </ask:lineSketchStyleProps>
              </a:ext>
            </a:extLst>
          </a:ln>
        </p:spPr>
        <p:txBody>
          <a:bodyPr wrap="square">
            <a:spAutoFit/>
          </a:bodyPr>
          <a:lstStyle/>
          <a:p>
            <a:pPr algn="just"/>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Cảnh sắc, con người trong bài thơ Nhớ đồng hiện lên thân thuộc biết bao. Đó là cảnh đồng ruộng với những cồn thơm, ô mạ xanh mơn mởn, nương khoai sắn ngọt bùi. Đó còn là những bóng dáng người lao động lam lũ, nhọc nhằn, và nhất là bóng dáng người mẹ già đơn chiếc – những kiếp người muôn đời gắn bó với đất đai. </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i="1" dirty="0" smtClean="0">
                <a:effectLst/>
                <a:latin typeface="Times New Roman" panose="02020603050405020304" pitchFamily="18" charset="0"/>
                <a:ea typeface="Times New Roman" panose="02020603050405020304" pitchFamily="18" charset="0"/>
                <a:cs typeface="Times New Roman" panose="02020603050405020304" pitchFamily="18" charset="0"/>
              </a:rPr>
              <a:t>uộc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sống nơi đây có vất vả nhưng cũng rất sung túc, đủ đầy, bình yên.</a:t>
            </a:r>
            <a:endParaRPr lang="en-US" sz="2400" dirty="0">
              <a:effectLst/>
              <a:latin typeface=".VnTime"/>
              <a:ea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154682" y="1943100"/>
            <a:ext cx="989318" cy="514349"/>
          </a:xfrm>
          <a:prstGeom prst="rect">
            <a:avLst/>
          </a:prstGeom>
          <a:noFill/>
          <a:ln>
            <a:noFill/>
          </a:ln>
        </p:spPr>
      </p:pic>
    </p:spTree>
    <p:extLst>
      <p:ext uri="{BB962C8B-B14F-4D97-AF65-F5344CB8AC3E}">
        <p14:creationId xmlns:p14="http://schemas.microsoft.com/office/powerpoint/2010/main" val="5040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869810"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Times New Roman" panose="02020603050405020304" pitchFamily="18" charset="0"/>
                <a:cs typeface="Times New Roman" panose="02020603050405020304" pitchFamily="18" charset="0"/>
              </a:rPr>
              <a:t>III. </a:t>
            </a:r>
            <a:r>
              <a:rPr lang="en" dirty="0">
                <a:latin typeface="Times New Roman" panose="02020603050405020304" pitchFamily="18" charset="0"/>
                <a:cs typeface="Times New Roman" panose="02020603050405020304" pitchFamily="18" charset="0"/>
              </a:rPr>
              <a:t>Khái quát đặc điểm thể loại</a:t>
            </a:r>
            <a:endParaRPr dirty="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pic>
        <p:nvPicPr>
          <p:cNvPr id="385" name="Picture 384">
            <a:extLst>
              <a:ext uri="{FF2B5EF4-FFF2-40B4-BE49-F238E27FC236}">
                <a16:creationId xmlns:a16="http://schemas.microsoft.com/office/drawing/2014/main" id="{F880C341-4970-2CC2-56B0-B185F2B674A1}"/>
              </a:ext>
            </a:extLst>
          </p:cNvPr>
          <p:cNvPicPr>
            <a:picLocks noChangeAspect="1"/>
          </p:cNvPicPr>
          <p:nvPr/>
        </p:nvPicPr>
        <p:blipFill>
          <a:blip r:embed="rId8"/>
          <a:stretch>
            <a:fillRect/>
          </a:stretch>
        </p:blipFill>
        <p:spPr>
          <a:xfrm>
            <a:off x="636954" y="1806240"/>
            <a:ext cx="2909156" cy="3585908"/>
          </a:xfrm>
          <a:prstGeom prst="rect">
            <a:avLst/>
          </a:prstGeom>
        </p:spPr>
      </p:pic>
      <p:pic>
        <p:nvPicPr>
          <p:cNvPr id="386" name="图片 9" descr="0c5d450a7306911101ae9ac82e2f0242">
            <a:extLst>
              <a:ext uri="{FF2B5EF4-FFF2-40B4-BE49-F238E27FC236}">
                <a16:creationId xmlns:a16="http://schemas.microsoft.com/office/drawing/2014/main" id="{CB7E03C2-BF11-97D6-1EE5-80815B25510A}"/>
              </a:ext>
            </a:extLst>
          </p:cNvPr>
          <p:cNvPicPr>
            <a:picLocks noChangeAspect="1"/>
          </p:cNvPicPr>
          <p:nvPr/>
        </p:nvPicPr>
        <p:blipFill>
          <a:blip r:embed="rId9"/>
          <a:stretch>
            <a:fillRect/>
          </a:stretch>
        </p:blipFill>
        <p:spPr>
          <a:xfrm>
            <a:off x="4698792" y="1493406"/>
            <a:ext cx="3381814" cy="2886120"/>
          </a:xfrm>
          <a:prstGeom prst="rect">
            <a:avLst/>
          </a:prstGeom>
        </p:spPr>
      </p:pic>
      <p:sp>
        <p:nvSpPr>
          <p:cNvPr id="387" name="文本框 15">
            <a:extLst>
              <a:ext uri="{FF2B5EF4-FFF2-40B4-BE49-F238E27FC236}">
                <a16:creationId xmlns:a16="http://schemas.microsoft.com/office/drawing/2014/main" id="{15F210F8-9F00-F52D-840A-F966364979A4}"/>
              </a:ext>
            </a:extLst>
          </p:cNvPr>
          <p:cNvSpPr txBox="1"/>
          <p:nvPr/>
        </p:nvSpPr>
        <p:spPr>
          <a:xfrm>
            <a:off x="4946883" y="2312481"/>
            <a:ext cx="2950254" cy="549381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HS hoàn thành PHT số 6</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700" b="0" i="0" u="none" strike="noStrike" kern="0" cap="none" spc="0" normalizeH="0" baseline="0" noProof="0">
              <a:ln>
                <a:noFill/>
              </a:ln>
              <a:solidFill>
                <a:sysClr val="windowText" lastClr="000000"/>
              </a:solidFill>
              <a:effectLst/>
              <a:uLnTx/>
              <a:uFillTx/>
              <a:latin typeface="Arial"/>
              <a:cs typeface="Times New Roman" panose="02020603050405020304" pitchFamily="18" charset="0"/>
              <a:sym typeface="Arial"/>
            </a:endParaRPr>
          </a:p>
        </p:txBody>
      </p:sp>
    </p:spTree>
    <p:extLst>
      <p:ext uri="{BB962C8B-B14F-4D97-AF65-F5344CB8AC3E}">
        <p14:creationId xmlns:p14="http://schemas.microsoft.com/office/powerpoint/2010/main" val="30662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wipe(down)">
                                      <p:cBhvr>
                                        <p:cTn id="7" dur="500"/>
                                        <p:tgtEl>
                                          <p:spTgt spid="387"/>
                                        </p:tgtEl>
                                      </p:cBhvr>
                                    </p:animEffect>
                                  </p:childTnLst>
                                </p:cTn>
                              </p:par>
                              <p:par>
                                <p:cTn id="8" presetID="22" presetClass="entr" presetSubtype="4" fill="hold" nodeType="withEffect">
                                  <p:stCondLst>
                                    <p:cond delay="0"/>
                                  </p:stCondLst>
                                  <p:childTnLst>
                                    <p:set>
                                      <p:cBhvr>
                                        <p:cTn id="9" dur="1" fill="hold">
                                          <p:stCondLst>
                                            <p:cond delay="0"/>
                                          </p:stCondLst>
                                        </p:cTn>
                                        <p:tgtEl>
                                          <p:spTgt spid="386"/>
                                        </p:tgtEl>
                                        <p:attrNameLst>
                                          <p:attrName>style.visibility</p:attrName>
                                        </p:attrNameLst>
                                      </p:cBhvr>
                                      <p:to>
                                        <p:strVal val="visible"/>
                                      </p:to>
                                    </p:set>
                                    <p:animEffect transition="in" filter="wipe(down)">
                                      <p:cBhvr>
                                        <p:cTn id="1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pic>
        <p:nvPicPr>
          <p:cNvPr id="5" name="Picture 4">
            <a:extLst>
              <a:ext uri="{FF2B5EF4-FFF2-40B4-BE49-F238E27FC236}">
                <a16:creationId xmlns:a16="http://schemas.microsoft.com/office/drawing/2014/main" id="{21343D07-8DBA-C34A-85E9-C01245CDD60B}"/>
              </a:ext>
            </a:extLst>
          </p:cNvPr>
          <p:cNvPicPr>
            <a:picLocks noChangeAspect="1"/>
          </p:cNvPicPr>
          <p:nvPr/>
        </p:nvPicPr>
        <p:blipFill>
          <a:blip r:embed="rId8"/>
          <a:stretch>
            <a:fillRect/>
          </a:stretch>
        </p:blipFill>
        <p:spPr>
          <a:xfrm>
            <a:off x="0" y="1255"/>
            <a:ext cx="9144000" cy="5140990"/>
          </a:xfrm>
          <a:prstGeom prst="rect">
            <a:avLst/>
          </a:prstGeom>
        </p:spPr>
      </p:pic>
    </p:spTree>
    <p:extLst>
      <p:ext uri="{BB962C8B-B14F-4D97-AF65-F5344CB8AC3E}">
        <p14:creationId xmlns:p14="http://schemas.microsoft.com/office/powerpoint/2010/main" val="3048787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480140" y="333246"/>
            <a:ext cx="6523473"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pic>
        <p:nvPicPr>
          <p:cNvPr id="13" name="Picture 12">
            <a:extLst>
              <a:ext uri="{FF2B5EF4-FFF2-40B4-BE49-F238E27FC236}">
                <a16:creationId xmlns:a16="http://schemas.microsoft.com/office/drawing/2014/main" id="{ECCB07A1-D1D4-9BC7-46F3-4F505E21A63F}"/>
              </a:ext>
            </a:extLst>
          </p:cNvPr>
          <p:cNvPicPr>
            <a:picLocks noChangeAspect="1"/>
          </p:cNvPicPr>
          <p:nvPr/>
        </p:nvPicPr>
        <p:blipFill>
          <a:blip r:embed="rId8"/>
          <a:stretch>
            <a:fillRect/>
          </a:stretch>
        </p:blipFill>
        <p:spPr>
          <a:xfrm>
            <a:off x="0" y="-856343"/>
            <a:ext cx="9144000" cy="7286172"/>
          </a:xfrm>
          <a:prstGeom prst="rect">
            <a:avLst/>
          </a:prstGeom>
        </p:spPr>
      </p:pic>
      <p:sp>
        <p:nvSpPr>
          <p:cNvPr id="15" name="TextBox 14">
            <a:extLst>
              <a:ext uri="{FF2B5EF4-FFF2-40B4-BE49-F238E27FC236}">
                <a16:creationId xmlns:a16="http://schemas.microsoft.com/office/drawing/2014/main" id="{7FF96B55-026B-2E98-DE31-3FBC3EEF3B37}"/>
              </a:ext>
            </a:extLst>
          </p:cNvPr>
          <p:cNvSpPr txBox="1"/>
          <p:nvPr/>
        </p:nvSpPr>
        <p:spPr>
          <a:xfrm>
            <a:off x="4551218" y="1402773"/>
            <a:ext cx="4114074" cy="3929281"/>
          </a:xfrm>
          <a:prstGeom prst="rect">
            <a:avLst/>
          </a:prstGeom>
          <a:noFill/>
        </p:spPr>
        <p:txBody>
          <a:bodyPr wrap="square">
            <a:spAutoFit/>
          </a:bodyPr>
          <a:lstStyle/>
          <a:p>
            <a:pPr algn="just">
              <a:spcAft>
                <a:spcPts val="800"/>
              </a:spcAft>
            </a:pP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Đếm số chữ trong một dòng, số khổ thơ trong một bài thơ </a:t>
            </a:r>
            <a:r>
              <a:rPr lang="en-US" sz="1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smtClean="0">
                <a:effectLst/>
                <a:latin typeface="Times New Roman" panose="02020603050405020304" pitchFamily="18" charset="0"/>
                <a:ea typeface="SimSun" panose="02010600030101010101" pitchFamily="2" charset="-122"/>
                <a:cs typeface="Times New Roman" panose="02020603050405020304" pitchFamily="18" charset="0"/>
              </a:rPr>
              <a:t>x </a:t>
            </a: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định đúng thể loại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Xác định cách ngắt nhịp: dựa vào ý nghĩa câu thơ để xác định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Khi đọc bất kì loại thơ nào, bao gồm thơ sáu chữ, bảy chữ, cần: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Tìm vần của các dòng thơ với các loại vần phổ biến: vần lưng, vần chân. Trong vần chân có vần liền, vần cách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kern="100" dirty="0">
                <a:effectLst/>
                <a:latin typeface="Times New Roman" panose="02020603050405020304" pitchFamily="18" charset="0"/>
                <a:ea typeface="SimSun" panose="02010600030101010101" pitchFamily="2" charset="-122"/>
                <a:cs typeface="Times New Roman" panose="02020603050405020304" pitchFamily="18" charset="0"/>
              </a:rPr>
              <a:t>+ Tìm những từ ngữ, hình ảnh độc đáo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SimSun" panose="02010600030101010101" pitchFamily="2" charset="-122"/>
              </a:rPr>
              <a:t>+ Xác định chủ đề, thông điệp của văn bản, tình cảm, cảm xúc của tác giả</a:t>
            </a:r>
            <a:endParaRPr lang="en-US" sz="1800" dirty="0"/>
          </a:p>
        </p:txBody>
      </p:sp>
      <p:sp>
        <p:nvSpPr>
          <p:cNvPr id="17" name="TextBox 16">
            <a:extLst>
              <a:ext uri="{FF2B5EF4-FFF2-40B4-BE49-F238E27FC236}">
                <a16:creationId xmlns:a16="http://schemas.microsoft.com/office/drawing/2014/main" id="{BAE32C56-D8B9-1A1D-B69C-A2E8AF5E3E07}"/>
              </a:ext>
            </a:extLst>
          </p:cNvPr>
          <p:cNvSpPr txBox="1"/>
          <p:nvPr/>
        </p:nvSpPr>
        <p:spPr>
          <a:xfrm>
            <a:off x="595081" y="1938949"/>
            <a:ext cx="3328582" cy="2893100"/>
          </a:xfrm>
          <a:prstGeom prst="rect">
            <a:avLst/>
          </a:prstGeom>
          <a:noFill/>
        </p:spPr>
        <p:txBody>
          <a:bodyPr wrap="square">
            <a:spAutoFit/>
          </a:bodyPr>
          <a:lstStyle/>
          <a:p>
            <a:pPr algn="just">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Thơ sáu chữ: mỗi dòng có sáu chữ.</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Thơ bảy chữ: mỗi dòng có bảy chữ.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Có cách gieo vần, ngắt nhịp đa dạng.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Thể hiện chủ đề và thông điệp nào đó mà tác giả muốn gửi gắm đến người đọc</a:t>
            </a:r>
            <a:endParaRPr lang="en-US" sz="1800" dirty="0"/>
          </a:p>
        </p:txBody>
      </p:sp>
    </p:spTree>
    <p:extLst>
      <p:ext uri="{BB962C8B-B14F-4D97-AF65-F5344CB8AC3E}">
        <p14:creationId xmlns:p14="http://schemas.microsoft.com/office/powerpoint/2010/main" val="29012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97;p11">
            <a:extLst>
              <a:ext uri="{FF2B5EF4-FFF2-40B4-BE49-F238E27FC236}">
                <a16:creationId xmlns:a16="http://schemas.microsoft.com/office/drawing/2014/main" id="{ADD34B67-2387-B58B-C22E-D25B40B8A472}"/>
              </a:ext>
            </a:extLst>
          </p:cNvPr>
          <p:cNvSpPr txBox="1">
            <a:spLocks/>
          </p:cNvSpPr>
          <p:nvPr/>
        </p:nvSpPr>
        <p:spPr>
          <a:xfrm>
            <a:off x="621100" y="1910205"/>
            <a:ext cx="4689300" cy="42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600"/>
              <a:buFont typeface="Roboto"/>
              <a:buNone/>
              <a:defRPr sz="14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9pPr>
          </a:lstStyle>
          <a:p>
            <a:pPr marL="457200" marR="0" lvl="0" indent="-304800" algn="l" defTabSz="914400" rtl="0" eaLnBrk="1" fontAlgn="auto" latinLnBrk="0" hangingPunct="1">
              <a:lnSpc>
                <a:spcPct val="100000"/>
              </a:lnSpc>
              <a:spcBef>
                <a:spcPts val="0"/>
              </a:spcBef>
              <a:spcAft>
                <a:spcPts val="0"/>
              </a:spcAft>
              <a:buClr>
                <a:srgbClr val="7B0A32"/>
              </a:buClr>
              <a:buSzPts val="1600"/>
              <a:buFont typeface="Roboto"/>
              <a:buNone/>
              <a:tabLst/>
              <a:defRPr/>
            </a:pPr>
            <a:endParaRPr kumimoji="0" lang="en-US" sz="1400" b="0" i="0" u="none" strike="noStrike" kern="0" cap="none" spc="0" normalizeH="0" baseline="0" noProof="0">
              <a:ln>
                <a:noFill/>
              </a:ln>
              <a:solidFill>
                <a:srgbClr val="7B0A32"/>
              </a:solidFill>
              <a:effectLst/>
              <a:uLnTx/>
              <a:uFillTx/>
              <a:latin typeface="Roboto"/>
              <a:ea typeface="Roboto"/>
              <a:cs typeface="Roboto"/>
              <a:sym typeface="Roboto"/>
            </a:endParaRPr>
          </a:p>
        </p:txBody>
      </p:sp>
      <p:grpSp>
        <p:nvGrpSpPr>
          <p:cNvPr id="23" name="Google Shape;98;p11">
            <a:extLst>
              <a:ext uri="{FF2B5EF4-FFF2-40B4-BE49-F238E27FC236}">
                <a16:creationId xmlns:a16="http://schemas.microsoft.com/office/drawing/2014/main" id="{CAB8BE43-A956-6F0D-0C3E-B5B7A8E70370}"/>
              </a:ext>
            </a:extLst>
          </p:cNvPr>
          <p:cNvGrpSpPr/>
          <p:nvPr/>
        </p:nvGrpSpPr>
        <p:grpSpPr>
          <a:xfrm>
            <a:off x="-147375" y="3163424"/>
            <a:ext cx="9401272" cy="1980080"/>
            <a:chOff x="-763126" y="923231"/>
            <a:chExt cx="4698992" cy="2509925"/>
          </a:xfrm>
        </p:grpSpPr>
        <p:sp>
          <p:nvSpPr>
            <p:cNvPr id="24" name="Google Shape;99;p11">
              <a:extLst>
                <a:ext uri="{FF2B5EF4-FFF2-40B4-BE49-F238E27FC236}">
                  <a16:creationId xmlns:a16="http://schemas.microsoft.com/office/drawing/2014/main" id="{5F9E85E5-1D61-046A-9C90-35A850F90F0C}"/>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0;p11">
              <a:extLst>
                <a:ext uri="{FF2B5EF4-FFF2-40B4-BE49-F238E27FC236}">
                  <a16:creationId xmlns:a16="http://schemas.microsoft.com/office/drawing/2014/main" id="{D3321D13-F824-0593-973F-6E204DB7CE18}"/>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1;p11">
              <a:extLst>
                <a:ext uri="{FF2B5EF4-FFF2-40B4-BE49-F238E27FC236}">
                  <a16:creationId xmlns:a16="http://schemas.microsoft.com/office/drawing/2014/main" id="{B926855F-4860-863B-0B78-E9A8184D3E0A}"/>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2;p11">
              <a:extLst>
                <a:ext uri="{FF2B5EF4-FFF2-40B4-BE49-F238E27FC236}">
                  <a16:creationId xmlns:a16="http://schemas.microsoft.com/office/drawing/2014/main" id="{A30B911A-B2FC-8AEF-8CF5-B5285D121E63}"/>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3;p11">
              <a:extLst>
                <a:ext uri="{FF2B5EF4-FFF2-40B4-BE49-F238E27FC236}">
                  <a16:creationId xmlns:a16="http://schemas.microsoft.com/office/drawing/2014/main" id="{D2252CCA-1FAB-15AB-2ECF-2717AEEB1375}"/>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4;p11">
              <a:extLst>
                <a:ext uri="{FF2B5EF4-FFF2-40B4-BE49-F238E27FC236}">
                  <a16:creationId xmlns:a16="http://schemas.microsoft.com/office/drawing/2014/main" id="{1328A28E-4D7C-B4CD-F998-55024334CA9E}"/>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5;p11">
              <a:extLst>
                <a:ext uri="{FF2B5EF4-FFF2-40B4-BE49-F238E27FC236}">
                  <a16:creationId xmlns:a16="http://schemas.microsoft.com/office/drawing/2014/main" id="{3D1D5767-6E34-D2F0-B310-0CC0BE77FD3E}"/>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6;p11">
              <a:extLst>
                <a:ext uri="{FF2B5EF4-FFF2-40B4-BE49-F238E27FC236}">
                  <a16:creationId xmlns:a16="http://schemas.microsoft.com/office/drawing/2014/main" id="{273C0706-F3AB-1642-46D5-223AC03D453A}"/>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Google Shape;107;p11">
            <a:extLst>
              <a:ext uri="{FF2B5EF4-FFF2-40B4-BE49-F238E27FC236}">
                <a16:creationId xmlns:a16="http://schemas.microsoft.com/office/drawing/2014/main" id="{1710757E-409E-87CE-8B5E-4C9B98A0ECE4}"/>
              </a:ext>
            </a:extLst>
          </p:cNvPr>
          <p:cNvSpPr/>
          <p:nvPr/>
        </p:nvSpPr>
        <p:spPr>
          <a:xfrm flipH="1">
            <a:off x="7082141" y="-28826"/>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8;p11">
            <a:extLst>
              <a:ext uri="{FF2B5EF4-FFF2-40B4-BE49-F238E27FC236}">
                <a16:creationId xmlns:a16="http://schemas.microsoft.com/office/drawing/2014/main" id="{E6051A25-17D8-3426-6BA4-5A63EB0396CA}"/>
              </a:ext>
            </a:extLst>
          </p:cNvPr>
          <p:cNvSpPr/>
          <p:nvPr/>
        </p:nvSpPr>
        <p:spPr>
          <a:xfrm>
            <a:off x="8406306" y="11739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9;p11">
            <a:extLst>
              <a:ext uri="{FF2B5EF4-FFF2-40B4-BE49-F238E27FC236}">
                <a16:creationId xmlns:a16="http://schemas.microsoft.com/office/drawing/2014/main" id="{0BB884D8-314A-15EC-B565-56A103E43C3E}"/>
              </a:ext>
            </a:extLst>
          </p:cNvPr>
          <p:cNvSpPr/>
          <p:nvPr/>
        </p:nvSpPr>
        <p:spPr>
          <a:xfrm>
            <a:off x="5114974" y="18951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80;p34">
            <a:extLst>
              <a:ext uri="{FF2B5EF4-FFF2-40B4-BE49-F238E27FC236}">
                <a16:creationId xmlns:a16="http://schemas.microsoft.com/office/drawing/2014/main" id="{5E8D1614-45EF-FA6C-F72E-B01E8EE5B51E}"/>
              </a:ext>
            </a:extLst>
          </p:cNvPr>
          <p:cNvSpPr txBox="1">
            <a:spLocks/>
          </p:cNvSpPr>
          <p:nvPr/>
        </p:nvSpPr>
        <p:spPr>
          <a:xfrm>
            <a:off x="473809" y="588736"/>
            <a:ext cx="4689300" cy="137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Roboto Slab ExtraBold"/>
              <a:buNone/>
              <a:defRPr sz="8000" b="0" i="0" u="none" strike="noStrike" cap="none">
                <a:solidFill>
                  <a:schemeClr val="lt2"/>
                </a:solidFill>
                <a:latin typeface="Roboto Slab ExtraBold"/>
                <a:ea typeface="Roboto Slab ExtraBold"/>
                <a:cs typeface="Roboto Slab ExtraBold"/>
                <a:sym typeface="Roboto Slab ExtraBold"/>
              </a:defRPr>
            </a:lvl1pPr>
            <a:lvl2pPr marR="0" lvl="1"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2pPr>
            <a:lvl3pPr marR="0" lvl="2"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3pPr>
            <a:lvl4pPr marR="0" lvl="3"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4pPr>
            <a:lvl5pPr marR="0" lvl="4"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5pPr>
            <a:lvl6pPr marR="0" lvl="5"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6pPr>
            <a:lvl7pPr marR="0" lvl="6"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7pPr>
            <a:lvl8pPr marR="0" lvl="7"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8pPr>
            <a:lvl9pPr marR="0" lvl="8"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9pPr>
          </a:lstStyle>
          <a:p>
            <a:pPr marL="0" marR="0" lvl="0" indent="0" algn="l" defTabSz="914400" rtl="0" eaLnBrk="1" fontAlgn="auto" latinLnBrk="0" hangingPunct="1">
              <a:lnSpc>
                <a:spcPct val="100000"/>
              </a:lnSpc>
              <a:spcBef>
                <a:spcPts val="0"/>
              </a:spcBef>
              <a:spcAft>
                <a:spcPts val="0"/>
              </a:spcAft>
              <a:buClr>
                <a:srgbClr val="005B39"/>
              </a:buClr>
              <a:buSzPts val="12000"/>
              <a:buFont typeface="Roboto Slab ExtraBold"/>
              <a:buNone/>
              <a:tabLst/>
              <a:defRPr/>
            </a:pPr>
            <a:r>
              <a:rPr kumimoji="0" lang="en-US" sz="7200" b="1" i="0" u="none" strike="noStrike" kern="0" cap="none" spc="0" normalizeH="0" baseline="0" noProof="0">
                <a:ln>
                  <a:noFill/>
                </a:ln>
                <a:solidFill>
                  <a:srgbClr val="C0A719"/>
                </a:solidFill>
                <a:effectLst/>
                <a:uLnTx/>
                <a:uFillTx/>
                <a:latin typeface="Times New Roman" panose="02020603050405020304" pitchFamily="18" charset="0"/>
                <a:cs typeface="Times New Roman" panose="02020603050405020304" pitchFamily="18" charset="0"/>
                <a:sym typeface="Roboto Slab ExtraBold"/>
              </a:rPr>
              <a:t>Hoạt</a:t>
            </a:r>
            <a:r>
              <a:rPr kumimoji="0" lang="en-US" sz="7200" b="1" i="0" u="none" strike="noStrike" kern="0" cap="none" spc="0" normalizeH="0" noProof="0">
                <a:ln>
                  <a:noFill/>
                </a:ln>
                <a:solidFill>
                  <a:srgbClr val="C0A719"/>
                </a:solidFill>
                <a:effectLst/>
                <a:uLnTx/>
                <a:uFillTx/>
                <a:latin typeface="Times New Roman" panose="02020603050405020304" pitchFamily="18" charset="0"/>
                <a:cs typeface="Times New Roman" panose="02020603050405020304" pitchFamily="18" charset="0"/>
                <a:sym typeface="Roboto Slab ExtraBold"/>
              </a:rPr>
              <a:t> động </a:t>
            </a:r>
            <a:r>
              <a:rPr kumimoji="0" lang="en-US" sz="7200" b="1" i="0" u="none" strike="noStrike" kern="0" cap="none" spc="0" normalizeH="0" noProof="0">
                <a:ln>
                  <a:noFill/>
                </a:ln>
                <a:solidFill>
                  <a:schemeClr val="tx1"/>
                </a:solidFill>
                <a:effectLst/>
                <a:uLnTx/>
                <a:uFillTx/>
                <a:latin typeface="Times New Roman" panose="02020603050405020304" pitchFamily="18" charset="0"/>
                <a:cs typeface="Times New Roman" panose="02020603050405020304" pitchFamily="18" charset="0"/>
                <a:sym typeface="Roboto Slab ExtraBold"/>
              </a:rPr>
              <a:t>luyện tập</a:t>
            </a: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Roboto Slab ExtraBold"/>
            </a:endParaRPr>
          </a:p>
        </p:txBody>
      </p:sp>
      <p:grpSp>
        <p:nvGrpSpPr>
          <p:cNvPr id="36" name="Google Shape;882;p34">
            <a:extLst>
              <a:ext uri="{FF2B5EF4-FFF2-40B4-BE49-F238E27FC236}">
                <a16:creationId xmlns:a16="http://schemas.microsoft.com/office/drawing/2014/main" id="{F2893917-BF7C-AAC8-0E7D-19755DC059A5}"/>
              </a:ext>
            </a:extLst>
          </p:cNvPr>
          <p:cNvGrpSpPr/>
          <p:nvPr/>
        </p:nvGrpSpPr>
        <p:grpSpPr>
          <a:xfrm>
            <a:off x="5263121" y="596457"/>
            <a:ext cx="3328352" cy="4547075"/>
            <a:chOff x="4955742" y="1054763"/>
            <a:chExt cx="2992854" cy="4088729"/>
          </a:xfrm>
        </p:grpSpPr>
        <p:sp>
          <p:nvSpPr>
            <p:cNvPr id="37" name="Google Shape;883;p34">
              <a:extLst>
                <a:ext uri="{FF2B5EF4-FFF2-40B4-BE49-F238E27FC236}">
                  <a16:creationId xmlns:a16="http://schemas.microsoft.com/office/drawing/2014/main" id="{17D19D2C-E65C-0F07-767C-0D529E364E49}"/>
                </a:ext>
              </a:extLst>
            </p:cNvPr>
            <p:cNvSpPr/>
            <p:nvPr/>
          </p:nvSpPr>
          <p:spPr>
            <a:xfrm>
              <a:off x="6198221" y="2530082"/>
              <a:ext cx="820363" cy="270020"/>
            </a:xfrm>
            <a:custGeom>
              <a:avLst/>
              <a:gdLst/>
              <a:ahLst/>
              <a:cxnLst/>
              <a:rect l="l" t="t" r="r" b="b"/>
              <a:pathLst>
                <a:path w="7325" h="2411" extrusionOk="0">
                  <a:moveTo>
                    <a:pt x="4424" y="0"/>
                  </a:moveTo>
                  <a:lnTo>
                    <a:pt x="1417" y="121"/>
                  </a:lnTo>
                  <a:cubicBezTo>
                    <a:pt x="1417" y="121"/>
                    <a:pt x="1" y="517"/>
                    <a:pt x="88" y="1826"/>
                  </a:cubicBezTo>
                  <a:cubicBezTo>
                    <a:pt x="115" y="2265"/>
                    <a:pt x="898" y="2411"/>
                    <a:pt x="1930" y="2411"/>
                  </a:cubicBezTo>
                  <a:cubicBezTo>
                    <a:pt x="3995" y="2411"/>
                    <a:pt x="7056" y="1826"/>
                    <a:pt x="7056" y="1826"/>
                  </a:cubicBezTo>
                  <a:lnTo>
                    <a:pt x="7324" y="913"/>
                  </a:lnTo>
                  <a:lnTo>
                    <a:pt x="4424" y="0"/>
                  </a:ln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84;p34">
              <a:extLst>
                <a:ext uri="{FF2B5EF4-FFF2-40B4-BE49-F238E27FC236}">
                  <a16:creationId xmlns:a16="http://schemas.microsoft.com/office/drawing/2014/main" id="{5BD2F886-CC3F-3254-C544-6DD526B24DE8}"/>
                </a:ext>
              </a:extLst>
            </p:cNvPr>
            <p:cNvSpPr/>
            <p:nvPr/>
          </p:nvSpPr>
          <p:spPr>
            <a:xfrm>
              <a:off x="6099217" y="2442837"/>
              <a:ext cx="993844" cy="584390"/>
            </a:xfrm>
            <a:custGeom>
              <a:avLst/>
              <a:gdLst/>
              <a:ahLst/>
              <a:cxnLst/>
              <a:rect l="l" t="t" r="r" b="b"/>
              <a:pathLst>
                <a:path w="8874" h="5218" extrusionOk="0">
                  <a:moveTo>
                    <a:pt x="2301" y="1"/>
                  </a:moveTo>
                  <a:cubicBezTo>
                    <a:pt x="2301" y="1"/>
                    <a:pt x="2429" y="672"/>
                    <a:pt x="2294" y="1283"/>
                  </a:cubicBezTo>
                  <a:cubicBezTo>
                    <a:pt x="2180" y="1746"/>
                    <a:pt x="1925" y="2176"/>
                    <a:pt x="1341" y="2263"/>
                  </a:cubicBezTo>
                  <a:cubicBezTo>
                    <a:pt x="1" y="2449"/>
                    <a:pt x="372" y="5218"/>
                    <a:pt x="3135" y="5218"/>
                  </a:cubicBezTo>
                  <a:cubicBezTo>
                    <a:pt x="3168" y="5218"/>
                    <a:pt x="3201" y="5217"/>
                    <a:pt x="3234" y="5217"/>
                  </a:cubicBezTo>
                  <a:lnTo>
                    <a:pt x="3241" y="5217"/>
                  </a:lnTo>
                  <a:cubicBezTo>
                    <a:pt x="6094" y="5149"/>
                    <a:pt x="8873" y="4236"/>
                    <a:pt x="8074" y="2458"/>
                  </a:cubicBezTo>
                  <a:lnTo>
                    <a:pt x="8074" y="2458"/>
                  </a:lnTo>
                  <a:cubicBezTo>
                    <a:pt x="8074" y="2458"/>
                    <a:pt x="7972" y="2468"/>
                    <a:pt x="7810" y="2468"/>
                  </a:cubicBezTo>
                  <a:cubicBezTo>
                    <a:pt x="7084" y="2468"/>
                    <a:pt x="5146" y="2261"/>
                    <a:pt x="5711" y="1"/>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85;p34">
              <a:extLst>
                <a:ext uri="{FF2B5EF4-FFF2-40B4-BE49-F238E27FC236}">
                  <a16:creationId xmlns:a16="http://schemas.microsoft.com/office/drawing/2014/main" id="{2B1BA41E-D196-C913-0BA2-B22DD355A248}"/>
                </a:ext>
              </a:extLst>
            </p:cNvPr>
            <p:cNvSpPr/>
            <p:nvPr/>
          </p:nvSpPr>
          <p:spPr>
            <a:xfrm>
              <a:off x="6356919" y="2442837"/>
              <a:ext cx="291747" cy="122187"/>
            </a:xfrm>
            <a:custGeom>
              <a:avLst/>
              <a:gdLst/>
              <a:ahLst/>
              <a:cxnLst/>
              <a:rect l="l" t="t" r="r" b="b"/>
              <a:pathLst>
                <a:path w="2605" h="1091" extrusionOk="0">
                  <a:moveTo>
                    <a:pt x="0" y="1"/>
                  </a:moveTo>
                  <a:cubicBezTo>
                    <a:pt x="60" y="323"/>
                    <a:pt x="67" y="658"/>
                    <a:pt x="40" y="987"/>
                  </a:cubicBezTo>
                  <a:cubicBezTo>
                    <a:pt x="40" y="987"/>
                    <a:pt x="506" y="1091"/>
                    <a:pt x="1040" y="1091"/>
                  </a:cubicBezTo>
                  <a:cubicBezTo>
                    <a:pt x="1760" y="1091"/>
                    <a:pt x="2605" y="903"/>
                    <a:pt x="2605" y="21"/>
                  </a:cubicBezTo>
                  <a:lnTo>
                    <a:pt x="1920" y="1"/>
                  </a:ln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86;p34">
              <a:extLst>
                <a:ext uri="{FF2B5EF4-FFF2-40B4-BE49-F238E27FC236}">
                  <a16:creationId xmlns:a16="http://schemas.microsoft.com/office/drawing/2014/main" id="{B7F78EAF-B2A2-7E20-505C-05E4BEA759D4}"/>
                </a:ext>
              </a:extLst>
            </p:cNvPr>
            <p:cNvSpPr/>
            <p:nvPr/>
          </p:nvSpPr>
          <p:spPr>
            <a:xfrm>
              <a:off x="6123856" y="1054763"/>
              <a:ext cx="550343" cy="231942"/>
            </a:xfrm>
            <a:custGeom>
              <a:avLst/>
              <a:gdLst/>
              <a:ahLst/>
              <a:cxnLst/>
              <a:rect l="l" t="t" r="r" b="b"/>
              <a:pathLst>
                <a:path w="4914" h="2071" extrusionOk="0">
                  <a:moveTo>
                    <a:pt x="2904" y="0"/>
                  </a:moveTo>
                  <a:cubicBezTo>
                    <a:pt x="2615" y="0"/>
                    <a:pt x="2296" y="63"/>
                    <a:pt x="1947" y="217"/>
                  </a:cubicBezTo>
                  <a:cubicBezTo>
                    <a:pt x="0" y="1083"/>
                    <a:pt x="188" y="2070"/>
                    <a:pt x="188" y="2070"/>
                  </a:cubicBezTo>
                  <a:lnTo>
                    <a:pt x="4914" y="1325"/>
                  </a:lnTo>
                  <a:cubicBezTo>
                    <a:pt x="4914" y="1325"/>
                    <a:pt x="4227" y="0"/>
                    <a:pt x="290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87;p34">
              <a:extLst>
                <a:ext uri="{FF2B5EF4-FFF2-40B4-BE49-F238E27FC236}">
                  <a16:creationId xmlns:a16="http://schemas.microsoft.com/office/drawing/2014/main" id="{69881BB9-AE3B-481B-BA16-C65EADCF23C1}"/>
                </a:ext>
              </a:extLst>
            </p:cNvPr>
            <p:cNvSpPr/>
            <p:nvPr/>
          </p:nvSpPr>
          <p:spPr>
            <a:xfrm>
              <a:off x="5408876" y="1200021"/>
              <a:ext cx="1865837" cy="939190"/>
            </a:xfrm>
            <a:custGeom>
              <a:avLst/>
              <a:gdLst/>
              <a:ahLst/>
              <a:cxnLst/>
              <a:rect l="l" t="t" r="r" b="b"/>
              <a:pathLst>
                <a:path w="16660" h="8386" extrusionOk="0">
                  <a:moveTo>
                    <a:pt x="10521" y="1"/>
                  </a:moveTo>
                  <a:cubicBezTo>
                    <a:pt x="8158" y="1"/>
                    <a:pt x="5621" y="787"/>
                    <a:pt x="3954" y="2545"/>
                  </a:cubicBezTo>
                  <a:cubicBezTo>
                    <a:pt x="0" y="6701"/>
                    <a:pt x="5438" y="8231"/>
                    <a:pt x="5438" y="8231"/>
                  </a:cubicBezTo>
                  <a:lnTo>
                    <a:pt x="12802" y="8386"/>
                  </a:lnTo>
                  <a:cubicBezTo>
                    <a:pt x="12802" y="8386"/>
                    <a:pt x="16447" y="7486"/>
                    <a:pt x="16574" y="3942"/>
                  </a:cubicBezTo>
                  <a:cubicBezTo>
                    <a:pt x="16660" y="1472"/>
                    <a:pt x="13753" y="1"/>
                    <a:pt x="1052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88;p34">
              <a:extLst>
                <a:ext uri="{FF2B5EF4-FFF2-40B4-BE49-F238E27FC236}">
                  <a16:creationId xmlns:a16="http://schemas.microsoft.com/office/drawing/2014/main" id="{BA07C7E4-C79E-3B9F-03D3-7A447A2C8464}"/>
                </a:ext>
              </a:extLst>
            </p:cNvPr>
            <p:cNvSpPr/>
            <p:nvPr/>
          </p:nvSpPr>
          <p:spPr>
            <a:xfrm>
              <a:off x="5791453" y="1200693"/>
              <a:ext cx="1163516" cy="351328"/>
            </a:xfrm>
            <a:custGeom>
              <a:avLst/>
              <a:gdLst/>
              <a:ahLst/>
              <a:cxnLst/>
              <a:rect l="l" t="t" r="r" b="b"/>
              <a:pathLst>
                <a:path w="10389" h="3137" extrusionOk="0">
                  <a:moveTo>
                    <a:pt x="7005" y="0"/>
                  </a:moveTo>
                  <a:cubicBezTo>
                    <a:pt x="5124" y="0"/>
                    <a:pt x="3649" y="505"/>
                    <a:pt x="2619" y="1036"/>
                  </a:cubicBezTo>
                  <a:cubicBezTo>
                    <a:pt x="914" y="1915"/>
                    <a:pt x="28" y="3056"/>
                    <a:pt x="14" y="3070"/>
                  </a:cubicBezTo>
                  <a:cubicBezTo>
                    <a:pt x="1" y="3083"/>
                    <a:pt x="8" y="3110"/>
                    <a:pt x="28" y="3123"/>
                  </a:cubicBezTo>
                  <a:cubicBezTo>
                    <a:pt x="34" y="3130"/>
                    <a:pt x="41" y="3137"/>
                    <a:pt x="55" y="3137"/>
                  </a:cubicBezTo>
                  <a:cubicBezTo>
                    <a:pt x="61" y="3137"/>
                    <a:pt x="75" y="3130"/>
                    <a:pt x="81" y="3123"/>
                  </a:cubicBezTo>
                  <a:cubicBezTo>
                    <a:pt x="95" y="3110"/>
                    <a:pt x="968" y="1982"/>
                    <a:pt x="2653" y="1110"/>
                  </a:cubicBezTo>
                  <a:cubicBezTo>
                    <a:pt x="3672" y="585"/>
                    <a:pt x="5130" y="85"/>
                    <a:pt x="6990" y="85"/>
                  </a:cubicBezTo>
                  <a:cubicBezTo>
                    <a:pt x="7984" y="85"/>
                    <a:pt x="9094" y="228"/>
                    <a:pt x="10312" y="586"/>
                  </a:cubicBezTo>
                  <a:cubicBezTo>
                    <a:pt x="10316" y="587"/>
                    <a:pt x="10320" y="587"/>
                    <a:pt x="10324" y="587"/>
                  </a:cubicBezTo>
                  <a:cubicBezTo>
                    <a:pt x="10375" y="587"/>
                    <a:pt x="10389" y="511"/>
                    <a:pt x="10339" y="499"/>
                  </a:cubicBezTo>
                  <a:cubicBezTo>
                    <a:pt x="9117" y="142"/>
                    <a:pt x="8004" y="0"/>
                    <a:pt x="700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89;p34">
              <a:extLst>
                <a:ext uri="{FF2B5EF4-FFF2-40B4-BE49-F238E27FC236}">
                  <a16:creationId xmlns:a16="http://schemas.microsoft.com/office/drawing/2014/main" id="{A42139E4-0424-C337-B439-2345B6F13264}"/>
                </a:ext>
              </a:extLst>
            </p:cNvPr>
            <p:cNvSpPr/>
            <p:nvPr/>
          </p:nvSpPr>
          <p:spPr>
            <a:xfrm>
              <a:off x="5683265" y="1626501"/>
              <a:ext cx="60253" cy="34606"/>
            </a:xfrm>
            <a:custGeom>
              <a:avLst/>
              <a:gdLst/>
              <a:ahLst/>
              <a:cxnLst/>
              <a:rect l="l" t="t" r="r" b="b"/>
              <a:pathLst>
                <a:path w="538" h="309" extrusionOk="0">
                  <a:moveTo>
                    <a:pt x="60" y="0"/>
                  </a:moveTo>
                  <a:cubicBezTo>
                    <a:pt x="24" y="0"/>
                    <a:pt x="1" y="57"/>
                    <a:pt x="41" y="80"/>
                  </a:cubicBezTo>
                  <a:lnTo>
                    <a:pt x="470" y="301"/>
                  </a:lnTo>
                  <a:cubicBezTo>
                    <a:pt x="477" y="308"/>
                    <a:pt x="484" y="308"/>
                    <a:pt x="490" y="308"/>
                  </a:cubicBezTo>
                  <a:cubicBezTo>
                    <a:pt x="504" y="308"/>
                    <a:pt x="517" y="301"/>
                    <a:pt x="524" y="288"/>
                  </a:cubicBezTo>
                  <a:cubicBezTo>
                    <a:pt x="537" y="268"/>
                    <a:pt x="531" y="241"/>
                    <a:pt x="510" y="228"/>
                  </a:cubicBezTo>
                  <a:lnTo>
                    <a:pt x="81" y="6"/>
                  </a:lnTo>
                  <a:cubicBezTo>
                    <a:pt x="74" y="2"/>
                    <a:pt x="67" y="0"/>
                    <a:pt x="6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90;p34">
              <a:extLst>
                <a:ext uri="{FF2B5EF4-FFF2-40B4-BE49-F238E27FC236}">
                  <a16:creationId xmlns:a16="http://schemas.microsoft.com/office/drawing/2014/main" id="{E5EC2060-B81D-88ED-2C71-0412BE4C8960}"/>
                </a:ext>
              </a:extLst>
            </p:cNvPr>
            <p:cNvSpPr/>
            <p:nvPr/>
          </p:nvSpPr>
          <p:spPr>
            <a:xfrm>
              <a:off x="5693009" y="1651700"/>
              <a:ext cx="60253" cy="22959"/>
            </a:xfrm>
            <a:custGeom>
              <a:avLst/>
              <a:gdLst/>
              <a:ahLst/>
              <a:cxnLst/>
              <a:rect l="l" t="t" r="r" b="b"/>
              <a:pathLst>
                <a:path w="538" h="205" extrusionOk="0">
                  <a:moveTo>
                    <a:pt x="495" y="1"/>
                  </a:moveTo>
                  <a:cubicBezTo>
                    <a:pt x="491" y="1"/>
                    <a:pt x="487" y="1"/>
                    <a:pt x="484" y="3"/>
                  </a:cubicBezTo>
                  <a:lnTo>
                    <a:pt x="34" y="123"/>
                  </a:lnTo>
                  <a:cubicBezTo>
                    <a:pt x="14" y="130"/>
                    <a:pt x="1" y="150"/>
                    <a:pt x="7" y="170"/>
                  </a:cubicBezTo>
                  <a:cubicBezTo>
                    <a:pt x="14" y="191"/>
                    <a:pt x="27" y="204"/>
                    <a:pt x="48" y="204"/>
                  </a:cubicBezTo>
                  <a:lnTo>
                    <a:pt x="61" y="204"/>
                  </a:lnTo>
                  <a:lnTo>
                    <a:pt x="504" y="83"/>
                  </a:lnTo>
                  <a:cubicBezTo>
                    <a:pt x="524" y="76"/>
                    <a:pt x="538" y="56"/>
                    <a:pt x="531" y="29"/>
                  </a:cubicBezTo>
                  <a:cubicBezTo>
                    <a:pt x="531" y="13"/>
                    <a:pt x="513" y="1"/>
                    <a:pt x="495"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91;p34">
              <a:extLst>
                <a:ext uri="{FF2B5EF4-FFF2-40B4-BE49-F238E27FC236}">
                  <a16:creationId xmlns:a16="http://schemas.microsoft.com/office/drawing/2014/main" id="{059DC543-8281-F37A-EC28-3D742163FF67}"/>
                </a:ext>
              </a:extLst>
            </p:cNvPr>
            <p:cNvSpPr/>
            <p:nvPr/>
          </p:nvSpPr>
          <p:spPr>
            <a:xfrm>
              <a:off x="6983086" y="1268899"/>
              <a:ext cx="57341" cy="56109"/>
            </a:xfrm>
            <a:custGeom>
              <a:avLst/>
              <a:gdLst/>
              <a:ahLst/>
              <a:cxnLst/>
              <a:rect l="l" t="t" r="r" b="b"/>
              <a:pathLst>
                <a:path w="512" h="501" extrusionOk="0">
                  <a:moveTo>
                    <a:pt x="470" y="0"/>
                  </a:moveTo>
                  <a:cubicBezTo>
                    <a:pt x="459" y="0"/>
                    <a:pt x="447" y="4"/>
                    <a:pt x="437" y="10"/>
                  </a:cubicBezTo>
                  <a:lnTo>
                    <a:pt x="21" y="433"/>
                  </a:lnTo>
                  <a:cubicBezTo>
                    <a:pt x="1" y="447"/>
                    <a:pt x="1" y="474"/>
                    <a:pt x="21" y="487"/>
                  </a:cubicBezTo>
                  <a:cubicBezTo>
                    <a:pt x="28" y="494"/>
                    <a:pt x="34" y="501"/>
                    <a:pt x="48" y="501"/>
                  </a:cubicBezTo>
                  <a:cubicBezTo>
                    <a:pt x="61" y="501"/>
                    <a:pt x="68" y="494"/>
                    <a:pt x="75" y="487"/>
                  </a:cubicBezTo>
                  <a:lnTo>
                    <a:pt x="498" y="71"/>
                  </a:lnTo>
                  <a:cubicBezTo>
                    <a:pt x="511" y="51"/>
                    <a:pt x="511" y="24"/>
                    <a:pt x="498" y="10"/>
                  </a:cubicBezTo>
                  <a:cubicBezTo>
                    <a:pt x="491" y="4"/>
                    <a:pt x="481" y="0"/>
                    <a:pt x="47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92;p34">
              <a:extLst>
                <a:ext uri="{FF2B5EF4-FFF2-40B4-BE49-F238E27FC236}">
                  <a16:creationId xmlns:a16="http://schemas.microsoft.com/office/drawing/2014/main" id="{1ADBD460-4DAE-D47E-EAE1-66330272E0CD}"/>
                </a:ext>
              </a:extLst>
            </p:cNvPr>
            <p:cNvSpPr/>
            <p:nvPr/>
          </p:nvSpPr>
          <p:spPr>
            <a:xfrm>
              <a:off x="7013213" y="1292306"/>
              <a:ext cx="65517" cy="32703"/>
            </a:xfrm>
            <a:custGeom>
              <a:avLst/>
              <a:gdLst/>
              <a:ahLst/>
              <a:cxnLst/>
              <a:rect l="l" t="t" r="r" b="b"/>
              <a:pathLst>
                <a:path w="585" h="292" extrusionOk="0">
                  <a:moveTo>
                    <a:pt x="540" y="0"/>
                  </a:moveTo>
                  <a:cubicBezTo>
                    <a:pt x="535" y="0"/>
                    <a:pt x="529" y="1"/>
                    <a:pt x="524" y="3"/>
                  </a:cubicBezTo>
                  <a:lnTo>
                    <a:pt x="34" y="211"/>
                  </a:lnTo>
                  <a:cubicBezTo>
                    <a:pt x="14" y="224"/>
                    <a:pt x="0" y="245"/>
                    <a:pt x="7" y="265"/>
                  </a:cubicBezTo>
                  <a:cubicBezTo>
                    <a:pt x="14" y="285"/>
                    <a:pt x="34" y="292"/>
                    <a:pt x="47" y="292"/>
                  </a:cubicBezTo>
                  <a:lnTo>
                    <a:pt x="68" y="292"/>
                  </a:lnTo>
                  <a:lnTo>
                    <a:pt x="558" y="83"/>
                  </a:lnTo>
                  <a:cubicBezTo>
                    <a:pt x="578" y="70"/>
                    <a:pt x="584" y="50"/>
                    <a:pt x="578" y="23"/>
                  </a:cubicBezTo>
                  <a:cubicBezTo>
                    <a:pt x="573" y="8"/>
                    <a:pt x="556" y="0"/>
                    <a:pt x="54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93;p34">
              <a:extLst>
                <a:ext uri="{FF2B5EF4-FFF2-40B4-BE49-F238E27FC236}">
                  <a16:creationId xmlns:a16="http://schemas.microsoft.com/office/drawing/2014/main" id="{36BCCB28-426E-4D1A-0A55-49DCD17B2BD3}"/>
                </a:ext>
              </a:extLst>
            </p:cNvPr>
            <p:cNvSpPr/>
            <p:nvPr/>
          </p:nvSpPr>
          <p:spPr>
            <a:xfrm>
              <a:off x="7112441" y="1973015"/>
              <a:ext cx="58013" cy="47374"/>
            </a:xfrm>
            <a:custGeom>
              <a:avLst/>
              <a:gdLst/>
              <a:ahLst/>
              <a:cxnLst/>
              <a:rect l="l" t="t" r="r" b="b"/>
              <a:pathLst>
                <a:path w="518" h="423" extrusionOk="0">
                  <a:moveTo>
                    <a:pt x="21" y="0"/>
                  </a:moveTo>
                  <a:cubicBezTo>
                    <a:pt x="7" y="13"/>
                    <a:pt x="1" y="27"/>
                    <a:pt x="1" y="40"/>
                  </a:cubicBezTo>
                  <a:lnTo>
                    <a:pt x="1" y="383"/>
                  </a:lnTo>
                  <a:cubicBezTo>
                    <a:pt x="1" y="403"/>
                    <a:pt x="14" y="423"/>
                    <a:pt x="41" y="423"/>
                  </a:cubicBezTo>
                  <a:cubicBezTo>
                    <a:pt x="61" y="423"/>
                    <a:pt x="81" y="403"/>
                    <a:pt x="81" y="383"/>
                  </a:cubicBezTo>
                  <a:lnTo>
                    <a:pt x="81" y="107"/>
                  </a:lnTo>
                  <a:lnTo>
                    <a:pt x="450" y="282"/>
                  </a:lnTo>
                  <a:cubicBezTo>
                    <a:pt x="457" y="284"/>
                    <a:pt x="463" y="284"/>
                    <a:pt x="469" y="284"/>
                  </a:cubicBezTo>
                  <a:cubicBezTo>
                    <a:pt x="487" y="284"/>
                    <a:pt x="501" y="277"/>
                    <a:pt x="511" y="262"/>
                  </a:cubicBezTo>
                  <a:cubicBezTo>
                    <a:pt x="517" y="235"/>
                    <a:pt x="511" y="215"/>
                    <a:pt x="491" y="201"/>
                  </a:cubicBezTo>
                  <a:lnTo>
                    <a:pt x="61" y="0"/>
                  </a:ln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94;p34">
              <a:extLst>
                <a:ext uri="{FF2B5EF4-FFF2-40B4-BE49-F238E27FC236}">
                  <a16:creationId xmlns:a16="http://schemas.microsoft.com/office/drawing/2014/main" id="{AAC21878-0EB6-337C-19FE-9A6457937D69}"/>
                </a:ext>
              </a:extLst>
            </p:cNvPr>
            <p:cNvSpPr/>
            <p:nvPr/>
          </p:nvSpPr>
          <p:spPr>
            <a:xfrm>
              <a:off x="5799069" y="2028901"/>
              <a:ext cx="87244" cy="57005"/>
            </a:xfrm>
            <a:custGeom>
              <a:avLst/>
              <a:gdLst/>
              <a:ahLst/>
              <a:cxnLst/>
              <a:rect l="l" t="t" r="r" b="b"/>
              <a:pathLst>
                <a:path w="779" h="509" extrusionOk="0">
                  <a:moveTo>
                    <a:pt x="733" y="0"/>
                  </a:moveTo>
                  <a:cubicBezTo>
                    <a:pt x="725" y="0"/>
                    <a:pt x="717" y="2"/>
                    <a:pt x="712" y="5"/>
                  </a:cubicBezTo>
                  <a:lnTo>
                    <a:pt x="27" y="434"/>
                  </a:lnTo>
                  <a:cubicBezTo>
                    <a:pt x="7" y="441"/>
                    <a:pt x="0" y="468"/>
                    <a:pt x="13" y="488"/>
                  </a:cubicBezTo>
                  <a:cubicBezTo>
                    <a:pt x="20" y="501"/>
                    <a:pt x="34" y="508"/>
                    <a:pt x="54" y="508"/>
                  </a:cubicBezTo>
                  <a:cubicBezTo>
                    <a:pt x="60" y="508"/>
                    <a:pt x="67" y="508"/>
                    <a:pt x="67" y="501"/>
                  </a:cubicBezTo>
                  <a:lnTo>
                    <a:pt x="597" y="172"/>
                  </a:lnTo>
                  <a:lnTo>
                    <a:pt x="430" y="448"/>
                  </a:lnTo>
                  <a:cubicBezTo>
                    <a:pt x="416" y="468"/>
                    <a:pt x="423" y="488"/>
                    <a:pt x="443" y="501"/>
                  </a:cubicBezTo>
                  <a:cubicBezTo>
                    <a:pt x="450" y="506"/>
                    <a:pt x="458" y="508"/>
                    <a:pt x="466" y="508"/>
                  </a:cubicBezTo>
                  <a:cubicBezTo>
                    <a:pt x="481" y="508"/>
                    <a:pt x="495" y="501"/>
                    <a:pt x="504" y="488"/>
                  </a:cubicBezTo>
                  <a:lnTo>
                    <a:pt x="772" y="65"/>
                  </a:lnTo>
                  <a:cubicBezTo>
                    <a:pt x="779" y="51"/>
                    <a:pt x="779" y="25"/>
                    <a:pt x="765" y="11"/>
                  </a:cubicBezTo>
                  <a:cubicBezTo>
                    <a:pt x="757" y="3"/>
                    <a:pt x="745" y="0"/>
                    <a:pt x="73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95;p34">
              <a:extLst>
                <a:ext uri="{FF2B5EF4-FFF2-40B4-BE49-F238E27FC236}">
                  <a16:creationId xmlns:a16="http://schemas.microsoft.com/office/drawing/2014/main" id="{851D845F-EB19-DD41-B9E6-AB68AF9FC955}"/>
                </a:ext>
              </a:extLst>
            </p:cNvPr>
            <p:cNvSpPr/>
            <p:nvPr/>
          </p:nvSpPr>
          <p:spPr>
            <a:xfrm>
              <a:off x="6180974" y="1083322"/>
              <a:ext cx="64733" cy="104155"/>
            </a:xfrm>
            <a:custGeom>
              <a:avLst/>
              <a:gdLst/>
              <a:ahLst/>
              <a:cxnLst/>
              <a:rect l="l" t="t" r="r" b="b"/>
              <a:pathLst>
                <a:path w="578" h="930" extrusionOk="0">
                  <a:moveTo>
                    <a:pt x="177" y="0"/>
                  </a:moveTo>
                  <a:cubicBezTo>
                    <a:pt x="149" y="0"/>
                    <a:pt x="121" y="25"/>
                    <a:pt x="134" y="56"/>
                  </a:cubicBezTo>
                  <a:lnTo>
                    <a:pt x="437" y="775"/>
                  </a:lnTo>
                  <a:lnTo>
                    <a:pt x="67" y="526"/>
                  </a:lnTo>
                  <a:cubicBezTo>
                    <a:pt x="58" y="520"/>
                    <a:pt x="48" y="517"/>
                    <a:pt x="39" y="517"/>
                  </a:cubicBezTo>
                  <a:cubicBezTo>
                    <a:pt x="27" y="517"/>
                    <a:pt x="17" y="522"/>
                    <a:pt x="14" y="533"/>
                  </a:cubicBezTo>
                  <a:cubicBezTo>
                    <a:pt x="0" y="553"/>
                    <a:pt x="0" y="580"/>
                    <a:pt x="20" y="593"/>
                  </a:cubicBezTo>
                  <a:lnTo>
                    <a:pt x="510" y="922"/>
                  </a:lnTo>
                  <a:cubicBezTo>
                    <a:pt x="517" y="922"/>
                    <a:pt x="524" y="929"/>
                    <a:pt x="531" y="929"/>
                  </a:cubicBezTo>
                  <a:cubicBezTo>
                    <a:pt x="544" y="929"/>
                    <a:pt x="551" y="922"/>
                    <a:pt x="557" y="922"/>
                  </a:cubicBezTo>
                  <a:cubicBezTo>
                    <a:pt x="578" y="909"/>
                    <a:pt x="578" y="889"/>
                    <a:pt x="571" y="869"/>
                  </a:cubicBezTo>
                  <a:lnTo>
                    <a:pt x="215" y="23"/>
                  </a:lnTo>
                  <a:cubicBezTo>
                    <a:pt x="206" y="7"/>
                    <a:pt x="191"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96;p34">
              <a:extLst>
                <a:ext uri="{FF2B5EF4-FFF2-40B4-BE49-F238E27FC236}">
                  <a16:creationId xmlns:a16="http://schemas.microsoft.com/office/drawing/2014/main" id="{EB0E4BF0-8EB5-8C6B-138D-47FD79F07C97}"/>
                </a:ext>
              </a:extLst>
            </p:cNvPr>
            <p:cNvSpPr/>
            <p:nvPr/>
          </p:nvSpPr>
          <p:spPr>
            <a:xfrm>
              <a:off x="6828308" y="1928105"/>
              <a:ext cx="248405" cy="211223"/>
            </a:xfrm>
            <a:custGeom>
              <a:avLst/>
              <a:gdLst/>
              <a:ahLst/>
              <a:cxnLst/>
              <a:rect l="l" t="t" r="r" b="b"/>
              <a:pathLst>
                <a:path w="2218" h="1886" extrusionOk="0">
                  <a:moveTo>
                    <a:pt x="1079" y="0"/>
                  </a:moveTo>
                  <a:cubicBezTo>
                    <a:pt x="962" y="0"/>
                    <a:pt x="840" y="23"/>
                    <a:pt x="718" y="72"/>
                  </a:cubicBezTo>
                  <a:cubicBezTo>
                    <a:pt x="235" y="267"/>
                    <a:pt x="0" y="811"/>
                    <a:pt x="195" y="1294"/>
                  </a:cubicBezTo>
                  <a:cubicBezTo>
                    <a:pt x="354" y="1687"/>
                    <a:pt x="714" y="1885"/>
                    <a:pt x="1074" y="1885"/>
                  </a:cubicBezTo>
                  <a:cubicBezTo>
                    <a:pt x="1426" y="1885"/>
                    <a:pt x="1777" y="1696"/>
                    <a:pt x="1940" y="1314"/>
                  </a:cubicBezTo>
                  <a:cubicBezTo>
                    <a:pt x="2218" y="657"/>
                    <a:pt x="1712" y="0"/>
                    <a:pt x="1079"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97;p34">
              <a:extLst>
                <a:ext uri="{FF2B5EF4-FFF2-40B4-BE49-F238E27FC236}">
                  <a16:creationId xmlns:a16="http://schemas.microsoft.com/office/drawing/2014/main" id="{6D4C6A44-E4B6-0B9A-3561-A87D4F0CDCB4}"/>
                </a:ext>
              </a:extLst>
            </p:cNvPr>
            <p:cNvSpPr/>
            <p:nvPr/>
          </p:nvSpPr>
          <p:spPr>
            <a:xfrm>
              <a:off x="6915441" y="1982311"/>
              <a:ext cx="80188" cy="80188"/>
            </a:xfrm>
            <a:custGeom>
              <a:avLst/>
              <a:gdLst/>
              <a:ahLst/>
              <a:cxnLst/>
              <a:rect l="l" t="t" r="r" b="b"/>
              <a:pathLst>
                <a:path w="716" h="716" extrusionOk="0">
                  <a:moveTo>
                    <a:pt x="528" y="1"/>
                  </a:moveTo>
                  <a:cubicBezTo>
                    <a:pt x="288" y="1"/>
                    <a:pt x="81" y="163"/>
                    <a:pt x="7" y="441"/>
                  </a:cubicBezTo>
                  <a:cubicBezTo>
                    <a:pt x="1" y="454"/>
                    <a:pt x="7" y="461"/>
                    <a:pt x="14" y="474"/>
                  </a:cubicBezTo>
                  <a:cubicBezTo>
                    <a:pt x="21" y="488"/>
                    <a:pt x="34" y="488"/>
                    <a:pt x="48" y="494"/>
                  </a:cubicBezTo>
                  <a:lnTo>
                    <a:pt x="169" y="494"/>
                  </a:lnTo>
                  <a:cubicBezTo>
                    <a:pt x="194" y="493"/>
                    <a:pt x="218" y="492"/>
                    <a:pt x="242" y="492"/>
                  </a:cubicBezTo>
                  <a:cubicBezTo>
                    <a:pt x="375" y="492"/>
                    <a:pt x="486" y="520"/>
                    <a:pt x="612" y="702"/>
                  </a:cubicBezTo>
                  <a:cubicBezTo>
                    <a:pt x="618" y="709"/>
                    <a:pt x="632" y="716"/>
                    <a:pt x="645" y="716"/>
                  </a:cubicBezTo>
                  <a:lnTo>
                    <a:pt x="665" y="716"/>
                  </a:lnTo>
                  <a:cubicBezTo>
                    <a:pt x="685" y="702"/>
                    <a:pt x="692" y="676"/>
                    <a:pt x="679" y="655"/>
                  </a:cubicBezTo>
                  <a:cubicBezTo>
                    <a:pt x="504" y="414"/>
                    <a:pt x="343" y="414"/>
                    <a:pt x="169" y="414"/>
                  </a:cubicBezTo>
                  <a:lnTo>
                    <a:pt x="101" y="414"/>
                  </a:lnTo>
                  <a:cubicBezTo>
                    <a:pt x="180" y="212"/>
                    <a:pt x="342" y="90"/>
                    <a:pt x="526" y="90"/>
                  </a:cubicBezTo>
                  <a:cubicBezTo>
                    <a:pt x="563" y="90"/>
                    <a:pt x="601" y="95"/>
                    <a:pt x="638" y="105"/>
                  </a:cubicBezTo>
                  <a:cubicBezTo>
                    <a:pt x="643" y="106"/>
                    <a:pt x="647" y="106"/>
                    <a:pt x="651" y="106"/>
                  </a:cubicBezTo>
                  <a:cubicBezTo>
                    <a:pt x="701" y="106"/>
                    <a:pt x="715" y="30"/>
                    <a:pt x="665" y="18"/>
                  </a:cubicBezTo>
                  <a:cubicBezTo>
                    <a:pt x="619" y="6"/>
                    <a:pt x="573" y="1"/>
                    <a:pt x="528"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898;p34">
              <a:extLst>
                <a:ext uri="{FF2B5EF4-FFF2-40B4-BE49-F238E27FC236}">
                  <a16:creationId xmlns:a16="http://schemas.microsoft.com/office/drawing/2014/main" id="{CD5DA7D7-14A1-E751-2EFD-E678A1F82D0D}"/>
                </a:ext>
              </a:extLst>
            </p:cNvPr>
            <p:cNvSpPr/>
            <p:nvPr/>
          </p:nvSpPr>
          <p:spPr>
            <a:xfrm>
              <a:off x="5961462" y="1996310"/>
              <a:ext cx="246613" cy="211335"/>
            </a:xfrm>
            <a:custGeom>
              <a:avLst/>
              <a:gdLst/>
              <a:ahLst/>
              <a:cxnLst/>
              <a:rect l="l" t="t" r="r" b="b"/>
              <a:pathLst>
                <a:path w="2202" h="1887" extrusionOk="0">
                  <a:moveTo>
                    <a:pt x="1262" y="0"/>
                  </a:moveTo>
                  <a:cubicBezTo>
                    <a:pt x="423" y="0"/>
                    <a:pt x="0" y="1014"/>
                    <a:pt x="591" y="1611"/>
                  </a:cubicBezTo>
                  <a:cubicBezTo>
                    <a:pt x="783" y="1801"/>
                    <a:pt x="1019" y="1887"/>
                    <a:pt x="1249" y="1887"/>
                  </a:cubicBezTo>
                  <a:cubicBezTo>
                    <a:pt x="1736" y="1887"/>
                    <a:pt x="2202" y="1509"/>
                    <a:pt x="2202" y="940"/>
                  </a:cubicBezTo>
                  <a:cubicBezTo>
                    <a:pt x="2202" y="423"/>
                    <a:pt x="1779" y="0"/>
                    <a:pt x="1262"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899;p34">
              <a:extLst>
                <a:ext uri="{FF2B5EF4-FFF2-40B4-BE49-F238E27FC236}">
                  <a16:creationId xmlns:a16="http://schemas.microsoft.com/office/drawing/2014/main" id="{141F43D0-3EF3-9193-119A-BA4F4DD41BDF}"/>
                </a:ext>
              </a:extLst>
            </p:cNvPr>
            <p:cNvSpPr/>
            <p:nvPr/>
          </p:nvSpPr>
          <p:spPr>
            <a:xfrm>
              <a:off x="6041315" y="2059812"/>
              <a:ext cx="91612" cy="83884"/>
            </a:xfrm>
            <a:custGeom>
              <a:avLst/>
              <a:gdLst/>
              <a:ahLst/>
              <a:cxnLst/>
              <a:rect l="l" t="t" r="r" b="b"/>
              <a:pathLst>
                <a:path w="818" h="749" extrusionOk="0">
                  <a:moveTo>
                    <a:pt x="341" y="1"/>
                  </a:moveTo>
                  <a:cubicBezTo>
                    <a:pt x="236" y="1"/>
                    <a:pt x="132" y="35"/>
                    <a:pt x="39" y="104"/>
                  </a:cubicBezTo>
                  <a:cubicBezTo>
                    <a:pt x="1" y="132"/>
                    <a:pt x="24" y="181"/>
                    <a:pt x="60" y="181"/>
                  </a:cubicBezTo>
                  <a:cubicBezTo>
                    <a:pt x="68" y="181"/>
                    <a:pt x="77" y="178"/>
                    <a:pt x="86" y="172"/>
                  </a:cubicBezTo>
                  <a:cubicBezTo>
                    <a:pt x="165" y="111"/>
                    <a:pt x="254" y="82"/>
                    <a:pt x="342" y="82"/>
                  </a:cubicBezTo>
                  <a:cubicBezTo>
                    <a:pt x="471" y="82"/>
                    <a:pt x="600" y="144"/>
                    <a:pt x="703" y="259"/>
                  </a:cubicBezTo>
                  <a:lnTo>
                    <a:pt x="643" y="279"/>
                  </a:lnTo>
                  <a:cubicBezTo>
                    <a:pt x="482" y="346"/>
                    <a:pt x="328" y="407"/>
                    <a:pt x="260" y="702"/>
                  </a:cubicBezTo>
                  <a:cubicBezTo>
                    <a:pt x="254" y="722"/>
                    <a:pt x="267" y="742"/>
                    <a:pt x="294" y="749"/>
                  </a:cubicBezTo>
                  <a:lnTo>
                    <a:pt x="301" y="749"/>
                  </a:lnTo>
                  <a:cubicBezTo>
                    <a:pt x="321" y="749"/>
                    <a:pt x="334" y="735"/>
                    <a:pt x="341" y="715"/>
                  </a:cubicBezTo>
                  <a:cubicBezTo>
                    <a:pt x="401" y="467"/>
                    <a:pt x="516" y="420"/>
                    <a:pt x="677" y="360"/>
                  </a:cubicBezTo>
                  <a:cubicBezTo>
                    <a:pt x="710" y="346"/>
                    <a:pt x="750" y="333"/>
                    <a:pt x="784" y="313"/>
                  </a:cubicBezTo>
                  <a:cubicBezTo>
                    <a:pt x="811" y="299"/>
                    <a:pt x="818" y="272"/>
                    <a:pt x="804" y="252"/>
                  </a:cubicBezTo>
                  <a:cubicBezTo>
                    <a:pt x="676" y="87"/>
                    <a:pt x="508" y="1"/>
                    <a:pt x="34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900;p34">
              <a:extLst>
                <a:ext uri="{FF2B5EF4-FFF2-40B4-BE49-F238E27FC236}">
                  <a16:creationId xmlns:a16="http://schemas.microsoft.com/office/drawing/2014/main" id="{DA0AEA4B-F510-1BE9-C685-5136CFF8AD7A}"/>
                </a:ext>
              </a:extLst>
            </p:cNvPr>
            <p:cNvSpPr/>
            <p:nvPr/>
          </p:nvSpPr>
          <p:spPr>
            <a:xfrm>
              <a:off x="6137296" y="1433756"/>
              <a:ext cx="745999" cy="1080192"/>
            </a:xfrm>
            <a:custGeom>
              <a:avLst/>
              <a:gdLst/>
              <a:ahLst/>
              <a:cxnLst/>
              <a:rect l="l" t="t" r="r" b="b"/>
              <a:pathLst>
                <a:path w="6661" h="9645" extrusionOk="0">
                  <a:moveTo>
                    <a:pt x="2974" y="0"/>
                  </a:moveTo>
                  <a:cubicBezTo>
                    <a:pt x="2147" y="0"/>
                    <a:pt x="1260" y="304"/>
                    <a:pt x="424" y="1183"/>
                  </a:cubicBezTo>
                  <a:cubicBezTo>
                    <a:pt x="229" y="1391"/>
                    <a:pt x="115" y="1660"/>
                    <a:pt x="102" y="1942"/>
                  </a:cubicBezTo>
                  <a:cubicBezTo>
                    <a:pt x="61" y="2714"/>
                    <a:pt x="1" y="4406"/>
                    <a:pt x="229" y="5970"/>
                  </a:cubicBezTo>
                  <a:cubicBezTo>
                    <a:pt x="236" y="6050"/>
                    <a:pt x="249" y="6137"/>
                    <a:pt x="263" y="6218"/>
                  </a:cubicBezTo>
                  <a:cubicBezTo>
                    <a:pt x="316" y="6527"/>
                    <a:pt x="377" y="6822"/>
                    <a:pt x="451" y="7104"/>
                  </a:cubicBezTo>
                  <a:cubicBezTo>
                    <a:pt x="672" y="7923"/>
                    <a:pt x="1008" y="8615"/>
                    <a:pt x="1511" y="8964"/>
                  </a:cubicBezTo>
                  <a:cubicBezTo>
                    <a:pt x="2196" y="9440"/>
                    <a:pt x="2930" y="9645"/>
                    <a:pt x="3620" y="9645"/>
                  </a:cubicBezTo>
                  <a:cubicBezTo>
                    <a:pt x="4866" y="9645"/>
                    <a:pt x="5967" y="8977"/>
                    <a:pt x="6365" y="8031"/>
                  </a:cubicBezTo>
                  <a:cubicBezTo>
                    <a:pt x="6559" y="7581"/>
                    <a:pt x="6633" y="6802"/>
                    <a:pt x="6647" y="5929"/>
                  </a:cubicBezTo>
                  <a:cubicBezTo>
                    <a:pt x="6660" y="4627"/>
                    <a:pt x="6533" y="3123"/>
                    <a:pt x="6445" y="2251"/>
                  </a:cubicBezTo>
                  <a:cubicBezTo>
                    <a:pt x="6398" y="1747"/>
                    <a:pt x="6130" y="1291"/>
                    <a:pt x="5720" y="995"/>
                  </a:cubicBezTo>
                  <a:cubicBezTo>
                    <a:pt x="5099" y="556"/>
                    <a:pt x="4092" y="0"/>
                    <a:pt x="2974"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01;p34">
              <a:extLst>
                <a:ext uri="{FF2B5EF4-FFF2-40B4-BE49-F238E27FC236}">
                  <a16:creationId xmlns:a16="http://schemas.microsoft.com/office/drawing/2014/main" id="{08D1EDDF-01A8-7E9B-80E0-0E6D621734C0}"/>
                </a:ext>
              </a:extLst>
            </p:cNvPr>
            <p:cNvSpPr/>
            <p:nvPr/>
          </p:nvSpPr>
          <p:spPr>
            <a:xfrm>
              <a:off x="6229020" y="1996982"/>
              <a:ext cx="197895" cy="169000"/>
            </a:xfrm>
            <a:custGeom>
              <a:avLst/>
              <a:gdLst/>
              <a:ahLst/>
              <a:cxnLst/>
              <a:rect l="l" t="t" r="r" b="b"/>
              <a:pathLst>
                <a:path w="1767" h="1509" extrusionOk="0">
                  <a:moveTo>
                    <a:pt x="1008" y="1"/>
                  </a:moveTo>
                  <a:cubicBezTo>
                    <a:pt x="336" y="1"/>
                    <a:pt x="1" y="813"/>
                    <a:pt x="477" y="1290"/>
                  </a:cubicBezTo>
                  <a:cubicBezTo>
                    <a:pt x="631" y="1441"/>
                    <a:pt x="819" y="1509"/>
                    <a:pt x="1004" y="1509"/>
                  </a:cubicBezTo>
                  <a:cubicBezTo>
                    <a:pt x="1393" y="1509"/>
                    <a:pt x="1766" y="1208"/>
                    <a:pt x="1766" y="753"/>
                  </a:cubicBezTo>
                  <a:cubicBezTo>
                    <a:pt x="1766" y="336"/>
                    <a:pt x="1431" y="1"/>
                    <a:pt x="1008"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02;p34">
              <a:extLst>
                <a:ext uri="{FF2B5EF4-FFF2-40B4-BE49-F238E27FC236}">
                  <a16:creationId xmlns:a16="http://schemas.microsoft.com/office/drawing/2014/main" id="{BB22EF79-5896-A5F8-2209-D0272E561538}"/>
                </a:ext>
              </a:extLst>
            </p:cNvPr>
            <p:cNvSpPr/>
            <p:nvPr/>
          </p:nvSpPr>
          <p:spPr>
            <a:xfrm>
              <a:off x="6615517" y="1987239"/>
              <a:ext cx="197783" cy="169336"/>
            </a:xfrm>
            <a:custGeom>
              <a:avLst/>
              <a:gdLst/>
              <a:ahLst/>
              <a:cxnLst/>
              <a:rect l="l" t="t" r="r" b="b"/>
              <a:pathLst>
                <a:path w="1766" h="1512" extrusionOk="0">
                  <a:moveTo>
                    <a:pt x="1014" y="1"/>
                  </a:moveTo>
                  <a:cubicBezTo>
                    <a:pt x="336" y="1"/>
                    <a:pt x="0" y="813"/>
                    <a:pt x="477" y="1289"/>
                  </a:cubicBezTo>
                  <a:cubicBezTo>
                    <a:pt x="630" y="1443"/>
                    <a:pt x="819" y="1511"/>
                    <a:pt x="1003" y="1511"/>
                  </a:cubicBezTo>
                  <a:cubicBezTo>
                    <a:pt x="1392" y="1511"/>
                    <a:pt x="1766" y="1208"/>
                    <a:pt x="1766" y="752"/>
                  </a:cubicBezTo>
                  <a:cubicBezTo>
                    <a:pt x="1766" y="336"/>
                    <a:pt x="1430" y="1"/>
                    <a:pt x="1014"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03;p34">
              <a:extLst>
                <a:ext uri="{FF2B5EF4-FFF2-40B4-BE49-F238E27FC236}">
                  <a16:creationId xmlns:a16="http://schemas.microsoft.com/office/drawing/2014/main" id="{DC724061-7921-DC05-63FE-4373B0140C71}"/>
                </a:ext>
              </a:extLst>
            </p:cNvPr>
            <p:cNvSpPr/>
            <p:nvPr/>
          </p:nvSpPr>
          <p:spPr>
            <a:xfrm>
              <a:off x="6163279" y="2095762"/>
              <a:ext cx="718224" cy="418189"/>
            </a:xfrm>
            <a:custGeom>
              <a:avLst/>
              <a:gdLst/>
              <a:ahLst/>
              <a:cxnLst/>
              <a:rect l="l" t="t" r="r" b="b"/>
              <a:pathLst>
                <a:path w="6413" h="3734" extrusionOk="0">
                  <a:moveTo>
                    <a:pt x="186" y="0"/>
                  </a:moveTo>
                  <a:cubicBezTo>
                    <a:pt x="87" y="0"/>
                    <a:pt x="0" y="93"/>
                    <a:pt x="17" y="200"/>
                  </a:cubicBezTo>
                  <a:lnTo>
                    <a:pt x="37" y="307"/>
                  </a:lnTo>
                  <a:cubicBezTo>
                    <a:pt x="84" y="589"/>
                    <a:pt x="145" y="891"/>
                    <a:pt x="219" y="1193"/>
                  </a:cubicBezTo>
                  <a:cubicBezTo>
                    <a:pt x="447" y="2012"/>
                    <a:pt x="783" y="2704"/>
                    <a:pt x="1286" y="3053"/>
                  </a:cubicBezTo>
                  <a:cubicBezTo>
                    <a:pt x="1968" y="3529"/>
                    <a:pt x="2701" y="3734"/>
                    <a:pt x="3390" y="3734"/>
                  </a:cubicBezTo>
                  <a:cubicBezTo>
                    <a:pt x="4635" y="3734"/>
                    <a:pt x="5738" y="3066"/>
                    <a:pt x="6139" y="2120"/>
                  </a:cubicBezTo>
                  <a:cubicBezTo>
                    <a:pt x="6314" y="1710"/>
                    <a:pt x="6388" y="1025"/>
                    <a:pt x="6408" y="247"/>
                  </a:cubicBezTo>
                  <a:cubicBezTo>
                    <a:pt x="6413" y="125"/>
                    <a:pt x="6315" y="39"/>
                    <a:pt x="6210" y="39"/>
                  </a:cubicBezTo>
                  <a:cubicBezTo>
                    <a:pt x="6170" y="39"/>
                    <a:pt x="6129" y="51"/>
                    <a:pt x="6092" y="79"/>
                  </a:cubicBezTo>
                  <a:lnTo>
                    <a:pt x="6086" y="79"/>
                  </a:lnTo>
                  <a:cubicBezTo>
                    <a:pt x="6066" y="99"/>
                    <a:pt x="6039" y="126"/>
                    <a:pt x="6019" y="146"/>
                  </a:cubicBezTo>
                  <a:cubicBezTo>
                    <a:pt x="5647" y="926"/>
                    <a:pt x="5386" y="1189"/>
                    <a:pt x="5140" y="1189"/>
                  </a:cubicBezTo>
                  <a:cubicBezTo>
                    <a:pt x="4640" y="1189"/>
                    <a:pt x="4203" y="101"/>
                    <a:pt x="3025" y="39"/>
                  </a:cubicBezTo>
                  <a:cubicBezTo>
                    <a:pt x="2975" y="36"/>
                    <a:pt x="2926" y="35"/>
                    <a:pt x="2878" y="35"/>
                  </a:cubicBezTo>
                  <a:cubicBezTo>
                    <a:pt x="1861" y="35"/>
                    <a:pt x="1374" y="621"/>
                    <a:pt x="958" y="621"/>
                  </a:cubicBezTo>
                  <a:cubicBezTo>
                    <a:pt x="761" y="621"/>
                    <a:pt x="580" y="489"/>
                    <a:pt x="366" y="99"/>
                  </a:cubicBezTo>
                  <a:cubicBezTo>
                    <a:pt x="333" y="65"/>
                    <a:pt x="292" y="32"/>
                    <a:pt x="245" y="12"/>
                  </a:cubicBezTo>
                  <a:cubicBezTo>
                    <a:pt x="226" y="4"/>
                    <a:pt x="206" y="0"/>
                    <a:pt x="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04;p34">
              <a:extLst>
                <a:ext uri="{FF2B5EF4-FFF2-40B4-BE49-F238E27FC236}">
                  <a16:creationId xmlns:a16="http://schemas.microsoft.com/office/drawing/2014/main" id="{12234437-AEE2-4EC6-D993-B00152E3022B}"/>
                </a:ext>
              </a:extLst>
            </p:cNvPr>
            <p:cNvSpPr/>
            <p:nvPr/>
          </p:nvSpPr>
          <p:spPr>
            <a:xfrm>
              <a:off x="6361175" y="2164080"/>
              <a:ext cx="439356" cy="261284"/>
            </a:xfrm>
            <a:custGeom>
              <a:avLst/>
              <a:gdLst/>
              <a:ahLst/>
              <a:cxnLst/>
              <a:rect l="l" t="t" r="r" b="b"/>
              <a:pathLst>
                <a:path w="3923" h="2333" extrusionOk="0">
                  <a:moveTo>
                    <a:pt x="1100" y="0"/>
                  </a:moveTo>
                  <a:cubicBezTo>
                    <a:pt x="504" y="0"/>
                    <a:pt x="0" y="347"/>
                    <a:pt x="16" y="1288"/>
                  </a:cubicBezTo>
                  <a:cubicBezTo>
                    <a:pt x="31" y="2011"/>
                    <a:pt x="837" y="2333"/>
                    <a:pt x="1596" y="2333"/>
                  </a:cubicBezTo>
                  <a:cubicBezTo>
                    <a:pt x="1824" y="2333"/>
                    <a:pt x="2048" y="2304"/>
                    <a:pt x="2244" y="2248"/>
                  </a:cubicBezTo>
                  <a:cubicBezTo>
                    <a:pt x="3922" y="1454"/>
                    <a:pt x="2319" y="0"/>
                    <a:pt x="1100"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05;p34">
              <a:extLst>
                <a:ext uri="{FF2B5EF4-FFF2-40B4-BE49-F238E27FC236}">
                  <a16:creationId xmlns:a16="http://schemas.microsoft.com/office/drawing/2014/main" id="{1747AA43-9412-B96C-394D-D3293F2C037A}"/>
                </a:ext>
              </a:extLst>
            </p:cNvPr>
            <p:cNvSpPr/>
            <p:nvPr/>
          </p:nvSpPr>
          <p:spPr>
            <a:xfrm>
              <a:off x="6440916" y="2204174"/>
              <a:ext cx="142122" cy="49278"/>
            </a:xfrm>
            <a:custGeom>
              <a:avLst/>
              <a:gdLst/>
              <a:ahLst/>
              <a:cxnLst/>
              <a:rect l="l" t="t" r="r" b="b"/>
              <a:pathLst>
                <a:path w="1269" h="440" extrusionOk="0">
                  <a:moveTo>
                    <a:pt x="56" y="1"/>
                  </a:moveTo>
                  <a:cubicBezTo>
                    <a:pt x="27" y="1"/>
                    <a:pt x="1" y="31"/>
                    <a:pt x="15" y="64"/>
                  </a:cubicBezTo>
                  <a:cubicBezTo>
                    <a:pt x="143" y="252"/>
                    <a:pt x="344" y="386"/>
                    <a:pt x="572" y="420"/>
                  </a:cubicBezTo>
                  <a:cubicBezTo>
                    <a:pt x="640" y="433"/>
                    <a:pt x="707" y="440"/>
                    <a:pt x="774" y="440"/>
                  </a:cubicBezTo>
                  <a:cubicBezTo>
                    <a:pt x="928" y="440"/>
                    <a:pt x="1076" y="413"/>
                    <a:pt x="1224" y="366"/>
                  </a:cubicBezTo>
                  <a:cubicBezTo>
                    <a:pt x="1268" y="347"/>
                    <a:pt x="1252" y="285"/>
                    <a:pt x="1210" y="285"/>
                  </a:cubicBezTo>
                  <a:cubicBezTo>
                    <a:pt x="1208" y="285"/>
                    <a:pt x="1206" y="285"/>
                    <a:pt x="1204" y="286"/>
                  </a:cubicBezTo>
                  <a:cubicBezTo>
                    <a:pt x="1066" y="331"/>
                    <a:pt x="926" y="355"/>
                    <a:pt x="785" y="355"/>
                  </a:cubicBezTo>
                  <a:cubicBezTo>
                    <a:pt x="719" y="355"/>
                    <a:pt x="652" y="350"/>
                    <a:pt x="586" y="339"/>
                  </a:cubicBezTo>
                  <a:cubicBezTo>
                    <a:pt x="385" y="306"/>
                    <a:pt x="203" y="192"/>
                    <a:pt x="89" y="17"/>
                  </a:cubicBezTo>
                  <a:cubicBezTo>
                    <a:pt x="79" y="5"/>
                    <a:pt x="68" y="1"/>
                    <a:pt x="5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06;p34">
              <a:extLst>
                <a:ext uri="{FF2B5EF4-FFF2-40B4-BE49-F238E27FC236}">
                  <a16:creationId xmlns:a16="http://schemas.microsoft.com/office/drawing/2014/main" id="{06BA9DDD-DB5D-ADFD-934A-3E01A5DB9199}"/>
                </a:ext>
              </a:extLst>
            </p:cNvPr>
            <p:cNvSpPr/>
            <p:nvPr/>
          </p:nvSpPr>
          <p:spPr>
            <a:xfrm>
              <a:off x="6256907" y="1948152"/>
              <a:ext cx="150409" cy="52190"/>
            </a:xfrm>
            <a:custGeom>
              <a:avLst/>
              <a:gdLst/>
              <a:ahLst/>
              <a:cxnLst/>
              <a:rect l="l" t="t" r="r" b="b"/>
              <a:pathLst>
                <a:path w="1343" h="466" extrusionOk="0">
                  <a:moveTo>
                    <a:pt x="736" y="0"/>
                  </a:moveTo>
                  <a:cubicBezTo>
                    <a:pt x="626" y="0"/>
                    <a:pt x="516" y="16"/>
                    <a:pt x="416" y="41"/>
                  </a:cubicBezTo>
                  <a:cubicBezTo>
                    <a:pt x="175" y="108"/>
                    <a:pt x="20" y="249"/>
                    <a:pt x="0" y="417"/>
                  </a:cubicBezTo>
                  <a:cubicBezTo>
                    <a:pt x="0" y="444"/>
                    <a:pt x="14" y="464"/>
                    <a:pt x="41" y="464"/>
                  </a:cubicBezTo>
                  <a:cubicBezTo>
                    <a:pt x="43" y="465"/>
                    <a:pt x="46" y="465"/>
                    <a:pt x="49" y="465"/>
                  </a:cubicBezTo>
                  <a:cubicBezTo>
                    <a:pt x="66" y="465"/>
                    <a:pt x="82" y="448"/>
                    <a:pt x="87" y="430"/>
                  </a:cubicBezTo>
                  <a:cubicBezTo>
                    <a:pt x="108" y="229"/>
                    <a:pt x="363" y="148"/>
                    <a:pt x="443" y="128"/>
                  </a:cubicBezTo>
                  <a:cubicBezTo>
                    <a:pt x="537" y="102"/>
                    <a:pt x="640" y="86"/>
                    <a:pt x="745" y="86"/>
                  </a:cubicBezTo>
                  <a:cubicBezTo>
                    <a:pt x="940" y="86"/>
                    <a:pt x="1138" y="143"/>
                    <a:pt x="1269" y="296"/>
                  </a:cubicBezTo>
                  <a:cubicBezTo>
                    <a:pt x="1279" y="303"/>
                    <a:pt x="1291" y="306"/>
                    <a:pt x="1302" y="306"/>
                  </a:cubicBezTo>
                  <a:cubicBezTo>
                    <a:pt x="1313" y="306"/>
                    <a:pt x="1323" y="303"/>
                    <a:pt x="1329" y="296"/>
                  </a:cubicBezTo>
                  <a:cubicBezTo>
                    <a:pt x="1343" y="276"/>
                    <a:pt x="1343" y="249"/>
                    <a:pt x="1329" y="235"/>
                  </a:cubicBezTo>
                  <a:cubicBezTo>
                    <a:pt x="1178" y="62"/>
                    <a:pt x="955" y="0"/>
                    <a:pt x="736"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07;p34">
              <a:extLst>
                <a:ext uri="{FF2B5EF4-FFF2-40B4-BE49-F238E27FC236}">
                  <a16:creationId xmlns:a16="http://schemas.microsoft.com/office/drawing/2014/main" id="{F941746B-A43A-560D-F8F7-F569E3C5AD88}"/>
                </a:ext>
              </a:extLst>
            </p:cNvPr>
            <p:cNvSpPr/>
            <p:nvPr/>
          </p:nvSpPr>
          <p:spPr>
            <a:xfrm>
              <a:off x="6645531" y="1922505"/>
              <a:ext cx="152985" cy="49838"/>
            </a:xfrm>
            <a:custGeom>
              <a:avLst/>
              <a:gdLst/>
              <a:ahLst/>
              <a:cxnLst/>
              <a:rect l="l" t="t" r="r" b="b"/>
              <a:pathLst>
                <a:path w="1366" h="445" extrusionOk="0">
                  <a:moveTo>
                    <a:pt x="805" y="0"/>
                  </a:moveTo>
                  <a:cubicBezTo>
                    <a:pt x="519" y="0"/>
                    <a:pt x="172" y="100"/>
                    <a:pt x="14" y="384"/>
                  </a:cubicBezTo>
                  <a:cubicBezTo>
                    <a:pt x="1" y="404"/>
                    <a:pt x="8" y="431"/>
                    <a:pt x="28" y="438"/>
                  </a:cubicBezTo>
                  <a:cubicBezTo>
                    <a:pt x="34" y="444"/>
                    <a:pt x="41" y="444"/>
                    <a:pt x="48" y="444"/>
                  </a:cubicBezTo>
                  <a:cubicBezTo>
                    <a:pt x="61" y="444"/>
                    <a:pt x="75" y="438"/>
                    <a:pt x="81" y="424"/>
                  </a:cubicBezTo>
                  <a:cubicBezTo>
                    <a:pt x="225" y="174"/>
                    <a:pt x="532" y="87"/>
                    <a:pt x="795" y="87"/>
                  </a:cubicBezTo>
                  <a:cubicBezTo>
                    <a:pt x="815" y="87"/>
                    <a:pt x="834" y="88"/>
                    <a:pt x="853" y="89"/>
                  </a:cubicBezTo>
                  <a:cubicBezTo>
                    <a:pt x="941" y="89"/>
                    <a:pt x="1209" y="115"/>
                    <a:pt x="1276" y="303"/>
                  </a:cubicBezTo>
                  <a:cubicBezTo>
                    <a:pt x="1281" y="324"/>
                    <a:pt x="1296" y="333"/>
                    <a:pt x="1312" y="333"/>
                  </a:cubicBezTo>
                  <a:cubicBezTo>
                    <a:pt x="1338" y="333"/>
                    <a:pt x="1365" y="310"/>
                    <a:pt x="1357" y="277"/>
                  </a:cubicBezTo>
                  <a:cubicBezTo>
                    <a:pt x="1303" y="115"/>
                    <a:pt x="1115" y="15"/>
                    <a:pt x="860" y="1"/>
                  </a:cubicBezTo>
                  <a:cubicBezTo>
                    <a:pt x="842" y="0"/>
                    <a:pt x="824" y="0"/>
                    <a:pt x="80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08;p34">
              <a:extLst>
                <a:ext uri="{FF2B5EF4-FFF2-40B4-BE49-F238E27FC236}">
                  <a16:creationId xmlns:a16="http://schemas.microsoft.com/office/drawing/2014/main" id="{DBBB425A-C665-938E-D02F-5BBFBB0F9171}"/>
                </a:ext>
              </a:extLst>
            </p:cNvPr>
            <p:cNvSpPr/>
            <p:nvPr/>
          </p:nvSpPr>
          <p:spPr>
            <a:xfrm>
              <a:off x="6223532" y="1837612"/>
              <a:ext cx="169560" cy="58349"/>
            </a:xfrm>
            <a:custGeom>
              <a:avLst/>
              <a:gdLst/>
              <a:ahLst/>
              <a:cxnLst/>
              <a:rect l="l" t="t" r="r" b="b"/>
              <a:pathLst>
                <a:path w="1514" h="521" extrusionOk="0">
                  <a:moveTo>
                    <a:pt x="941" y="1"/>
                  </a:moveTo>
                  <a:cubicBezTo>
                    <a:pt x="521" y="1"/>
                    <a:pt x="0" y="255"/>
                    <a:pt x="198" y="457"/>
                  </a:cubicBezTo>
                  <a:cubicBezTo>
                    <a:pt x="238" y="498"/>
                    <a:pt x="294" y="520"/>
                    <a:pt x="353" y="520"/>
                  </a:cubicBezTo>
                  <a:cubicBezTo>
                    <a:pt x="382" y="520"/>
                    <a:pt x="411" y="515"/>
                    <a:pt x="439" y="504"/>
                  </a:cubicBezTo>
                  <a:lnTo>
                    <a:pt x="439" y="511"/>
                  </a:lnTo>
                  <a:cubicBezTo>
                    <a:pt x="560" y="464"/>
                    <a:pt x="996" y="457"/>
                    <a:pt x="1278" y="457"/>
                  </a:cubicBezTo>
                  <a:cubicBezTo>
                    <a:pt x="1446" y="457"/>
                    <a:pt x="1513" y="249"/>
                    <a:pt x="1379" y="155"/>
                  </a:cubicBezTo>
                  <a:cubicBezTo>
                    <a:pt x="1345" y="128"/>
                    <a:pt x="1312" y="101"/>
                    <a:pt x="1265" y="75"/>
                  </a:cubicBezTo>
                  <a:cubicBezTo>
                    <a:pt x="1179" y="23"/>
                    <a:pt x="1064" y="1"/>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09;p34">
              <a:extLst>
                <a:ext uri="{FF2B5EF4-FFF2-40B4-BE49-F238E27FC236}">
                  <a16:creationId xmlns:a16="http://schemas.microsoft.com/office/drawing/2014/main" id="{8CA9A1B6-1717-694A-3BD6-3DDED0D9D94A}"/>
                </a:ext>
              </a:extLst>
            </p:cNvPr>
            <p:cNvSpPr/>
            <p:nvPr/>
          </p:nvSpPr>
          <p:spPr>
            <a:xfrm>
              <a:off x="6641836" y="1816109"/>
              <a:ext cx="170344" cy="58461"/>
            </a:xfrm>
            <a:custGeom>
              <a:avLst/>
              <a:gdLst/>
              <a:ahLst/>
              <a:cxnLst/>
              <a:rect l="l" t="t" r="r" b="b"/>
              <a:pathLst>
                <a:path w="1521" h="522" extrusionOk="0">
                  <a:moveTo>
                    <a:pt x="576" y="1"/>
                  </a:moveTo>
                  <a:cubicBezTo>
                    <a:pt x="453" y="1"/>
                    <a:pt x="340" y="22"/>
                    <a:pt x="255" y="72"/>
                  </a:cubicBezTo>
                  <a:cubicBezTo>
                    <a:pt x="215" y="99"/>
                    <a:pt x="175" y="126"/>
                    <a:pt x="135" y="152"/>
                  </a:cubicBezTo>
                  <a:cubicBezTo>
                    <a:pt x="0" y="246"/>
                    <a:pt x="74" y="455"/>
                    <a:pt x="235" y="455"/>
                  </a:cubicBezTo>
                  <a:cubicBezTo>
                    <a:pt x="517" y="455"/>
                    <a:pt x="953" y="461"/>
                    <a:pt x="1081" y="508"/>
                  </a:cubicBezTo>
                  <a:cubicBezTo>
                    <a:pt x="1107" y="517"/>
                    <a:pt x="1135" y="521"/>
                    <a:pt x="1162" y="521"/>
                  </a:cubicBezTo>
                  <a:cubicBezTo>
                    <a:pt x="1220" y="521"/>
                    <a:pt x="1277" y="502"/>
                    <a:pt x="1323" y="461"/>
                  </a:cubicBezTo>
                  <a:cubicBezTo>
                    <a:pt x="1520" y="253"/>
                    <a:pt x="996" y="1"/>
                    <a:pt x="5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910;p34">
              <a:extLst>
                <a:ext uri="{FF2B5EF4-FFF2-40B4-BE49-F238E27FC236}">
                  <a16:creationId xmlns:a16="http://schemas.microsoft.com/office/drawing/2014/main" id="{919FC8FB-D09F-4B0F-D4F9-C4950979FAC9}"/>
                </a:ext>
              </a:extLst>
            </p:cNvPr>
            <p:cNvSpPr/>
            <p:nvPr/>
          </p:nvSpPr>
          <p:spPr>
            <a:xfrm>
              <a:off x="6512481" y="1866955"/>
              <a:ext cx="106507" cy="254901"/>
            </a:xfrm>
            <a:custGeom>
              <a:avLst/>
              <a:gdLst/>
              <a:ahLst/>
              <a:cxnLst/>
              <a:rect l="l" t="t" r="r" b="b"/>
              <a:pathLst>
                <a:path w="951" h="2276" extrusionOk="0">
                  <a:moveTo>
                    <a:pt x="303" y="1"/>
                  </a:moveTo>
                  <a:lnTo>
                    <a:pt x="1" y="2061"/>
                  </a:lnTo>
                  <a:cubicBezTo>
                    <a:pt x="87" y="2171"/>
                    <a:pt x="396" y="2276"/>
                    <a:pt x="630" y="2276"/>
                  </a:cubicBezTo>
                  <a:cubicBezTo>
                    <a:pt x="813" y="2276"/>
                    <a:pt x="950" y="2211"/>
                    <a:pt x="900" y="2035"/>
                  </a:cubicBezTo>
                  <a:cubicBezTo>
                    <a:pt x="585" y="1404"/>
                    <a:pt x="444" y="699"/>
                    <a:pt x="303" y="1"/>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911;p34">
              <a:extLst>
                <a:ext uri="{FF2B5EF4-FFF2-40B4-BE49-F238E27FC236}">
                  <a16:creationId xmlns:a16="http://schemas.microsoft.com/office/drawing/2014/main" id="{3A9CE6AF-255A-FE8F-D206-91E093F6DC79}"/>
                </a:ext>
              </a:extLst>
            </p:cNvPr>
            <p:cNvSpPr/>
            <p:nvPr/>
          </p:nvSpPr>
          <p:spPr>
            <a:xfrm>
              <a:off x="6505873" y="1862475"/>
              <a:ext cx="116475" cy="264196"/>
            </a:xfrm>
            <a:custGeom>
              <a:avLst/>
              <a:gdLst/>
              <a:ahLst/>
              <a:cxnLst/>
              <a:rect l="l" t="t" r="r" b="b"/>
              <a:pathLst>
                <a:path w="1040" h="2359" extrusionOk="0">
                  <a:moveTo>
                    <a:pt x="355" y="0"/>
                  </a:moveTo>
                  <a:cubicBezTo>
                    <a:pt x="328" y="7"/>
                    <a:pt x="315" y="27"/>
                    <a:pt x="321" y="54"/>
                  </a:cubicBezTo>
                  <a:cubicBezTo>
                    <a:pt x="456" y="739"/>
                    <a:pt x="603" y="1450"/>
                    <a:pt x="919" y="2088"/>
                  </a:cubicBezTo>
                  <a:cubicBezTo>
                    <a:pt x="946" y="2189"/>
                    <a:pt x="899" y="2222"/>
                    <a:pt x="865" y="2242"/>
                  </a:cubicBezTo>
                  <a:cubicBezTo>
                    <a:pt x="822" y="2265"/>
                    <a:pt x="761" y="2275"/>
                    <a:pt x="692" y="2275"/>
                  </a:cubicBezTo>
                  <a:cubicBezTo>
                    <a:pt x="474" y="2275"/>
                    <a:pt x="175" y="2177"/>
                    <a:pt x="93" y="2075"/>
                  </a:cubicBezTo>
                  <a:cubicBezTo>
                    <a:pt x="88" y="2065"/>
                    <a:pt x="80" y="2061"/>
                    <a:pt x="71" y="2061"/>
                  </a:cubicBezTo>
                  <a:cubicBezTo>
                    <a:pt x="41" y="2061"/>
                    <a:pt x="0" y="2103"/>
                    <a:pt x="26" y="2128"/>
                  </a:cubicBezTo>
                  <a:cubicBezTo>
                    <a:pt x="127" y="2249"/>
                    <a:pt x="442" y="2356"/>
                    <a:pt x="684" y="2356"/>
                  </a:cubicBezTo>
                  <a:cubicBezTo>
                    <a:pt x="697" y="2358"/>
                    <a:pt x="710" y="2358"/>
                    <a:pt x="723" y="2358"/>
                  </a:cubicBezTo>
                  <a:cubicBezTo>
                    <a:pt x="787" y="2358"/>
                    <a:pt x="844" y="2344"/>
                    <a:pt x="905" y="2316"/>
                  </a:cubicBezTo>
                  <a:cubicBezTo>
                    <a:pt x="999" y="2269"/>
                    <a:pt x="1040" y="2155"/>
                    <a:pt x="993" y="2061"/>
                  </a:cubicBezTo>
                  <a:cubicBezTo>
                    <a:pt x="684" y="1423"/>
                    <a:pt x="543" y="719"/>
                    <a:pt x="402" y="34"/>
                  </a:cubicBezTo>
                  <a:cubicBezTo>
                    <a:pt x="395" y="14"/>
                    <a:pt x="375" y="0"/>
                    <a:pt x="35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912;p34">
              <a:extLst>
                <a:ext uri="{FF2B5EF4-FFF2-40B4-BE49-F238E27FC236}">
                  <a16:creationId xmlns:a16="http://schemas.microsoft.com/office/drawing/2014/main" id="{0F4DB435-492E-C2CF-19EF-12FF0E2637EC}"/>
                </a:ext>
              </a:extLst>
            </p:cNvPr>
            <p:cNvSpPr/>
            <p:nvPr/>
          </p:nvSpPr>
          <p:spPr>
            <a:xfrm>
              <a:off x="6087681" y="1599286"/>
              <a:ext cx="237765" cy="397134"/>
            </a:xfrm>
            <a:custGeom>
              <a:avLst/>
              <a:gdLst/>
              <a:ahLst/>
              <a:cxnLst/>
              <a:rect l="l" t="t" r="r" b="b"/>
              <a:pathLst>
                <a:path w="2123" h="3546" extrusionOk="0">
                  <a:moveTo>
                    <a:pt x="672" y="1"/>
                  </a:moveTo>
                  <a:cubicBezTo>
                    <a:pt x="672" y="1"/>
                    <a:pt x="1" y="1041"/>
                    <a:pt x="571" y="3545"/>
                  </a:cubicBezTo>
                  <a:cubicBezTo>
                    <a:pt x="571" y="3545"/>
                    <a:pt x="2122" y="1713"/>
                    <a:pt x="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913;p34">
              <a:extLst>
                <a:ext uri="{FF2B5EF4-FFF2-40B4-BE49-F238E27FC236}">
                  <a16:creationId xmlns:a16="http://schemas.microsoft.com/office/drawing/2014/main" id="{FD3FC435-1E82-C103-1A45-6C8D78EB388D}"/>
                </a:ext>
              </a:extLst>
            </p:cNvPr>
            <p:cNvSpPr/>
            <p:nvPr/>
          </p:nvSpPr>
          <p:spPr>
            <a:xfrm>
              <a:off x="6177166" y="1390078"/>
              <a:ext cx="654163" cy="313810"/>
            </a:xfrm>
            <a:custGeom>
              <a:avLst/>
              <a:gdLst/>
              <a:ahLst/>
              <a:cxnLst/>
              <a:rect l="l" t="t" r="r" b="b"/>
              <a:pathLst>
                <a:path w="5841" h="2802" extrusionOk="0">
                  <a:moveTo>
                    <a:pt x="2534" y="1"/>
                  </a:moveTo>
                  <a:cubicBezTo>
                    <a:pt x="1930" y="1"/>
                    <a:pt x="1330" y="126"/>
                    <a:pt x="793" y="399"/>
                  </a:cubicBezTo>
                  <a:cubicBezTo>
                    <a:pt x="598" y="479"/>
                    <a:pt x="424" y="620"/>
                    <a:pt x="296" y="788"/>
                  </a:cubicBezTo>
                  <a:cubicBezTo>
                    <a:pt x="182" y="962"/>
                    <a:pt x="1" y="1359"/>
                    <a:pt x="115" y="1533"/>
                  </a:cubicBezTo>
                  <a:lnTo>
                    <a:pt x="121" y="1533"/>
                  </a:lnTo>
                  <a:cubicBezTo>
                    <a:pt x="237" y="1474"/>
                    <a:pt x="417" y="1440"/>
                    <a:pt x="594" y="1440"/>
                  </a:cubicBezTo>
                  <a:cubicBezTo>
                    <a:pt x="758" y="1440"/>
                    <a:pt x="918" y="1469"/>
                    <a:pt x="1021" y="1533"/>
                  </a:cubicBezTo>
                  <a:lnTo>
                    <a:pt x="1659" y="1936"/>
                  </a:lnTo>
                  <a:cubicBezTo>
                    <a:pt x="1847" y="2070"/>
                    <a:pt x="2055" y="2164"/>
                    <a:pt x="2270" y="2231"/>
                  </a:cubicBezTo>
                  <a:cubicBezTo>
                    <a:pt x="2323" y="2243"/>
                    <a:pt x="2379" y="2248"/>
                    <a:pt x="2434" y="2248"/>
                  </a:cubicBezTo>
                  <a:cubicBezTo>
                    <a:pt x="2608" y="2248"/>
                    <a:pt x="2782" y="2191"/>
                    <a:pt x="2894" y="2063"/>
                  </a:cubicBezTo>
                  <a:cubicBezTo>
                    <a:pt x="2921" y="2110"/>
                    <a:pt x="2941" y="2157"/>
                    <a:pt x="2961" y="2198"/>
                  </a:cubicBezTo>
                  <a:cubicBezTo>
                    <a:pt x="3042" y="2379"/>
                    <a:pt x="3303" y="2466"/>
                    <a:pt x="3498" y="2513"/>
                  </a:cubicBezTo>
                  <a:cubicBezTo>
                    <a:pt x="3552" y="2525"/>
                    <a:pt x="3607" y="2532"/>
                    <a:pt x="3660" y="2532"/>
                  </a:cubicBezTo>
                  <a:cubicBezTo>
                    <a:pt x="3726" y="2532"/>
                    <a:pt x="3791" y="2522"/>
                    <a:pt x="3854" y="2500"/>
                  </a:cubicBezTo>
                  <a:cubicBezTo>
                    <a:pt x="3975" y="2459"/>
                    <a:pt x="4062" y="2365"/>
                    <a:pt x="4082" y="2245"/>
                  </a:cubicBezTo>
                  <a:cubicBezTo>
                    <a:pt x="4357" y="2574"/>
                    <a:pt x="4733" y="2802"/>
                    <a:pt x="5156" y="2802"/>
                  </a:cubicBezTo>
                  <a:cubicBezTo>
                    <a:pt x="5277" y="2802"/>
                    <a:pt x="5398" y="2775"/>
                    <a:pt x="5505" y="2721"/>
                  </a:cubicBezTo>
                  <a:cubicBezTo>
                    <a:pt x="5801" y="2560"/>
                    <a:pt x="5841" y="2151"/>
                    <a:pt x="5747" y="1828"/>
                  </a:cubicBezTo>
                  <a:cubicBezTo>
                    <a:pt x="5512" y="996"/>
                    <a:pt x="4700" y="452"/>
                    <a:pt x="3874" y="204"/>
                  </a:cubicBezTo>
                  <a:cubicBezTo>
                    <a:pt x="3442" y="72"/>
                    <a:pt x="2987" y="1"/>
                    <a:pt x="25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914;p34">
              <a:extLst>
                <a:ext uri="{FF2B5EF4-FFF2-40B4-BE49-F238E27FC236}">
                  <a16:creationId xmlns:a16="http://schemas.microsoft.com/office/drawing/2014/main" id="{8B2B00FF-595A-0C99-72D8-4281AAA175A3}"/>
                </a:ext>
              </a:extLst>
            </p:cNvPr>
            <p:cNvSpPr/>
            <p:nvPr/>
          </p:nvSpPr>
          <p:spPr>
            <a:xfrm>
              <a:off x="6174142" y="2187039"/>
              <a:ext cx="242021" cy="308546"/>
            </a:xfrm>
            <a:custGeom>
              <a:avLst/>
              <a:gdLst/>
              <a:ahLst/>
              <a:cxnLst/>
              <a:rect l="l" t="t" r="r" b="b"/>
              <a:pathLst>
                <a:path w="2161" h="2755" extrusionOk="0">
                  <a:moveTo>
                    <a:pt x="45" y="1"/>
                  </a:moveTo>
                  <a:cubicBezTo>
                    <a:pt x="41" y="1"/>
                    <a:pt x="38" y="1"/>
                    <a:pt x="34" y="2"/>
                  </a:cubicBezTo>
                  <a:cubicBezTo>
                    <a:pt x="14" y="2"/>
                    <a:pt x="1" y="22"/>
                    <a:pt x="1" y="49"/>
                  </a:cubicBezTo>
                  <a:cubicBezTo>
                    <a:pt x="8" y="69"/>
                    <a:pt x="316" y="2379"/>
                    <a:pt x="2089" y="2755"/>
                  </a:cubicBezTo>
                  <a:lnTo>
                    <a:pt x="2095" y="2755"/>
                  </a:lnTo>
                  <a:cubicBezTo>
                    <a:pt x="2098" y="2755"/>
                    <a:pt x="2100" y="2755"/>
                    <a:pt x="2102" y="2755"/>
                  </a:cubicBezTo>
                  <a:cubicBezTo>
                    <a:pt x="2156" y="2755"/>
                    <a:pt x="2160" y="2680"/>
                    <a:pt x="2109" y="2674"/>
                  </a:cubicBezTo>
                  <a:cubicBezTo>
                    <a:pt x="390" y="2305"/>
                    <a:pt x="81" y="63"/>
                    <a:pt x="81" y="36"/>
                  </a:cubicBezTo>
                  <a:cubicBezTo>
                    <a:pt x="81" y="18"/>
                    <a:pt x="66" y="1"/>
                    <a:pt x="4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915;p34">
              <a:extLst>
                <a:ext uri="{FF2B5EF4-FFF2-40B4-BE49-F238E27FC236}">
                  <a16:creationId xmlns:a16="http://schemas.microsoft.com/office/drawing/2014/main" id="{E2D5FFCB-8AE5-2777-6AEF-9F2A75A1F8DA}"/>
                </a:ext>
              </a:extLst>
            </p:cNvPr>
            <p:cNvSpPr/>
            <p:nvPr/>
          </p:nvSpPr>
          <p:spPr>
            <a:xfrm>
              <a:off x="6687642" y="2187039"/>
              <a:ext cx="207639" cy="301043"/>
            </a:xfrm>
            <a:custGeom>
              <a:avLst/>
              <a:gdLst/>
              <a:ahLst/>
              <a:cxnLst/>
              <a:rect l="l" t="t" r="r" b="b"/>
              <a:pathLst>
                <a:path w="1854" h="2688" extrusionOk="0">
                  <a:moveTo>
                    <a:pt x="1700" y="1"/>
                  </a:moveTo>
                  <a:cubicBezTo>
                    <a:pt x="1698" y="1"/>
                    <a:pt x="1695" y="1"/>
                    <a:pt x="1692" y="2"/>
                  </a:cubicBezTo>
                  <a:cubicBezTo>
                    <a:pt x="1666" y="2"/>
                    <a:pt x="1652" y="22"/>
                    <a:pt x="1652" y="42"/>
                  </a:cubicBezTo>
                  <a:cubicBezTo>
                    <a:pt x="1652" y="63"/>
                    <a:pt x="1766" y="1754"/>
                    <a:pt x="34" y="2607"/>
                  </a:cubicBezTo>
                  <a:cubicBezTo>
                    <a:pt x="14" y="2614"/>
                    <a:pt x="1" y="2640"/>
                    <a:pt x="14" y="2661"/>
                  </a:cubicBezTo>
                  <a:cubicBezTo>
                    <a:pt x="21" y="2674"/>
                    <a:pt x="34" y="2687"/>
                    <a:pt x="54" y="2687"/>
                  </a:cubicBezTo>
                  <a:cubicBezTo>
                    <a:pt x="54" y="2687"/>
                    <a:pt x="61" y="2681"/>
                    <a:pt x="68" y="2681"/>
                  </a:cubicBezTo>
                  <a:cubicBezTo>
                    <a:pt x="1854" y="1801"/>
                    <a:pt x="1739" y="56"/>
                    <a:pt x="1739" y="42"/>
                  </a:cubicBezTo>
                  <a:cubicBezTo>
                    <a:pt x="1734" y="19"/>
                    <a:pt x="1718" y="1"/>
                    <a:pt x="170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916;p34">
              <a:extLst>
                <a:ext uri="{FF2B5EF4-FFF2-40B4-BE49-F238E27FC236}">
                  <a16:creationId xmlns:a16="http://schemas.microsoft.com/office/drawing/2014/main" id="{4FB4C074-10D6-0C83-52CC-B328C679570D}"/>
                </a:ext>
              </a:extLst>
            </p:cNvPr>
            <p:cNvSpPr/>
            <p:nvPr/>
          </p:nvSpPr>
          <p:spPr>
            <a:xfrm>
              <a:off x="6240331" y="2718794"/>
              <a:ext cx="1256248" cy="2420212"/>
            </a:xfrm>
            <a:custGeom>
              <a:avLst/>
              <a:gdLst/>
              <a:ahLst/>
              <a:cxnLst/>
              <a:rect l="l" t="t" r="r" b="b"/>
              <a:pathLst>
                <a:path w="11217" h="21610" extrusionOk="0">
                  <a:moveTo>
                    <a:pt x="6948" y="0"/>
                  </a:moveTo>
                  <a:cubicBezTo>
                    <a:pt x="6948" y="0"/>
                    <a:pt x="6959" y="32"/>
                    <a:pt x="6978" y="94"/>
                  </a:cubicBezTo>
                  <a:lnTo>
                    <a:pt x="6978" y="94"/>
                  </a:lnTo>
                  <a:cubicBezTo>
                    <a:pt x="6964" y="34"/>
                    <a:pt x="6948" y="0"/>
                    <a:pt x="6948" y="0"/>
                  </a:cubicBezTo>
                  <a:close/>
                  <a:moveTo>
                    <a:pt x="6978" y="94"/>
                  </a:moveTo>
                  <a:cubicBezTo>
                    <a:pt x="7060" y="426"/>
                    <a:pt x="7129" y="1552"/>
                    <a:pt x="4518" y="2081"/>
                  </a:cubicBezTo>
                  <a:cubicBezTo>
                    <a:pt x="3973" y="2191"/>
                    <a:pt x="3480" y="2237"/>
                    <a:pt x="3037" y="2237"/>
                  </a:cubicBezTo>
                  <a:cubicBezTo>
                    <a:pt x="970" y="2237"/>
                    <a:pt x="1" y="1249"/>
                    <a:pt x="1" y="1249"/>
                  </a:cubicBezTo>
                  <a:lnTo>
                    <a:pt x="1" y="1249"/>
                  </a:lnTo>
                  <a:lnTo>
                    <a:pt x="598" y="21609"/>
                  </a:lnTo>
                  <a:lnTo>
                    <a:pt x="9358" y="21609"/>
                  </a:lnTo>
                  <a:cubicBezTo>
                    <a:pt x="11217" y="13819"/>
                    <a:pt x="7359" y="1297"/>
                    <a:pt x="6978" y="94"/>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917;p34">
              <a:extLst>
                <a:ext uri="{FF2B5EF4-FFF2-40B4-BE49-F238E27FC236}">
                  <a16:creationId xmlns:a16="http://schemas.microsoft.com/office/drawing/2014/main" id="{B0B39357-916D-9ECC-A867-1BEE075D0364}"/>
                </a:ext>
              </a:extLst>
            </p:cNvPr>
            <p:cNvSpPr/>
            <p:nvPr/>
          </p:nvSpPr>
          <p:spPr>
            <a:xfrm>
              <a:off x="5088233" y="2921058"/>
              <a:ext cx="604885" cy="1645991"/>
            </a:xfrm>
            <a:custGeom>
              <a:avLst/>
              <a:gdLst/>
              <a:ahLst/>
              <a:cxnLst/>
              <a:rect l="l" t="t" r="r" b="b"/>
              <a:pathLst>
                <a:path w="5401" h="14697" extrusionOk="0">
                  <a:moveTo>
                    <a:pt x="5401" y="0"/>
                  </a:moveTo>
                  <a:cubicBezTo>
                    <a:pt x="5400" y="0"/>
                    <a:pt x="547" y="719"/>
                    <a:pt x="191" y="9136"/>
                  </a:cubicBezTo>
                  <a:cubicBezTo>
                    <a:pt x="0" y="13646"/>
                    <a:pt x="1094" y="14697"/>
                    <a:pt x="2152" y="14697"/>
                  </a:cubicBezTo>
                  <a:cubicBezTo>
                    <a:pt x="2691" y="14697"/>
                    <a:pt x="3221" y="14424"/>
                    <a:pt x="3568" y="14198"/>
                  </a:cubicBezTo>
                  <a:cubicBezTo>
                    <a:pt x="3789" y="14057"/>
                    <a:pt x="3991" y="13876"/>
                    <a:pt x="4159" y="13661"/>
                  </a:cubicBezTo>
                  <a:lnTo>
                    <a:pt x="5179" y="12412"/>
                  </a:lnTo>
                  <a:lnTo>
                    <a:pt x="540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918;p34">
              <a:extLst>
                <a:ext uri="{FF2B5EF4-FFF2-40B4-BE49-F238E27FC236}">
                  <a16:creationId xmlns:a16="http://schemas.microsoft.com/office/drawing/2014/main" id="{533F99EA-A1DD-B467-B1D0-41CAEAACCD4E}"/>
                </a:ext>
              </a:extLst>
            </p:cNvPr>
            <p:cNvSpPr/>
            <p:nvPr/>
          </p:nvSpPr>
          <p:spPr>
            <a:xfrm>
              <a:off x="5171334" y="2799991"/>
              <a:ext cx="1405201" cy="2339016"/>
            </a:xfrm>
            <a:custGeom>
              <a:avLst/>
              <a:gdLst/>
              <a:ahLst/>
              <a:cxnLst/>
              <a:rect l="l" t="t" r="r" b="b"/>
              <a:pathLst>
                <a:path w="12547" h="20885" extrusionOk="0">
                  <a:moveTo>
                    <a:pt x="6995" y="0"/>
                  </a:moveTo>
                  <a:cubicBezTo>
                    <a:pt x="1" y="1528"/>
                    <a:pt x="3809" y="11409"/>
                    <a:pt x="3956" y="11784"/>
                  </a:cubicBezTo>
                  <a:lnTo>
                    <a:pt x="3956" y="11784"/>
                  </a:lnTo>
                  <a:cubicBezTo>
                    <a:pt x="3968" y="11839"/>
                    <a:pt x="3981" y="11897"/>
                    <a:pt x="3994" y="11956"/>
                  </a:cubicBezTo>
                  <a:cubicBezTo>
                    <a:pt x="4732" y="15346"/>
                    <a:pt x="1826" y="20884"/>
                    <a:pt x="1826" y="20884"/>
                  </a:cubicBezTo>
                  <a:lnTo>
                    <a:pt x="10143" y="20884"/>
                  </a:lnTo>
                  <a:cubicBezTo>
                    <a:pt x="12546" y="12104"/>
                    <a:pt x="10143" y="2276"/>
                    <a:pt x="10143" y="2276"/>
                  </a:cubicBezTo>
                  <a:cubicBezTo>
                    <a:pt x="9465" y="336"/>
                    <a:pt x="6995" y="0"/>
                    <a:pt x="69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919;p34">
              <a:extLst>
                <a:ext uri="{FF2B5EF4-FFF2-40B4-BE49-F238E27FC236}">
                  <a16:creationId xmlns:a16="http://schemas.microsoft.com/office/drawing/2014/main" id="{9595B3F6-0A0C-EB1C-3454-BFB5B44BE115}"/>
                </a:ext>
              </a:extLst>
            </p:cNvPr>
            <p:cNvSpPr/>
            <p:nvPr/>
          </p:nvSpPr>
          <p:spPr>
            <a:xfrm>
              <a:off x="6230588" y="3234870"/>
              <a:ext cx="92508" cy="79404"/>
            </a:xfrm>
            <a:custGeom>
              <a:avLst/>
              <a:gdLst/>
              <a:ahLst/>
              <a:cxnLst/>
              <a:rect l="l" t="t" r="r" b="b"/>
              <a:pathLst>
                <a:path w="826" h="709" extrusionOk="0">
                  <a:moveTo>
                    <a:pt x="488" y="84"/>
                  </a:moveTo>
                  <a:cubicBezTo>
                    <a:pt x="631" y="84"/>
                    <a:pt x="745" y="209"/>
                    <a:pt x="745" y="353"/>
                  </a:cubicBezTo>
                  <a:cubicBezTo>
                    <a:pt x="745" y="517"/>
                    <a:pt x="612" y="626"/>
                    <a:pt x="472" y="626"/>
                  </a:cubicBezTo>
                  <a:cubicBezTo>
                    <a:pt x="406" y="626"/>
                    <a:pt x="338" y="602"/>
                    <a:pt x="282" y="548"/>
                  </a:cubicBezTo>
                  <a:cubicBezTo>
                    <a:pt x="114" y="373"/>
                    <a:pt x="235" y="85"/>
                    <a:pt x="477" y="85"/>
                  </a:cubicBezTo>
                  <a:cubicBezTo>
                    <a:pt x="481" y="84"/>
                    <a:pt x="484" y="84"/>
                    <a:pt x="488" y="84"/>
                  </a:cubicBezTo>
                  <a:close/>
                  <a:moveTo>
                    <a:pt x="473" y="0"/>
                  </a:moveTo>
                  <a:cubicBezTo>
                    <a:pt x="386" y="0"/>
                    <a:pt x="296" y="33"/>
                    <a:pt x="222" y="105"/>
                  </a:cubicBezTo>
                  <a:cubicBezTo>
                    <a:pt x="0" y="326"/>
                    <a:pt x="161" y="709"/>
                    <a:pt x="477" y="709"/>
                  </a:cubicBezTo>
                  <a:cubicBezTo>
                    <a:pt x="672" y="709"/>
                    <a:pt x="826" y="548"/>
                    <a:pt x="826" y="353"/>
                  </a:cubicBezTo>
                  <a:cubicBezTo>
                    <a:pt x="826" y="140"/>
                    <a:pt x="655" y="0"/>
                    <a:pt x="473"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20;p34">
              <a:extLst>
                <a:ext uri="{FF2B5EF4-FFF2-40B4-BE49-F238E27FC236}">
                  <a16:creationId xmlns:a16="http://schemas.microsoft.com/office/drawing/2014/main" id="{268D3FB1-0DB6-7D06-4B2A-7109FB43EEC8}"/>
                </a:ext>
              </a:extLst>
            </p:cNvPr>
            <p:cNvSpPr/>
            <p:nvPr/>
          </p:nvSpPr>
          <p:spPr>
            <a:xfrm>
              <a:off x="6286250" y="3597400"/>
              <a:ext cx="92508" cy="80076"/>
            </a:xfrm>
            <a:custGeom>
              <a:avLst/>
              <a:gdLst/>
              <a:ahLst/>
              <a:cxnLst/>
              <a:rect l="l" t="t" r="r" b="b"/>
              <a:pathLst>
                <a:path w="826" h="715" extrusionOk="0">
                  <a:moveTo>
                    <a:pt x="470" y="90"/>
                  </a:moveTo>
                  <a:cubicBezTo>
                    <a:pt x="618" y="90"/>
                    <a:pt x="738" y="211"/>
                    <a:pt x="738" y="358"/>
                  </a:cubicBezTo>
                  <a:cubicBezTo>
                    <a:pt x="738" y="521"/>
                    <a:pt x="608" y="629"/>
                    <a:pt x="471" y="629"/>
                  </a:cubicBezTo>
                  <a:cubicBezTo>
                    <a:pt x="405" y="629"/>
                    <a:pt x="337" y="603"/>
                    <a:pt x="282" y="546"/>
                  </a:cubicBezTo>
                  <a:cubicBezTo>
                    <a:pt x="107" y="379"/>
                    <a:pt x="228" y="90"/>
                    <a:pt x="470" y="90"/>
                  </a:cubicBezTo>
                  <a:close/>
                  <a:moveTo>
                    <a:pt x="466" y="1"/>
                  </a:moveTo>
                  <a:cubicBezTo>
                    <a:pt x="380" y="1"/>
                    <a:pt x="292" y="32"/>
                    <a:pt x="222" y="103"/>
                  </a:cubicBezTo>
                  <a:cubicBezTo>
                    <a:pt x="0" y="332"/>
                    <a:pt x="154" y="714"/>
                    <a:pt x="470" y="714"/>
                  </a:cubicBezTo>
                  <a:cubicBezTo>
                    <a:pt x="665" y="708"/>
                    <a:pt x="826" y="553"/>
                    <a:pt x="826" y="358"/>
                  </a:cubicBezTo>
                  <a:cubicBezTo>
                    <a:pt x="826" y="144"/>
                    <a:pt x="649" y="1"/>
                    <a:pt x="46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21;p34">
              <a:extLst>
                <a:ext uri="{FF2B5EF4-FFF2-40B4-BE49-F238E27FC236}">
                  <a16:creationId xmlns:a16="http://schemas.microsoft.com/office/drawing/2014/main" id="{88DA26F4-A906-4F16-2A7E-554E0DE15179}"/>
                </a:ext>
              </a:extLst>
            </p:cNvPr>
            <p:cNvSpPr/>
            <p:nvPr/>
          </p:nvSpPr>
          <p:spPr>
            <a:xfrm>
              <a:off x="6320744" y="3960378"/>
              <a:ext cx="92620" cy="79404"/>
            </a:xfrm>
            <a:custGeom>
              <a:avLst/>
              <a:gdLst/>
              <a:ahLst/>
              <a:cxnLst/>
              <a:rect l="l" t="t" r="r" b="b"/>
              <a:pathLst>
                <a:path w="827" h="709" extrusionOk="0">
                  <a:moveTo>
                    <a:pt x="477" y="85"/>
                  </a:moveTo>
                  <a:cubicBezTo>
                    <a:pt x="625" y="85"/>
                    <a:pt x="746" y="205"/>
                    <a:pt x="746" y="353"/>
                  </a:cubicBezTo>
                  <a:cubicBezTo>
                    <a:pt x="746" y="517"/>
                    <a:pt x="613" y="626"/>
                    <a:pt x="473" y="626"/>
                  </a:cubicBezTo>
                  <a:cubicBezTo>
                    <a:pt x="406" y="626"/>
                    <a:pt x="339" y="602"/>
                    <a:pt x="283" y="548"/>
                  </a:cubicBezTo>
                  <a:cubicBezTo>
                    <a:pt x="115" y="380"/>
                    <a:pt x="236" y="85"/>
                    <a:pt x="477" y="85"/>
                  </a:cubicBezTo>
                  <a:close/>
                  <a:moveTo>
                    <a:pt x="471" y="0"/>
                  </a:moveTo>
                  <a:cubicBezTo>
                    <a:pt x="383" y="0"/>
                    <a:pt x="294" y="33"/>
                    <a:pt x="222" y="105"/>
                  </a:cubicBezTo>
                  <a:cubicBezTo>
                    <a:pt x="1" y="326"/>
                    <a:pt x="162" y="709"/>
                    <a:pt x="477" y="709"/>
                  </a:cubicBezTo>
                  <a:cubicBezTo>
                    <a:pt x="672" y="709"/>
                    <a:pt x="827" y="548"/>
                    <a:pt x="827" y="353"/>
                  </a:cubicBezTo>
                  <a:cubicBezTo>
                    <a:pt x="827" y="140"/>
                    <a:pt x="652" y="0"/>
                    <a:pt x="47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22;p34">
              <a:extLst>
                <a:ext uri="{FF2B5EF4-FFF2-40B4-BE49-F238E27FC236}">
                  <a16:creationId xmlns:a16="http://schemas.microsoft.com/office/drawing/2014/main" id="{6130016E-1E55-F86C-F2EA-064A55ECBD22}"/>
                </a:ext>
              </a:extLst>
            </p:cNvPr>
            <p:cNvSpPr/>
            <p:nvPr/>
          </p:nvSpPr>
          <p:spPr>
            <a:xfrm>
              <a:off x="6304281" y="4364122"/>
              <a:ext cx="92508" cy="79404"/>
            </a:xfrm>
            <a:custGeom>
              <a:avLst/>
              <a:gdLst/>
              <a:ahLst/>
              <a:cxnLst/>
              <a:rect l="l" t="t" r="r" b="b"/>
              <a:pathLst>
                <a:path w="826" h="709" extrusionOk="0">
                  <a:moveTo>
                    <a:pt x="470" y="84"/>
                  </a:moveTo>
                  <a:cubicBezTo>
                    <a:pt x="624" y="84"/>
                    <a:pt x="745" y="205"/>
                    <a:pt x="745" y="353"/>
                  </a:cubicBezTo>
                  <a:cubicBezTo>
                    <a:pt x="745" y="517"/>
                    <a:pt x="609" y="626"/>
                    <a:pt x="469" y="626"/>
                  </a:cubicBezTo>
                  <a:cubicBezTo>
                    <a:pt x="403" y="626"/>
                    <a:pt x="336" y="601"/>
                    <a:pt x="282" y="548"/>
                  </a:cubicBezTo>
                  <a:cubicBezTo>
                    <a:pt x="114" y="373"/>
                    <a:pt x="235" y="84"/>
                    <a:pt x="470" y="84"/>
                  </a:cubicBezTo>
                  <a:close/>
                  <a:moveTo>
                    <a:pt x="470" y="0"/>
                  </a:moveTo>
                  <a:cubicBezTo>
                    <a:pt x="383" y="0"/>
                    <a:pt x="294" y="33"/>
                    <a:pt x="222" y="105"/>
                  </a:cubicBezTo>
                  <a:cubicBezTo>
                    <a:pt x="0" y="326"/>
                    <a:pt x="161" y="709"/>
                    <a:pt x="470" y="709"/>
                  </a:cubicBezTo>
                  <a:cubicBezTo>
                    <a:pt x="671" y="709"/>
                    <a:pt x="826" y="548"/>
                    <a:pt x="826" y="353"/>
                  </a:cubicBezTo>
                  <a:cubicBezTo>
                    <a:pt x="826" y="140"/>
                    <a:pt x="651" y="0"/>
                    <a:pt x="47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923;p34">
              <a:extLst>
                <a:ext uri="{FF2B5EF4-FFF2-40B4-BE49-F238E27FC236}">
                  <a16:creationId xmlns:a16="http://schemas.microsoft.com/office/drawing/2014/main" id="{CD3E3397-3171-A132-56A2-42D4FDB1FB67}"/>
                </a:ext>
              </a:extLst>
            </p:cNvPr>
            <p:cNvSpPr/>
            <p:nvPr/>
          </p:nvSpPr>
          <p:spPr>
            <a:xfrm>
              <a:off x="6250859" y="4767307"/>
              <a:ext cx="92620" cy="79964"/>
            </a:xfrm>
            <a:custGeom>
              <a:avLst/>
              <a:gdLst/>
              <a:ahLst/>
              <a:cxnLst/>
              <a:rect l="l" t="t" r="r" b="b"/>
              <a:pathLst>
                <a:path w="827" h="714" extrusionOk="0">
                  <a:moveTo>
                    <a:pt x="477" y="89"/>
                  </a:moveTo>
                  <a:cubicBezTo>
                    <a:pt x="625" y="89"/>
                    <a:pt x="746" y="210"/>
                    <a:pt x="746" y="358"/>
                  </a:cubicBezTo>
                  <a:cubicBezTo>
                    <a:pt x="746" y="520"/>
                    <a:pt x="612" y="628"/>
                    <a:pt x="473" y="628"/>
                  </a:cubicBezTo>
                  <a:cubicBezTo>
                    <a:pt x="406" y="628"/>
                    <a:pt x="337" y="603"/>
                    <a:pt x="282" y="546"/>
                  </a:cubicBezTo>
                  <a:cubicBezTo>
                    <a:pt x="115" y="378"/>
                    <a:pt x="235" y="89"/>
                    <a:pt x="477" y="89"/>
                  </a:cubicBezTo>
                  <a:close/>
                  <a:moveTo>
                    <a:pt x="469" y="0"/>
                  </a:moveTo>
                  <a:cubicBezTo>
                    <a:pt x="383" y="0"/>
                    <a:pt x="295" y="32"/>
                    <a:pt x="222" y="103"/>
                  </a:cubicBezTo>
                  <a:cubicBezTo>
                    <a:pt x="1" y="331"/>
                    <a:pt x="162" y="714"/>
                    <a:pt x="477" y="714"/>
                  </a:cubicBezTo>
                  <a:cubicBezTo>
                    <a:pt x="672" y="707"/>
                    <a:pt x="826" y="552"/>
                    <a:pt x="826" y="358"/>
                  </a:cubicBezTo>
                  <a:cubicBezTo>
                    <a:pt x="826" y="143"/>
                    <a:pt x="652" y="0"/>
                    <a:pt x="46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924;p34">
              <a:extLst>
                <a:ext uri="{FF2B5EF4-FFF2-40B4-BE49-F238E27FC236}">
                  <a16:creationId xmlns:a16="http://schemas.microsoft.com/office/drawing/2014/main" id="{80E3162D-27FE-F7A9-A223-8C13B8B8F586}"/>
                </a:ext>
              </a:extLst>
            </p:cNvPr>
            <p:cNvSpPr/>
            <p:nvPr/>
          </p:nvSpPr>
          <p:spPr>
            <a:xfrm>
              <a:off x="5478762" y="2398151"/>
              <a:ext cx="518873" cy="2740854"/>
            </a:xfrm>
            <a:custGeom>
              <a:avLst/>
              <a:gdLst/>
              <a:ahLst/>
              <a:cxnLst/>
              <a:rect l="l" t="t" r="r" b="b"/>
              <a:pathLst>
                <a:path w="4633" h="24473" extrusionOk="0">
                  <a:moveTo>
                    <a:pt x="741" y="1"/>
                  </a:moveTo>
                  <a:cubicBezTo>
                    <a:pt x="720" y="1"/>
                    <a:pt x="699" y="2"/>
                    <a:pt x="678" y="4"/>
                  </a:cubicBezTo>
                  <a:cubicBezTo>
                    <a:pt x="625" y="10"/>
                    <a:pt x="564" y="17"/>
                    <a:pt x="511" y="37"/>
                  </a:cubicBezTo>
                  <a:cubicBezTo>
                    <a:pt x="202" y="124"/>
                    <a:pt x="0" y="426"/>
                    <a:pt x="41" y="749"/>
                  </a:cubicBezTo>
                  <a:lnTo>
                    <a:pt x="2672" y="24472"/>
                  </a:lnTo>
                  <a:lnTo>
                    <a:pt x="4632" y="24472"/>
                  </a:lnTo>
                  <a:lnTo>
                    <a:pt x="1403" y="581"/>
                  </a:lnTo>
                  <a:cubicBezTo>
                    <a:pt x="1359" y="246"/>
                    <a:pt x="1071" y="1"/>
                    <a:pt x="74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925;p34">
              <a:extLst>
                <a:ext uri="{FF2B5EF4-FFF2-40B4-BE49-F238E27FC236}">
                  <a16:creationId xmlns:a16="http://schemas.microsoft.com/office/drawing/2014/main" id="{CACF5D57-28B2-60BD-C934-1C196C5014FA}"/>
                </a:ext>
              </a:extLst>
            </p:cNvPr>
            <p:cNvSpPr/>
            <p:nvPr/>
          </p:nvSpPr>
          <p:spPr>
            <a:xfrm>
              <a:off x="4955742" y="3027790"/>
              <a:ext cx="1003475" cy="1426928"/>
            </a:xfrm>
            <a:custGeom>
              <a:avLst/>
              <a:gdLst/>
              <a:ahLst/>
              <a:cxnLst/>
              <a:rect l="l" t="t" r="r" b="b"/>
              <a:pathLst>
                <a:path w="8960" h="12741" extrusionOk="0">
                  <a:moveTo>
                    <a:pt x="5533" y="0"/>
                  </a:moveTo>
                  <a:cubicBezTo>
                    <a:pt x="5330" y="0"/>
                    <a:pt x="5152" y="71"/>
                    <a:pt x="5026" y="242"/>
                  </a:cubicBezTo>
                  <a:cubicBezTo>
                    <a:pt x="4489" y="960"/>
                    <a:pt x="3952" y="2424"/>
                    <a:pt x="3771" y="2934"/>
                  </a:cubicBezTo>
                  <a:cubicBezTo>
                    <a:pt x="3724" y="3055"/>
                    <a:pt x="3724" y="3182"/>
                    <a:pt x="3751" y="3310"/>
                  </a:cubicBezTo>
                  <a:lnTo>
                    <a:pt x="4247" y="5270"/>
                  </a:lnTo>
                  <a:cubicBezTo>
                    <a:pt x="4294" y="5438"/>
                    <a:pt x="4274" y="5619"/>
                    <a:pt x="4200" y="5773"/>
                  </a:cubicBezTo>
                  <a:lnTo>
                    <a:pt x="3099" y="8042"/>
                  </a:lnTo>
                  <a:cubicBezTo>
                    <a:pt x="3098" y="8042"/>
                    <a:pt x="3097" y="8042"/>
                    <a:pt x="3096" y="8042"/>
                  </a:cubicBezTo>
                  <a:cubicBezTo>
                    <a:pt x="1908" y="8042"/>
                    <a:pt x="1" y="11856"/>
                    <a:pt x="2744" y="12607"/>
                  </a:cubicBezTo>
                  <a:cubicBezTo>
                    <a:pt x="3079" y="12700"/>
                    <a:pt x="3388" y="12741"/>
                    <a:pt x="3671" y="12741"/>
                  </a:cubicBezTo>
                  <a:cubicBezTo>
                    <a:pt x="5702" y="12741"/>
                    <a:pt x="6436" y="10647"/>
                    <a:pt x="6436" y="10647"/>
                  </a:cubicBezTo>
                  <a:lnTo>
                    <a:pt x="5919" y="4753"/>
                  </a:lnTo>
                  <a:lnTo>
                    <a:pt x="6872" y="4397"/>
                  </a:lnTo>
                  <a:lnTo>
                    <a:pt x="7550" y="4518"/>
                  </a:lnTo>
                  <a:cubicBezTo>
                    <a:pt x="8295" y="4337"/>
                    <a:pt x="7879" y="3786"/>
                    <a:pt x="7879" y="3786"/>
                  </a:cubicBezTo>
                  <a:lnTo>
                    <a:pt x="7879" y="3786"/>
                  </a:lnTo>
                  <a:cubicBezTo>
                    <a:pt x="7879" y="3786"/>
                    <a:pt x="8169" y="3906"/>
                    <a:pt x="8425" y="3906"/>
                  </a:cubicBezTo>
                  <a:cubicBezTo>
                    <a:pt x="8553" y="3906"/>
                    <a:pt x="8673" y="3876"/>
                    <a:pt x="8745" y="3786"/>
                  </a:cubicBezTo>
                  <a:cubicBezTo>
                    <a:pt x="8960" y="3525"/>
                    <a:pt x="7852" y="2974"/>
                    <a:pt x="7852" y="2974"/>
                  </a:cubicBezTo>
                  <a:lnTo>
                    <a:pt x="7852" y="2753"/>
                  </a:lnTo>
                  <a:cubicBezTo>
                    <a:pt x="7846" y="2383"/>
                    <a:pt x="7617" y="2061"/>
                    <a:pt x="7275" y="1940"/>
                  </a:cubicBezTo>
                  <a:lnTo>
                    <a:pt x="5919" y="1464"/>
                  </a:lnTo>
                  <a:cubicBezTo>
                    <a:pt x="5834" y="1434"/>
                    <a:pt x="5746" y="1419"/>
                    <a:pt x="5658" y="1419"/>
                  </a:cubicBezTo>
                  <a:cubicBezTo>
                    <a:pt x="5566" y="1419"/>
                    <a:pt x="5475" y="1436"/>
                    <a:pt x="5389" y="1470"/>
                  </a:cubicBezTo>
                  <a:lnTo>
                    <a:pt x="5187" y="1551"/>
                  </a:lnTo>
                  <a:lnTo>
                    <a:pt x="5738" y="933"/>
                  </a:lnTo>
                  <a:cubicBezTo>
                    <a:pt x="5738" y="933"/>
                    <a:pt x="6678" y="1589"/>
                    <a:pt x="7181" y="1589"/>
                  </a:cubicBezTo>
                  <a:cubicBezTo>
                    <a:pt x="7272" y="1589"/>
                    <a:pt x="7348" y="1568"/>
                    <a:pt x="7402" y="1517"/>
                  </a:cubicBezTo>
                  <a:cubicBezTo>
                    <a:pt x="7690" y="1257"/>
                    <a:pt x="6389" y="0"/>
                    <a:pt x="5533"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926;p34">
              <a:extLst>
                <a:ext uri="{FF2B5EF4-FFF2-40B4-BE49-F238E27FC236}">
                  <a16:creationId xmlns:a16="http://schemas.microsoft.com/office/drawing/2014/main" id="{7BDA0CE8-C827-6774-930F-E6EE988D8AB7}"/>
                </a:ext>
              </a:extLst>
            </p:cNvPr>
            <p:cNvSpPr/>
            <p:nvPr/>
          </p:nvSpPr>
          <p:spPr>
            <a:xfrm>
              <a:off x="5500601" y="3127690"/>
              <a:ext cx="290627" cy="116699"/>
            </a:xfrm>
            <a:custGeom>
              <a:avLst/>
              <a:gdLst/>
              <a:ahLst/>
              <a:cxnLst/>
              <a:rect l="l" t="t" r="r" b="b"/>
              <a:pathLst>
                <a:path w="2595" h="1042" extrusionOk="0">
                  <a:moveTo>
                    <a:pt x="877" y="0"/>
                  </a:moveTo>
                  <a:cubicBezTo>
                    <a:pt x="865" y="0"/>
                    <a:pt x="854" y="6"/>
                    <a:pt x="846" y="15"/>
                  </a:cubicBezTo>
                  <a:lnTo>
                    <a:pt x="27" y="968"/>
                  </a:lnTo>
                  <a:cubicBezTo>
                    <a:pt x="0" y="995"/>
                    <a:pt x="20" y="1035"/>
                    <a:pt x="60" y="1042"/>
                  </a:cubicBezTo>
                  <a:cubicBezTo>
                    <a:pt x="67" y="1035"/>
                    <a:pt x="81" y="1028"/>
                    <a:pt x="87" y="1021"/>
                  </a:cubicBezTo>
                  <a:lnTo>
                    <a:pt x="879" y="95"/>
                  </a:lnTo>
                  <a:cubicBezTo>
                    <a:pt x="1046" y="210"/>
                    <a:pt x="1806" y="711"/>
                    <a:pt x="2324" y="711"/>
                  </a:cubicBezTo>
                  <a:cubicBezTo>
                    <a:pt x="2410" y="711"/>
                    <a:pt x="2489" y="697"/>
                    <a:pt x="2558" y="666"/>
                  </a:cubicBezTo>
                  <a:cubicBezTo>
                    <a:pt x="2594" y="641"/>
                    <a:pt x="2570" y="583"/>
                    <a:pt x="2530" y="583"/>
                  </a:cubicBezTo>
                  <a:cubicBezTo>
                    <a:pt x="2526" y="583"/>
                    <a:pt x="2522" y="584"/>
                    <a:pt x="2517" y="585"/>
                  </a:cubicBezTo>
                  <a:cubicBezTo>
                    <a:pt x="2458" y="614"/>
                    <a:pt x="2388" y="626"/>
                    <a:pt x="2312" y="626"/>
                  </a:cubicBezTo>
                  <a:cubicBezTo>
                    <a:pt x="1776" y="626"/>
                    <a:pt x="911" y="14"/>
                    <a:pt x="900" y="8"/>
                  </a:cubicBezTo>
                  <a:cubicBezTo>
                    <a:pt x="892" y="3"/>
                    <a:pt x="884" y="0"/>
                    <a:pt x="87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927;p34">
              <a:extLst>
                <a:ext uri="{FF2B5EF4-FFF2-40B4-BE49-F238E27FC236}">
                  <a16:creationId xmlns:a16="http://schemas.microsoft.com/office/drawing/2014/main" id="{F41E25D6-4F0E-F3F4-238F-853462448E9C}"/>
                </a:ext>
              </a:extLst>
            </p:cNvPr>
            <p:cNvSpPr/>
            <p:nvPr/>
          </p:nvSpPr>
          <p:spPr>
            <a:xfrm>
              <a:off x="5502057" y="3296916"/>
              <a:ext cx="412814" cy="113675"/>
            </a:xfrm>
            <a:custGeom>
              <a:avLst/>
              <a:gdLst/>
              <a:ahLst/>
              <a:cxnLst/>
              <a:rect l="l" t="t" r="r" b="b"/>
              <a:pathLst>
                <a:path w="3686" h="1015" extrusionOk="0">
                  <a:moveTo>
                    <a:pt x="1693" y="1"/>
                  </a:moveTo>
                  <a:cubicBezTo>
                    <a:pt x="1650" y="1"/>
                    <a:pt x="1607" y="3"/>
                    <a:pt x="1565" y="7"/>
                  </a:cubicBezTo>
                  <a:lnTo>
                    <a:pt x="41" y="141"/>
                  </a:lnTo>
                  <a:cubicBezTo>
                    <a:pt x="21" y="148"/>
                    <a:pt x="0" y="168"/>
                    <a:pt x="0" y="188"/>
                  </a:cubicBezTo>
                  <a:cubicBezTo>
                    <a:pt x="7" y="215"/>
                    <a:pt x="27" y="229"/>
                    <a:pt x="47" y="229"/>
                  </a:cubicBezTo>
                  <a:lnTo>
                    <a:pt x="1571" y="88"/>
                  </a:lnTo>
                  <a:cubicBezTo>
                    <a:pt x="1606" y="85"/>
                    <a:pt x="1641" y="84"/>
                    <a:pt x="1676" y="84"/>
                  </a:cubicBezTo>
                  <a:cubicBezTo>
                    <a:pt x="1897" y="84"/>
                    <a:pt x="2118" y="139"/>
                    <a:pt x="2310" y="249"/>
                  </a:cubicBezTo>
                  <a:lnTo>
                    <a:pt x="3605" y="1007"/>
                  </a:lnTo>
                  <a:cubicBezTo>
                    <a:pt x="3612" y="1007"/>
                    <a:pt x="3619" y="1014"/>
                    <a:pt x="3625" y="1014"/>
                  </a:cubicBezTo>
                  <a:cubicBezTo>
                    <a:pt x="3666" y="1014"/>
                    <a:pt x="3686" y="954"/>
                    <a:pt x="3646" y="934"/>
                  </a:cubicBezTo>
                  <a:lnTo>
                    <a:pt x="2350" y="175"/>
                  </a:lnTo>
                  <a:cubicBezTo>
                    <a:pt x="2152" y="62"/>
                    <a:pt x="1925" y="1"/>
                    <a:pt x="169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928;p34">
              <a:extLst>
                <a:ext uri="{FF2B5EF4-FFF2-40B4-BE49-F238E27FC236}">
                  <a16:creationId xmlns:a16="http://schemas.microsoft.com/office/drawing/2014/main" id="{118379F0-A892-9147-8C06-CDF20612EAB7}"/>
                </a:ext>
              </a:extLst>
            </p:cNvPr>
            <p:cNvSpPr/>
            <p:nvPr/>
          </p:nvSpPr>
          <p:spPr>
            <a:xfrm>
              <a:off x="5537335" y="3405104"/>
              <a:ext cx="308882" cy="52862"/>
            </a:xfrm>
            <a:custGeom>
              <a:avLst/>
              <a:gdLst/>
              <a:ahLst/>
              <a:cxnLst/>
              <a:rect l="l" t="t" r="r" b="b"/>
              <a:pathLst>
                <a:path w="2758" h="472" extrusionOk="0">
                  <a:moveTo>
                    <a:pt x="1280" y="0"/>
                  </a:moveTo>
                  <a:cubicBezTo>
                    <a:pt x="1220" y="0"/>
                    <a:pt x="1161" y="3"/>
                    <a:pt x="1102" y="8"/>
                  </a:cubicBezTo>
                  <a:lnTo>
                    <a:pt x="41" y="102"/>
                  </a:lnTo>
                  <a:cubicBezTo>
                    <a:pt x="14" y="102"/>
                    <a:pt x="1" y="122"/>
                    <a:pt x="1" y="149"/>
                  </a:cubicBezTo>
                  <a:cubicBezTo>
                    <a:pt x="8" y="169"/>
                    <a:pt x="28" y="189"/>
                    <a:pt x="48" y="189"/>
                  </a:cubicBezTo>
                  <a:lnTo>
                    <a:pt x="1109" y="95"/>
                  </a:lnTo>
                  <a:cubicBezTo>
                    <a:pt x="1170" y="90"/>
                    <a:pt x="1231" y="87"/>
                    <a:pt x="1293" y="87"/>
                  </a:cubicBezTo>
                  <a:cubicBezTo>
                    <a:pt x="1542" y="87"/>
                    <a:pt x="1791" y="131"/>
                    <a:pt x="2028" y="223"/>
                  </a:cubicBezTo>
                  <a:lnTo>
                    <a:pt x="2673" y="464"/>
                  </a:lnTo>
                  <a:lnTo>
                    <a:pt x="2686" y="464"/>
                  </a:lnTo>
                  <a:lnTo>
                    <a:pt x="2686" y="471"/>
                  </a:lnTo>
                  <a:cubicBezTo>
                    <a:pt x="2688" y="471"/>
                    <a:pt x="2690" y="471"/>
                    <a:pt x="2692" y="471"/>
                  </a:cubicBezTo>
                  <a:cubicBezTo>
                    <a:pt x="2741" y="471"/>
                    <a:pt x="2758" y="397"/>
                    <a:pt x="2700" y="384"/>
                  </a:cubicBezTo>
                  <a:lnTo>
                    <a:pt x="2062" y="142"/>
                  </a:lnTo>
                  <a:cubicBezTo>
                    <a:pt x="1810" y="49"/>
                    <a:pt x="1544" y="0"/>
                    <a:pt x="128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929;p34">
              <a:extLst>
                <a:ext uri="{FF2B5EF4-FFF2-40B4-BE49-F238E27FC236}">
                  <a16:creationId xmlns:a16="http://schemas.microsoft.com/office/drawing/2014/main" id="{36B45C4A-404E-B0DD-7350-5F6FE0E5CDAE}"/>
                </a:ext>
              </a:extLst>
            </p:cNvPr>
            <p:cNvSpPr/>
            <p:nvPr/>
          </p:nvSpPr>
          <p:spPr>
            <a:xfrm>
              <a:off x="5595237" y="3516203"/>
              <a:ext cx="135738" cy="51518"/>
            </a:xfrm>
            <a:custGeom>
              <a:avLst/>
              <a:gdLst/>
              <a:ahLst/>
              <a:cxnLst/>
              <a:rect l="l" t="t" r="r" b="b"/>
              <a:pathLst>
                <a:path w="1212" h="460" extrusionOk="0">
                  <a:moveTo>
                    <a:pt x="1156" y="1"/>
                  </a:moveTo>
                  <a:cubicBezTo>
                    <a:pt x="1151" y="1"/>
                    <a:pt x="1147" y="1"/>
                    <a:pt x="1142" y="3"/>
                  </a:cubicBezTo>
                  <a:lnTo>
                    <a:pt x="41" y="379"/>
                  </a:lnTo>
                  <a:cubicBezTo>
                    <a:pt x="14" y="385"/>
                    <a:pt x="1" y="412"/>
                    <a:pt x="14" y="432"/>
                  </a:cubicBezTo>
                  <a:cubicBezTo>
                    <a:pt x="21" y="446"/>
                    <a:pt x="34" y="459"/>
                    <a:pt x="55" y="459"/>
                  </a:cubicBezTo>
                  <a:lnTo>
                    <a:pt x="68" y="459"/>
                  </a:lnTo>
                  <a:lnTo>
                    <a:pt x="1169" y="76"/>
                  </a:lnTo>
                  <a:cubicBezTo>
                    <a:pt x="1212" y="58"/>
                    <a:pt x="1199" y="1"/>
                    <a:pt x="115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930;p34">
              <a:extLst>
                <a:ext uri="{FF2B5EF4-FFF2-40B4-BE49-F238E27FC236}">
                  <a16:creationId xmlns:a16="http://schemas.microsoft.com/office/drawing/2014/main" id="{A4C0DABF-66AB-159A-E6E2-9F5A1724313B}"/>
                </a:ext>
              </a:extLst>
            </p:cNvPr>
            <p:cNvSpPr/>
            <p:nvPr/>
          </p:nvSpPr>
          <p:spPr>
            <a:xfrm>
              <a:off x="4996061" y="3928347"/>
              <a:ext cx="679810" cy="656515"/>
            </a:xfrm>
            <a:custGeom>
              <a:avLst/>
              <a:gdLst/>
              <a:ahLst/>
              <a:cxnLst/>
              <a:rect l="l" t="t" r="r" b="b"/>
              <a:pathLst>
                <a:path w="6070" h="5862" extrusionOk="0">
                  <a:moveTo>
                    <a:pt x="2574" y="0"/>
                  </a:moveTo>
                  <a:cubicBezTo>
                    <a:pt x="2103" y="0"/>
                    <a:pt x="759" y="158"/>
                    <a:pt x="390" y="1915"/>
                  </a:cubicBezTo>
                  <a:cubicBezTo>
                    <a:pt x="1" y="3767"/>
                    <a:pt x="1215" y="5862"/>
                    <a:pt x="2571" y="5862"/>
                  </a:cubicBezTo>
                  <a:cubicBezTo>
                    <a:pt x="2782" y="5862"/>
                    <a:pt x="2997" y="5811"/>
                    <a:pt x="3209" y="5701"/>
                  </a:cubicBezTo>
                  <a:cubicBezTo>
                    <a:pt x="4787" y="4888"/>
                    <a:pt x="5733" y="4955"/>
                    <a:pt x="6002" y="3418"/>
                  </a:cubicBezTo>
                  <a:lnTo>
                    <a:pt x="6069" y="2606"/>
                  </a:lnTo>
                  <a:lnTo>
                    <a:pt x="6069" y="2606"/>
                  </a:lnTo>
                  <a:cubicBezTo>
                    <a:pt x="6069" y="2606"/>
                    <a:pt x="5081" y="4234"/>
                    <a:pt x="3354" y="4234"/>
                  </a:cubicBezTo>
                  <a:cubicBezTo>
                    <a:pt x="3235" y="4234"/>
                    <a:pt x="3113" y="4227"/>
                    <a:pt x="2988" y="4210"/>
                  </a:cubicBezTo>
                  <a:cubicBezTo>
                    <a:pt x="2646" y="4170"/>
                    <a:pt x="2330" y="3982"/>
                    <a:pt x="2135" y="3693"/>
                  </a:cubicBezTo>
                  <a:cubicBezTo>
                    <a:pt x="1941" y="3398"/>
                    <a:pt x="1786" y="3083"/>
                    <a:pt x="1672" y="2754"/>
                  </a:cubicBezTo>
                  <a:cubicBezTo>
                    <a:pt x="1370" y="1915"/>
                    <a:pt x="1618" y="948"/>
                    <a:pt x="2739" y="8"/>
                  </a:cubicBezTo>
                  <a:cubicBezTo>
                    <a:pt x="2739" y="8"/>
                    <a:pt x="2678" y="0"/>
                    <a:pt x="2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931;p34">
              <a:extLst>
                <a:ext uri="{FF2B5EF4-FFF2-40B4-BE49-F238E27FC236}">
                  <a16:creationId xmlns:a16="http://schemas.microsoft.com/office/drawing/2014/main" id="{85994E81-32AE-C298-A05A-DA4B9E124CE2}"/>
                </a:ext>
              </a:extLst>
            </p:cNvPr>
            <p:cNvSpPr/>
            <p:nvPr/>
          </p:nvSpPr>
          <p:spPr>
            <a:xfrm>
              <a:off x="5039627" y="3922075"/>
              <a:ext cx="251989" cy="203495"/>
            </a:xfrm>
            <a:custGeom>
              <a:avLst/>
              <a:gdLst/>
              <a:ahLst/>
              <a:cxnLst/>
              <a:rect l="l" t="t" r="r" b="b"/>
              <a:pathLst>
                <a:path w="2250" h="1817" extrusionOk="0">
                  <a:moveTo>
                    <a:pt x="2069" y="1"/>
                  </a:moveTo>
                  <a:cubicBezTo>
                    <a:pt x="1703" y="1"/>
                    <a:pt x="728" y="160"/>
                    <a:pt x="8" y="1762"/>
                  </a:cubicBezTo>
                  <a:cubicBezTo>
                    <a:pt x="1" y="1783"/>
                    <a:pt x="8" y="1803"/>
                    <a:pt x="28" y="1816"/>
                  </a:cubicBezTo>
                  <a:lnTo>
                    <a:pt x="48" y="1816"/>
                  </a:lnTo>
                  <a:cubicBezTo>
                    <a:pt x="61" y="1816"/>
                    <a:pt x="82" y="1809"/>
                    <a:pt x="88" y="1796"/>
                  </a:cubicBezTo>
                  <a:cubicBezTo>
                    <a:pt x="785" y="241"/>
                    <a:pt x="1716" y="89"/>
                    <a:pt x="2061" y="89"/>
                  </a:cubicBezTo>
                  <a:cubicBezTo>
                    <a:pt x="2144" y="89"/>
                    <a:pt x="2193" y="98"/>
                    <a:pt x="2196" y="98"/>
                  </a:cubicBezTo>
                  <a:cubicBezTo>
                    <a:pt x="2223" y="98"/>
                    <a:pt x="2243" y="84"/>
                    <a:pt x="2250" y="64"/>
                  </a:cubicBezTo>
                  <a:cubicBezTo>
                    <a:pt x="2250" y="37"/>
                    <a:pt x="2236" y="17"/>
                    <a:pt x="2216" y="10"/>
                  </a:cubicBezTo>
                  <a:cubicBezTo>
                    <a:pt x="2214" y="10"/>
                    <a:pt x="2160" y="1"/>
                    <a:pt x="206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932;p34">
              <a:extLst>
                <a:ext uri="{FF2B5EF4-FFF2-40B4-BE49-F238E27FC236}">
                  <a16:creationId xmlns:a16="http://schemas.microsoft.com/office/drawing/2014/main" id="{4CE8E186-0ED7-318D-5B73-C1BA85D9943E}"/>
                </a:ext>
              </a:extLst>
            </p:cNvPr>
            <p:cNvSpPr/>
            <p:nvPr/>
          </p:nvSpPr>
          <p:spPr>
            <a:xfrm>
              <a:off x="5110296" y="4478022"/>
              <a:ext cx="384703" cy="111323"/>
            </a:xfrm>
            <a:custGeom>
              <a:avLst/>
              <a:gdLst/>
              <a:ahLst/>
              <a:cxnLst/>
              <a:rect l="l" t="t" r="r" b="b"/>
              <a:pathLst>
                <a:path w="3435" h="994" extrusionOk="0">
                  <a:moveTo>
                    <a:pt x="51" y="0"/>
                  </a:moveTo>
                  <a:cubicBezTo>
                    <a:pt x="43" y="0"/>
                    <a:pt x="35" y="2"/>
                    <a:pt x="28" y="7"/>
                  </a:cubicBezTo>
                  <a:cubicBezTo>
                    <a:pt x="8" y="21"/>
                    <a:pt x="1" y="47"/>
                    <a:pt x="14" y="68"/>
                  </a:cubicBezTo>
                  <a:cubicBezTo>
                    <a:pt x="28" y="94"/>
                    <a:pt x="471" y="793"/>
                    <a:pt x="1330" y="960"/>
                  </a:cubicBezTo>
                  <a:cubicBezTo>
                    <a:pt x="1444" y="981"/>
                    <a:pt x="1565" y="994"/>
                    <a:pt x="1686" y="994"/>
                  </a:cubicBezTo>
                  <a:cubicBezTo>
                    <a:pt x="2230" y="994"/>
                    <a:pt x="2800" y="772"/>
                    <a:pt x="3391" y="329"/>
                  </a:cubicBezTo>
                  <a:cubicBezTo>
                    <a:pt x="3434" y="308"/>
                    <a:pt x="3403" y="251"/>
                    <a:pt x="3365" y="251"/>
                  </a:cubicBezTo>
                  <a:cubicBezTo>
                    <a:pt x="3356" y="251"/>
                    <a:pt x="3346" y="254"/>
                    <a:pt x="3337" y="262"/>
                  </a:cubicBezTo>
                  <a:cubicBezTo>
                    <a:pt x="2759" y="697"/>
                    <a:pt x="2204" y="911"/>
                    <a:pt x="1682" y="911"/>
                  </a:cubicBezTo>
                  <a:cubicBezTo>
                    <a:pt x="1568" y="911"/>
                    <a:pt x="1455" y="900"/>
                    <a:pt x="1344" y="880"/>
                  </a:cubicBezTo>
                  <a:cubicBezTo>
                    <a:pt x="525" y="719"/>
                    <a:pt x="88" y="27"/>
                    <a:pt x="82" y="21"/>
                  </a:cubicBezTo>
                  <a:cubicBezTo>
                    <a:pt x="77" y="8"/>
                    <a:pt x="64" y="0"/>
                    <a:pt x="5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933;p34">
              <a:extLst>
                <a:ext uri="{FF2B5EF4-FFF2-40B4-BE49-F238E27FC236}">
                  <a16:creationId xmlns:a16="http://schemas.microsoft.com/office/drawing/2014/main" id="{13376663-71E2-72E2-5690-DD875B68FD36}"/>
                </a:ext>
              </a:extLst>
            </p:cNvPr>
            <p:cNvSpPr/>
            <p:nvPr/>
          </p:nvSpPr>
          <p:spPr>
            <a:xfrm>
              <a:off x="5281761" y="4215728"/>
              <a:ext cx="400046" cy="299251"/>
            </a:xfrm>
            <a:custGeom>
              <a:avLst/>
              <a:gdLst/>
              <a:ahLst/>
              <a:cxnLst/>
              <a:rect l="l" t="t" r="r" b="b"/>
              <a:pathLst>
                <a:path w="3572" h="2672" extrusionOk="0">
                  <a:moveTo>
                    <a:pt x="3520" y="1"/>
                  </a:moveTo>
                  <a:cubicBezTo>
                    <a:pt x="3505" y="1"/>
                    <a:pt x="3489" y="12"/>
                    <a:pt x="3485" y="27"/>
                  </a:cubicBezTo>
                  <a:cubicBezTo>
                    <a:pt x="2699" y="1718"/>
                    <a:pt x="61" y="2584"/>
                    <a:pt x="34" y="2591"/>
                  </a:cubicBezTo>
                  <a:cubicBezTo>
                    <a:pt x="7" y="2598"/>
                    <a:pt x="1" y="2624"/>
                    <a:pt x="7" y="2645"/>
                  </a:cubicBezTo>
                  <a:cubicBezTo>
                    <a:pt x="7" y="2665"/>
                    <a:pt x="27" y="2671"/>
                    <a:pt x="48" y="2671"/>
                  </a:cubicBezTo>
                  <a:lnTo>
                    <a:pt x="54" y="2671"/>
                  </a:lnTo>
                  <a:cubicBezTo>
                    <a:pt x="81" y="2658"/>
                    <a:pt x="2760" y="1785"/>
                    <a:pt x="3558" y="60"/>
                  </a:cubicBezTo>
                  <a:cubicBezTo>
                    <a:pt x="3572" y="40"/>
                    <a:pt x="3558" y="13"/>
                    <a:pt x="3538" y="6"/>
                  </a:cubicBezTo>
                  <a:cubicBezTo>
                    <a:pt x="3533" y="3"/>
                    <a:pt x="3526" y="1"/>
                    <a:pt x="352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934;p34">
              <a:extLst>
                <a:ext uri="{FF2B5EF4-FFF2-40B4-BE49-F238E27FC236}">
                  <a16:creationId xmlns:a16="http://schemas.microsoft.com/office/drawing/2014/main" id="{4E455DE8-8B6D-6419-11DE-93A03662E63B}"/>
                </a:ext>
              </a:extLst>
            </p:cNvPr>
            <p:cNvSpPr/>
            <p:nvPr/>
          </p:nvSpPr>
          <p:spPr>
            <a:xfrm>
              <a:off x="5536663" y="4276542"/>
              <a:ext cx="151977" cy="211335"/>
            </a:xfrm>
            <a:custGeom>
              <a:avLst/>
              <a:gdLst/>
              <a:ahLst/>
              <a:cxnLst/>
              <a:rect l="l" t="t" r="r" b="b"/>
              <a:pathLst>
                <a:path w="1357" h="1887" extrusionOk="0">
                  <a:moveTo>
                    <a:pt x="1195" y="0"/>
                  </a:moveTo>
                  <a:cubicBezTo>
                    <a:pt x="1175" y="0"/>
                    <a:pt x="1155" y="21"/>
                    <a:pt x="1155" y="47"/>
                  </a:cubicBezTo>
                  <a:cubicBezTo>
                    <a:pt x="1162" y="61"/>
                    <a:pt x="1269" y="1215"/>
                    <a:pt x="27" y="1806"/>
                  </a:cubicBezTo>
                  <a:cubicBezTo>
                    <a:pt x="7" y="1813"/>
                    <a:pt x="0" y="1840"/>
                    <a:pt x="7" y="1860"/>
                  </a:cubicBezTo>
                  <a:cubicBezTo>
                    <a:pt x="14" y="1873"/>
                    <a:pt x="34" y="1880"/>
                    <a:pt x="47" y="1887"/>
                  </a:cubicBezTo>
                  <a:cubicBezTo>
                    <a:pt x="54" y="1887"/>
                    <a:pt x="61" y="1880"/>
                    <a:pt x="67" y="1880"/>
                  </a:cubicBezTo>
                  <a:cubicBezTo>
                    <a:pt x="1356" y="1262"/>
                    <a:pt x="1242" y="47"/>
                    <a:pt x="1242" y="41"/>
                  </a:cubicBezTo>
                  <a:cubicBezTo>
                    <a:pt x="1235" y="14"/>
                    <a:pt x="1215" y="0"/>
                    <a:pt x="119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935;p34">
              <a:extLst>
                <a:ext uri="{FF2B5EF4-FFF2-40B4-BE49-F238E27FC236}">
                  <a16:creationId xmlns:a16="http://schemas.microsoft.com/office/drawing/2014/main" id="{60C6E381-B79A-C6E1-5161-C22179DB8F68}"/>
                </a:ext>
              </a:extLst>
            </p:cNvPr>
            <p:cNvSpPr/>
            <p:nvPr/>
          </p:nvSpPr>
          <p:spPr>
            <a:xfrm>
              <a:off x="7119161" y="2757881"/>
              <a:ext cx="829435" cy="2381126"/>
            </a:xfrm>
            <a:custGeom>
              <a:avLst/>
              <a:gdLst/>
              <a:ahLst/>
              <a:cxnLst/>
              <a:rect l="l" t="t" r="r" b="b"/>
              <a:pathLst>
                <a:path w="7406" h="21261" extrusionOk="0">
                  <a:moveTo>
                    <a:pt x="1" y="0"/>
                  </a:moveTo>
                  <a:lnTo>
                    <a:pt x="115" y="4827"/>
                  </a:lnTo>
                  <a:lnTo>
                    <a:pt x="1511" y="21260"/>
                  </a:lnTo>
                  <a:lnTo>
                    <a:pt x="7405" y="21260"/>
                  </a:lnTo>
                  <a:cubicBezTo>
                    <a:pt x="7379" y="13057"/>
                    <a:pt x="6049" y="6331"/>
                    <a:pt x="5331" y="3525"/>
                  </a:cubicBezTo>
                  <a:cubicBezTo>
                    <a:pt x="5116" y="2685"/>
                    <a:pt x="4526" y="1987"/>
                    <a:pt x="3733" y="1638"/>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936;p34">
              <a:extLst>
                <a:ext uri="{FF2B5EF4-FFF2-40B4-BE49-F238E27FC236}">
                  <a16:creationId xmlns:a16="http://schemas.microsoft.com/office/drawing/2014/main" id="{B91E298A-2C6B-29B2-85E6-FDD9C653A916}"/>
                </a:ext>
              </a:extLst>
            </p:cNvPr>
            <p:cNvSpPr/>
            <p:nvPr/>
          </p:nvSpPr>
          <p:spPr>
            <a:xfrm>
              <a:off x="7559079" y="3682629"/>
              <a:ext cx="109083" cy="1460863"/>
            </a:xfrm>
            <a:custGeom>
              <a:avLst/>
              <a:gdLst/>
              <a:ahLst/>
              <a:cxnLst/>
              <a:rect l="l" t="t" r="r" b="b"/>
              <a:pathLst>
                <a:path w="974" h="13044" extrusionOk="0">
                  <a:moveTo>
                    <a:pt x="40" y="0"/>
                  </a:moveTo>
                  <a:cubicBezTo>
                    <a:pt x="20" y="7"/>
                    <a:pt x="0" y="27"/>
                    <a:pt x="7" y="47"/>
                  </a:cubicBezTo>
                  <a:cubicBezTo>
                    <a:pt x="13" y="128"/>
                    <a:pt x="886" y="8036"/>
                    <a:pt x="228" y="12996"/>
                  </a:cubicBezTo>
                  <a:cubicBezTo>
                    <a:pt x="222" y="13017"/>
                    <a:pt x="242" y="13037"/>
                    <a:pt x="262" y="13043"/>
                  </a:cubicBezTo>
                  <a:lnTo>
                    <a:pt x="269" y="13043"/>
                  </a:lnTo>
                  <a:cubicBezTo>
                    <a:pt x="289" y="13043"/>
                    <a:pt x="309" y="13030"/>
                    <a:pt x="309" y="13010"/>
                  </a:cubicBezTo>
                  <a:cubicBezTo>
                    <a:pt x="973" y="8036"/>
                    <a:pt x="101" y="121"/>
                    <a:pt x="87" y="40"/>
                  </a:cubicBezTo>
                  <a:cubicBezTo>
                    <a:pt x="87" y="14"/>
                    <a:pt x="67" y="0"/>
                    <a:pt x="4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937;p34">
              <a:extLst>
                <a:ext uri="{FF2B5EF4-FFF2-40B4-BE49-F238E27FC236}">
                  <a16:creationId xmlns:a16="http://schemas.microsoft.com/office/drawing/2014/main" id="{E16B0AE8-3086-5721-4C35-EDD7449F4CA7}"/>
                </a:ext>
              </a:extLst>
            </p:cNvPr>
            <p:cNvSpPr/>
            <p:nvPr/>
          </p:nvSpPr>
          <p:spPr>
            <a:xfrm>
              <a:off x="5931336" y="2543633"/>
              <a:ext cx="425693" cy="511257"/>
            </a:xfrm>
            <a:custGeom>
              <a:avLst/>
              <a:gdLst/>
              <a:ahLst/>
              <a:cxnLst/>
              <a:rect l="l" t="t" r="r" b="b"/>
              <a:pathLst>
                <a:path w="3801" h="4565" extrusionOk="0">
                  <a:moveTo>
                    <a:pt x="3800" y="0"/>
                  </a:moveTo>
                  <a:lnTo>
                    <a:pt x="2014" y="423"/>
                  </a:lnTo>
                  <a:lnTo>
                    <a:pt x="1" y="2914"/>
                  </a:lnTo>
                  <a:cubicBezTo>
                    <a:pt x="1" y="2914"/>
                    <a:pt x="31" y="2912"/>
                    <a:pt x="87" y="2912"/>
                  </a:cubicBezTo>
                  <a:cubicBezTo>
                    <a:pt x="520" y="2912"/>
                    <a:pt x="2459" y="3002"/>
                    <a:pt x="3357" y="4565"/>
                  </a:cubicBezTo>
                  <a:cubicBezTo>
                    <a:pt x="3357" y="4565"/>
                    <a:pt x="1632" y="1222"/>
                    <a:pt x="3800" y="7"/>
                  </a:cubicBezTo>
                  <a:lnTo>
                    <a:pt x="380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938;p34">
              <a:extLst>
                <a:ext uri="{FF2B5EF4-FFF2-40B4-BE49-F238E27FC236}">
                  <a16:creationId xmlns:a16="http://schemas.microsoft.com/office/drawing/2014/main" id="{6B03FCB0-C392-7E5F-042D-657A9ECE1E64}"/>
                </a:ext>
              </a:extLst>
            </p:cNvPr>
            <p:cNvSpPr/>
            <p:nvPr/>
          </p:nvSpPr>
          <p:spPr>
            <a:xfrm>
              <a:off x="5926072" y="2538929"/>
              <a:ext cx="439356" cy="520553"/>
            </a:xfrm>
            <a:custGeom>
              <a:avLst/>
              <a:gdLst/>
              <a:ahLst/>
              <a:cxnLst/>
              <a:rect l="l" t="t" r="r" b="b"/>
              <a:pathLst>
                <a:path w="3923" h="4648" extrusionOk="0">
                  <a:moveTo>
                    <a:pt x="3860" y="0"/>
                  </a:moveTo>
                  <a:cubicBezTo>
                    <a:pt x="3856" y="0"/>
                    <a:pt x="3852" y="1"/>
                    <a:pt x="3847" y="2"/>
                  </a:cubicBezTo>
                  <a:lnTo>
                    <a:pt x="2061" y="418"/>
                  </a:lnTo>
                  <a:cubicBezTo>
                    <a:pt x="2055" y="425"/>
                    <a:pt x="2048" y="425"/>
                    <a:pt x="2041" y="438"/>
                  </a:cubicBezTo>
                  <a:lnTo>
                    <a:pt x="27" y="2929"/>
                  </a:lnTo>
                  <a:cubicBezTo>
                    <a:pt x="1" y="2956"/>
                    <a:pt x="21" y="2996"/>
                    <a:pt x="61" y="2996"/>
                  </a:cubicBezTo>
                  <a:cubicBezTo>
                    <a:pt x="63" y="2996"/>
                    <a:pt x="87" y="2995"/>
                    <a:pt x="130" y="2995"/>
                  </a:cubicBezTo>
                  <a:cubicBezTo>
                    <a:pt x="521" y="2995"/>
                    <a:pt x="2481" y="3071"/>
                    <a:pt x="3377" y="4627"/>
                  </a:cubicBezTo>
                  <a:cubicBezTo>
                    <a:pt x="3384" y="4640"/>
                    <a:pt x="3397" y="4647"/>
                    <a:pt x="3411" y="4647"/>
                  </a:cubicBezTo>
                  <a:cubicBezTo>
                    <a:pt x="3417" y="4647"/>
                    <a:pt x="3417" y="4647"/>
                    <a:pt x="3424" y="4640"/>
                  </a:cubicBezTo>
                  <a:cubicBezTo>
                    <a:pt x="3444" y="4634"/>
                    <a:pt x="3451" y="4607"/>
                    <a:pt x="3438" y="4587"/>
                  </a:cubicBezTo>
                  <a:cubicBezTo>
                    <a:pt x="3438" y="4573"/>
                    <a:pt x="2941" y="3607"/>
                    <a:pt x="2820" y="2539"/>
                  </a:cubicBezTo>
                  <a:cubicBezTo>
                    <a:pt x="2813" y="2512"/>
                    <a:pt x="2793" y="2499"/>
                    <a:pt x="2773" y="2499"/>
                  </a:cubicBezTo>
                  <a:cubicBezTo>
                    <a:pt x="2753" y="2506"/>
                    <a:pt x="2733" y="2526"/>
                    <a:pt x="2739" y="2546"/>
                  </a:cubicBezTo>
                  <a:cubicBezTo>
                    <a:pt x="2807" y="3117"/>
                    <a:pt x="2954" y="3674"/>
                    <a:pt x="3176" y="4197"/>
                  </a:cubicBezTo>
                  <a:cubicBezTo>
                    <a:pt x="2202" y="2996"/>
                    <a:pt x="544" y="2915"/>
                    <a:pt x="142" y="2915"/>
                  </a:cubicBezTo>
                  <a:lnTo>
                    <a:pt x="2095" y="499"/>
                  </a:lnTo>
                  <a:lnTo>
                    <a:pt x="3867" y="82"/>
                  </a:lnTo>
                  <a:cubicBezTo>
                    <a:pt x="3923" y="70"/>
                    <a:pt x="3910" y="0"/>
                    <a:pt x="386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939;p34">
              <a:extLst>
                <a:ext uri="{FF2B5EF4-FFF2-40B4-BE49-F238E27FC236}">
                  <a16:creationId xmlns:a16="http://schemas.microsoft.com/office/drawing/2014/main" id="{7323B896-2DF2-610A-004E-F7FA3E496C9D}"/>
                </a:ext>
              </a:extLst>
            </p:cNvPr>
            <p:cNvSpPr/>
            <p:nvPr/>
          </p:nvSpPr>
          <p:spPr>
            <a:xfrm>
              <a:off x="6727512" y="2543633"/>
              <a:ext cx="630868" cy="754846"/>
            </a:xfrm>
            <a:custGeom>
              <a:avLst/>
              <a:gdLst/>
              <a:ahLst/>
              <a:cxnLst/>
              <a:rect l="l" t="t" r="r" b="b"/>
              <a:pathLst>
                <a:path w="5633" h="6740" extrusionOk="0">
                  <a:moveTo>
                    <a:pt x="1" y="0"/>
                  </a:moveTo>
                  <a:lnTo>
                    <a:pt x="1806" y="779"/>
                  </a:lnTo>
                  <a:cubicBezTo>
                    <a:pt x="2108" y="906"/>
                    <a:pt x="2256" y="1235"/>
                    <a:pt x="2162" y="1544"/>
                  </a:cubicBezTo>
                  <a:lnTo>
                    <a:pt x="1961" y="2209"/>
                  </a:lnTo>
                  <a:cubicBezTo>
                    <a:pt x="1826" y="2638"/>
                    <a:pt x="1941" y="3102"/>
                    <a:pt x="2256" y="3424"/>
                  </a:cubicBezTo>
                  <a:cubicBezTo>
                    <a:pt x="3129" y="4310"/>
                    <a:pt x="3612" y="5498"/>
                    <a:pt x="3612" y="6740"/>
                  </a:cubicBezTo>
                  <a:cubicBezTo>
                    <a:pt x="3612" y="6740"/>
                    <a:pt x="3847" y="3598"/>
                    <a:pt x="5633" y="3370"/>
                  </a:cubicBezTo>
                  <a:cubicBezTo>
                    <a:pt x="5633" y="3370"/>
                    <a:pt x="3787" y="3108"/>
                    <a:pt x="3370" y="1564"/>
                  </a:cubicBezTo>
                  <a:cubicBezTo>
                    <a:pt x="2954" y="20"/>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940;p34">
              <a:extLst>
                <a:ext uri="{FF2B5EF4-FFF2-40B4-BE49-F238E27FC236}">
                  <a16:creationId xmlns:a16="http://schemas.microsoft.com/office/drawing/2014/main" id="{9E86503C-C106-8F07-1C13-6BD8CB9986B0}"/>
                </a:ext>
              </a:extLst>
            </p:cNvPr>
            <p:cNvSpPr/>
            <p:nvPr/>
          </p:nvSpPr>
          <p:spPr>
            <a:xfrm>
              <a:off x="6723032" y="2539041"/>
              <a:ext cx="642179" cy="764030"/>
            </a:xfrm>
            <a:custGeom>
              <a:avLst/>
              <a:gdLst/>
              <a:ahLst/>
              <a:cxnLst/>
              <a:rect l="l" t="t" r="r" b="b"/>
              <a:pathLst>
                <a:path w="5734" h="6822" extrusionOk="0">
                  <a:moveTo>
                    <a:pt x="47" y="1"/>
                  </a:moveTo>
                  <a:cubicBezTo>
                    <a:pt x="27" y="1"/>
                    <a:pt x="7" y="14"/>
                    <a:pt x="0" y="41"/>
                  </a:cubicBezTo>
                  <a:cubicBezTo>
                    <a:pt x="0" y="61"/>
                    <a:pt x="20" y="81"/>
                    <a:pt x="41" y="88"/>
                  </a:cubicBezTo>
                  <a:cubicBezTo>
                    <a:pt x="3216" y="269"/>
                    <a:pt x="3377" y="1599"/>
                    <a:pt x="3377" y="1619"/>
                  </a:cubicBezTo>
                  <a:cubicBezTo>
                    <a:pt x="3713" y="2861"/>
                    <a:pt x="4961" y="3290"/>
                    <a:pt x="5458" y="3411"/>
                  </a:cubicBezTo>
                  <a:cubicBezTo>
                    <a:pt x="4236" y="3733"/>
                    <a:pt x="3813" y="5445"/>
                    <a:pt x="3672" y="6298"/>
                  </a:cubicBezTo>
                  <a:cubicBezTo>
                    <a:pt x="3558" y="5217"/>
                    <a:pt x="3088" y="4210"/>
                    <a:pt x="2330" y="3438"/>
                  </a:cubicBezTo>
                  <a:cubicBezTo>
                    <a:pt x="2021" y="3129"/>
                    <a:pt x="1913" y="2673"/>
                    <a:pt x="2041" y="2263"/>
                  </a:cubicBezTo>
                  <a:lnTo>
                    <a:pt x="2242" y="1592"/>
                  </a:lnTo>
                  <a:cubicBezTo>
                    <a:pt x="2256" y="1572"/>
                    <a:pt x="2242" y="1545"/>
                    <a:pt x="2216" y="1545"/>
                  </a:cubicBezTo>
                  <a:cubicBezTo>
                    <a:pt x="2211" y="1543"/>
                    <a:pt x="2206" y="1542"/>
                    <a:pt x="2201" y="1542"/>
                  </a:cubicBezTo>
                  <a:cubicBezTo>
                    <a:pt x="2187" y="1542"/>
                    <a:pt x="2174" y="1551"/>
                    <a:pt x="2169" y="1572"/>
                  </a:cubicBezTo>
                  <a:lnTo>
                    <a:pt x="1960" y="2236"/>
                  </a:lnTo>
                  <a:cubicBezTo>
                    <a:pt x="1826" y="2679"/>
                    <a:pt x="1940" y="3163"/>
                    <a:pt x="2269" y="3492"/>
                  </a:cubicBezTo>
                  <a:cubicBezTo>
                    <a:pt x="3135" y="4364"/>
                    <a:pt x="3619" y="5546"/>
                    <a:pt x="3612" y="6781"/>
                  </a:cubicBezTo>
                  <a:cubicBezTo>
                    <a:pt x="3612" y="6801"/>
                    <a:pt x="3632" y="6821"/>
                    <a:pt x="3652" y="6821"/>
                  </a:cubicBezTo>
                  <a:cubicBezTo>
                    <a:pt x="3672" y="6821"/>
                    <a:pt x="3692" y="6801"/>
                    <a:pt x="3692" y="6781"/>
                  </a:cubicBezTo>
                  <a:cubicBezTo>
                    <a:pt x="3699" y="6747"/>
                    <a:pt x="3947" y="3673"/>
                    <a:pt x="5679" y="3451"/>
                  </a:cubicBezTo>
                  <a:cubicBezTo>
                    <a:pt x="5733" y="3451"/>
                    <a:pt x="5733" y="3364"/>
                    <a:pt x="5679" y="3364"/>
                  </a:cubicBezTo>
                  <a:cubicBezTo>
                    <a:pt x="5659" y="3364"/>
                    <a:pt x="3860" y="3096"/>
                    <a:pt x="3457" y="1605"/>
                  </a:cubicBezTo>
                  <a:cubicBezTo>
                    <a:pt x="3451" y="1545"/>
                    <a:pt x="3303" y="189"/>
                    <a:pt x="4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5" name="Google Shape;941;p34">
            <a:extLst>
              <a:ext uri="{FF2B5EF4-FFF2-40B4-BE49-F238E27FC236}">
                <a16:creationId xmlns:a16="http://schemas.microsoft.com/office/drawing/2014/main" id="{2FE8DA2B-4230-0BE8-6486-2E355D144735}"/>
              </a:ext>
            </a:extLst>
          </p:cNvPr>
          <p:cNvGrpSpPr/>
          <p:nvPr/>
        </p:nvGrpSpPr>
        <p:grpSpPr>
          <a:xfrm>
            <a:off x="-247436" y="3259497"/>
            <a:ext cx="2055886" cy="1972978"/>
            <a:chOff x="-137136" y="2661597"/>
            <a:chExt cx="2055886" cy="1972978"/>
          </a:xfrm>
        </p:grpSpPr>
        <p:sp>
          <p:nvSpPr>
            <p:cNvPr id="96" name="Google Shape;942;p34">
              <a:extLst>
                <a:ext uri="{FF2B5EF4-FFF2-40B4-BE49-F238E27FC236}">
                  <a16:creationId xmlns:a16="http://schemas.microsoft.com/office/drawing/2014/main" id="{0ADBD5BE-8CD5-014E-0E49-1AB4465E3BC3}"/>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943;p34">
              <a:extLst>
                <a:ext uri="{FF2B5EF4-FFF2-40B4-BE49-F238E27FC236}">
                  <a16:creationId xmlns:a16="http://schemas.microsoft.com/office/drawing/2014/main" id="{616834B8-C946-6A7C-B85F-71E5D9C14A3F}"/>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944;p34">
              <a:extLst>
                <a:ext uri="{FF2B5EF4-FFF2-40B4-BE49-F238E27FC236}">
                  <a16:creationId xmlns:a16="http://schemas.microsoft.com/office/drawing/2014/main" id="{0500ECBA-3A33-0F41-3114-4D7DBD5BC233}"/>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945;p34">
              <a:extLst>
                <a:ext uri="{FF2B5EF4-FFF2-40B4-BE49-F238E27FC236}">
                  <a16:creationId xmlns:a16="http://schemas.microsoft.com/office/drawing/2014/main" id="{FBAA6654-67D3-6B50-230A-A118C3A18E1A}"/>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946;p34">
              <a:extLst>
                <a:ext uri="{FF2B5EF4-FFF2-40B4-BE49-F238E27FC236}">
                  <a16:creationId xmlns:a16="http://schemas.microsoft.com/office/drawing/2014/main" id="{70B5A0BF-D157-0A0A-150E-5F0794DBCC38}"/>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947;p34">
              <a:extLst>
                <a:ext uri="{FF2B5EF4-FFF2-40B4-BE49-F238E27FC236}">
                  <a16:creationId xmlns:a16="http://schemas.microsoft.com/office/drawing/2014/main" id="{833148EA-9A8F-5C45-15A7-4E6B449A0371}"/>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948;p34">
              <a:extLst>
                <a:ext uri="{FF2B5EF4-FFF2-40B4-BE49-F238E27FC236}">
                  <a16:creationId xmlns:a16="http://schemas.microsoft.com/office/drawing/2014/main" id="{6BA233F0-FBEF-D2FC-6ACD-B129FC60042C}"/>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949;p34">
              <a:extLst>
                <a:ext uri="{FF2B5EF4-FFF2-40B4-BE49-F238E27FC236}">
                  <a16:creationId xmlns:a16="http://schemas.microsoft.com/office/drawing/2014/main" id="{A99D1890-B264-CC99-A450-A1197BCC4FD9}"/>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950;p34">
              <a:extLst>
                <a:ext uri="{FF2B5EF4-FFF2-40B4-BE49-F238E27FC236}">
                  <a16:creationId xmlns:a16="http://schemas.microsoft.com/office/drawing/2014/main" id="{6918DE26-0650-A49A-FDFE-401FDD2DF051}"/>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951;p34">
              <a:extLst>
                <a:ext uri="{FF2B5EF4-FFF2-40B4-BE49-F238E27FC236}">
                  <a16:creationId xmlns:a16="http://schemas.microsoft.com/office/drawing/2014/main" id="{0EF87321-8528-C3D9-24B6-4F3577E405B7}"/>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952;p34">
              <a:extLst>
                <a:ext uri="{FF2B5EF4-FFF2-40B4-BE49-F238E27FC236}">
                  <a16:creationId xmlns:a16="http://schemas.microsoft.com/office/drawing/2014/main" id="{058F4FBF-7FA0-E732-37D7-3EB44A225291}"/>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953;p34">
              <a:extLst>
                <a:ext uri="{FF2B5EF4-FFF2-40B4-BE49-F238E27FC236}">
                  <a16:creationId xmlns:a16="http://schemas.microsoft.com/office/drawing/2014/main" id="{227C351E-61CA-84B3-027F-93D63FD56227}"/>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954;p34">
              <a:extLst>
                <a:ext uri="{FF2B5EF4-FFF2-40B4-BE49-F238E27FC236}">
                  <a16:creationId xmlns:a16="http://schemas.microsoft.com/office/drawing/2014/main" id="{B689BB7C-73CC-00A5-362C-F5020DC0A480}"/>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955;p34">
              <a:extLst>
                <a:ext uri="{FF2B5EF4-FFF2-40B4-BE49-F238E27FC236}">
                  <a16:creationId xmlns:a16="http://schemas.microsoft.com/office/drawing/2014/main" id="{C38D8341-ED3D-F351-4E7B-9A6959BC7E91}"/>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956;p34">
              <a:extLst>
                <a:ext uri="{FF2B5EF4-FFF2-40B4-BE49-F238E27FC236}">
                  <a16:creationId xmlns:a16="http://schemas.microsoft.com/office/drawing/2014/main" id="{546F9463-D28F-DCC9-6CB7-D7670AD0743A}"/>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957;p34">
              <a:extLst>
                <a:ext uri="{FF2B5EF4-FFF2-40B4-BE49-F238E27FC236}">
                  <a16:creationId xmlns:a16="http://schemas.microsoft.com/office/drawing/2014/main" id="{1CF13F57-A16E-F2EA-94A1-FE15B0FC3FB8}"/>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958;p34">
              <a:extLst>
                <a:ext uri="{FF2B5EF4-FFF2-40B4-BE49-F238E27FC236}">
                  <a16:creationId xmlns:a16="http://schemas.microsoft.com/office/drawing/2014/main" id="{0D90098B-6721-6ABF-B171-752FADCA88E7}"/>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959;p34">
              <a:extLst>
                <a:ext uri="{FF2B5EF4-FFF2-40B4-BE49-F238E27FC236}">
                  <a16:creationId xmlns:a16="http://schemas.microsoft.com/office/drawing/2014/main" id="{EE45EDB3-AE72-849E-5B12-0865EFBA2CB0}"/>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960;p34">
              <a:extLst>
                <a:ext uri="{FF2B5EF4-FFF2-40B4-BE49-F238E27FC236}">
                  <a16:creationId xmlns:a16="http://schemas.microsoft.com/office/drawing/2014/main" id="{33D178B5-753A-B092-81C5-FE495F64A8BF}"/>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961;p34">
              <a:extLst>
                <a:ext uri="{FF2B5EF4-FFF2-40B4-BE49-F238E27FC236}">
                  <a16:creationId xmlns:a16="http://schemas.microsoft.com/office/drawing/2014/main" id="{AD6F1441-4AC7-3591-36CE-2A66F456FC9B}"/>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962;p34">
              <a:extLst>
                <a:ext uri="{FF2B5EF4-FFF2-40B4-BE49-F238E27FC236}">
                  <a16:creationId xmlns:a16="http://schemas.microsoft.com/office/drawing/2014/main" id="{9F805F00-6483-B550-97BA-6D9D63FA1513}"/>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963;p34">
              <a:extLst>
                <a:ext uri="{FF2B5EF4-FFF2-40B4-BE49-F238E27FC236}">
                  <a16:creationId xmlns:a16="http://schemas.microsoft.com/office/drawing/2014/main" id="{EC2651A8-7D58-7BE7-7CE2-829505360C4F}"/>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964;p34">
              <a:extLst>
                <a:ext uri="{FF2B5EF4-FFF2-40B4-BE49-F238E27FC236}">
                  <a16:creationId xmlns:a16="http://schemas.microsoft.com/office/drawing/2014/main" id="{0891195D-2593-E6AE-4DE3-0A808F97E284}"/>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965;p34">
              <a:extLst>
                <a:ext uri="{FF2B5EF4-FFF2-40B4-BE49-F238E27FC236}">
                  <a16:creationId xmlns:a16="http://schemas.microsoft.com/office/drawing/2014/main" id="{6F790912-9714-54E7-CF20-656A292C688E}"/>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966;p34">
              <a:extLst>
                <a:ext uri="{FF2B5EF4-FFF2-40B4-BE49-F238E27FC236}">
                  <a16:creationId xmlns:a16="http://schemas.microsoft.com/office/drawing/2014/main" id="{5BBB5353-AA0F-2E3B-0B2A-10404AB4ED10}"/>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967;p34">
              <a:extLst>
                <a:ext uri="{FF2B5EF4-FFF2-40B4-BE49-F238E27FC236}">
                  <a16:creationId xmlns:a16="http://schemas.microsoft.com/office/drawing/2014/main" id="{6F3B3C99-F35A-FB93-7C8F-D960DA30F72B}"/>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968;p34">
              <a:extLst>
                <a:ext uri="{FF2B5EF4-FFF2-40B4-BE49-F238E27FC236}">
                  <a16:creationId xmlns:a16="http://schemas.microsoft.com/office/drawing/2014/main" id="{40D966E9-C233-78CC-6540-206B60409FB0}"/>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969;p34">
              <a:extLst>
                <a:ext uri="{FF2B5EF4-FFF2-40B4-BE49-F238E27FC236}">
                  <a16:creationId xmlns:a16="http://schemas.microsoft.com/office/drawing/2014/main" id="{336D4541-69B6-DF7E-C78C-4D2CCD3193CC}"/>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970;p34">
              <a:extLst>
                <a:ext uri="{FF2B5EF4-FFF2-40B4-BE49-F238E27FC236}">
                  <a16:creationId xmlns:a16="http://schemas.microsoft.com/office/drawing/2014/main" id="{97E0D779-964E-E92A-E889-7190D74BC24A}"/>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971;p34">
              <a:extLst>
                <a:ext uri="{FF2B5EF4-FFF2-40B4-BE49-F238E27FC236}">
                  <a16:creationId xmlns:a16="http://schemas.microsoft.com/office/drawing/2014/main" id="{9B040C72-6BE7-3A5C-369A-A544D904C803}"/>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972;p34">
              <a:extLst>
                <a:ext uri="{FF2B5EF4-FFF2-40B4-BE49-F238E27FC236}">
                  <a16:creationId xmlns:a16="http://schemas.microsoft.com/office/drawing/2014/main" id="{59918014-E14F-5EFF-99B8-D51F13E6C88F}"/>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973;p34">
              <a:extLst>
                <a:ext uri="{FF2B5EF4-FFF2-40B4-BE49-F238E27FC236}">
                  <a16:creationId xmlns:a16="http://schemas.microsoft.com/office/drawing/2014/main" id="{56C7FF6D-2037-BEBF-CB0F-0CACA1FED169}"/>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974;p34">
              <a:extLst>
                <a:ext uri="{FF2B5EF4-FFF2-40B4-BE49-F238E27FC236}">
                  <a16:creationId xmlns:a16="http://schemas.microsoft.com/office/drawing/2014/main" id="{FE6AEB68-8C15-DF32-56D5-2B843D36AEBE}"/>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975;p34">
              <a:extLst>
                <a:ext uri="{FF2B5EF4-FFF2-40B4-BE49-F238E27FC236}">
                  <a16:creationId xmlns:a16="http://schemas.microsoft.com/office/drawing/2014/main" id="{3EE79F68-EBCD-D602-DD01-F6D7D0C0A690}"/>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976;p34">
              <a:extLst>
                <a:ext uri="{FF2B5EF4-FFF2-40B4-BE49-F238E27FC236}">
                  <a16:creationId xmlns:a16="http://schemas.microsoft.com/office/drawing/2014/main" id="{F09ABC56-CCC0-5BD5-6CB5-BF70ED08B1DD}"/>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977;p34">
              <a:extLst>
                <a:ext uri="{FF2B5EF4-FFF2-40B4-BE49-F238E27FC236}">
                  <a16:creationId xmlns:a16="http://schemas.microsoft.com/office/drawing/2014/main" id="{A3083C92-1A26-5B77-39EC-A0952E9309A6}"/>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978;p34">
              <a:extLst>
                <a:ext uri="{FF2B5EF4-FFF2-40B4-BE49-F238E27FC236}">
                  <a16:creationId xmlns:a16="http://schemas.microsoft.com/office/drawing/2014/main" id="{95B3B94E-67A5-3286-7D2B-ED661BA9F767}"/>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979;p34">
              <a:extLst>
                <a:ext uri="{FF2B5EF4-FFF2-40B4-BE49-F238E27FC236}">
                  <a16:creationId xmlns:a16="http://schemas.microsoft.com/office/drawing/2014/main" id="{0CBCC897-F4D1-224C-CF47-AFCEA3D37F5F}"/>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980;p34">
              <a:extLst>
                <a:ext uri="{FF2B5EF4-FFF2-40B4-BE49-F238E27FC236}">
                  <a16:creationId xmlns:a16="http://schemas.microsoft.com/office/drawing/2014/main" id="{91B13CD2-941F-C3BD-8E46-C6D1BB806971}"/>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981;p34">
              <a:extLst>
                <a:ext uri="{FF2B5EF4-FFF2-40B4-BE49-F238E27FC236}">
                  <a16:creationId xmlns:a16="http://schemas.microsoft.com/office/drawing/2014/main" id="{7BBDCEF1-91A9-6199-BFB0-10479AF1D10D}"/>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982;p34">
              <a:extLst>
                <a:ext uri="{FF2B5EF4-FFF2-40B4-BE49-F238E27FC236}">
                  <a16:creationId xmlns:a16="http://schemas.microsoft.com/office/drawing/2014/main" id="{45AC03C1-1FEA-CA56-7D32-3D75727EDE3D}"/>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983;p34">
              <a:extLst>
                <a:ext uri="{FF2B5EF4-FFF2-40B4-BE49-F238E27FC236}">
                  <a16:creationId xmlns:a16="http://schemas.microsoft.com/office/drawing/2014/main" id="{9E6381A6-169B-390F-2792-59B9BADA981F}"/>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984;p34">
              <a:extLst>
                <a:ext uri="{FF2B5EF4-FFF2-40B4-BE49-F238E27FC236}">
                  <a16:creationId xmlns:a16="http://schemas.microsoft.com/office/drawing/2014/main" id="{04ED9A23-3666-21AD-1AF6-40E5CBFBB33C}"/>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985;p34">
              <a:extLst>
                <a:ext uri="{FF2B5EF4-FFF2-40B4-BE49-F238E27FC236}">
                  <a16:creationId xmlns:a16="http://schemas.microsoft.com/office/drawing/2014/main" id="{42D36451-74D5-57EF-2F7B-B13186C7C2B2}"/>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986;p34">
              <a:extLst>
                <a:ext uri="{FF2B5EF4-FFF2-40B4-BE49-F238E27FC236}">
                  <a16:creationId xmlns:a16="http://schemas.microsoft.com/office/drawing/2014/main" id="{BFE6256A-F875-E0DB-87EB-EA55A06282BF}"/>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987;p34">
              <a:extLst>
                <a:ext uri="{FF2B5EF4-FFF2-40B4-BE49-F238E27FC236}">
                  <a16:creationId xmlns:a16="http://schemas.microsoft.com/office/drawing/2014/main" id="{6F3E7B93-A72B-8FF6-9380-DC6DADAC7B2C}"/>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988;p34">
              <a:extLst>
                <a:ext uri="{FF2B5EF4-FFF2-40B4-BE49-F238E27FC236}">
                  <a16:creationId xmlns:a16="http://schemas.microsoft.com/office/drawing/2014/main" id="{B35886FF-9DC3-1F2F-1A3A-580556CD43A7}"/>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989;p34">
              <a:extLst>
                <a:ext uri="{FF2B5EF4-FFF2-40B4-BE49-F238E27FC236}">
                  <a16:creationId xmlns:a16="http://schemas.microsoft.com/office/drawing/2014/main" id="{483F2790-1CEF-72D2-C6E6-6A41CA376E80}"/>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990;p34">
              <a:extLst>
                <a:ext uri="{FF2B5EF4-FFF2-40B4-BE49-F238E27FC236}">
                  <a16:creationId xmlns:a16="http://schemas.microsoft.com/office/drawing/2014/main" id="{528122F9-3184-4A0E-E2F7-5D921332947E}"/>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991;p34">
              <a:extLst>
                <a:ext uri="{FF2B5EF4-FFF2-40B4-BE49-F238E27FC236}">
                  <a16:creationId xmlns:a16="http://schemas.microsoft.com/office/drawing/2014/main" id="{EE5ADBAD-D658-072C-9BF6-A6BDB2C3F022}"/>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992;p34">
              <a:extLst>
                <a:ext uri="{FF2B5EF4-FFF2-40B4-BE49-F238E27FC236}">
                  <a16:creationId xmlns:a16="http://schemas.microsoft.com/office/drawing/2014/main" id="{B634BE01-AB3C-2B45-2710-B6007576C255}"/>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993;p34">
              <a:extLst>
                <a:ext uri="{FF2B5EF4-FFF2-40B4-BE49-F238E27FC236}">
                  <a16:creationId xmlns:a16="http://schemas.microsoft.com/office/drawing/2014/main" id="{A4AF8885-6D91-942A-3365-6D743B74C36F}"/>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994;p34">
              <a:extLst>
                <a:ext uri="{FF2B5EF4-FFF2-40B4-BE49-F238E27FC236}">
                  <a16:creationId xmlns:a16="http://schemas.microsoft.com/office/drawing/2014/main" id="{C4098CFE-6E89-50F5-0042-B9741F42F049}"/>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995;p34">
              <a:extLst>
                <a:ext uri="{FF2B5EF4-FFF2-40B4-BE49-F238E27FC236}">
                  <a16:creationId xmlns:a16="http://schemas.microsoft.com/office/drawing/2014/main" id="{44B1D7E9-FA71-B883-234D-FAAAF40F8B7E}"/>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996;p34">
              <a:extLst>
                <a:ext uri="{FF2B5EF4-FFF2-40B4-BE49-F238E27FC236}">
                  <a16:creationId xmlns:a16="http://schemas.microsoft.com/office/drawing/2014/main" id="{F160DD3A-3D72-5BD4-43DB-B8A6DC6A22CF}"/>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997;p34">
              <a:extLst>
                <a:ext uri="{FF2B5EF4-FFF2-40B4-BE49-F238E27FC236}">
                  <a16:creationId xmlns:a16="http://schemas.microsoft.com/office/drawing/2014/main" id="{1E57469F-E1B7-F279-D131-519ABDB1C334}"/>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998;p34">
              <a:extLst>
                <a:ext uri="{FF2B5EF4-FFF2-40B4-BE49-F238E27FC236}">
                  <a16:creationId xmlns:a16="http://schemas.microsoft.com/office/drawing/2014/main" id="{F6D5F4F9-1091-6FA2-F290-32E666847A8A}"/>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999;p34">
              <a:extLst>
                <a:ext uri="{FF2B5EF4-FFF2-40B4-BE49-F238E27FC236}">
                  <a16:creationId xmlns:a16="http://schemas.microsoft.com/office/drawing/2014/main" id="{FF269269-8F51-9DDF-BBAE-5ED50DBD1F39}"/>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000;p34">
              <a:extLst>
                <a:ext uri="{FF2B5EF4-FFF2-40B4-BE49-F238E27FC236}">
                  <a16:creationId xmlns:a16="http://schemas.microsoft.com/office/drawing/2014/main" id="{51870657-2897-0D15-1EE7-70221D1A8E59}"/>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001;p34">
              <a:extLst>
                <a:ext uri="{FF2B5EF4-FFF2-40B4-BE49-F238E27FC236}">
                  <a16:creationId xmlns:a16="http://schemas.microsoft.com/office/drawing/2014/main" id="{AC5E8B76-F414-627B-4197-A013CC3A1F3A}"/>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002;p34">
              <a:extLst>
                <a:ext uri="{FF2B5EF4-FFF2-40B4-BE49-F238E27FC236}">
                  <a16:creationId xmlns:a16="http://schemas.microsoft.com/office/drawing/2014/main" id="{A7DCBC1C-B3C7-F66B-CE1B-74F6D55E40F1}"/>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003;p34">
              <a:extLst>
                <a:ext uri="{FF2B5EF4-FFF2-40B4-BE49-F238E27FC236}">
                  <a16:creationId xmlns:a16="http://schemas.microsoft.com/office/drawing/2014/main" id="{CB4E9F76-4DE0-177A-9DB1-48DEE997F6A5}"/>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004;p34">
              <a:extLst>
                <a:ext uri="{FF2B5EF4-FFF2-40B4-BE49-F238E27FC236}">
                  <a16:creationId xmlns:a16="http://schemas.microsoft.com/office/drawing/2014/main" id="{C0EC1272-BC4C-435F-5D4B-0C161ACAAF3C}"/>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005;p34">
              <a:extLst>
                <a:ext uri="{FF2B5EF4-FFF2-40B4-BE49-F238E27FC236}">
                  <a16:creationId xmlns:a16="http://schemas.microsoft.com/office/drawing/2014/main" id="{624BD40C-745B-467B-AB92-38B594EA7F39}"/>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006;p34">
              <a:extLst>
                <a:ext uri="{FF2B5EF4-FFF2-40B4-BE49-F238E27FC236}">
                  <a16:creationId xmlns:a16="http://schemas.microsoft.com/office/drawing/2014/main" id="{B6E57257-FAD7-AF95-4669-1CD89DCA2FCE}"/>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007;p34">
              <a:extLst>
                <a:ext uri="{FF2B5EF4-FFF2-40B4-BE49-F238E27FC236}">
                  <a16:creationId xmlns:a16="http://schemas.microsoft.com/office/drawing/2014/main" id="{52309164-9931-0736-C444-81632E43105F}"/>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 name="Google Shape;1008;p34">
            <a:extLst>
              <a:ext uri="{FF2B5EF4-FFF2-40B4-BE49-F238E27FC236}">
                <a16:creationId xmlns:a16="http://schemas.microsoft.com/office/drawing/2014/main" id="{853ADBB5-3296-7536-1E36-B1BAFB716157}"/>
              </a:ext>
            </a:extLst>
          </p:cNvPr>
          <p:cNvGrpSpPr/>
          <p:nvPr/>
        </p:nvGrpSpPr>
        <p:grpSpPr>
          <a:xfrm>
            <a:off x="2090840" y="3056944"/>
            <a:ext cx="1140309" cy="1001791"/>
            <a:chOff x="2473840" y="2528419"/>
            <a:chExt cx="1140309" cy="1001791"/>
          </a:xfrm>
        </p:grpSpPr>
        <p:sp>
          <p:nvSpPr>
            <p:cNvPr id="163" name="Google Shape;1009;p34">
              <a:extLst>
                <a:ext uri="{FF2B5EF4-FFF2-40B4-BE49-F238E27FC236}">
                  <a16:creationId xmlns:a16="http://schemas.microsoft.com/office/drawing/2014/main" id="{FBB63DB7-3017-AD85-62F4-A27D7B1C8A41}"/>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1010;p34">
              <a:extLst>
                <a:ext uri="{FF2B5EF4-FFF2-40B4-BE49-F238E27FC236}">
                  <a16:creationId xmlns:a16="http://schemas.microsoft.com/office/drawing/2014/main" id="{2A2F6508-B440-9F22-EF99-5B2C93D19214}"/>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1011;p34">
              <a:extLst>
                <a:ext uri="{FF2B5EF4-FFF2-40B4-BE49-F238E27FC236}">
                  <a16:creationId xmlns:a16="http://schemas.microsoft.com/office/drawing/2014/main" id="{1E4BA532-5AE2-5842-254B-381AD1364564}"/>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1012;p34">
              <a:extLst>
                <a:ext uri="{FF2B5EF4-FFF2-40B4-BE49-F238E27FC236}">
                  <a16:creationId xmlns:a16="http://schemas.microsoft.com/office/drawing/2014/main" id="{9F6156B3-1FCF-82A4-EA99-A420AE0AA77B}"/>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1013;p34">
              <a:extLst>
                <a:ext uri="{FF2B5EF4-FFF2-40B4-BE49-F238E27FC236}">
                  <a16:creationId xmlns:a16="http://schemas.microsoft.com/office/drawing/2014/main" id="{17F0499A-C4C2-371E-E175-E7358F2B8F63}"/>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1014;p34">
              <a:extLst>
                <a:ext uri="{FF2B5EF4-FFF2-40B4-BE49-F238E27FC236}">
                  <a16:creationId xmlns:a16="http://schemas.microsoft.com/office/drawing/2014/main" id="{17C1938D-EDBE-ED1D-6A6F-6A313D5BC185}"/>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1015;p34">
              <a:extLst>
                <a:ext uri="{FF2B5EF4-FFF2-40B4-BE49-F238E27FC236}">
                  <a16:creationId xmlns:a16="http://schemas.microsoft.com/office/drawing/2014/main" id="{D9D2CDAF-6833-4DF8-E216-03DCB1DB6FEA}"/>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1016;p34">
              <a:extLst>
                <a:ext uri="{FF2B5EF4-FFF2-40B4-BE49-F238E27FC236}">
                  <a16:creationId xmlns:a16="http://schemas.microsoft.com/office/drawing/2014/main" id="{A83233C6-2BB4-4076-485B-2E0F6ADC5896}"/>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1017;p34">
              <a:extLst>
                <a:ext uri="{FF2B5EF4-FFF2-40B4-BE49-F238E27FC236}">
                  <a16:creationId xmlns:a16="http://schemas.microsoft.com/office/drawing/2014/main" id="{290C8A5F-C652-5A42-A649-533905D2F5B2}"/>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1018;p34">
              <a:extLst>
                <a:ext uri="{FF2B5EF4-FFF2-40B4-BE49-F238E27FC236}">
                  <a16:creationId xmlns:a16="http://schemas.microsoft.com/office/drawing/2014/main" id="{F854BA4F-0811-3B42-5FAF-35297D479B91}"/>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3" name="Google Shape;1019;p34">
            <a:extLst>
              <a:ext uri="{FF2B5EF4-FFF2-40B4-BE49-F238E27FC236}">
                <a16:creationId xmlns:a16="http://schemas.microsoft.com/office/drawing/2014/main" id="{6C58B013-58E2-7678-5B01-ED8C9437AEF1}"/>
              </a:ext>
            </a:extLst>
          </p:cNvPr>
          <p:cNvGrpSpPr/>
          <p:nvPr/>
        </p:nvGrpSpPr>
        <p:grpSpPr>
          <a:xfrm>
            <a:off x="3659005" y="3597318"/>
            <a:ext cx="656964" cy="1029499"/>
            <a:chOff x="-646575" y="2982250"/>
            <a:chExt cx="498229" cy="780752"/>
          </a:xfrm>
        </p:grpSpPr>
        <p:sp>
          <p:nvSpPr>
            <p:cNvPr id="174" name="Google Shape;1020;p34">
              <a:extLst>
                <a:ext uri="{FF2B5EF4-FFF2-40B4-BE49-F238E27FC236}">
                  <a16:creationId xmlns:a16="http://schemas.microsoft.com/office/drawing/2014/main" id="{9009A0E7-E0D4-723B-6796-B6F7D87E54D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1021;p34">
              <a:extLst>
                <a:ext uri="{FF2B5EF4-FFF2-40B4-BE49-F238E27FC236}">
                  <a16:creationId xmlns:a16="http://schemas.microsoft.com/office/drawing/2014/main" id="{6497506E-5962-8FFA-C9BB-4C6A4690B332}"/>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1022;p34">
              <a:extLst>
                <a:ext uri="{FF2B5EF4-FFF2-40B4-BE49-F238E27FC236}">
                  <a16:creationId xmlns:a16="http://schemas.microsoft.com/office/drawing/2014/main" id="{E65D501B-2979-937B-F540-088B5D40D06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1023;p34">
              <a:extLst>
                <a:ext uri="{FF2B5EF4-FFF2-40B4-BE49-F238E27FC236}">
                  <a16:creationId xmlns:a16="http://schemas.microsoft.com/office/drawing/2014/main" id="{41100370-359F-9B09-4ECC-227B33E3FB1A}"/>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1024;p34">
              <a:extLst>
                <a:ext uri="{FF2B5EF4-FFF2-40B4-BE49-F238E27FC236}">
                  <a16:creationId xmlns:a16="http://schemas.microsoft.com/office/drawing/2014/main" id="{95316832-7EC6-7CA7-B067-57E5F82FDBB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1025;p34">
              <a:extLst>
                <a:ext uri="{FF2B5EF4-FFF2-40B4-BE49-F238E27FC236}">
                  <a16:creationId xmlns:a16="http://schemas.microsoft.com/office/drawing/2014/main" id="{50B46973-7896-59B0-97C4-55750008A162}"/>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1026;p34">
              <a:extLst>
                <a:ext uri="{FF2B5EF4-FFF2-40B4-BE49-F238E27FC236}">
                  <a16:creationId xmlns:a16="http://schemas.microsoft.com/office/drawing/2014/main" id="{4E9EE5A1-6233-EB53-9597-DD1839FA14A1}"/>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1027;p34">
              <a:extLst>
                <a:ext uri="{FF2B5EF4-FFF2-40B4-BE49-F238E27FC236}">
                  <a16:creationId xmlns:a16="http://schemas.microsoft.com/office/drawing/2014/main" id="{801CC0DE-A62D-276B-3F8D-4C9582A5CFD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1028;p34">
              <a:extLst>
                <a:ext uri="{FF2B5EF4-FFF2-40B4-BE49-F238E27FC236}">
                  <a16:creationId xmlns:a16="http://schemas.microsoft.com/office/drawing/2014/main" id="{3E666611-B709-9C10-9F1C-833C40A73A29}"/>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1029;p34">
              <a:extLst>
                <a:ext uri="{FF2B5EF4-FFF2-40B4-BE49-F238E27FC236}">
                  <a16:creationId xmlns:a16="http://schemas.microsoft.com/office/drawing/2014/main" id="{25EB2160-1AFE-7B1E-CE13-941ADC597C5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4" name="Google Shape;1030;p34">
            <a:extLst>
              <a:ext uri="{FF2B5EF4-FFF2-40B4-BE49-F238E27FC236}">
                <a16:creationId xmlns:a16="http://schemas.microsoft.com/office/drawing/2014/main" id="{94EF00C3-3CCF-1056-D970-607167F02548}"/>
              </a:ext>
            </a:extLst>
          </p:cNvPr>
          <p:cNvGrpSpPr/>
          <p:nvPr/>
        </p:nvGrpSpPr>
        <p:grpSpPr>
          <a:xfrm>
            <a:off x="2599497" y="3699868"/>
            <a:ext cx="470826" cy="737811"/>
            <a:chOff x="-646575" y="2982250"/>
            <a:chExt cx="498229" cy="780752"/>
          </a:xfrm>
        </p:grpSpPr>
        <p:sp>
          <p:nvSpPr>
            <p:cNvPr id="185" name="Google Shape;1031;p34">
              <a:extLst>
                <a:ext uri="{FF2B5EF4-FFF2-40B4-BE49-F238E27FC236}">
                  <a16:creationId xmlns:a16="http://schemas.microsoft.com/office/drawing/2014/main" id="{8B00B4D2-8DE1-42DA-CD3C-7AB8C102CB6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1032;p34">
              <a:extLst>
                <a:ext uri="{FF2B5EF4-FFF2-40B4-BE49-F238E27FC236}">
                  <a16:creationId xmlns:a16="http://schemas.microsoft.com/office/drawing/2014/main" id="{15679B9B-A1E1-71BB-F1EF-772236C4A7A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1033;p34">
              <a:extLst>
                <a:ext uri="{FF2B5EF4-FFF2-40B4-BE49-F238E27FC236}">
                  <a16:creationId xmlns:a16="http://schemas.microsoft.com/office/drawing/2014/main" id="{0119CA35-2B1E-8811-554A-F7B0A3F1529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1034;p34">
              <a:extLst>
                <a:ext uri="{FF2B5EF4-FFF2-40B4-BE49-F238E27FC236}">
                  <a16:creationId xmlns:a16="http://schemas.microsoft.com/office/drawing/2014/main" id="{3B6A092F-FD9F-6061-344F-EE598A85F3B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1035;p34">
              <a:extLst>
                <a:ext uri="{FF2B5EF4-FFF2-40B4-BE49-F238E27FC236}">
                  <a16:creationId xmlns:a16="http://schemas.microsoft.com/office/drawing/2014/main" id="{AC1BC338-B58A-9EA0-79E5-33D2848CC44F}"/>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1036;p34">
              <a:extLst>
                <a:ext uri="{FF2B5EF4-FFF2-40B4-BE49-F238E27FC236}">
                  <a16:creationId xmlns:a16="http://schemas.microsoft.com/office/drawing/2014/main" id="{1E08328E-0D64-3BA6-3F92-D92A6B6ECA14}"/>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1037;p34">
              <a:extLst>
                <a:ext uri="{FF2B5EF4-FFF2-40B4-BE49-F238E27FC236}">
                  <a16:creationId xmlns:a16="http://schemas.microsoft.com/office/drawing/2014/main" id="{7768898A-1D8F-D9E7-9041-6FD9398FBF29}"/>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1038;p34">
              <a:extLst>
                <a:ext uri="{FF2B5EF4-FFF2-40B4-BE49-F238E27FC236}">
                  <a16:creationId xmlns:a16="http://schemas.microsoft.com/office/drawing/2014/main" id="{D4EA2606-F57E-C2D0-3903-60A8300AE84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1039;p34">
              <a:extLst>
                <a:ext uri="{FF2B5EF4-FFF2-40B4-BE49-F238E27FC236}">
                  <a16:creationId xmlns:a16="http://schemas.microsoft.com/office/drawing/2014/main" id="{E1A9F952-C2A9-9D7E-FFB1-5E45658C81D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1040;p34">
              <a:extLst>
                <a:ext uri="{FF2B5EF4-FFF2-40B4-BE49-F238E27FC236}">
                  <a16:creationId xmlns:a16="http://schemas.microsoft.com/office/drawing/2014/main" id="{E875E5AE-38FA-0629-B092-B9946E5BCD5F}"/>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5" name="Google Shape;1041;p34">
            <a:extLst>
              <a:ext uri="{FF2B5EF4-FFF2-40B4-BE49-F238E27FC236}">
                <a16:creationId xmlns:a16="http://schemas.microsoft.com/office/drawing/2014/main" id="{5BEADC54-B9DB-7147-0996-3EC41CEF9A6D}"/>
              </a:ext>
            </a:extLst>
          </p:cNvPr>
          <p:cNvGrpSpPr/>
          <p:nvPr/>
        </p:nvGrpSpPr>
        <p:grpSpPr>
          <a:xfrm>
            <a:off x="3231144" y="3293936"/>
            <a:ext cx="387173" cy="606722"/>
            <a:chOff x="-646575" y="2982250"/>
            <a:chExt cx="498229" cy="780752"/>
          </a:xfrm>
        </p:grpSpPr>
        <p:sp>
          <p:nvSpPr>
            <p:cNvPr id="196" name="Google Shape;1042;p34">
              <a:extLst>
                <a:ext uri="{FF2B5EF4-FFF2-40B4-BE49-F238E27FC236}">
                  <a16:creationId xmlns:a16="http://schemas.microsoft.com/office/drawing/2014/main" id="{56C1BDA3-D13B-2B4C-0247-CDA49BFBECB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1043;p34">
              <a:extLst>
                <a:ext uri="{FF2B5EF4-FFF2-40B4-BE49-F238E27FC236}">
                  <a16:creationId xmlns:a16="http://schemas.microsoft.com/office/drawing/2014/main" id="{BF99906E-983B-2193-4012-2B07F0AFBEA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1044;p34">
              <a:extLst>
                <a:ext uri="{FF2B5EF4-FFF2-40B4-BE49-F238E27FC236}">
                  <a16:creationId xmlns:a16="http://schemas.microsoft.com/office/drawing/2014/main" id="{2760F2EC-2A78-7576-18E7-59EEEC4DD416}"/>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1045;p34">
              <a:extLst>
                <a:ext uri="{FF2B5EF4-FFF2-40B4-BE49-F238E27FC236}">
                  <a16:creationId xmlns:a16="http://schemas.microsoft.com/office/drawing/2014/main" id="{8DFFD6C9-7C23-5957-A93E-153A80E1B5C8}"/>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046;p34">
              <a:extLst>
                <a:ext uri="{FF2B5EF4-FFF2-40B4-BE49-F238E27FC236}">
                  <a16:creationId xmlns:a16="http://schemas.microsoft.com/office/drawing/2014/main" id="{4FF3724D-68C7-D32F-4EBA-FDD48CA5EEBB}"/>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047;p34">
              <a:extLst>
                <a:ext uri="{FF2B5EF4-FFF2-40B4-BE49-F238E27FC236}">
                  <a16:creationId xmlns:a16="http://schemas.microsoft.com/office/drawing/2014/main" id="{55E66F2E-9BED-AAF1-B9B0-FD631C6D0A76}"/>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048;p34">
              <a:extLst>
                <a:ext uri="{FF2B5EF4-FFF2-40B4-BE49-F238E27FC236}">
                  <a16:creationId xmlns:a16="http://schemas.microsoft.com/office/drawing/2014/main" id="{76546281-CB78-B3AF-A2BB-F607289855C2}"/>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049;p34">
              <a:extLst>
                <a:ext uri="{FF2B5EF4-FFF2-40B4-BE49-F238E27FC236}">
                  <a16:creationId xmlns:a16="http://schemas.microsoft.com/office/drawing/2014/main" id="{3CE41999-B260-B993-D155-8F9FA9387779}"/>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050;p34">
              <a:extLst>
                <a:ext uri="{FF2B5EF4-FFF2-40B4-BE49-F238E27FC236}">
                  <a16:creationId xmlns:a16="http://schemas.microsoft.com/office/drawing/2014/main" id="{5BFA4BAF-D459-D708-62BB-93B5C6325B4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051;p34">
              <a:extLst>
                <a:ext uri="{FF2B5EF4-FFF2-40B4-BE49-F238E27FC236}">
                  <a16:creationId xmlns:a16="http://schemas.microsoft.com/office/drawing/2014/main" id="{3F36B87D-349A-063B-C904-888E7CD5BC8A}"/>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6" name="Google Shape;1052;p34">
            <a:extLst>
              <a:ext uri="{FF2B5EF4-FFF2-40B4-BE49-F238E27FC236}">
                <a16:creationId xmlns:a16="http://schemas.microsoft.com/office/drawing/2014/main" id="{3D2C01F6-0103-8DC2-B5E2-1E5ED7084BA5}"/>
              </a:ext>
            </a:extLst>
          </p:cNvPr>
          <p:cNvGrpSpPr/>
          <p:nvPr/>
        </p:nvGrpSpPr>
        <p:grpSpPr>
          <a:xfrm>
            <a:off x="1066520" y="3056949"/>
            <a:ext cx="741939" cy="678361"/>
            <a:chOff x="2362150" y="4103300"/>
            <a:chExt cx="1369650" cy="1252050"/>
          </a:xfrm>
        </p:grpSpPr>
        <p:sp>
          <p:nvSpPr>
            <p:cNvPr id="207" name="Google Shape;1053;p34">
              <a:extLst>
                <a:ext uri="{FF2B5EF4-FFF2-40B4-BE49-F238E27FC236}">
                  <a16:creationId xmlns:a16="http://schemas.microsoft.com/office/drawing/2014/main" id="{62C8367B-9AE3-8FF6-B79E-F229C3A11414}"/>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054;p34">
              <a:extLst>
                <a:ext uri="{FF2B5EF4-FFF2-40B4-BE49-F238E27FC236}">
                  <a16:creationId xmlns:a16="http://schemas.microsoft.com/office/drawing/2014/main" id="{259E216B-4769-CA70-E4A4-2B00AD4C50EA}"/>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055;p34">
              <a:extLst>
                <a:ext uri="{FF2B5EF4-FFF2-40B4-BE49-F238E27FC236}">
                  <a16:creationId xmlns:a16="http://schemas.microsoft.com/office/drawing/2014/main" id="{8C7D326C-9F57-C809-47C1-7C8D0320F551}"/>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056;p34">
              <a:extLst>
                <a:ext uri="{FF2B5EF4-FFF2-40B4-BE49-F238E27FC236}">
                  <a16:creationId xmlns:a16="http://schemas.microsoft.com/office/drawing/2014/main" id="{E89C9126-2FBA-7446-FFE2-6A43807FAD0F}"/>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057;p34">
              <a:extLst>
                <a:ext uri="{FF2B5EF4-FFF2-40B4-BE49-F238E27FC236}">
                  <a16:creationId xmlns:a16="http://schemas.microsoft.com/office/drawing/2014/main" id="{C4EAAEE4-2A6F-1DE5-3ED5-D7655482915E}"/>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058;p34">
              <a:extLst>
                <a:ext uri="{FF2B5EF4-FFF2-40B4-BE49-F238E27FC236}">
                  <a16:creationId xmlns:a16="http://schemas.microsoft.com/office/drawing/2014/main" id="{EAEEC85F-270C-00A9-74D7-980CCDDA55A8}"/>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059;p34">
              <a:extLst>
                <a:ext uri="{FF2B5EF4-FFF2-40B4-BE49-F238E27FC236}">
                  <a16:creationId xmlns:a16="http://schemas.microsoft.com/office/drawing/2014/main" id="{6AAD8F25-1285-DD13-3CF6-9B200945543A}"/>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060;p34">
              <a:extLst>
                <a:ext uri="{FF2B5EF4-FFF2-40B4-BE49-F238E27FC236}">
                  <a16:creationId xmlns:a16="http://schemas.microsoft.com/office/drawing/2014/main" id="{3358B85B-367D-5079-3662-81CE4BC9A4D8}"/>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061;p34">
              <a:extLst>
                <a:ext uri="{FF2B5EF4-FFF2-40B4-BE49-F238E27FC236}">
                  <a16:creationId xmlns:a16="http://schemas.microsoft.com/office/drawing/2014/main" id="{F8E51ACC-F2F9-E460-063C-B6D0D7D11B0D}"/>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062;p34">
              <a:extLst>
                <a:ext uri="{FF2B5EF4-FFF2-40B4-BE49-F238E27FC236}">
                  <a16:creationId xmlns:a16="http://schemas.microsoft.com/office/drawing/2014/main" id="{EC4E1C94-D686-2032-1155-DEA7EF0EFA0F}"/>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063;p34">
              <a:extLst>
                <a:ext uri="{FF2B5EF4-FFF2-40B4-BE49-F238E27FC236}">
                  <a16:creationId xmlns:a16="http://schemas.microsoft.com/office/drawing/2014/main" id="{5802BA9A-0F27-BFEA-342C-27BF11A2356F}"/>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064;p34">
              <a:extLst>
                <a:ext uri="{FF2B5EF4-FFF2-40B4-BE49-F238E27FC236}">
                  <a16:creationId xmlns:a16="http://schemas.microsoft.com/office/drawing/2014/main" id="{445E580A-7662-E73B-6AFB-6123A2D388A2}"/>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48805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p:cTn id="37" dur="500" fill="hold"/>
                                        <p:tgtEl>
                                          <p:spTgt spid="95"/>
                                        </p:tgtEl>
                                        <p:attrNameLst>
                                          <p:attrName>ppt_w</p:attrName>
                                        </p:attrNameLst>
                                      </p:cBhvr>
                                      <p:tavLst>
                                        <p:tav tm="0">
                                          <p:val>
                                            <p:fltVal val="0"/>
                                          </p:val>
                                        </p:tav>
                                        <p:tav tm="100000">
                                          <p:val>
                                            <p:strVal val="#ppt_w"/>
                                          </p:val>
                                        </p:tav>
                                      </p:tavLst>
                                    </p:anim>
                                    <p:anim calcmode="lin" valueType="num">
                                      <p:cBhvr>
                                        <p:cTn id="38" dur="500" fill="hold"/>
                                        <p:tgtEl>
                                          <p:spTgt spid="95"/>
                                        </p:tgtEl>
                                        <p:attrNameLst>
                                          <p:attrName>ppt_h</p:attrName>
                                        </p:attrNameLst>
                                      </p:cBhvr>
                                      <p:tavLst>
                                        <p:tav tm="0">
                                          <p:val>
                                            <p:fltVal val="0"/>
                                          </p:val>
                                        </p:tav>
                                        <p:tav tm="100000">
                                          <p:val>
                                            <p:strVal val="#ppt_h"/>
                                          </p:val>
                                        </p:tav>
                                      </p:tavLst>
                                    </p:anim>
                                    <p:animEffect transition="in" filter="fade">
                                      <p:cBhvr>
                                        <p:cTn id="39" dur="500"/>
                                        <p:tgtEl>
                                          <p:spTgt spid="95"/>
                                        </p:tgtEl>
                                      </p:cBhvr>
                                    </p:animEffect>
                                  </p:childTnLst>
                                </p:cTn>
                              </p:par>
                              <p:par>
                                <p:cTn id="40" presetID="53" presetClass="entr" presetSubtype="16" fill="hold" nodeType="withEffect">
                                  <p:stCondLst>
                                    <p:cond delay="0"/>
                                  </p:stCondLst>
                                  <p:childTnLst>
                                    <p:set>
                                      <p:cBhvr>
                                        <p:cTn id="41" dur="1" fill="hold">
                                          <p:stCondLst>
                                            <p:cond delay="0"/>
                                          </p:stCondLst>
                                        </p:cTn>
                                        <p:tgtEl>
                                          <p:spTgt spid="162"/>
                                        </p:tgtEl>
                                        <p:attrNameLst>
                                          <p:attrName>style.visibility</p:attrName>
                                        </p:attrNameLst>
                                      </p:cBhvr>
                                      <p:to>
                                        <p:strVal val="visible"/>
                                      </p:to>
                                    </p:set>
                                    <p:anim calcmode="lin" valueType="num">
                                      <p:cBhvr>
                                        <p:cTn id="42" dur="500" fill="hold"/>
                                        <p:tgtEl>
                                          <p:spTgt spid="162"/>
                                        </p:tgtEl>
                                        <p:attrNameLst>
                                          <p:attrName>ppt_w</p:attrName>
                                        </p:attrNameLst>
                                      </p:cBhvr>
                                      <p:tavLst>
                                        <p:tav tm="0">
                                          <p:val>
                                            <p:fltVal val="0"/>
                                          </p:val>
                                        </p:tav>
                                        <p:tav tm="100000">
                                          <p:val>
                                            <p:strVal val="#ppt_w"/>
                                          </p:val>
                                        </p:tav>
                                      </p:tavLst>
                                    </p:anim>
                                    <p:anim calcmode="lin" valueType="num">
                                      <p:cBhvr>
                                        <p:cTn id="43" dur="500" fill="hold"/>
                                        <p:tgtEl>
                                          <p:spTgt spid="162"/>
                                        </p:tgtEl>
                                        <p:attrNameLst>
                                          <p:attrName>ppt_h</p:attrName>
                                        </p:attrNameLst>
                                      </p:cBhvr>
                                      <p:tavLst>
                                        <p:tav tm="0">
                                          <p:val>
                                            <p:fltVal val="0"/>
                                          </p:val>
                                        </p:tav>
                                        <p:tav tm="100000">
                                          <p:val>
                                            <p:strVal val="#ppt_h"/>
                                          </p:val>
                                        </p:tav>
                                      </p:tavLst>
                                    </p:anim>
                                    <p:animEffect transition="in" filter="fade">
                                      <p:cBhvr>
                                        <p:cTn id="44" dur="500"/>
                                        <p:tgtEl>
                                          <p:spTgt spid="162"/>
                                        </p:tgtEl>
                                      </p:cBhvr>
                                    </p:animEffect>
                                  </p:childTnLst>
                                </p:cTn>
                              </p:par>
                              <p:par>
                                <p:cTn id="45" presetID="53" presetClass="entr" presetSubtype="16" fill="hold" nodeType="withEffect">
                                  <p:stCondLst>
                                    <p:cond delay="0"/>
                                  </p:stCondLst>
                                  <p:childTnLst>
                                    <p:set>
                                      <p:cBhvr>
                                        <p:cTn id="46" dur="1" fill="hold">
                                          <p:stCondLst>
                                            <p:cond delay="0"/>
                                          </p:stCondLst>
                                        </p:cTn>
                                        <p:tgtEl>
                                          <p:spTgt spid="173"/>
                                        </p:tgtEl>
                                        <p:attrNameLst>
                                          <p:attrName>style.visibility</p:attrName>
                                        </p:attrNameLst>
                                      </p:cBhvr>
                                      <p:to>
                                        <p:strVal val="visible"/>
                                      </p:to>
                                    </p:set>
                                    <p:anim calcmode="lin" valueType="num">
                                      <p:cBhvr>
                                        <p:cTn id="47" dur="500" fill="hold"/>
                                        <p:tgtEl>
                                          <p:spTgt spid="173"/>
                                        </p:tgtEl>
                                        <p:attrNameLst>
                                          <p:attrName>ppt_w</p:attrName>
                                        </p:attrNameLst>
                                      </p:cBhvr>
                                      <p:tavLst>
                                        <p:tav tm="0">
                                          <p:val>
                                            <p:fltVal val="0"/>
                                          </p:val>
                                        </p:tav>
                                        <p:tav tm="100000">
                                          <p:val>
                                            <p:strVal val="#ppt_w"/>
                                          </p:val>
                                        </p:tav>
                                      </p:tavLst>
                                    </p:anim>
                                    <p:anim calcmode="lin" valueType="num">
                                      <p:cBhvr>
                                        <p:cTn id="48" dur="500" fill="hold"/>
                                        <p:tgtEl>
                                          <p:spTgt spid="173"/>
                                        </p:tgtEl>
                                        <p:attrNameLst>
                                          <p:attrName>ppt_h</p:attrName>
                                        </p:attrNameLst>
                                      </p:cBhvr>
                                      <p:tavLst>
                                        <p:tav tm="0">
                                          <p:val>
                                            <p:fltVal val="0"/>
                                          </p:val>
                                        </p:tav>
                                        <p:tav tm="100000">
                                          <p:val>
                                            <p:strVal val="#ppt_h"/>
                                          </p:val>
                                        </p:tav>
                                      </p:tavLst>
                                    </p:anim>
                                    <p:animEffect transition="in" filter="fade">
                                      <p:cBhvr>
                                        <p:cTn id="49" dur="500"/>
                                        <p:tgtEl>
                                          <p:spTgt spid="173"/>
                                        </p:tgtEl>
                                      </p:cBhvr>
                                    </p:animEffect>
                                  </p:childTnLst>
                                </p:cTn>
                              </p:par>
                              <p:par>
                                <p:cTn id="50" presetID="53" presetClass="entr" presetSubtype="16" fill="hold" nodeType="withEffect">
                                  <p:stCondLst>
                                    <p:cond delay="0"/>
                                  </p:stCondLst>
                                  <p:childTnLst>
                                    <p:set>
                                      <p:cBhvr>
                                        <p:cTn id="51" dur="1" fill="hold">
                                          <p:stCondLst>
                                            <p:cond delay="0"/>
                                          </p:stCondLst>
                                        </p:cTn>
                                        <p:tgtEl>
                                          <p:spTgt spid="184"/>
                                        </p:tgtEl>
                                        <p:attrNameLst>
                                          <p:attrName>style.visibility</p:attrName>
                                        </p:attrNameLst>
                                      </p:cBhvr>
                                      <p:to>
                                        <p:strVal val="visible"/>
                                      </p:to>
                                    </p:set>
                                    <p:anim calcmode="lin" valueType="num">
                                      <p:cBhvr>
                                        <p:cTn id="52" dur="500" fill="hold"/>
                                        <p:tgtEl>
                                          <p:spTgt spid="184"/>
                                        </p:tgtEl>
                                        <p:attrNameLst>
                                          <p:attrName>ppt_w</p:attrName>
                                        </p:attrNameLst>
                                      </p:cBhvr>
                                      <p:tavLst>
                                        <p:tav tm="0">
                                          <p:val>
                                            <p:fltVal val="0"/>
                                          </p:val>
                                        </p:tav>
                                        <p:tav tm="100000">
                                          <p:val>
                                            <p:strVal val="#ppt_w"/>
                                          </p:val>
                                        </p:tav>
                                      </p:tavLst>
                                    </p:anim>
                                    <p:anim calcmode="lin" valueType="num">
                                      <p:cBhvr>
                                        <p:cTn id="53" dur="500" fill="hold"/>
                                        <p:tgtEl>
                                          <p:spTgt spid="184"/>
                                        </p:tgtEl>
                                        <p:attrNameLst>
                                          <p:attrName>ppt_h</p:attrName>
                                        </p:attrNameLst>
                                      </p:cBhvr>
                                      <p:tavLst>
                                        <p:tav tm="0">
                                          <p:val>
                                            <p:fltVal val="0"/>
                                          </p:val>
                                        </p:tav>
                                        <p:tav tm="100000">
                                          <p:val>
                                            <p:strVal val="#ppt_h"/>
                                          </p:val>
                                        </p:tav>
                                      </p:tavLst>
                                    </p:anim>
                                    <p:animEffect transition="in" filter="fade">
                                      <p:cBhvr>
                                        <p:cTn id="54" dur="500"/>
                                        <p:tgtEl>
                                          <p:spTgt spid="184"/>
                                        </p:tgtEl>
                                      </p:cBhvr>
                                    </p:animEffect>
                                  </p:childTnLst>
                                </p:cTn>
                              </p:par>
                              <p:par>
                                <p:cTn id="55" presetID="53" presetClass="entr" presetSubtype="16" fill="hold" nodeType="withEffect">
                                  <p:stCondLst>
                                    <p:cond delay="0"/>
                                  </p:stCondLst>
                                  <p:childTnLst>
                                    <p:set>
                                      <p:cBhvr>
                                        <p:cTn id="56" dur="1" fill="hold">
                                          <p:stCondLst>
                                            <p:cond delay="0"/>
                                          </p:stCondLst>
                                        </p:cTn>
                                        <p:tgtEl>
                                          <p:spTgt spid="195"/>
                                        </p:tgtEl>
                                        <p:attrNameLst>
                                          <p:attrName>style.visibility</p:attrName>
                                        </p:attrNameLst>
                                      </p:cBhvr>
                                      <p:to>
                                        <p:strVal val="visible"/>
                                      </p:to>
                                    </p:set>
                                    <p:anim calcmode="lin" valueType="num">
                                      <p:cBhvr>
                                        <p:cTn id="57" dur="500" fill="hold"/>
                                        <p:tgtEl>
                                          <p:spTgt spid="195"/>
                                        </p:tgtEl>
                                        <p:attrNameLst>
                                          <p:attrName>ppt_w</p:attrName>
                                        </p:attrNameLst>
                                      </p:cBhvr>
                                      <p:tavLst>
                                        <p:tav tm="0">
                                          <p:val>
                                            <p:fltVal val="0"/>
                                          </p:val>
                                        </p:tav>
                                        <p:tav tm="100000">
                                          <p:val>
                                            <p:strVal val="#ppt_w"/>
                                          </p:val>
                                        </p:tav>
                                      </p:tavLst>
                                    </p:anim>
                                    <p:anim calcmode="lin" valueType="num">
                                      <p:cBhvr>
                                        <p:cTn id="58" dur="500" fill="hold"/>
                                        <p:tgtEl>
                                          <p:spTgt spid="195"/>
                                        </p:tgtEl>
                                        <p:attrNameLst>
                                          <p:attrName>ppt_h</p:attrName>
                                        </p:attrNameLst>
                                      </p:cBhvr>
                                      <p:tavLst>
                                        <p:tav tm="0">
                                          <p:val>
                                            <p:fltVal val="0"/>
                                          </p:val>
                                        </p:tav>
                                        <p:tav tm="100000">
                                          <p:val>
                                            <p:strVal val="#ppt_h"/>
                                          </p:val>
                                        </p:tav>
                                      </p:tavLst>
                                    </p:anim>
                                    <p:animEffect transition="in" filter="fade">
                                      <p:cBhvr>
                                        <p:cTn id="59" dur="500"/>
                                        <p:tgtEl>
                                          <p:spTgt spid="195"/>
                                        </p:tgtEl>
                                      </p:cBhvr>
                                    </p:animEffect>
                                  </p:childTnLst>
                                </p:cTn>
                              </p:par>
                              <p:par>
                                <p:cTn id="60" presetID="53" presetClass="entr" presetSubtype="16" fill="hold" nodeType="withEffect">
                                  <p:stCondLst>
                                    <p:cond delay="0"/>
                                  </p:stCondLst>
                                  <p:childTnLst>
                                    <p:set>
                                      <p:cBhvr>
                                        <p:cTn id="61" dur="1" fill="hold">
                                          <p:stCondLst>
                                            <p:cond delay="0"/>
                                          </p:stCondLst>
                                        </p:cTn>
                                        <p:tgtEl>
                                          <p:spTgt spid="206"/>
                                        </p:tgtEl>
                                        <p:attrNameLst>
                                          <p:attrName>style.visibility</p:attrName>
                                        </p:attrNameLst>
                                      </p:cBhvr>
                                      <p:to>
                                        <p:strVal val="visible"/>
                                      </p:to>
                                    </p:set>
                                    <p:anim calcmode="lin" valueType="num">
                                      <p:cBhvr>
                                        <p:cTn id="62" dur="500" fill="hold"/>
                                        <p:tgtEl>
                                          <p:spTgt spid="206"/>
                                        </p:tgtEl>
                                        <p:attrNameLst>
                                          <p:attrName>ppt_w</p:attrName>
                                        </p:attrNameLst>
                                      </p:cBhvr>
                                      <p:tavLst>
                                        <p:tav tm="0">
                                          <p:val>
                                            <p:fltVal val="0"/>
                                          </p:val>
                                        </p:tav>
                                        <p:tav tm="100000">
                                          <p:val>
                                            <p:strVal val="#ppt_w"/>
                                          </p:val>
                                        </p:tav>
                                      </p:tavLst>
                                    </p:anim>
                                    <p:anim calcmode="lin" valueType="num">
                                      <p:cBhvr>
                                        <p:cTn id="63" dur="500" fill="hold"/>
                                        <p:tgtEl>
                                          <p:spTgt spid="206"/>
                                        </p:tgtEl>
                                        <p:attrNameLst>
                                          <p:attrName>ppt_h</p:attrName>
                                        </p:attrNameLst>
                                      </p:cBhvr>
                                      <p:tavLst>
                                        <p:tav tm="0">
                                          <p:val>
                                            <p:fltVal val="0"/>
                                          </p:val>
                                        </p:tav>
                                        <p:tav tm="100000">
                                          <p:val>
                                            <p:strVal val="#ppt_h"/>
                                          </p:val>
                                        </p:tav>
                                      </p:tavLst>
                                    </p:anim>
                                    <p:animEffect transition="in" filter="fade">
                                      <p:cBhvr>
                                        <p:cTn id="64"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P spid="33" grpId="0" animBg="1"/>
      <p:bldP spid="34"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8813" y="0"/>
            <a:ext cx="2031564" cy="3958047"/>
          </a:xfrm>
          <a:prstGeom prst="rect">
            <a:avLst/>
          </a:prstGeom>
        </p:spPr>
      </p:pic>
      <p:sp>
        <p:nvSpPr>
          <p:cNvPr id="4" name="Rectangle 3"/>
          <p:cNvSpPr/>
          <p:nvPr/>
        </p:nvSpPr>
        <p:spPr>
          <a:xfrm>
            <a:off x="4047340" y="1382539"/>
            <a:ext cx="3478196" cy="830997"/>
          </a:xfrm>
          <a:prstGeom prst="rect">
            <a:avLst/>
          </a:prstGeom>
          <a:noFill/>
        </p:spPr>
        <p:txBody>
          <a:bodyPr wrap="none" lIns="68580" tIns="34290" rIns="68580" bIns="34290">
            <a:spAutoFit/>
          </a:bodyPr>
          <a:lstStyle/>
          <a:p>
            <a:pPr algn="ctr" defTabSz="685800">
              <a:buClrTx/>
            </a:pPr>
            <a:r>
              <a:rPr lang="en-US" sz="4950" b="1" kern="120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948" y="1784380"/>
            <a:ext cx="1529967" cy="138946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0244" y="2401158"/>
            <a:ext cx="1114405" cy="1556889"/>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19" name="Rectangle 18"/>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95500" y="1902778"/>
            <a:ext cx="457200" cy="4572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714375" y="331631"/>
            <a:ext cx="1857375" cy="28575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0390" y="2476016"/>
            <a:ext cx="1262348" cy="126234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27254" y="1713676"/>
            <a:ext cx="1185863" cy="1524680"/>
          </a:xfrm>
          <a:prstGeom prst="rect">
            <a:avLst/>
          </a:prstGeom>
        </p:spPr>
      </p:pic>
      <p:sp>
        <p:nvSpPr>
          <p:cNvPr id="9" name="Rounded Rectangular Callout 8"/>
          <p:cNvSpPr/>
          <p:nvPr/>
        </p:nvSpPr>
        <p:spPr>
          <a:xfrm>
            <a:off x="4324065" y="2270909"/>
            <a:ext cx="2557463" cy="100929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3071722" y="957263"/>
            <a:ext cx="2267286" cy="1005908"/>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kern="12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286936" y="2943226"/>
            <a:ext cx="2343150" cy="795138"/>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697007" y="306491"/>
            <a:ext cx="3670826" cy="54513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100" kern="12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3318" y="2017855"/>
            <a:ext cx="1262348" cy="126234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17" name="Rounded Rectangular Callout 16"/>
          <p:cNvSpPr/>
          <p:nvPr/>
        </p:nvSpPr>
        <p:spPr>
          <a:xfrm>
            <a:off x="1281475" y="2826842"/>
            <a:ext cx="2557463" cy="100929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24" name="Rectangle 23"/>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84364" y="-67757"/>
            <a:ext cx="457200" cy="4572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384364" y="905895"/>
            <a:ext cx="457200" cy="4572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015538" y="905895"/>
            <a:ext cx="457200" cy="4572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787063" y="875816"/>
            <a:ext cx="457200" cy="4572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015538" y="0"/>
            <a:ext cx="457200" cy="4572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2909549" y="2970410"/>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2289" y="3260302"/>
            <a:ext cx="796388"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latin typeface="Times New Roman" panose="02020603050405020304" pitchFamily="18" charset="0"/>
                <a:cs typeface="Times New Roman" panose="02020603050405020304" pitchFamily="18" charset="0"/>
              </a:rPr>
              <a:t>Câu 1: Bài thơ Nhớ đồng được viết theo thể thơ nào?</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sp>
        <p:nvSpPr>
          <p:cNvPr id="29" name="Rectangle 28"/>
          <p:cNvSpPr/>
          <p:nvPr/>
        </p:nvSpPr>
        <p:spPr>
          <a:xfrm>
            <a:off x="4108100" y="1058622"/>
            <a:ext cx="3935103" cy="1569660"/>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A. Thơ lục bát.</a:t>
            </a:r>
          </a:p>
          <a:p>
            <a:r>
              <a:rPr lang="en-US" sz="2400">
                <a:latin typeface="Times New Roman" panose="02020603050405020304" pitchFamily="18" charset="0"/>
                <a:cs typeface="Times New Roman" panose="02020603050405020304" pitchFamily="18" charset="0"/>
              </a:rPr>
              <a:t>B. Thơ bảy chữ.</a:t>
            </a:r>
          </a:p>
          <a:p>
            <a:r>
              <a:rPr lang="en-US" sz="2400">
                <a:latin typeface="Times New Roman" panose="02020603050405020304" pitchFamily="18" charset="0"/>
                <a:cs typeface="Times New Roman" panose="02020603050405020304" pitchFamily="18" charset="0"/>
              </a:rPr>
              <a:t>C. Thơ năm chữ.</a:t>
            </a:r>
          </a:p>
          <a:p>
            <a:r>
              <a:rPr lang="en-US" sz="2400">
                <a:latin typeface="Times New Roman" panose="02020603050405020304" pitchFamily="18" charset="0"/>
                <a:cs typeface="Times New Roman" panose="02020603050405020304" pitchFamily="18" charset="0"/>
              </a:rPr>
              <a:t>D. Thơ sáu chữ.</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500"/>
                                        <p:tgtEl>
                                          <p:spTgt spid="29">
                                            <p:txEl>
                                              <p:pRg st="1" end="1"/>
                                            </p:txEl>
                                          </p:spTgt>
                                        </p:tgtEl>
                                      </p:cBhvr>
                                    </p:animEffect>
                                  </p:childTnLst>
                                </p:cTn>
                              </p:par>
                            </p:childTnLst>
                          </p:cTn>
                        </p:par>
                        <p:par>
                          <p:cTn id="20" fill="hold">
                            <p:stCondLst>
                              <p:cond delay="3450"/>
                            </p:stCondLst>
                            <p:childTnLst>
                              <p:par>
                                <p:cTn id="21" presetID="10" presetClass="entr" presetSubtype="0" fill="hold" nodeType="after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fade">
                                      <p:cBhvr>
                                        <p:cTn id="23" dur="500"/>
                                        <p:tgtEl>
                                          <p:spTgt spid="29">
                                            <p:txEl>
                                              <p:pRg st="2" end="2"/>
                                            </p:txEl>
                                          </p:spTgt>
                                        </p:tgtEl>
                                      </p:cBhvr>
                                    </p:animEffect>
                                  </p:childTnLst>
                                </p:cTn>
                              </p:par>
                            </p:childTnLst>
                          </p:cTn>
                        </p:par>
                        <p:par>
                          <p:cTn id="24" fill="hold">
                            <p:stCondLst>
                              <p:cond delay="3950"/>
                            </p:stCondLst>
                            <p:childTnLst>
                              <p:par>
                                <p:cTn id="25" presetID="10"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fade">
                                      <p:cBhvr>
                                        <p:cTn id="2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29">
                                            <p:txEl>
                                              <p:pRg st="0" end="0"/>
                                            </p:txEl>
                                          </p:spTgt>
                                        </p:tgtEl>
                                        <p:attrNameLst>
                                          <p:attrName>style.color</p:attrName>
                                        </p:attrNameLst>
                                      </p:cBhvr>
                                      <p:by>
                                        <p:hsl h="0" s="-12549" l="-25098"/>
                                      </p:by>
                                    </p:animClr>
                                    <p:animClr clrSpc="hsl" dir="cw">
                                      <p:cBhvr>
                                        <p:cTn id="249" dur="500" fill="hold"/>
                                        <p:tgtEl>
                                          <p:spTgt spid="29">
                                            <p:txEl>
                                              <p:pRg st="0" end="0"/>
                                            </p:txEl>
                                          </p:spTgt>
                                        </p:tgtEl>
                                        <p:attrNameLst>
                                          <p:attrName>fillcolor</p:attrName>
                                        </p:attrNameLst>
                                      </p:cBhvr>
                                      <p:by>
                                        <p:hsl h="0" s="-12549" l="-25098"/>
                                      </p:by>
                                    </p:animClr>
                                    <p:animClr clrSpc="hsl" dir="cw">
                                      <p:cBhvr>
                                        <p:cTn id="250" dur="500" fill="hold"/>
                                        <p:tgtEl>
                                          <p:spTgt spid="29">
                                            <p:txEl>
                                              <p:pRg st="0" end="0"/>
                                            </p:txEl>
                                          </p:spTgt>
                                        </p:tgtEl>
                                        <p:attrNameLst>
                                          <p:attrName>stroke.color</p:attrName>
                                        </p:attrNameLst>
                                      </p:cBhvr>
                                      <p:by>
                                        <p:hsl h="0" s="-12549" l="-25098"/>
                                      </p:by>
                                    </p:animClr>
                                    <p:set>
                                      <p:cBhvr>
                                        <p:cTn id="251" dur="500" fill="hold"/>
                                        <p:tgtEl>
                                          <p:spTgt spid="29">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29">
                                            <p:txEl>
                                              <p:pRg st="1" end="1"/>
                                            </p:txEl>
                                          </p:spTgt>
                                        </p:tgtEl>
                                        <p:attrNameLst>
                                          <p:attrName>style.color</p:attrName>
                                        </p:attrNameLst>
                                      </p:cBhvr>
                                      <p:by>
                                        <p:hsl h="0" s="-12549" l="-25098"/>
                                      </p:by>
                                    </p:animClr>
                                    <p:animClr clrSpc="hsl" dir="cw">
                                      <p:cBhvr>
                                        <p:cTn id="254" dur="500" fill="hold"/>
                                        <p:tgtEl>
                                          <p:spTgt spid="29">
                                            <p:txEl>
                                              <p:pRg st="1" end="1"/>
                                            </p:txEl>
                                          </p:spTgt>
                                        </p:tgtEl>
                                        <p:attrNameLst>
                                          <p:attrName>fillcolor</p:attrName>
                                        </p:attrNameLst>
                                      </p:cBhvr>
                                      <p:by>
                                        <p:hsl h="0" s="-12549" l="-25098"/>
                                      </p:by>
                                    </p:animClr>
                                    <p:animClr clrSpc="hsl" dir="cw">
                                      <p:cBhvr>
                                        <p:cTn id="255" dur="500" fill="hold"/>
                                        <p:tgtEl>
                                          <p:spTgt spid="29">
                                            <p:txEl>
                                              <p:pRg st="1" end="1"/>
                                            </p:txEl>
                                          </p:spTgt>
                                        </p:tgtEl>
                                        <p:attrNameLst>
                                          <p:attrName>stroke.color</p:attrName>
                                        </p:attrNameLst>
                                      </p:cBhvr>
                                      <p:by>
                                        <p:hsl h="0" s="-12549" l="-25098"/>
                                      </p:by>
                                    </p:animClr>
                                    <p:set>
                                      <p:cBhvr>
                                        <p:cTn id="256" dur="500" fill="hold"/>
                                        <p:tgtEl>
                                          <p:spTgt spid="29">
                                            <p:txEl>
                                              <p:pRg st="1" end="1"/>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2" end="2"/>
                                            </p:txEl>
                                          </p:spTgt>
                                        </p:tgtEl>
                                        <p:attrNameLst>
                                          <p:attrName>style.color</p:attrName>
                                        </p:attrNameLst>
                                      </p:cBhvr>
                                      <p:by>
                                        <p:hsl h="0" s="-12549" l="-25098"/>
                                      </p:by>
                                    </p:animClr>
                                    <p:animClr clrSpc="hsl" dir="cw">
                                      <p:cBhvr>
                                        <p:cTn id="259" dur="500" fill="hold"/>
                                        <p:tgtEl>
                                          <p:spTgt spid="29">
                                            <p:txEl>
                                              <p:pRg st="2" end="2"/>
                                            </p:txEl>
                                          </p:spTgt>
                                        </p:tgtEl>
                                        <p:attrNameLst>
                                          <p:attrName>fillcolor</p:attrName>
                                        </p:attrNameLst>
                                      </p:cBhvr>
                                      <p:by>
                                        <p:hsl h="0" s="-12549" l="-25098"/>
                                      </p:by>
                                    </p:animClr>
                                    <p:animClr clrSpc="hsl" dir="cw">
                                      <p:cBhvr>
                                        <p:cTn id="260" dur="500" fill="hold"/>
                                        <p:tgtEl>
                                          <p:spTgt spid="29">
                                            <p:txEl>
                                              <p:pRg st="2" end="2"/>
                                            </p:txEl>
                                          </p:spTgt>
                                        </p:tgtEl>
                                        <p:attrNameLst>
                                          <p:attrName>stroke.color</p:attrName>
                                        </p:attrNameLst>
                                      </p:cBhvr>
                                      <p:by>
                                        <p:hsl h="0" s="-12549" l="-25098"/>
                                      </p:by>
                                    </p:animClr>
                                    <p:set>
                                      <p:cBhvr>
                                        <p:cTn id="261" dur="500" fill="hold"/>
                                        <p:tgtEl>
                                          <p:spTgt spid="29">
                                            <p:txEl>
                                              <p:pRg st="2" end="2"/>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3" end="3"/>
                                            </p:txEl>
                                          </p:spTgt>
                                        </p:tgtEl>
                                        <p:attrNameLst>
                                          <p:attrName>style.color</p:attrName>
                                        </p:attrNameLst>
                                      </p:cBhvr>
                                      <p:by>
                                        <p:hsl h="0" s="-12549" l="-25098"/>
                                      </p:by>
                                    </p:animClr>
                                    <p:animClr clrSpc="hsl" dir="cw">
                                      <p:cBhvr>
                                        <p:cTn id="264" dur="500" fill="hold"/>
                                        <p:tgtEl>
                                          <p:spTgt spid="29">
                                            <p:txEl>
                                              <p:pRg st="3" end="3"/>
                                            </p:txEl>
                                          </p:spTgt>
                                        </p:tgtEl>
                                        <p:attrNameLst>
                                          <p:attrName>fillcolor</p:attrName>
                                        </p:attrNameLst>
                                      </p:cBhvr>
                                      <p:by>
                                        <p:hsl h="0" s="-12549" l="-25098"/>
                                      </p:by>
                                    </p:animClr>
                                    <p:animClr clrSpc="hsl" dir="cw">
                                      <p:cBhvr>
                                        <p:cTn id="265" dur="500" fill="hold"/>
                                        <p:tgtEl>
                                          <p:spTgt spid="29">
                                            <p:txEl>
                                              <p:pRg st="3" end="3"/>
                                            </p:txEl>
                                          </p:spTgt>
                                        </p:tgtEl>
                                        <p:attrNameLst>
                                          <p:attrName>stroke.color</p:attrName>
                                        </p:attrNameLst>
                                      </p:cBhvr>
                                      <p:by>
                                        <p:hsl h="0" s="-12549" l="-25098"/>
                                      </p:by>
                                    </p:animClr>
                                    <p:set>
                                      <p:cBhvr>
                                        <p:cTn id="266" dur="500" fill="hold"/>
                                        <p:tgtEl>
                                          <p:spTgt spid="29">
                                            <p:txEl>
                                              <p:pRg st="3" end="3"/>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p:cNvSpPr/>
          <p:nvPr/>
        </p:nvSpPr>
        <p:spPr>
          <a:xfrm>
            <a:off x="3598628" y="970570"/>
            <a:ext cx="5291417" cy="1569660"/>
          </a:xfrm>
          <a:prstGeom prst="rect">
            <a:avLst/>
          </a:prstGeom>
        </p:spPr>
        <p:txBody>
          <a:bodyPr wrap="square">
            <a:spAutoFit/>
          </a:bodyPr>
          <a:lstStyle/>
          <a:p>
            <a:r>
              <a:rPr lang="en-US" sz="1600">
                <a:latin typeface="Times New Roman" panose="02020603050405020304" pitchFamily="18" charset="0"/>
                <a:cs typeface="Times New Roman" panose="02020603050405020304" pitchFamily="18" charset="0"/>
              </a:rPr>
              <a:t>A. Khi tác giả bị thực dân Pháp bắt giam ở nhà lao Thừa Phủ (Huế).</a:t>
            </a:r>
          </a:p>
          <a:p>
            <a:r>
              <a:rPr lang="en-US" sz="1600">
                <a:latin typeface="Times New Roman" panose="02020603050405020304" pitchFamily="18" charset="0"/>
                <a:cs typeface="Times New Roman" panose="02020603050405020304" pitchFamily="18" charset="0"/>
              </a:rPr>
              <a:t>B. Khi tác giả nhớ về những người bạn hoạt động cách mạng.</a:t>
            </a:r>
          </a:p>
          <a:p>
            <a:r>
              <a:rPr lang="en-US" sz="1600">
                <a:latin typeface="Times New Roman" panose="02020603050405020304" pitchFamily="18" charset="0"/>
                <a:cs typeface="Times New Roman" panose="02020603050405020304" pitchFamily="18" charset="0"/>
              </a:rPr>
              <a:t>C. Khi tác giả nhớ về những ngày bị giam cầm ở nhà lao Thừa Phủ (Huế).</a:t>
            </a:r>
          </a:p>
          <a:p>
            <a:r>
              <a:rPr lang="en-US" sz="1600">
                <a:latin typeface="Times New Roman" panose="02020603050405020304" pitchFamily="18" charset="0"/>
                <a:cs typeface="Times New Roman" panose="02020603050405020304" pitchFamily="18" charset="0"/>
              </a:rPr>
              <a:t>D. Khi tác giả gặp lại các đồng chí cùng hoạt động cách mạng.</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5"/>
            <a:ext cx="5291417" cy="87227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Times New Roman" panose="02020603050405020304" pitchFamily="18" charset="0"/>
                <a:cs typeface="Times New Roman" panose="02020603050405020304" pitchFamily="18" charset="0"/>
              </a:rPr>
              <a:t>Câu 2: Bài thơ Nhớ đồng ra đời trong hoàn cảnh nào?</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childTnLst>
                          </p:cTn>
                        </p:par>
                        <p:par>
                          <p:cTn id="20" fill="hold">
                            <p:stCondLst>
                              <p:cond delay="3450"/>
                            </p:stCondLst>
                            <p:childTnLst>
                              <p:par>
                                <p:cTn id="21" presetID="10" presetClass="entr" presetSubtype="0" fill="hold" nodeType="after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childTnLst>
                          </p:cTn>
                        </p:par>
                        <p:par>
                          <p:cTn id="24" fill="hold">
                            <p:stCondLst>
                              <p:cond delay="3950"/>
                            </p:stCondLst>
                            <p:childTnLst>
                              <p:par>
                                <p:cTn id="25" presetID="10" presetClass="entr" presetSubtype="0" fill="hold" nodeType="after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fade">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719999"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Times New Roman" panose="02020603050405020304" pitchFamily="18" charset="0"/>
                <a:cs typeface="Times New Roman" panose="02020603050405020304" pitchFamily="18" charset="0"/>
              </a:rPr>
              <a:t>1. Tác giả</a:t>
            </a:r>
            <a:endParaRPr dirty="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333246"/>
            <a:ext cx="5747657"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56;p6">
            <a:extLst>
              <a:ext uri="{FF2B5EF4-FFF2-40B4-BE49-F238E27FC236}">
                <a16:creationId xmlns:a16="http://schemas.microsoft.com/office/drawing/2014/main" id="{4777DD16-9A5D-D0D8-DF67-638B5D4225FA}"/>
              </a:ext>
            </a:extLst>
          </p:cNvPr>
          <p:cNvGrpSpPr/>
          <p:nvPr/>
        </p:nvGrpSpPr>
        <p:grpSpPr>
          <a:xfrm>
            <a:off x="-257272" y="4440855"/>
            <a:ext cx="9401272" cy="1980080"/>
            <a:chOff x="-763126" y="923231"/>
            <a:chExt cx="4698992" cy="2509925"/>
          </a:xfrm>
        </p:grpSpPr>
        <p:sp>
          <p:nvSpPr>
            <p:cNvPr id="17" name="Google Shape;57;p6">
              <a:extLst>
                <a:ext uri="{FF2B5EF4-FFF2-40B4-BE49-F238E27FC236}">
                  <a16:creationId xmlns:a16="http://schemas.microsoft.com/office/drawing/2014/main" id="{D4660FD7-08D3-1A95-1A59-05C44304BC05}"/>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8;p6">
              <a:extLst>
                <a:ext uri="{FF2B5EF4-FFF2-40B4-BE49-F238E27FC236}">
                  <a16:creationId xmlns:a16="http://schemas.microsoft.com/office/drawing/2014/main" id="{525BC7B9-166E-0CDF-417B-1565C4F204E5}"/>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p6">
              <a:extLst>
                <a:ext uri="{FF2B5EF4-FFF2-40B4-BE49-F238E27FC236}">
                  <a16:creationId xmlns:a16="http://schemas.microsoft.com/office/drawing/2014/main" id="{6959EEA5-53D9-DD9D-896A-C831FB262B3F}"/>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0;p6">
              <a:extLst>
                <a:ext uri="{FF2B5EF4-FFF2-40B4-BE49-F238E27FC236}">
                  <a16:creationId xmlns:a16="http://schemas.microsoft.com/office/drawing/2014/main" id="{C081449E-1142-87D0-640A-1650BDA38B61}"/>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1;p6">
              <a:extLst>
                <a:ext uri="{FF2B5EF4-FFF2-40B4-BE49-F238E27FC236}">
                  <a16:creationId xmlns:a16="http://schemas.microsoft.com/office/drawing/2014/main" id="{2F816CDD-7C93-21B9-60B7-39DA9567D153}"/>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2;p6">
              <a:extLst>
                <a:ext uri="{FF2B5EF4-FFF2-40B4-BE49-F238E27FC236}">
                  <a16:creationId xmlns:a16="http://schemas.microsoft.com/office/drawing/2014/main" id="{19E62936-CFF7-DDF6-94C3-106A333451B6}"/>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3;p6">
              <a:extLst>
                <a:ext uri="{FF2B5EF4-FFF2-40B4-BE49-F238E27FC236}">
                  <a16:creationId xmlns:a16="http://schemas.microsoft.com/office/drawing/2014/main" id="{814290A7-7121-9C72-1F29-A3DA1AE5A230}"/>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p6">
              <a:extLst>
                <a:ext uri="{FF2B5EF4-FFF2-40B4-BE49-F238E27FC236}">
                  <a16:creationId xmlns:a16="http://schemas.microsoft.com/office/drawing/2014/main" id="{CBC39DB2-2B5A-FEAC-9F11-69955A557941}"/>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5" name="Google Shape;174;p16">
            <a:extLst>
              <a:ext uri="{FF2B5EF4-FFF2-40B4-BE49-F238E27FC236}">
                <a16:creationId xmlns:a16="http://schemas.microsoft.com/office/drawing/2014/main" id="{7D42B828-90CB-B864-C096-B43A6694BA81}"/>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26" name="Google Shape;175;p16">
            <a:extLst>
              <a:ext uri="{FF2B5EF4-FFF2-40B4-BE49-F238E27FC236}">
                <a16:creationId xmlns:a16="http://schemas.microsoft.com/office/drawing/2014/main" id="{6DDF2A14-641C-82DA-92E8-69C640047E2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2" name="组合 5">
            <a:extLst>
              <a:ext uri="{FF2B5EF4-FFF2-40B4-BE49-F238E27FC236}">
                <a16:creationId xmlns:a16="http://schemas.microsoft.com/office/drawing/2014/main" id="{E9E9D73F-0325-193D-3157-7D58992AEE95}"/>
              </a:ext>
            </a:extLst>
          </p:cNvPr>
          <p:cNvGrpSpPr>
            <a:grpSpLocks/>
          </p:cNvGrpSpPr>
          <p:nvPr/>
        </p:nvGrpSpPr>
        <p:grpSpPr bwMode="auto">
          <a:xfrm>
            <a:off x="3387435" y="1468046"/>
            <a:ext cx="5362407" cy="2929735"/>
            <a:chOff x="5664" y="1974"/>
            <a:chExt cx="8641" cy="8285"/>
          </a:xfrm>
        </p:grpSpPr>
        <p:pic>
          <p:nvPicPr>
            <p:cNvPr id="3" name="图片 3">
              <a:extLst>
                <a:ext uri="{FF2B5EF4-FFF2-40B4-BE49-F238E27FC236}">
                  <a16:creationId xmlns:a16="http://schemas.microsoft.com/office/drawing/2014/main" id="{F448F3D3-9B4D-5A2C-0242-104914EA99A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a:extLst>
                <a:ext uri="{FF2B5EF4-FFF2-40B4-BE49-F238E27FC236}">
                  <a16:creationId xmlns:a16="http://schemas.microsoft.com/office/drawing/2014/main" id="{59E7EC01-2B41-3AF0-872A-C88258DF60F0}"/>
                </a:ext>
              </a:extLst>
            </p:cNvPr>
            <p:cNvSpPr txBox="1"/>
            <p:nvPr/>
          </p:nvSpPr>
          <p:spPr>
            <a:xfrm>
              <a:off x="6790" y="3905"/>
              <a:ext cx="6789" cy="63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SGK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17,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PHT</a:t>
              </a:r>
              <a:endParaRPr lang="en-US" sz="2800" dirty="0">
                <a:effectLst/>
                <a:latin typeface=".VnTime"/>
                <a:ea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3C4654D-902D-83FE-B982-0F8079CEC36E}"/>
              </a:ext>
            </a:extLst>
          </p:cNvPr>
          <p:cNvPicPr>
            <a:picLocks noChangeAspect="1"/>
          </p:cNvPicPr>
          <p:nvPr/>
        </p:nvPicPr>
        <p:blipFill>
          <a:blip r:embed="rId9"/>
          <a:stretch>
            <a:fillRect/>
          </a:stretch>
        </p:blipFill>
        <p:spPr>
          <a:xfrm>
            <a:off x="583545" y="2571750"/>
            <a:ext cx="3559819" cy="3004920"/>
          </a:xfrm>
          <a:prstGeom prst="rect">
            <a:avLst/>
          </a:prstGeom>
        </p:spPr>
      </p:pic>
    </p:spTree>
    <p:extLst>
      <p:ext uri="{BB962C8B-B14F-4D97-AF65-F5344CB8AC3E}">
        <p14:creationId xmlns:p14="http://schemas.microsoft.com/office/powerpoint/2010/main" val="12847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1" y="3294228"/>
            <a:ext cx="1185586" cy="10767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4559726" y="296415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8230" y="3254043"/>
            <a:ext cx="804860"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latin typeface="Times New Roman" panose="02020603050405020304" pitchFamily="18" charset="0"/>
                <a:cs typeface="Times New Roman" panose="02020603050405020304" pitchFamily="18" charset="0"/>
              </a:rPr>
              <a:t>Câu 3: Câu thơ nào được điệp lại nhiều lần trong bài thơ?</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sp>
        <p:nvSpPr>
          <p:cNvPr id="29" name="Rectangle 28"/>
          <p:cNvSpPr/>
          <p:nvPr/>
        </p:nvSpPr>
        <p:spPr>
          <a:xfrm>
            <a:off x="4054939" y="1154090"/>
            <a:ext cx="4397945" cy="1323439"/>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A. Đâu ruồng tre mát thở yên vui</a:t>
            </a:r>
          </a:p>
          <a:p>
            <a:r>
              <a:rPr lang="en-US" sz="2000">
                <a:latin typeface="Times New Roman" panose="02020603050405020304" pitchFamily="18" charset="0"/>
                <a:cs typeface="Times New Roman" panose="02020603050405020304" pitchFamily="18" charset="0"/>
              </a:rPr>
              <a:t>B. Đâu gió cồn thơm đất nhả mùi</a:t>
            </a:r>
          </a:p>
          <a:p>
            <a:r>
              <a:rPr lang="en-US" sz="2000">
                <a:latin typeface="Times New Roman" panose="02020603050405020304" pitchFamily="18" charset="0"/>
                <a:cs typeface="Times New Roman" panose="02020603050405020304" pitchFamily="18" charset="0"/>
              </a:rPr>
              <a:t>C. Gì sâu bằng những trưa thương nhớ </a:t>
            </a:r>
          </a:p>
          <a:p>
            <a:r>
              <a:rPr lang="en-US" sz="2000">
                <a:latin typeface="Times New Roman" panose="02020603050405020304" pitchFamily="18" charset="0"/>
                <a:cs typeface="Times New Roman" panose="02020603050405020304" pitchFamily="18" charset="0"/>
              </a:rPr>
              <a:t>D. Ôi ruộng đồng quê thương nhớ ơi!</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200"/>
                            </p:stCondLst>
                            <p:childTnLst>
                              <p:par>
                                <p:cTn id="17" presetID="10" presetClass="entr" presetSubtype="0" fill="hold"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500"/>
                                        <p:tgtEl>
                                          <p:spTgt spid="29">
                                            <p:txEl>
                                              <p:pRg st="1" end="1"/>
                                            </p:txEl>
                                          </p:spTgt>
                                        </p:tgtEl>
                                      </p:cBhvr>
                                    </p:animEffect>
                                  </p:childTnLst>
                                </p:cTn>
                              </p:par>
                            </p:childTnLst>
                          </p:cTn>
                        </p:par>
                        <p:par>
                          <p:cTn id="20" fill="hold">
                            <p:stCondLst>
                              <p:cond delay="3700"/>
                            </p:stCondLst>
                            <p:childTnLst>
                              <p:par>
                                <p:cTn id="21" presetID="10" presetClass="entr" presetSubtype="0" fill="hold" nodeType="after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fade">
                                      <p:cBhvr>
                                        <p:cTn id="23" dur="500"/>
                                        <p:tgtEl>
                                          <p:spTgt spid="29">
                                            <p:txEl>
                                              <p:pRg st="2" end="2"/>
                                            </p:txEl>
                                          </p:spTgt>
                                        </p:tgtEl>
                                      </p:cBhvr>
                                    </p:animEffect>
                                  </p:childTnLst>
                                </p:cTn>
                              </p:par>
                            </p:childTnLst>
                          </p:cTn>
                        </p:par>
                        <p:par>
                          <p:cTn id="24" fill="hold">
                            <p:stCondLst>
                              <p:cond delay="4200"/>
                            </p:stCondLst>
                            <p:childTnLst>
                              <p:par>
                                <p:cTn id="25" presetID="10"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fade">
                                      <p:cBhvr>
                                        <p:cTn id="2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29">
                                            <p:txEl>
                                              <p:pRg st="0" end="0"/>
                                            </p:txEl>
                                          </p:spTgt>
                                        </p:tgtEl>
                                        <p:attrNameLst>
                                          <p:attrName>style.color</p:attrName>
                                        </p:attrNameLst>
                                      </p:cBhvr>
                                      <p:by>
                                        <p:hsl h="0" s="-12549" l="-25098"/>
                                      </p:by>
                                    </p:animClr>
                                    <p:animClr clrSpc="hsl" dir="cw">
                                      <p:cBhvr>
                                        <p:cTn id="249" dur="500" fill="hold"/>
                                        <p:tgtEl>
                                          <p:spTgt spid="29">
                                            <p:txEl>
                                              <p:pRg st="0" end="0"/>
                                            </p:txEl>
                                          </p:spTgt>
                                        </p:tgtEl>
                                        <p:attrNameLst>
                                          <p:attrName>fillcolor</p:attrName>
                                        </p:attrNameLst>
                                      </p:cBhvr>
                                      <p:by>
                                        <p:hsl h="0" s="-12549" l="-25098"/>
                                      </p:by>
                                    </p:animClr>
                                    <p:animClr clrSpc="hsl" dir="cw">
                                      <p:cBhvr>
                                        <p:cTn id="250" dur="500" fill="hold"/>
                                        <p:tgtEl>
                                          <p:spTgt spid="29">
                                            <p:txEl>
                                              <p:pRg st="0" end="0"/>
                                            </p:txEl>
                                          </p:spTgt>
                                        </p:tgtEl>
                                        <p:attrNameLst>
                                          <p:attrName>stroke.color</p:attrName>
                                        </p:attrNameLst>
                                      </p:cBhvr>
                                      <p:by>
                                        <p:hsl h="0" s="-12549" l="-25098"/>
                                      </p:by>
                                    </p:animClr>
                                    <p:set>
                                      <p:cBhvr>
                                        <p:cTn id="251" dur="500" fill="hold"/>
                                        <p:tgtEl>
                                          <p:spTgt spid="29">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29">
                                            <p:txEl>
                                              <p:pRg st="1" end="1"/>
                                            </p:txEl>
                                          </p:spTgt>
                                        </p:tgtEl>
                                        <p:attrNameLst>
                                          <p:attrName>style.color</p:attrName>
                                        </p:attrNameLst>
                                      </p:cBhvr>
                                      <p:by>
                                        <p:hsl h="0" s="-12549" l="-25098"/>
                                      </p:by>
                                    </p:animClr>
                                    <p:animClr clrSpc="hsl" dir="cw">
                                      <p:cBhvr>
                                        <p:cTn id="254" dur="500" fill="hold"/>
                                        <p:tgtEl>
                                          <p:spTgt spid="29">
                                            <p:txEl>
                                              <p:pRg st="1" end="1"/>
                                            </p:txEl>
                                          </p:spTgt>
                                        </p:tgtEl>
                                        <p:attrNameLst>
                                          <p:attrName>fillcolor</p:attrName>
                                        </p:attrNameLst>
                                      </p:cBhvr>
                                      <p:by>
                                        <p:hsl h="0" s="-12549" l="-25098"/>
                                      </p:by>
                                    </p:animClr>
                                    <p:animClr clrSpc="hsl" dir="cw">
                                      <p:cBhvr>
                                        <p:cTn id="255" dur="500" fill="hold"/>
                                        <p:tgtEl>
                                          <p:spTgt spid="29">
                                            <p:txEl>
                                              <p:pRg st="1" end="1"/>
                                            </p:txEl>
                                          </p:spTgt>
                                        </p:tgtEl>
                                        <p:attrNameLst>
                                          <p:attrName>stroke.color</p:attrName>
                                        </p:attrNameLst>
                                      </p:cBhvr>
                                      <p:by>
                                        <p:hsl h="0" s="-12549" l="-25098"/>
                                      </p:by>
                                    </p:animClr>
                                    <p:set>
                                      <p:cBhvr>
                                        <p:cTn id="256" dur="500" fill="hold"/>
                                        <p:tgtEl>
                                          <p:spTgt spid="29">
                                            <p:txEl>
                                              <p:pRg st="1" end="1"/>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2" end="2"/>
                                            </p:txEl>
                                          </p:spTgt>
                                        </p:tgtEl>
                                        <p:attrNameLst>
                                          <p:attrName>style.color</p:attrName>
                                        </p:attrNameLst>
                                      </p:cBhvr>
                                      <p:by>
                                        <p:hsl h="0" s="-12549" l="-25098"/>
                                      </p:by>
                                    </p:animClr>
                                    <p:animClr clrSpc="hsl" dir="cw">
                                      <p:cBhvr>
                                        <p:cTn id="259" dur="500" fill="hold"/>
                                        <p:tgtEl>
                                          <p:spTgt spid="29">
                                            <p:txEl>
                                              <p:pRg st="2" end="2"/>
                                            </p:txEl>
                                          </p:spTgt>
                                        </p:tgtEl>
                                        <p:attrNameLst>
                                          <p:attrName>fillcolor</p:attrName>
                                        </p:attrNameLst>
                                      </p:cBhvr>
                                      <p:by>
                                        <p:hsl h="0" s="-12549" l="-25098"/>
                                      </p:by>
                                    </p:animClr>
                                    <p:animClr clrSpc="hsl" dir="cw">
                                      <p:cBhvr>
                                        <p:cTn id="260" dur="500" fill="hold"/>
                                        <p:tgtEl>
                                          <p:spTgt spid="29">
                                            <p:txEl>
                                              <p:pRg st="2" end="2"/>
                                            </p:txEl>
                                          </p:spTgt>
                                        </p:tgtEl>
                                        <p:attrNameLst>
                                          <p:attrName>stroke.color</p:attrName>
                                        </p:attrNameLst>
                                      </p:cBhvr>
                                      <p:by>
                                        <p:hsl h="0" s="-12549" l="-25098"/>
                                      </p:by>
                                    </p:animClr>
                                    <p:set>
                                      <p:cBhvr>
                                        <p:cTn id="261" dur="500" fill="hold"/>
                                        <p:tgtEl>
                                          <p:spTgt spid="29">
                                            <p:txEl>
                                              <p:pRg st="2" end="2"/>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3" end="3"/>
                                            </p:txEl>
                                          </p:spTgt>
                                        </p:tgtEl>
                                        <p:attrNameLst>
                                          <p:attrName>style.color</p:attrName>
                                        </p:attrNameLst>
                                      </p:cBhvr>
                                      <p:by>
                                        <p:hsl h="0" s="-12549" l="-25098"/>
                                      </p:by>
                                    </p:animClr>
                                    <p:animClr clrSpc="hsl" dir="cw">
                                      <p:cBhvr>
                                        <p:cTn id="264" dur="500" fill="hold"/>
                                        <p:tgtEl>
                                          <p:spTgt spid="29">
                                            <p:txEl>
                                              <p:pRg st="3" end="3"/>
                                            </p:txEl>
                                          </p:spTgt>
                                        </p:tgtEl>
                                        <p:attrNameLst>
                                          <p:attrName>fillcolor</p:attrName>
                                        </p:attrNameLst>
                                      </p:cBhvr>
                                      <p:by>
                                        <p:hsl h="0" s="-12549" l="-25098"/>
                                      </p:by>
                                    </p:animClr>
                                    <p:animClr clrSpc="hsl" dir="cw">
                                      <p:cBhvr>
                                        <p:cTn id="265" dur="500" fill="hold"/>
                                        <p:tgtEl>
                                          <p:spTgt spid="29">
                                            <p:txEl>
                                              <p:pRg st="3" end="3"/>
                                            </p:txEl>
                                          </p:spTgt>
                                        </p:tgtEl>
                                        <p:attrNameLst>
                                          <p:attrName>stroke.color</p:attrName>
                                        </p:attrNameLst>
                                      </p:cBhvr>
                                      <p:by>
                                        <p:hsl h="0" s="-12549" l="-25098"/>
                                      </p:by>
                                    </p:animClr>
                                    <p:set>
                                      <p:cBhvr>
                                        <p:cTn id="266" dur="500" fill="hold"/>
                                        <p:tgtEl>
                                          <p:spTgt spid="29">
                                            <p:txEl>
                                              <p:pRg st="3" end="3"/>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660" y="3321186"/>
            <a:ext cx="1185587" cy="10767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0" y="3294228"/>
            <a:ext cx="1185587" cy="1076706"/>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6217290" y="295917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5795" y="3249064"/>
            <a:ext cx="804860" cy="98255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latin typeface="Times New Roman" panose="02020603050405020304" pitchFamily="18" charset="0"/>
                <a:cs typeface="Times New Roman" panose="02020603050405020304" pitchFamily="18" charset="0"/>
              </a:rPr>
              <a:t>Câu 4: Bài thơ sử dụng phương thức biểu đạt chính là gì?</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77171" y="4080290"/>
            <a:ext cx="617273" cy="459398"/>
          </a:xfrm>
          <a:prstGeom prst="rect">
            <a:avLst/>
          </a:prstGeom>
        </p:spPr>
      </p:pic>
      <p:sp>
        <p:nvSpPr>
          <p:cNvPr id="34" name="Rectangle 33"/>
          <p:cNvSpPr/>
          <p:nvPr/>
        </p:nvSpPr>
        <p:spPr>
          <a:xfrm>
            <a:off x="4072124" y="970570"/>
            <a:ext cx="3935103" cy="1569660"/>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A. Nghị luận</a:t>
            </a:r>
          </a:p>
          <a:p>
            <a:r>
              <a:rPr lang="en-US" sz="2400">
                <a:latin typeface="Times New Roman" panose="02020603050405020304" pitchFamily="18" charset="0"/>
                <a:cs typeface="Times New Roman" panose="02020603050405020304" pitchFamily="18" charset="0"/>
              </a:rPr>
              <a:t>B. Tự sự.</a:t>
            </a:r>
          </a:p>
          <a:p>
            <a:r>
              <a:rPr lang="en-US" sz="2400">
                <a:latin typeface="Times New Roman" panose="02020603050405020304" pitchFamily="18" charset="0"/>
                <a:cs typeface="Times New Roman" panose="02020603050405020304" pitchFamily="18" charset="0"/>
              </a:rPr>
              <a:t>C. Thuyết minh.</a:t>
            </a:r>
          </a:p>
          <a:p>
            <a:r>
              <a:rPr lang="en-US" sz="2400">
                <a:latin typeface="Times New Roman" panose="02020603050405020304" pitchFamily="18" charset="0"/>
                <a:cs typeface="Times New Roman" panose="02020603050405020304" pitchFamily="18" charset="0"/>
              </a:rPr>
              <a:t>D. Biểu cảm.</a:t>
            </a: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50"/>
                            </p:stCondLst>
                            <p:childTnLst>
                              <p:par>
                                <p:cTn id="13" presetID="10" presetClass="entr" presetSubtype="0" fill="hold" nodeType="after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500"/>
                                        <p:tgtEl>
                                          <p:spTgt spid="34">
                                            <p:txEl>
                                              <p:pRg st="0" end="0"/>
                                            </p:txEl>
                                          </p:spTgt>
                                        </p:tgtEl>
                                      </p:cBhvr>
                                    </p:animEffect>
                                  </p:childTnLst>
                                </p:cTn>
                              </p:par>
                            </p:childTnLst>
                          </p:cTn>
                        </p:par>
                        <p:par>
                          <p:cTn id="16" fill="hold">
                            <p:stCondLst>
                              <p:cond delay="3150"/>
                            </p:stCondLst>
                            <p:childTnLst>
                              <p:par>
                                <p:cTn id="17" presetID="10" presetClass="entr" presetSubtype="0" fill="hold" nodeType="after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Effect transition="in" filter="fade">
                                      <p:cBhvr>
                                        <p:cTn id="19" dur="500"/>
                                        <p:tgtEl>
                                          <p:spTgt spid="34">
                                            <p:txEl>
                                              <p:pRg st="1" end="1"/>
                                            </p:txEl>
                                          </p:spTgt>
                                        </p:tgtEl>
                                      </p:cBhvr>
                                    </p:animEffect>
                                  </p:childTnLst>
                                </p:cTn>
                              </p:par>
                            </p:childTnLst>
                          </p:cTn>
                        </p:par>
                        <p:par>
                          <p:cTn id="20" fill="hold">
                            <p:stCondLst>
                              <p:cond delay="3650"/>
                            </p:stCondLst>
                            <p:childTnLst>
                              <p:par>
                                <p:cTn id="21" presetID="10" presetClass="entr" presetSubtype="0" fill="hold" nodeType="afterEffect">
                                  <p:stCondLst>
                                    <p:cond delay="0"/>
                                  </p:stCondLst>
                                  <p:childTnLst>
                                    <p:set>
                                      <p:cBhvr>
                                        <p:cTn id="22" dur="1" fill="hold">
                                          <p:stCondLst>
                                            <p:cond delay="0"/>
                                          </p:stCondLst>
                                        </p:cTn>
                                        <p:tgtEl>
                                          <p:spTgt spid="34">
                                            <p:txEl>
                                              <p:pRg st="2" end="2"/>
                                            </p:txEl>
                                          </p:spTgt>
                                        </p:tgtEl>
                                        <p:attrNameLst>
                                          <p:attrName>style.visibility</p:attrName>
                                        </p:attrNameLst>
                                      </p:cBhvr>
                                      <p:to>
                                        <p:strVal val="visible"/>
                                      </p:to>
                                    </p:set>
                                    <p:animEffect transition="in" filter="fade">
                                      <p:cBhvr>
                                        <p:cTn id="23" dur="500"/>
                                        <p:tgtEl>
                                          <p:spTgt spid="34">
                                            <p:txEl>
                                              <p:pRg st="2" end="2"/>
                                            </p:txEl>
                                          </p:spTgt>
                                        </p:tgtEl>
                                      </p:cBhvr>
                                    </p:animEffect>
                                  </p:childTnLst>
                                </p:cTn>
                              </p:par>
                            </p:childTnLst>
                          </p:cTn>
                        </p:par>
                        <p:par>
                          <p:cTn id="24" fill="hold">
                            <p:stCondLst>
                              <p:cond delay="4150"/>
                            </p:stCondLst>
                            <p:childTnLst>
                              <p:par>
                                <p:cTn id="25" presetID="10" presetClass="entr" presetSubtype="0" fill="hold" nodeType="afterEffect">
                                  <p:stCondLst>
                                    <p:cond delay="0"/>
                                  </p:stCondLst>
                                  <p:childTnLst>
                                    <p:set>
                                      <p:cBhvr>
                                        <p:cTn id="26" dur="1" fill="hold">
                                          <p:stCondLst>
                                            <p:cond delay="0"/>
                                          </p:stCondLst>
                                        </p:cTn>
                                        <p:tgtEl>
                                          <p:spTgt spid="34">
                                            <p:txEl>
                                              <p:pRg st="3" end="3"/>
                                            </p:txEl>
                                          </p:spTgt>
                                        </p:tgtEl>
                                        <p:attrNameLst>
                                          <p:attrName>style.visibility</p:attrName>
                                        </p:attrNameLst>
                                      </p:cBhvr>
                                      <p:to>
                                        <p:strVal val="visible"/>
                                      </p:to>
                                    </p:set>
                                    <p:animEffect transition="in" filter="fade">
                                      <p:cBhvr>
                                        <p:cTn id="27"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1" y="3294228"/>
            <a:ext cx="1185586" cy="10767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4559726" y="296415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8230" y="3254043"/>
            <a:ext cx="804860"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Câu 5: Điệp từ “đâu” trong khổ thơ thứ 2 tạo nên giọng điệu gì?</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sp>
        <p:nvSpPr>
          <p:cNvPr id="29" name="Rectangle 28"/>
          <p:cNvSpPr/>
          <p:nvPr/>
        </p:nvSpPr>
        <p:spPr>
          <a:xfrm>
            <a:off x="4054939" y="1154090"/>
            <a:ext cx="4397945" cy="1323439"/>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A. Du dương, bay bổng.</a:t>
            </a:r>
          </a:p>
          <a:p>
            <a:r>
              <a:rPr lang="en-US" sz="2000">
                <a:latin typeface="Times New Roman" panose="02020603050405020304" pitchFamily="18" charset="0"/>
                <a:cs typeface="Times New Roman" panose="02020603050405020304" pitchFamily="18" charset="0"/>
              </a:rPr>
              <a:t>B. Tươi vui, hồn nhiên, trong sáng.</a:t>
            </a:r>
          </a:p>
          <a:p>
            <a:r>
              <a:rPr lang="en-US" sz="2000">
                <a:latin typeface="Times New Roman" panose="02020603050405020304" pitchFamily="18" charset="0"/>
                <a:cs typeface="Times New Roman" panose="02020603050405020304" pitchFamily="18" charset="0"/>
              </a:rPr>
              <a:t>C. Tha thiết, khắc khoải</a:t>
            </a:r>
          </a:p>
          <a:p>
            <a:r>
              <a:rPr lang="en-US" sz="2000">
                <a:latin typeface="Times New Roman" panose="02020603050405020304" pitchFamily="18" charset="0"/>
                <a:cs typeface="Times New Roman" panose="02020603050405020304" pitchFamily="18" charset="0"/>
              </a:rPr>
              <a:t>D. Buồn bã, tuyệt vọng.</a:t>
            </a:r>
          </a:p>
        </p:txBody>
      </p:sp>
    </p:spTree>
    <p:extLst>
      <p:ext uri="{BB962C8B-B14F-4D97-AF65-F5344CB8AC3E}">
        <p14:creationId xmlns:p14="http://schemas.microsoft.com/office/powerpoint/2010/main" val="401933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00"/>
                            </p:stCondLst>
                            <p:childTnLst>
                              <p:par>
                                <p:cTn id="17" presetID="10" presetClass="entr" presetSubtype="0" fill="hold"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500"/>
                                        <p:tgtEl>
                                          <p:spTgt spid="29">
                                            <p:txEl>
                                              <p:pRg st="1" end="1"/>
                                            </p:txEl>
                                          </p:spTgt>
                                        </p:tgtEl>
                                      </p:cBhvr>
                                    </p:animEffect>
                                  </p:childTnLst>
                                </p:cTn>
                              </p:par>
                            </p:childTnLst>
                          </p:cTn>
                        </p:par>
                        <p:par>
                          <p:cTn id="20" fill="hold">
                            <p:stCondLst>
                              <p:cond delay="3900"/>
                            </p:stCondLst>
                            <p:childTnLst>
                              <p:par>
                                <p:cTn id="21" presetID="10" presetClass="entr" presetSubtype="0" fill="hold" nodeType="after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fade">
                                      <p:cBhvr>
                                        <p:cTn id="23" dur="500"/>
                                        <p:tgtEl>
                                          <p:spTgt spid="29">
                                            <p:txEl>
                                              <p:pRg st="2" end="2"/>
                                            </p:txEl>
                                          </p:spTgt>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fade">
                                      <p:cBhvr>
                                        <p:cTn id="2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29">
                                            <p:txEl>
                                              <p:pRg st="0" end="0"/>
                                            </p:txEl>
                                          </p:spTgt>
                                        </p:tgtEl>
                                        <p:attrNameLst>
                                          <p:attrName>style.color</p:attrName>
                                        </p:attrNameLst>
                                      </p:cBhvr>
                                      <p:by>
                                        <p:hsl h="0" s="-12549" l="-25098"/>
                                      </p:by>
                                    </p:animClr>
                                    <p:animClr clrSpc="hsl" dir="cw">
                                      <p:cBhvr>
                                        <p:cTn id="249" dur="500" fill="hold"/>
                                        <p:tgtEl>
                                          <p:spTgt spid="29">
                                            <p:txEl>
                                              <p:pRg st="0" end="0"/>
                                            </p:txEl>
                                          </p:spTgt>
                                        </p:tgtEl>
                                        <p:attrNameLst>
                                          <p:attrName>fillcolor</p:attrName>
                                        </p:attrNameLst>
                                      </p:cBhvr>
                                      <p:by>
                                        <p:hsl h="0" s="-12549" l="-25098"/>
                                      </p:by>
                                    </p:animClr>
                                    <p:animClr clrSpc="hsl" dir="cw">
                                      <p:cBhvr>
                                        <p:cTn id="250" dur="500" fill="hold"/>
                                        <p:tgtEl>
                                          <p:spTgt spid="29">
                                            <p:txEl>
                                              <p:pRg st="0" end="0"/>
                                            </p:txEl>
                                          </p:spTgt>
                                        </p:tgtEl>
                                        <p:attrNameLst>
                                          <p:attrName>stroke.color</p:attrName>
                                        </p:attrNameLst>
                                      </p:cBhvr>
                                      <p:by>
                                        <p:hsl h="0" s="-12549" l="-25098"/>
                                      </p:by>
                                    </p:animClr>
                                    <p:set>
                                      <p:cBhvr>
                                        <p:cTn id="251" dur="500" fill="hold"/>
                                        <p:tgtEl>
                                          <p:spTgt spid="29">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29">
                                            <p:txEl>
                                              <p:pRg st="1" end="1"/>
                                            </p:txEl>
                                          </p:spTgt>
                                        </p:tgtEl>
                                        <p:attrNameLst>
                                          <p:attrName>style.color</p:attrName>
                                        </p:attrNameLst>
                                      </p:cBhvr>
                                      <p:by>
                                        <p:hsl h="0" s="-12549" l="-25098"/>
                                      </p:by>
                                    </p:animClr>
                                    <p:animClr clrSpc="hsl" dir="cw">
                                      <p:cBhvr>
                                        <p:cTn id="254" dur="500" fill="hold"/>
                                        <p:tgtEl>
                                          <p:spTgt spid="29">
                                            <p:txEl>
                                              <p:pRg st="1" end="1"/>
                                            </p:txEl>
                                          </p:spTgt>
                                        </p:tgtEl>
                                        <p:attrNameLst>
                                          <p:attrName>fillcolor</p:attrName>
                                        </p:attrNameLst>
                                      </p:cBhvr>
                                      <p:by>
                                        <p:hsl h="0" s="-12549" l="-25098"/>
                                      </p:by>
                                    </p:animClr>
                                    <p:animClr clrSpc="hsl" dir="cw">
                                      <p:cBhvr>
                                        <p:cTn id="255" dur="500" fill="hold"/>
                                        <p:tgtEl>
                                          <p:spTgt spid="29">
                                            <p:txEl>
                                              <p:pRg st="1" end="1"/>
                                            </p:txEl>
                                          </p:spTgt>
                                        </p:tgtEl>
                                        <p:attrNameLst>
                                          <p:attrName>stroke.color</p:attrName>
                                        </p:attrNameLst>
                                      </p:cBhvr>
                                      <p:by>
                                        <p:hsl h="0" s="-12549" l="-25098"/>
                                      </p:by>
                                    </p:animClr>
                                    <p:set>
                                      <p:cBhvr>
                                        <p:cTn id="256" dur="500" fill="hold"/>
                                        <p:tgtEl>
                                          <p:spTgt spid="29">
                                            <p:txEl>
                                              <p:pRg st="1" end="1"/>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2" end="2"/>
                                            </p:txEl>
                                          </p:spTgt>
                                        </p:tgtEl>
                                        <p:attrNameLst>
                                          <p:attrName>style.color</p:attrName>
                                        </p:attrNameLst>
                                      </p:cBhvr>
                                      <p:by>
                                        <p:hsl h="0" s="-12549" l="-25098"/>
                                      </p:by>
                                    </p:animClr>
                                    <p:animClr clrSpc="hsl" dir="cw">
                                      <p:cBhvr>
                                        <p:cTn id="259" dur="500" fill="hold"/>
                                        <p:tgtEl>
                                          <p:spTgt spid="29">
                                            <p:txEl>
                                              <p:pRg st="2" end="2"/>
                                            </p:txEl>
                                          </p:spTgt>
                                        </p:tgtEl>
                                        <p:attrNameLst>
                                          <p:attrName>fillcolor</p:attrName>
                                        </p:attrNameLst>
                                      </p:cBhvr>
                                      <p:by>
                                        <p:hsl h="0" s="-12549" l="-25098"/>
                                      </p:by>
                                    </p:animClr>
                                    <p:animClr clrSpc="hsl" dir="cw">
                                      <p:cBhvr>
                                        <p:cTn id="260" dur="500" fill="hold"/>
                                        <p:tgtEl>
                                          <p:spTgt spid="29">
                                            <p:txEl>
                                              <p:pRg st="2" end="2"/>
                                            </p:txEl>
                                          </p:spTgt>
                                        </p:tgtEl>
                                        <p:attrNameLst>
                                          <p:attrName>stroke.color</p:attrName>
                                        </p:attrNameLst>
                                      </p:cBhvr>
                                      <p:by>
                                        <p:hsl h="0" s="-12549" l="-25098"/>
                                      </p:by>
                                    </p:animClr>
                                    <p:set>
                                      <p:cBhvr>
                                        <p:cTn id="261" dur="500" fill="hold"/>
                                        <p:tgtEl>
                                          <p:spTgt spid="29">
                                            <p:txEl>
                                              <p:pRg st="2" end="2"/>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3" end="3"/>
                                            </p:txEl>
                                          </p:spTgt>
                                        </p:tgtEl>
                                        <p:attrNameLst>
                                          <p:attrName>style.color</p:attrName>
                                        </p:attrNameLst>
                                      </p:cBhvr>
                                      <p:by>
                                        <p:hsl h="0" s="-12549" l="-25098"/>
                                      </p:by>
                                    </p:animClr>
                                    <p:animClr clrSpc="hsl" dir="cw">
                                      <p:cBhvr>
                                        <p:cTn id="264" dur="500" fill="hold"/>
                                        <p:tgtEl>
                                          <p:spTgt spid="29">
                                            <p:txEl>
                                              <p:pRg st="3" end="3"/>
                                            </p:txEl>
                                          </p:spTgt>
                                        </p:tgtEl>
                                        <p:attrNameLst>
                                          <p:attrName>fillcolor</p:attrName>
                                        </p:attrNameLst>
                                      </p:cBhvr>
                                      <p:by>
                                        <p:hsl h="0" s="-12549" l="-25098"/>
                                      </p:by>
                                    </p:animClr>
                                    <p:animClr clrSpc="hsl" dir="cw">
                                      <p:cBhvr>
                                        <p:cTn id="265" dur="500" fill="hold"/>
                                        <p:tgtEl>
                                          <p:spTgt spid="29">
                                            <p:txEl>
                                              <p:pRg st="3" end="3"/>
                                            </p:txEl>
                                          </p:spTgt>
                                        </p:tgtEl>
                                        <p:attrNameLst>
                                          <p:attrName>stroke.color</p:attrName>
                                        </p:attrNameLst>
                                      </p:cBhvr>
                                      <p:by>
                                        <p:hsl h="0" s="-12549" l="-25098"/>
                                      </p:by>
                                    </p:animClr>
                                    <p:set>
                                      <p:cBhvr>
                                        <p:cTn id="266" dur="500" fill="hold"/>
                                        <p:tgtEl>
                                          <p:spTgt spid="29">
                                            <p:txEl>
                                              <p:pRg st="3" end="3"/>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p:cNvSpPr/>
          <p:nvPr/>
        </p:nvSpPr>
        <p:spPr>
          <a:xfrm>
            <a:off x="3852584" y="1001782"/>
            <a:ext cx="5110664" cy="1477328"/>
          </a:xfrm>
          <a:prstGeom prst="rect">
            <a:avLst/>
          </a:prstGeom>
        </p:spPr>
        <p:txBody>
          <a:bodyPr wrap="square">
            <a:spAutoFit/>
          </a:bodyPr>
          <a:lstStyle/>
          <a:p>
            <a:r>
              <a:rPr lang="en-US" sz="1800">
                <a:latin typeface="Times New Roman" panose="02020603050405020304" pitchFamily="18" charset="0"/>
                <a:cs typeface="Times New Roman" panose="02020603050405020304" pitchFamily="18" charset="0"/>
              </a:rPr>
              <a:t>A. Niềm khát khao cuộc sống tự do của tác giả</a:t>
            </a:r>
          </a:p>
          <a:p>
            <a:r>
              <a:rPr lang="en-US" sz="1800">
                <a:latin typeface="Times New Roman" panose="02020603050405020304" pitchFamily="18" charset="0"/>
                <a:cs typeface="Times New Roman" panose="02020603050405020304" pitchFamily="18" charset="0"/>
              </a:rPr>
              <a:t>B. Niềm say mê cách mạng của tác giả.</a:t>
            </a:r>
          </a:p>
          <a:p>
            <a:r>
              <a:rPr lang="en-US" sz="1800">
                <a:latin typeface="Times New Roman" panose="02020603050405020304" pitchFamily="18" charset="0"/>
                <a:cs typeface="Times New Roman" panose="02020603050405020304" pitchFamily="18" charset="0"/>
              </a:rPr>
              <a:t>C. Tình yêu đất nước, yêu cuộc sống của chính mình</a:t>
            </a:r>
          </a:p>
          <a:p>
            <a:r>
              <a:rPr lang="en-US" sz="1800">
                <a:latin typeface="Times New Roman" panose="02020603050405020304" pitchFamily="18" charset="0"/>
                <a:cs typeface="Times New Roman" panose="02020603050405020304" pitchFamily="18" charset="0"/>
              </a:rPr>
              <a:t>D. Nỗi nhớ quê hương triền miên, da diết trong thực tại của tác giả.</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6344562" cy="97553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latin typeface="Times New Roman" panose="02020603050405020304" pitchFamily="18" charset="0"/>
                <a:cs typeface="Times New Roman" panose="02020603050405020304" pitchFamily="18" charset="0"/>
              </a:rPr>
              <a:t>Câu 6: Đoạn thơ sau thể hiện tâm trạng gì của tác giả?</a:t>
            </a:r>
          </a:p>
          <a:p>
            <a:r>
              <a:rPr lang="en-US" sz="1800">
                <a:solidFill>
                  <a:schemeClr val="tx1"/>
                </a:solidFill>
                <a:latin typeface="Times New Roman" panose="02020603050405020304" pitchFamily="18" charset="0"/>
                <a:cs typeface="Times New Roman" panose="02020603050405020304" pitchFamily="18" charset="0"/>
              </a:rPr>
              <a:t>Cho tới chừ đây, tới chừ đây/Tôi mơ qua cửa khám bao ngày/Tôi thu tất cả trong thầm lặng/Như cánh chim buồn nhớ gió mây.</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7200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73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7850"/>
                            </p:stCondLst>
                            <p:childTnLst>
                              <p:par>
                                <p:cTn id="17" presetID="10" presetClass="entr" presetSubtype="0" fill="hold"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childTnLst>
                          </p:cTn>
                        </p:par>
                        <p:par>
                          <p:cTn id="20" fill="hold">
                            <p:stCondLst>
                              <p:cond delay="8350"/>
                            </p:stCondLst>
                            <p:childTnLst>
                              <p:par>
                                <p:cTn id="21" presetID="10" presetClass="entr" presetSubtype="0" fill="hold" nodeType="after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childTnLst>
                          </p:cTn>
                        </p:par>
                        <p:par>
                          <p:cTn id="24" fill="hold">
                            <p:stCondLst>
                              <p:cond delay="8850"/>
                            </p:stCondLst>
                            <p:childTnLst>
                              <p:par>
                                <p:cTn id="25" presetID="10" presetClass="entr" presetSubtype="0" fill="hold" nodeType="after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fade">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p:cNvSpPr/>
          <p:nvPr/>
        </p:nvSpPr>
        <p:spPr>
          <a:xfrm>
            <a:off x="3708092" y="874816"/>
            <a:ext cx="5110664" cy="2031325"/>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A. Bài thơ là những dòng tâm tư tha thiết hướng về quê hương, con người cùng với những kỉ niệm của một thời hoạt động cách mạng sôi nổi.</a:t>
            </a:r>
          </a:p>
          <a:p>
            <a:r>
              <a:rPr lang="en-US">
                <a:latin typeface="Times New Roman" panose="02020603050405020304" pitchFamily="18" charset="0"/>
                <a:cs typeface="Times New Roman" panose="02020603050405020304" pitchFamily="18" charset="0"/>
              </a:rPr>
              <a:t>B. Bài thơ là nỗi nhớ thương mẹ già còng lưng trên những cánh đồng trải dài vô tận gắn liền với kỉ niệm thời ấu thơ</a:t>
            </a:r>
          </a:p>
          <a:p>
            <a:r>
              <a:rPr lang="en-US">
                <a:latin typeface="Times New Roman" panose="02020603050405020304" pitchFamily="18" charset="0"/>
                <a:cs typeface="Times New Roman" panose="02020603050405020304" pitchFamily="18" charset="0"/>
              </a:rPr>
              <a:t>C. Bài thơ là nỗi lo sợ, hoang mang của chàng trai trẻ lần đầu bị giam cầm cùng với những kỉ niệm về quê hương, gia đình</a:t>
            </a:r>
          </a:p>
          <a:p>
            <a:r>
              <a:rPr lang="en-US">
                <a:latin typeface="Times New Roman" panose="02020603050405020304" pitchFamily="18" charset="0"/>
                <a:cs typeface="Times New Roman" panose="02020603050405020304" pitchFamily="18" charset="0"/>
              </a:rPr>
              <a:t>D. Bài thơ là nỗi lòng tha thiết nhớ về người yêu - một cô thôn nữ mộc mạc, xinh đẹp với những kỉ niệm vui buồn lẫn lộn</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6344562" cy="86817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tx1"/>
                </a:solidFill>
                <a:latin typeface="Times New Roman" panose="02020603050405020304" pitchFamily="18" charset="0"/>
                <a:cs typeface="Times New Roman" panose="02020603050405020304" pitchFamily="18" charset="0"/>
              </a:rPr>
              <a:t>Câu 7: Nhận định nào dưới đây là đúng về bài thơ Nhớ đồng?</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7117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00"/>
                            </p:stCondLst>
                            <p:childTnLst>
                              <p:par>
                                <p:cTn id="17" presetID="10" presetClass="entr" presetSubtype="0" fill="hold"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childTnLst>
                          </p:cTn>
                        </p:par>
                        <p:par>
                          <p:cTn id="20" fill="hold">
                            <p:stCondLst>
                              <p:cond delay="3700"/>
                            </p:stCondLst>
                            <p:childTnLst>
                              <p:par>
                                <p:cTn id="21" presetID="10" presetClass="entr" presetSubtype="0" fill="hold" nodeType="after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childTnLst>
                          </p:cTn>
                        </p:par>
                        <p:par>
                          <p:cTn id="24" fill="hold">
                            <p:stCondLst>
                              <p:cond delay="4200"/>
                            </p:stCondLst>
                            <p:childTnLst>
                              <p:par>
                                <p:cTn id="25" presetID="10" presetClass="entr" presetSubtype="0" fill="hold" nodeType="after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fade">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2909549" y="2970410"/>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2289" y="3260302"/>
            <a:ext cx="796388"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0" y="6644"/>
            <a:ext cx="6791129" cy="113963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Times New Roman" panose="02020603050405020304" pitchFamily="18" charset="0"/>
                <a:cs typeface="Times New Roman" panose="02020603050405020304" pitchFamily="18" charset="0"/>
              </a:rPr>
              <a:t>Câu 8: Đoạn thơ sau sử dụng những biện pháp tu từ nào?</a:t>
            </a:r>
          </a:p>
          <a:p>
            <a:r>
              <a:rPr lang="en-US" sz="2000">
                <a:solidFill>
                  <a:schemeClr val="tx1"/>
                </a:solidFill>
                <a:latin typeface="Times New Roman" panose="02020603050405020304" pitchFamily="18" charset="0"/>
                <a:cs typeface="Times New Roman" panose="02020603050405020304" pitchFamily="18" charset="0"/>
              </a:rPr>
              <a:t>Đâu gió cồn thơm đất nhả mùi/Đâu ruồng tre mát thở yên vui/Đâu từng ô mạ xanh mơn mởn/Đâu những nương khoai ngọt sắn bùi?</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sp>
        <p:nvSpPr>
          <p:cNvPr id="29" name="Rectangle 28"/>
          <p:cNvSpPr/>
          <p:nvPr/>
        </p:nvSpPr>
        <p:spPr>
          <a:xfrm>
            <a:off x="4118677" y="1189222"/>
            <a:ext cx="3935103" cy="1323439"/>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A. Điệp từ, nhân hóa, ẩn dụ.</a:t>
            </a:r>
          </a:p>
          <a:p>
            <a:r>
              <a:rPr lang="en-US" sz="2000">
                <a:latin typeface="Times New Roman" panose="02020603050405020304" pitchFamily="18" charset="0"/>
                <a:cs typeface="Times New Roman" panose="02020603050405020304" pitchFamily="18" charset="0"/>
              </a:rPr>
              <a:t>B. Điệp từ, nhân hóa, câu hỏi tu từ.</a:t>
            </a:r>
          </a:p>
          <a:p>
            <a:r>
              <a:rPr lang="en-US" sz="2000">
                <a:latin typeface="Times New Roman" panose="02020603050405020304" pitchFamily="18" charset="0"/>
                <a:cs typeface="Times New Roman" panose="02020603050405020304" pitchFamily="18" charset="0"/>
              </a:rPr>
              <a:t>C. Điệp từ, nhân hóa, so sánh.</a:t>
            </a:r>
          </a:p>
          <a:p>
            <a:r>
              <a:rPr lang="en-US" sz="2000">
                <a:latin typeface="Times New Roman" panose="02020603050405020304" pitchFamily="18" charset="0"/>
                <a:cs typeface="Times New Roman" panose="02020603050405020304" pitchFamily="18" charset="0"/>
              </a:rPr>
              <a:t>D. Điệp từ, ẩn dụ, câu hỏi tu từ.</a:t>
            </a:r>
          </a:p>
        </p:txBody>
      </p:sp>
    </p:spTree>
    <p:extLst>
      <p:ext uri="{BB962C8B-B14F-4D97-AF65-F5344CB8AC3E}">
        <p14:creationId xmlns:p14="http://schemas.microsoft.com/office/powerpoint/2010/main" val="47155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7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7900"/>
                            </p:stCondLst>
                            <p:childTnLst>
                              <p:par>
                                <p:cTn id="17" presetID="10" presetClass="entr" presetSubtype="0" fill="hold"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500"/>
                                        <p:tgtEl>
                                          <p:spTgt spid="29">
                                            <p:txEl>
                                              <p:pRg st="1" end="1"/>
                                            </p:txEl>
                                          </p:spTgt>
                                        </p:tgtEl>
                                      </p:cBhvr>
                                    </p:animEffect>
                                  </p:childTnLst>
                                </p:cTn>
                              </p:par>
                            </p:childTnLst>
                          </p:cTn>
                        </p:par>
                        <p:par>
                          <p:cTn id="20" fill="hold">
                            <p:stCondLst>
                              <p:cond delay="8400"/>
                            </p:stCondLst>
                            <p:childTnLst>
                              <p:par>
                                <p:cTn id="21" presetID="10" presetClass="entr" presetSubtype="0" fill="hold" nodeType="after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fade">
                                      <p:cBhvr>
                                        <p:cTn id="23" dur="500"/>
                                        <p:tgtEl>
                                          <p:spTgt spid="29">
                                            <p:txEl>
                                              <p:pRg st="2" end="2"/>
                                            </p:txEl>
                                          </p:spTgt>
                                        </p:tgtEl>
                                      </p:cBhvr>
                                    </p:animEffect>
                                  </p:childTnLst>
                                </p:cTn>
                              </p:par>
                            </p:childTnLst>
                          </p:cTn>
                        </p:par>
                        <p:par>
                          <p:cTn id="24" fill="hold">
                            <p:stCondLst>
                              <p:cond delay="8900"/>
                            </p:stCondLst>
                            <p:childTnLst>
                              <p:par>
                                <p:cTn id="25" presetID="10"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fade">
                                      <p:cBhvr>
                                        <p:cTn id="2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29">
                                            <p:txEl>
                                              <p:pRg st="0" end="0"/>
                                            </p:txEl>
                                          </p:spTgt>
                                        </p:tgtEl>
                                        <p:attrNameLst>
                                          <p:attrName>style.color</p:attrName>
                                        </p:attrNameLst>
                                      </p:cBhvr>
                                      <p:by>
                                        <p:hsl h="0" s="-12549" l="-25098"/>
                                      </p:by>
                                    </p:animClr>
                                    <p:animClr clrSpc="hsl" dir="cw">
                                      <p:cBhvr>
                                        <p:cTn id="249" dur="500" fill="hold"/>
                                        <p:tgtEl>
                                          <p:spTgt spid="29">
                                            <p:txEl>
                                              <p:pRg st="0" end="0"/>
                                            </p:txEl>
                                          </p:spTgt>
                                        </p:tgtEl>
                                        <p:attrNameLst>
                                          <p:attrName>fillcolor</p:attrName>
                                        </p:attrNameLst>
                                      </p:cBhvr>
                                      <p:by>
                                        <p:hsl h="0" s="-12549" l="-25098"/>
                                      </p:by>
                                    </p:animClr>
                                    <p:animClr clrSpc="hsl" dir="cw">
                                      <p:cBhvr>
                                        <p:cTn id="250" dur="500" fill="hold"/>
                                        <p:tgtEl>
                                          <p:spTgt spid="29">
                                            <p:txEl>
                                              <p:pRg st="0" end="0"/>
                                            </p:txEl>
                                          </p:spTgt>
                                        </p:tgtEl>
                                        <p:attrNameLst>
                                          <p:attrName>stroke.color</p:attrName>
                                        </p:attrNameLst>
                                      </p:cBhvr>
                                      <p:by>
                                        <p:hsl h="0" s="-12549" l="-25098"/>
                                      </p:by>
                                    </p:animClr>
                                    <p:set>
                                      <p:cBhvr>
                                        <p:cTn id="251" dur="500" fill="hold"/>
                                        <p:tgtEl>
                                          <p:spTgt spid="29">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29">
                                            <p:txEl>
                                              <p:pRg st="1" end="1"/>
                                            </p:txEl>
                                          </p:spTgt>
                                        </p:tgtEl>
                                        <p:attrNameLst>
                                          <p:attrName>style.color</p:attrName>
                                        </p:attrNameLst>
                                      </p:cBhvr>
                                      <p:by>
                                        <p:hsl h="0" s="-12549" l="-25098"/>
                                      </p:by>
                                    </p:animClr>
                                    <p:animClr clrSpc="hsl" dir="cw">
                                      <p:cBhvr>
                                        <p:cTn id="254" dur="500" fill="hold"/>
                                        <p:tgtEl>
                                          <p:spTgt spid="29">
                                            <p:txEl>
                                              <p:pRg st="1" end="1"/>
                                            </p:txEl>
                                          </p:spTgt>
                                        </p:tgtEl>
                                        <p:attrNameLst>
                                          <p:attrName>fillcolor</p:attrName>
                                        </p:attrNameLst>
                                      </p:cBhvr>
                                      <p:by>
                                        <p:hsl h="0" s="-12549" l="-25098"/>
                                      </p:by>
                                    </p:animClr>
                                    <p:animClr clrSpc="hsl" dir="cw">
                                      <p:cBhvr>
                                        <p:cTn id="255" dur="500" fill="hold"/>
                                        <p:tgtEl>
                                          <p:spTgt spid="29">
                                            <p:txEl>
                                              <p:pRg st="1" end="1"/>
                                            </p:txEl>
                                          </p:spTgt>
                                        </p:tgtEl>
                                        <p:attrNameLst>
                                          <p:attrName>stroke.color</p:attrName>
                                        </p:attrNameLst>
                                      </p:cBhvr>
                                      <p:by>
                                        <p:hsl h="0" s="-12549" l="-25098"/>
                                      </p:by>
                                    </p:animClr>
                                    <p:set>
                                      <p:cBhvr>
                                        <p:cTn id="256" dur="500" fill="hold"/>
                                        <p:tgtEl>
                                          <p:spTgt spid="29">
                                            <p:txEl>
                                              <p:pRg st="1" end="1"/>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2" end="2"/>
                                            </p:txEl>
                                          </p:spTgt>
                                        </p:tgtEl>
                                        <p:attrNameLst>
                                          <p:attrName>style.color</p:attrName>
                                        </p:attrNameLst>
                                      </p:cBhvr>
                                      <p:by>
                                        <p:hsl h="0" s="-12549" l="-25098"/>
                                      </p:by>
                                    </p:animClr>
                                    <p:animClr clrSpc="hsl" dir="cw">
                                      <p:cBhvr>
                                        <p:cTn id="259" dur="500" fill="hold"/>
                                        <p:tgtEl>
                                          <p:spTgt spid="29">
                                            <p:txEl>
                                              <p:pRg st="2" end="2"/>
                                            </p:txEl>
                                          </p:spTgt>
                                        </p:tgtEl>
                                        <p:attrNameLst>
                                          <p:attrName>fillcolor</p:attrName>
                                        </p:attrNameLst>
                                      </p:cBhvr>
                                      <p:by>
                                        <p:hsl h="0" s="-12549" l="-25098"/>
                                      </p:by>
                                    </p:animClr>
                                    <p:animClr clrSpc="hsl" dir="cw">
                                      <p:cBhvr>
                                        <p:cTn id="260" dur="500" fill="hold"/>
                                        <p:tgtEl>
                                          <p:spTgt spid="29">
                                            <p:txEl>
                                              <p:pRg st="2" end="2"/>
                                            </p:txEl>
                                          </p:spTgt>
                                        </p:tgtEl>
                                        <p:attrNameLst>
                                          <p:attrName>stroke.color</p:attrName>
                                        </p:attrNameLst>
                                      </p:cBhvr>
                                      <p:by>
                                        <p:hsl h="0" s="-12549" l="-25098"/>
                                      </p:by>
                                    </p:animClr>
                                    <p:set>
                                      <p:cBhvr>
                                        <p:cTn id="261" dur="500" fill="hold"/>
                                        <p:tgtEl>
                                          <p:spTgt spid="29">
                                            <p:txEl>
                                              <p:pRg st="2" end="2"/>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3" end="3"/>
                                            </p:txEl>
                                          </p:spTgt>
                                        </p:tgtEl>
                                        <p:attrNameLst>
                                          <p:attrName>style.color</p:attrName>
                                        </p:attrNameLst>
                                      </p:cBhvr>
                                      <p:by>
                                        <p:hsl h="0" s="-12549" l="-25098"/>
                                      </p:by>
                                    </p:animClr>
                                    <p:animClr clrSpc="hsl" dir="cw">
                                      <p:cBhvr>
                                        <p:cTn id="264" dur="500" fill="hold"/>
                                        <p:tgtEl>
                                          <p:spTgt spid="29">
                                            <p:txEl>
                                              <p:pRg st="3" end="3"/>
                                            </p:txEl>
                                          </p:spTgt>
                                        </p:tgtEl>
                                        <p:attrNameLst>
                                          <p:attrName>fillcolor</p:attrName>
                                        </p:attrNameLst>
                                      </p:cBhvr>
                                      <p:by>
                                        <p:hsl h="0" s="-12549" l="-25098"/>
                                      </p:by>
                                    </p:animClr>
                                    <p:animClr clrSpc="hsl" dir="cw">
                                      <p:cBhvr>
                                        <p:cTn id="265" dur="500" fill="hold"/>
                                        <p:tgtEl>
                                          <p:spTgt spid="29">
                                            <p:txEl>
                                              <p:pRg st="3" end="3"/>
                                            </p:txEl>
                                          </p:spTgt>
                                        </p:tgtEl>
                                        <p:attrNameLst>
                                          <p:attrName>stroke.color</p:attrName>
                                        </p:attrNameLst>
                                      </p:cBhvr>
                                      <p:by>
                                        <p:hsl h="0" s="-12549" l="-25098"/>
                                      </p:by>
                                    </p:animClr>
                                    <p:set>
                                      <p:cBhvr>
                                        <p:cTn id="266" dur="500" fill="hold"/>
                                        <p:tgtEl>
                                          <p:spTgt spid="29">
                                            <p:txEl>
                                              <p:pRg st="3" end="3"/>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p:cNvSpPr/>
          <p:nvPr/>
        </p:nvSpPr>
        <p:spPr>
          <a:xfrm>
            <a:off x="3736660" y="1025992"/>
            <a:ext cx="5110664" cy="1477328"/>
          </a:xfrm>
          <a:prstGeom prst="rect">
            <a:avLst/>
          </a:prstGeom>
        </p:spPr>
        <p:txBody>
          <a:bodyPr wrap="square">
            <a:spAutoFit/>
          </a:bodyPr>
          <a:lstStyle/>
          <a:p>
            <a:r>
              <a:rPr lang="en-US" sz="1800">
                <a:latin typeface="Times New Roman" panose="02020603050405020304" pitchFamily="18" charset="0"/>
                <a:cs typeface="Times New Roman" panose="02020603050405020304" pitchFamily="18" charset="0"/>
              </a:rPr>
              <a:t>A. Tiếng hò vọng vào nhà tù, nơi tác giả bị giam cầm</a:t>
            </a:r>
          </a:p>
          <a:p>
            <a:r>
              <a:rPr lang="en-US" sz="1800">
                <a:latin typeface="Times New Roman" panose="02020603050405020304" pitchFamily="18" charset="0"/>
                <a:cs typeface="Times New Roman" panose="02020603050405020304" pitchFamily="18" charset="0"/>
              </a:rPr>
              <a:t>B. Những âm thanh bình dị của cuộc sống.</a:t>
            </a:r>
          </a:p>
          <a:p>
            <a:r>
              <a:rPr lang="en-US" sz="1800">
                <a:latin typeface="Times New Roman" panose="02020603050405020304" pitchFamily="18" charset="0"/>
                <a:cs typeface="Times New Roman" panose="02020603050405020304" pitchFamily="18" charset="0"/>
              </a:rPr>
              <a:t>C. Những kỉ niệm từ ngày tác giả còn hoạt động cách mạng.</a:t>
            </a:r>
          </a:p>
          <a:p>
            <a:r>
              <a:rPr lang="en-US" sz="1800">
                <a:latin typeface="Times New Roman" panose="02020603050405020304" pitchFamily="18" charset="0"/>
                <a:cs typeface="Times New Roman" panose="02020603050405020304" pitchFamily="18" charset="0"/>
              </a:rPr>
              <a:t>D. Tiếng chim tu hú gọi hè nơi tác giả bị giam cầm.</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1" y="6644"/>
            <a:ext cx="6344562" cy="86817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latin typeface="Times New Roman" panose="02020603050405020304" pitchFamily="18" charset="0"/>
                <a:cs typeface="Times New Roman" panose="02020603050405020304" pitchFamily="18" charset="0"/>
              </a:rPr>
              <a:t>Câu 9: Cảm hứng bài thơ được hình thành từ đâu?</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36518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3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800"/>
                            </p:stCondLst>
                            <p:childTnLst>
                              <p:par>
                                <p:cTn id="17" presetID="10" presetClass="entr" presetSubtype="0" fill="hold"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childTnLst>
                          </p:cTn>
                        </p:par>
                        <p:par>
                          <p:cTn id="20" fill="hold">
                            <p:stCondLst>
                              <p:cond delay="3300"/>
                            </p:stCondLst>
                            <p:childTnLst>
                              <p:par>
                                <p:cTn id="21" presetID="10" presetClass="entr" presetSubtype="0" fill="hold" nodeType="after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childTnLst>
                          </p:cTn>
                        </p:par>
                        <p:par>
                          <p:cTn id="24" fill="hold">
                            <p:stCondLst>
                              <p:cond delay="3800"/>
                            </p:stCondLst>
                            <p:childTnLst>
                              <p:par>
                                <p:cTn id="25" presetID="10" presetClass="entr" presetSubtype="0" fill="hold" nodeType="after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fade">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97;p11">
            <a:extLst>
              <a:ext uri="{FF2B5EF4-FFF2-40B4-BE49-F238E27FC236}">
                <a16:creationId xmlns:a16="http://schemas.microsoft.com/office/drawing/2014/main" id="{ADD34B67-2387-B58B-C22E-D25B40B8A472}"/>
              </a:ext>
            </a:extLst>
          </p:cNvPr>
          <p:cNvSpPr txBox="1">
            <a:spLocks/>
          </p:cNvSpPr>
          <p:nvPr/>
        </p:nvSpPr>
        <p:spPr>
          <a:xfrm>
            <a:off x="621100" y="1910205"/>
            <a:ext cx="4689300" cy="42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600"/>
              <a:buFont typeface="Roboto"/>
              <a:buNone/>
              <a:defRPr sz="14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9pPr>
          </a:lstStyle>
          <a:p>
            <a:pPr marL="457200" marR="0" lvl="0" indent="-304800" algn="l" defTabSz="914400" rtl="0" eaLnBrk="1" fontAlgn="auto" latinLnBrk="0" hangingPunct="1">
              <a:lnSpc>
                <a:spcPct val="100000"/>
              </a:lnSpc>
              <a:spcBef>
                <a:spcPts val="0"/>
              </a:spcBef>
              <a:spcAft>
                <a:spcPts val="0"/>
              </a:spcAft>
              <a:buClr>
                <a:srgbClr val="7B0A32"/>
              </a:buClr>
              <a:buSzPts val="1600"/>
              <a:buFont typeface="Roboto"/>
              <a:buNone/>
              <a:tabLst/>
              <a:defRPr/>
            </a:pPr>
            <a:endParaRPr kumimoji="0" lang="en-US" sz="1400" b="0" i="0" u="none" strike="noStrike" kern="0" cap="none" spc="0" normalizeH="0" baseline="0" noProof="0">
              <a:ln>
                <a:noFill/>
              </a:ln>
              <a:solidFill>
                <a:srgbClr val="7B0A32"/>
              </a:solidFill>
              <a:effectLst/>
              <a:uLnTx/>
              <a:uFillTx/>
              <a:latin typeface="Roboto"/>
              <a:ea typeface="Roboto"/>
              <a:cs typeface="Roboto"/>
              <a:sym typeface="Roboto"/>
            </a:endParaRPr>
          </a:p>
        </p:txBody>
      </p:sp>
      <p:grpSp>
        <p:nvGrpSpPr>
          <p:cNvPr id="23" name="Google Shape;98;p11">
            <a:extLst>
              <a:ext uri="{FF2B5EF4-FFF2-40B4-BE49-F238E27FC236}">
                <a16:creationId xmlns:a16="http://schemas.microsoft.com/office/drawing/2014/main" id="{CAB8BE43-A956-6F0D-0C3E-B5B7A8E70370}"/>
              </a:ext>
            </a:extLst>
          </p:cNvPr>
          <p:cNvGrpSpPr/>
          <p:nvPr/>
        </p:nvGrpSpPr>
        <p:grpSpPr>
          <a:xfrm>
            <a:off x="-147375" y="3163424"/>
            <a:ext cx="9401272" cy="1980080"/>
            <a:chOff x="-763126" y="923231"/>
            <a:chExt cx="4698992" cy="2509925"/>
          </a:xfrm>
        </p:grpSpPr>
        <p:sp>
          <p:nvSpPr>
            <p:cNvPr id="24" name="Google Shape;99;p11">
              <a:extLst>
                <a:ext uri="{FF2B5EF4-FFF2-40B4-BE49-F238E27FC236}">
                  <a16:creationId xmlns:a16="http://schemas.microsoft.com/office/drawing/2014/main" id="{5F9E85E5-1D61-046A-9C90-35A850F90F0C}"/>
                </a:ext>
              </a:extLst>
            </p:cNvPr>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0;p11">
              <a:extLst>
                <a:ext uri="{FF2B5EF4-FFF2-40B4-BE49-F238E27FC236}">
                  <a16:creationId xmlns:a16="http://schemas.microsoft.com/office/drawing/2014/main" id="{D3321D13-F824-0593-973F-6E204DB7CE18}"/>
                </a:ext>
              </a:extLst>
            </p:cNvPr>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1;p11">
              <a:extLst>
                <a:ext uri="{FF2B5EF4-FFF2-40B4-BE49-F238E27FC236}">
                  <a16:creationId xmlns:a16="http://schemas.microsoft.com/office/drawing/2014/main" id="{B926855F-4860-863B-0B78-E9A8184D3E0A}"/>
                </a:ext>
              </a:extLst>
            </p:cNvPr>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2;p11">
              <a:extLst>
                <a:ext uri="{FF2B5EF4-FFF2-40B4-BE49-F238E27FC236}">
                  <a16:creationId xmlns:a16="http://schemas.microsoft.com/office/drawing/2014/main" id="{A30B911A-B2FC-8AEF-8CF5-B5285D121E63}"/>
                </a:ext>
              </a:extLst>
            </p:cNvPr>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3;p11">
              <a:extLst>
                <a:ext uri="{FF2B5EF4-FFF2-40B4-BE49-F238E27FC236}">
                  <a16:creationId xmlns:a16="http://schemas.microsoft.com/office/drawing/2014/main" id="{D2252CCA-1FAB-15AB-2ECF-2717AEEB1375}"/>
                </a:ext>
              </a:extLst>
            </p:cNvPr>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4;p11">
              <a:extLst>
                <a:ext uri="{FF2B5EF4-FFF2-40B4-BE49-F238E27FC236}">
                  <a16:creationId xmlns:a16="http://schemas.microsoft.com/office/drawing/2014/main" id="{1328A28E-4D7C-B4CD-F998-55024334CA9E}"/>
                </a:ext>
              </a:extLst>
            </p:cNvPr>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5;p11">
              <a:extLst>
                <a:ext uri="{FF2B5EF4-FFF2-40B4-BE49-F238E27FC236}">
                  <a16:creationId xmlns:a16="http://schemas.microsoft.com/office/drawing/2014/main" id="{3D1D5767-6E34-D2F0-B310-0CC0BE77FD3E}"/>
                </a:ext>
              </a:extLst>
            </p:cNvPr>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6;p11">
              <a:extLst>
                <a:ext uri="{FF2B5EF4-FFF2-40B4-BE49-F238E27FC236}">
                  <a16:creationId xmlns:a16="http://schemas.microsoft.com/office/drawing/2014/main" id="{273C0706-F3AB-1642-46D5-223AC03D453A}"/>
                </a:ext>
              </a:extLst>
            </p:cNvPr>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Google Shape;107;p11">
            <a:extLst>
              <a:ext uri="{FF2B5EF4-FFF2-40B4-BE49-F238E27FC236}">
                <a16:creationId xmlns:a16="http://schemas.microsoft.com/office/drawing/2014/main" id="{1710757E-409E-87CE-8B5E-4C9B98A0ECE4}"/>
              </a:ext>
            </a:extLst>
          </p:cNvPr>
          <p:cNvSpPr/>
          <p:nvPr/>
        </p:nvSpPr>
        <p:spPr>
          <a:xfrm flipH="1">
            <a:off x="7082141" y="-28826"/>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8;p11">
            <a:extLst>
              <a:ext uri="{FF2B5EF4-FFF2-40B4-BE49-F238E27FC236}">
                <a16:creationId xmlns:a16="http://schemas.microsoft.com/office/drawing/2014/main" id="{E6051A25-17D8-3426-6BA4-5A63EB0396CA}"/>
              </a:ext>
            </a:extLst>
          </p:cNvPr>
          <p:cNvSpPr/>
          <p:nvPr/>
        </p:nvSpPr>
        <p:spPr>
          <a:xfrm>
            <a:off x="8406306" y="11739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9;p11">
            <a:extLst>
              <a:ext uri="{FF2B5EF4-FFF2-40B4-BE49-F238E27FC236}">
                <a16:creationId xmlns:a16="http://schemas.microsoft.com/office/drawing/2014/main" id="{0BB884D8-314A-15EC-B565-56A103E43C3E}"/>
              </a:ext>
            </a:extLst>
          </p:cNvPr>
          <p:cNvSpPr/>
          <p:nvPr/>
        </p:nvSpPr>
        <p:spPr>
          <a:xfrm>
            <a:off x="5114974" y="18951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80;p34">
            <a:extLst>
              <a:ext uri="{FF2B5EF4-FFF2-40B4-BE49-F238E27FC236}">
                <a16:creationId xmlns:a16="http://schemas.microsoft.com/office/drawing/2014/main" id="{5E8D1614-45EF-FA6C-F72E-B01E8EE5B51E}"/>
              </a:ext>
            </a:extLst>
          </p:cNvPr>
          <p:cNvSpPr txBox="1">
            <a:spLocks/>
          </p:cNvSpPr>
          <p:nvPr/>
        </p:nvSpPr>
        <p:spPr>
          <a:xfrm>
            <a:off x="473809" y="588736"/>
            <a:ext cx="4689300" cy="137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Roboto Slab ExtraBold"/>
              <a:buNone/>
              <a:defRPr sz="8000" b="0" i="0" u="none" strike="noStrike" cap="none">
                <a:solidFill>
                  <a:schemeClr val="lt2"/>
                </a:solidFill>
                <a:latin typeface="Roboto Slab ExtraBold"/>
                <a:ea typeface="Roboto Slab ExtraBold"/>
                <a:cs typeface="Roboto Slab ExtraBold"/>
                <a:sym typeface="Roboto Slab ExtraBold"/>
              </a:defRPr>
            </a:lvl1pPr>
            <a:lvl2pPr marR="0" lvl="1"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2pPr>
            <a:lvl3pPr marR="0" lvl="2"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3pPr>
            <a:lvl4pPr marR="0" lvl="3"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4pPr>
            <a:lvl5pPr marR="0" lvl="4"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5pPr>
            <a:lvl6pPr marR="0" lvl="5"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6pPr>
            <a:lvl7pPr marR="0" lvl="6"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7pPr>
            <a:lvl8pPr marR="0" lvl="7"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8pPr>
            <a:lvl9pPr marR="0" lvl="8"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9pPr>
          </a:lstStyle>
          <a:p>
            <a:pPr marL="0" marR="0" lvl="0" indent="0" algn="l" defTabSz="914400" rtl="0" eaLnBrk="1" fontAlgn="auto" latinLnBrk="0" hangingPunct="1">
              <a:lnSpc>
                <a:spcPct val="100000"/>
              </a:lnSpc>
              <a:spcBef>
                <a:spcPts val="0"/>
              </a:spcBef>
              <a:spcAft>
                <a:spcPts val="0"/>
              </a:spcAft>
              <a:buClr>
                <a:srgbClr val="005B39"/>
              </a:buClr>
              <a:buSzPts val="12000"/>
              <a:buFont typeface="Roboto Slab ExtraBold"/>
              <a:buNone/>
              <a:tabLst/>
              <a:defRPr/>
            </a:pPr>
            <a:r>
              <a:rPr kumimoji="0" lang="en-US" sz="7200" b="1" i="0" u="none" strike="noStrike" kern="0" cap="none" spc="0" normalizeH="0" baseline="0" noProof="0">
                <a:ln>
                  <a:noFill/>
                </a:ln>
                <a:solidFill>
                  <a:srgbClr val="C0A719"/>
                </a:solidFill>
                <a:effectLst/>
                <a:uLnTx/>
                <a:uFillTx/>
                <a:latin typeface="Times New Roman" panose="02020603050405020304" pitchFamily="18" charset="0"/>
                <a:cs typeface="Times New Roman" panose="02020603050405020304" pitchFamily="18" charset="0"/>
                <a:sym typeface="Roboto Slab ExtraBold"/>
              </a:rPr>
              <a:t>Hoạt</a:t>
            </a:r>
            <a:r>
              <a:rPr kumimoji="0" lang="en-US" sz="7200" b="1" i="0" u="none" strike="noStrike" kern="0" cap="none" spc="0" normalizeH="0" noProof="0">
                <a:ln>
                  <a:noFill/>
                </a:ln>
                <a:solidFill>
                  <a:srgbClr val="C0A719"/>
                </a:solidFill>
                <a:effectLst/>
                <a:uLnTx/>
                <a:uFillTx/>
                <a:latin typeface="Times New Roman" panose="02020603050405020304" pitchFamily="18" charset="0"/>
                <a:cs typeface="Times New Roman" panose="02020603050405020304" pitchFamily="18" charset="0"/>
                <a:sym typeface="Roboto Slab ExtraBold"/>
              </a:rPr>
              <a:t> động </a:t>
            </a:r>
            <a:r>
              <a:rPr kumimoji="0" lang="en-US" sz="7200" b="1" i="0" u="none" strike="noStrike" kern="0" cap="none" spc="0" normalizeH="0" noProof="0">
                <a:ln>
                  <a:noFill/>
                </a:ln>
                <a:solidFill>
                  <a:schemeClr val="tx1"/>
                </a:solidFill>
                <a:effectLst/>
                <a:uLnTx/>
                <a:uFillTx/>
                <a:latin typeface="Times New Roman" panose="02020603050405020304" pitchFamily="18" charset="0"/>
                <a:cs typeface="Times New Roman" panose="02020603050405020304" pitchFamily="18" charset="0"/>
                <a:sym typeface="Roboto Slab ExtraBold"/>
              </a:rPr>
              <a:t>vận dụng</a:t>
            </a: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Roboto Slab ExtraBold"/>
            </a:endParaRPr>
          </a:p>
        </p:txBody>
      </p:sp>
      <p:grpSp>
        <p:nvGrpSpPr>
          <p:cNvPr id="36" name="Google Shape;882;p34">
            <a:extLst>
              <a:ext uri="{FF2B5EF4-FFF2-40B4-BE49-F238E27FC236}">
                <a16:creationId xmlns:a16="http://schemas.microsoft.com/office/drawing/2014/main" id="{F2893917-BF7C-AAC8-0E7D-19755DC059A5}"/>
              </a:ext>
            </a:extLst>
          </p:cNvPr>
          <p:cNvGrpSpPr/>
          <p:nvPr/>
        </p:nvGrpSpPr>
        <p:grpSpPr>
          <a:xfrm>
            <a:off x="5263121" y="596457"/>
            <a:ext cx="3328352" cy="4547075"/>
            <a:chOff x="4955742" y="1054763"/>
            <a:chExt cx="2992854" cy="4088729"/>
          </a:xfrm>
        </p:grpSpPr>
        <p:sp>
          <p:nvSpPr>
            <p:cNvPr id="37" name="Google Shape;883;p34">
              <a:extLst>
                <a:ext uri="{FF2B5EF4-FFF2-40B4-BE49-F238E27FC236}">
                  <a16:creationId xmlns:a16="http://schemas.microsoft.com/office/drawing/2014/main" id="{17D19D2C-E65C-0F07-767C-0D529E364E49}"/>
                </a:ext>
              </a:extLst>
            </p:cNvPr>
            <p:cNvSpPr/>
            <p:nvPr/>
          </p:nvSpPr>
          <p:spPr>
            <a:xfrm>
              <a:off x="6198221" y="2530082"/>
              <a:ext cx="820363" cy="270020"/>
            </a:xfrm>
            <a:custGeom>
              <a:avLst/>
              <a:gdLst/>
              <a:ahLst/>
              <a:cxnLst/>
              <a:rect l="l" t="t" r="r" b="b"/>
              <a:pathLst>
                <a:path w="7325" h="2411" extrusionOk="0">
                  <a:moveTo>
                    <a:pt x="4424" y="0"/>
                  </a:moveTo>
                  <a:lnTo>
                    <a:pt x="1417" y="121"/>
                  </a:lnTo>
                  <a:cubicBezTo>
                    <a:pt x="1417" y="121"/>
                    <a:pt x="1" y="517"/>
                    <a:pt x="88" y="1826"/>
                  </a:cubicBezTo>
                  <a:cubicBezTo>
                    <a:pt x="115" y="2265"/>
                    <a:pt x="898" y="2411"/>
                    <a:pt x="1930" y="2411"/>
                  </a:cubicBezTo>
                  <a:cubicBezTo>
                    <a:pt x="3995" y="2411"/>
                    <a:pt x="7056" y="1826"/>
                    <a:pt x="7056" y="1826"/>
                  </a:cubicBezTo>
                  <a:lnTo>
                    <a:pt x="7324" y="913"/>
                  </a:lnTo>
                  <a:lnTo>
                    <a:pt x="4424" y="0"/>
                  </a:ln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84;p34">
              <a:extLst>
                <a:ext uri="{FF2B5EF4-FFF2-40B4-BE49-F238E27FC236}">
                  <a16:creationId xmlns:a16="http://schemas.microsoft.com/office/drawing/2014/main" id="{5BD2F886-CC3F-3254-C544-6DD526B24DE8}"/>
                </a:ext>
              </a:extLst>
            </p:cNvPr>
            <p:cNvSpPr/>
            <p:nvPr/>
          </p:nvSpPr>
          <p:spPr>
            <a:xfrm>
              <a:off x="6099217" y="2442837"/>
              <a:ext cx="993844" cy="584390"/>
            </a:xfrm>
            <a:custGeom>
              <a:avLst/>
              <a:gdLst/>
              <a:ahLst/>
              <a:cxnLst/>
              <a:rect l="l" t="t" r="r" b="b"/>
              <a:pathLst>
                <a:path w="8874" h="5218" extrusionOk="0">
                  <a:moveTo>
                    <a:pt x="2301" y="1"/>
                  </a:moveTo>
                  <a:cubicBezTo>
                    <a:pt x="2301" y="1"/>
                    <a:pt x="2429" y="672"/>
                    <a:pt x="2294" y="1283"/>
                  </a:cubicBezTo>
                  <a:cubicBezTo>
                    <a:pt x="2180" y="1746"/>
                    <a:pt x="1925" y="2176"/>
                    <a:pt x="1341" y="2263"/>
                  </a:cubicBezTo>
                  <a:cubicBezTo>
                    <a:pt x="1" y="2449"/>
                    <a:pt x="372" y="5218"/>
                    <a:pt x="3135" y="5218"/>
                  </a:cubicBezTo>
                  <a:cubicBezTo>
                    <a:pt x="3168" y="5218"/>
                    <a:pt x="3201" y="5217"/>
                    <a:pt x="3234" y="5217"/>
                  </a:cubicBezTo>
                  <a:lnTo>
                    <a:pt x="3241" y="5217"/>
                  </a:lnTo>
                  <a:cubicBezTo>
                    <a:pt x="6094" y="5149"/>
                    <a:pt x="8873" y="4236"/>
                    <a:pt x="8074" y="2458"/>
                  </a:cubicBezTo>
                  <a:lnTo>
                    <a:pt x="8074" y="2458"/>
                  </a:lnTo>
                  <a:cubicBezTo>
                    <a:pt x="8074" y="2458"/>
                    <a:pt x="7972" y="2468"/>
                    <a:pt x="7810" y="2468"/>
                  </a:cubicBezTo>
                  <a:cubicBezTo>
                    <a:pt x="7084" y="2468"/>
                    <a:pt x="5146" y="2261"/>
                    <a:pt x="5711" y="1"/>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85;p34">
              <a:extLst>
                <a:ext uri="{FF2B5EF4-FFF2-40B4-BE49-F238E27FC236}">
                  <a16:creationId xmlns:a16="http://schemas.microsoft.com/office/drawing/2014/main" id="{2B1BA41E-D196-C913-0BA2-B22DD355A248}"/>
                </a:ext>
              </a:extLst>
            </p:cNvPr>
            <p:cNvSpPr/>
            <p:nvPr/>
          </p:nvSpPr>
          <p:spPr>
            <a:xfrm>
              <a:off x="6356919" y="2442837"/>
              <a:ext cx="291747" cy="122187"/>
            </a:xfrm>
            <a:custGeom>
              <a:avLst/>
              <a:gdLst/>
              <a:ahLst/>
              <a:cxnLst/>
              <a:rect l="l" t="t" r="r" b="b"/>
              <a:pathLst>
                <a:path w="2605" h="1091" extrusionOk="0">
                  <a:moveTo>
                    <a:pt x="0" y="1"/>
                  </a:moveTo>
                  <a:cubicBezTo>
                    <a:pt x="60" y="323"/>
                    <a:pt x="67" y="658"/>
                    <a:pt x="40" y="987"/>
                  </a:cubicBezTo>
                  <a:cubicBezTo>
                    <a:pt x="40" y="987"/>
                    <a:pt x="506" y="1091"/>
                    <a:pt x="1040" y="1091"/>
                  </a:cubicBezTo>
                  <a:cubicBezTo>
                    <a:pt x="1760" y="1091"/>
                    <a:pt x="2605" y="903"/>
                    <a:pt x="2605" y="21"/>
                  </a:cubicBezTo>
                  <a:lnTo>
                    <a:pt x="1920" y="1"/>
                  </a:ln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86;p34">
              <a:extLst>
                <a:ext uri="{FF2B5EF4-FFF2-40B4-BE49-F238E27FC236}">
                  <a16:creationId xmlns:a16="http://schemas.microsoft.com/office/drawing/2014/main" id="{B7F78EAF-B2A2-7E20-505C-05E4BEA759D4}"/>
                </a:ext>
              </a:extLst>
            </p:cNvPr>
            <p:cNvSpPr/>
            <p:nvPr/>
          </p:nvSpPr>
          <p:spPr>
            <a:xfrm>
              <a:off x="6123856" y="1054763"/>
              <a:ext cx="550343" cy="231942"/>
            </a:xfrm>
            <a:custGeom>
              <a:avLst/>
              <a:gdLst/>
              <a:ahLst/>
              <a:cxnLst/>
              <a:rect l="l" t="t" r="r" b="b"/>
              <a:pathLst>
                <a:path w="4914" h="2071" extrusionOk="0">
                  <a:moveTo>
                    <a:pt x="2904" y="0"/>
                  </a:moveTo>
                  <a:cubicBezTo>
                    <a:pt x="2615" y="0"/>
                    <a:pt x="2296" y="63"/>
                    <a:pt x="1947" y="217"/>
                  </a:cubicBezTo>
                  <a:cubicBezTo>
                    <a:pt x="0" y="1083"/>
                    <a:pt x="188" y="2070"/>
                    <a:pt x="188" y="2070"/>
                  </a:cubicBezTo>
                  <a:lnTo>
                    <a:pt x="4914" y="1325"/>
                  </a:lnTo>
                  <a:cubicBezTo>
                    <a:pt x="4914" y="1325"/>
                    <a:pt x="4227" y="0"/>
                    <a:pt x="290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87;p34">
              <a:extLst>
                <a:ext uri="{FF2B5EF4-FFF2-40B4-BE49-F238E27FC236}">
                  <a16:creationId xmlns:a16="http://schemas.microsoft.com/office/drawing/2014/main" id="{69881BB9-AE3B-481B-BA16-C65EADCF23C1}"/>
                </a:ext>
              </a:extLst>
            </p:cNvPr>
            <p:cNvSpPr/>
            <p:nvPr/>
          </p:nvSpPr>
          <p:spPr>
            <a:xfrm>
              <a:off x="5408876" y="1200021"/>
              <a:ext cx="1865837" cy="939190"/>
            </a:xfrm>
            <a:custGeom>
              <a:avLst/>
              <a:gdLst/>
              <a:ahLst/>
              <a:cxnLst/>
              <a:rect l="l" t="t" r="r" b="b"/>
              <a:pathLst>
                <a:path w="16660" h="8386" extrusionOk="0">
                  <a:moveTo>
                    <a:pt x="10521" y="1"/>
                  </a:moveTo>
                  <a:cubicBezTo>
                    <a:pt x="8158" y="1"/>
                    <a:pt x="5621" y="787"/>
                    <a:pt x="3954" y="2545"/>
                  </a:cubicBezTo>
                  <a:cubicBezTo>
                    <a:pt x="0" y="6701"/>
                    <a:pt x="5438" y="8231"/>
                    <a:pt x="5438" y="8231"/>
                  </a:cubicBezTo>
                  <a:lnTo>
                    <a:pt x="12802" y="8386"/>
                  </a:lnTo>
                  <a:cubicBezTo>
                    <a:pt x="12802" y="8386"/>
                    <a:pt x="16447" y="7486"/>
                    <a:pt x="16574" y="3942"/>
                  </a:cubicBezTo>
                  <a:cubicBezTo>
                    <a:pt x="16660" y="1472"/>
                    <a:pt x="13753" y="1"/>
                    <a:pt x="1052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88;p34">
              <a:extLst>
                <a:ext uri="{FF2B5EF4-FFF2-40B4-BE49-F238E27FC236}">
                  <a16:creationId xmlns:a16="http://schemas.microsoft.com/office/drawing/2014/main" id="{BA07C7E4-C79E-3B9F-03D3-7A447A2C8464}"/>
                </a:ext>
              </a:extLst>
            </p:cNvPr>
            <p:cNvSpPr/>
            <p:nvPr/>
          </p:nvSpPr>
          <p:spPr>
            <a:xfrm>
              <a:off x="5791453" y="1200693"/>
              <a:ext cx="1163516" cy="351328"/>
            </a:xfrm>
            <a:custGeom>
              <a:avLst/>
              <a:gdLst/>
              <a:ahLst/>
              <a:cxnLst/>
              <a:rect l="l" t="t" r="r" b="b"/>
              <a:pathLst>
                <a:path w="10389" h="3137" extrusionOk="0">
                  <a:moveTo>
                    <a:pt x="7005" y="0"/>
                  </a:moveTo>
                  <a:cubicBezTo>
                    <a:pt x="5124" y="0"/>
                    <a:pt x="3649" y="505"/>
                    <a:pt x="2619" y="1036"/>
                  </a:cubicBezTo>
                  <a:cubicBezTo>
                    <a:pt x="914" y="1915"/>
                    <a:pt x="28" y="3056"/>
                    <a:pt x="14" y="3070"/>
                  </a:cubicBezTo>
                  <a:cubicBezTo>
                    <a:pt x="1" y="3083"/>
                    <a:pt x="8" y="3110"/>
                    <a:pt x="28" y="3123"/>
                  </a:cubicBezTo>
                  <a:cubicBezTo>
                    <a:pt x="34" y="3130"/>
                    <a:pt x="41" y="3137"/>
                    <a:pt x="55" y="3137"/>
                  </a:cubicBezTo>
                  <a:cubicBezTo>
                    <a:pt x="61" y="3137"/>
                    <a:pt x="75" y="3130"/>
                    <a:pt x="81" y="3123"/>
                  </a:cubicBezTo>
                  <a:cubicBezTo>
                    <a:pt x="95" y="3110"/>
                    <a:pt x="968" y="1982"/>
                    <a:pt x="2653" y="1110"/>
                  </a:cubicBezTo>
                  <a:cubicBezTo>
                    <a:pt x="3672" y="585"/>
                    <a:pt x="5130" y="85"/>
                    <a:pt x="6990" y="85"/>
                  </a:cubicBezTo>
                  <a:cubicBezTo>
                    <a:pt x="7984" y="85"/>
                    <a:pt x="9094" y="228"/>
                    <a:pt x="10312" y="586"/>
                  </a:cubicBezTo>
                  <a:cubicBezTo>
                    <a:pt x="10316" y="587"/>
                    <a:pt x="10320" y="587"/>
                    <a:pt x="10324" y="587"/>
                  </a:cubicBezTo>
                  <a:cubicBezTo>
                    <a:pt x="10375" y="587"/>
                    <a:pt x="10389" y="511"/>
                    <a:pt x="10339" y="499"/>
                  </a:cubicBezTo>
                  <a:cubicBezTo>
                    <a:pt x="9117" y="142"/>
                    <a:pt x="8004" y="0"/>
                    <a:pt x="700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89;p34">
              <a:extLst>
                <a:ext uri="{FF2B5EF4-FFF2-40B4-BE49-F238E27FC236}">
                  <a16:creationId xmlns:a16="http://schemas.microsoft.com/office/drawing/2014/main" id="{A42139E4-0424-C337-B439-2345B6F13264}"/>
                </a:ext>
              </a:extLst>
            </p:cNvPr>
            <p:cNvSpPr/>
            <p:nvPr/>
          </p:nvSpPr>
          <p:spPr>
            <a:xfrm>
              <a:off x="5683265" y="1626501"/>
              <a:ext cx="60253" cy="34606"/>
            </a:xfrm>
            <a:custGeom>
              <a:avLst/>
              <a:gdLst/>
              <a:ahLst/>
              <a:cxnLst/>
              <a:rect l="l" t="t" r="r" b="b"/>
              <a:pathLst>
                <a:path w="538" h="309" extrusionOk="0">
                  <a:moveTo>
                    <a:pt x="60" y="0"/>
                  </a:moveTo>
                  <a:cubicBezTo>
                    <a:pt x="24" y="0"/>
                    <a:pt x="1" y="57"/>
                    <a:pt x="41" y="80"/>
                  </a:cubicBezTo>
                  <a:lnTo>
                    <a:pt x="470" y="301"/>
                  </a:lnTo>
                  <a:cubicBezTo>
                    <a:pt x="477" y="308"/>
                    <a:pt x="484" y="308"/>
                    <a:pt x="490" y="308"/>
                  </a:cubicBezTo>
                  <a:cubicBezTo>
                    <a:pt x="504" y="308"/>
                    <a:pt x="517" y="301"/>
                    <a:pt x="524" y="288"/>
                  </a:cubicBezTo>
                  <a:cubicBezTo>
                    <a:pt x="537" y="268"/>
                    <a:pt x="531" y="241"/>
                    <a:pt x="510" y="228"/>
                  </a:cubicBezTo>
                  <a:lnTo>
                    <a:pt x="81" y="6"/>
                  </a:lnTo>
                  <a:cubicBezTo>
                    <a:pt x="74" y="2"/>
                    <a:pt x="67" y="0"/>
                    <a:pt x="6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90;p34">
              <a:extLst>
                <a:ext uri="{FF2B5EF4-FFF2-40B4-BE49-F238E27FC236}">
                  <a16:creationId xmlns:a16="http://schemas.microsoft.com/office/drawing/2014/main" id="{E5EC2060-B81D-88ED-2C71-0412BE4C8960}"/>
                </a:ext>
              </a:extLst>
            </p:cNvPr>
            <p:cNvSpPr/>
            <p:nvPr/>
          </p:nvSpPr>
          <p:spPr>
            <a:xfrm>
              <a:off x="5693009" y="1651700"/>
              <a:ext cx="60253" cy="22959"/>
            </a:xfrm>
            <a:custGeom>
              <a:avLst/>
              <a:gdLst/>
              <a:ahLst/>
              <a:cxnLst/>
              <a:rect l="l" t="t" r="r" b="b"/>
              <a:pathLst>
                <a:path w="538" h="205" extrusionOk="0">
                  <a:moveTo>
                    <a:pt x="495" y="1"/>
                  </a:moveTo>
                  <a:cubicBezTo>
                    <a:pt x="491" y="1"/>
                    <a:pt x="487" y="1"/>
                    <a:pt x="484" y="3"/>
                  </a:cubicBezTo>
                  <a:lnTo>
                    <a:pt x="34" y="123"/>
                  </a:lnTo>
                  <a:cubicBezTo>
                    <a:pt x="14" y="130"/>
                    <a:pt x="1" y="150"/>
                    <a:pt x="7" y="170"/>
                  </a:cubicBezTo>
                  <a:cubicBezTo>
                    <a:pt x="14" y="191"/>
                    <a:pt x="27" y="204"/>
                    <a:pt x="48" y="204"/>
                  </a:cubicBezTo>
                  <a:lnTo>
                    <a:pt x="61" y="204"/>
                  </a:lnTo>
                  <a:lnTo>
                    <a:pt x="504" y="83"/>
                  </a:lnTo>
                  <a:cubicBezTo>
                    <a:pt x="524" y="76"/>
                    <a:pt x="538" y="56"/>
                    <a:pt x="531" y="29"/>
                  </a:cubicBezTo>
                  <a:cubicBezTo>
                    <a:pt x="531" y="13"/>
                    <a:pt x="513" y="1"/>
                    <a:pt x="495"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91;p34">
              <a:extLst>
                <a:ext uri="{FF2B5EF4-FFF2-40B4-BE49-F238E27FC236}">
                  <a16:creationId xmlns:a16="http://schemas.microsoft.com/office/drawing/2014/main" id="{059DC543-8281-F37A-EC28-3D742163FF67}"/>
                </a:ext>
              </a:extLst>
            </p:cNvPr>
            <p:cNvSpPr/>
            <p:nvPr/>
          </p:nvSpPr>
          <p:spPr>
            <a:xfrm>
              <a:off x="6983086" y="1268899"/>
              <a:ext cx="57341" cy="56109"/>
            </a:xfrm>
            <a:custGeom>
              <a:avLst/>
              <a:gdLst/>
              <a:ahLst/>
              <a:cxnLst/>
              <a:rect l="l" t="t" r="r" b="b"/>
              <a:pathLst>
                <a:path w="512" h="501" extrusionOk="0">
                  <a:moveTo>
                    <a:pt x="470" y="0"/>
                  </a:moveTo>
                  <a:cubicBezTo>
                    <a:pt x="459" y="0"/>
                    <a:pt x="447" y="4"/>
                    <a:pt x="437" y="10"/>
                  </a:cubicBezTo>
                  <a:lnTo>
                    <a:pt x="21" y="433"/>
                  </a:lnTo>
                  <a:cubicBezTo>
                    <a:pt x="1" y="447"/>
                    <a:pt x="1" y="474"/>
                    <a:pt x="21" y="487"/>
                  </a:cubicBezTo>
                  <a:cubicBezTo>
                    <a:pt x="28" y="494"/>
                    <a:pt x="34" y="501"/>
                    <a:pt x="48" y="501"/>
                  </a:cubicBezTo>
                  <a:cubicBezTo>
                    <a:pt x="61" y="501"/>
                    <a:pt x="68" y="494"/>
                    <a:pt x="75" y="487"/>
                  </a:cubicBezTo>
                  <a:lnTo>
                    <a:pt x="498" y="71"/>
                  </a:lnTo>
                  <a:cubicBezTo>
                    <a:pt x="511" y="51"/>
                    <a:pt x="511" y="24"/>
                    <a:pt x="498" y="10"/>
                  </a:cubicBezTo>
                  <a:cubicBezTo>
                    <a:pt x="491" y="4"/>
                    <a:pt x="481" y="0"/>
                    <a:pt x="47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92;p34">
              <a:extLst>
                <a:ext uri="{FF2B5EF4-FFF2-40B4-BE49-F238E27FC236}">
                  <a16:creationId xmlns:a16="http://schemas.microsoft.com/office/drawing/2014/main" id="{1ADBD460-4DAE-D47E-EAE1-66330272E0CD}"/>
                </a:ext>
              </a:extLst>
            </p:cNvPr>
            <p:cNvSpPr/>
            <p:nvPr/>
          </p:nvSpPr>
          <p:spPr>
            <a:xfrm>
              <a:off x="7013213" y="1292306"/>
              <a:ext cx="65517" cy="32703"/>
            </a:xfrm>
            <a:custGeom>
              <a:avLst/>
              <a:gdLst/>
              <a:ahLst/>
              <a:cxnLst/>
              <a:rect l="l" t="t" r="r" b="b"/>
              <a:pathLst>
                <a:path w="585" h="292" extrusionOk="0">
                  <a:moveTo>
                    <a:pt x="540" y="0"/>
                  </a:moveTo>
                  <a:cubicBezTo>
                    <a:pt x="535" y="0"/>
                    <a:pt x="529" y="1"/>
                    <a:pt x="524" y="3"/>
                  </a:cubicBezTo>
                  <a:lnTo>
                    <a:pt x="34" y="211"/>
                  </a:lnTo>
                  <a:cubicBezTo>
                    <a:pt x="14" y="224"/>
                    <a:pt x="0" y="245"/>
                    <a:pt x="7" y="265"/>
                  </a:cubicBezTo>
                  <a:cubicBezTo>
                    <a:pt x="14" y="285"/>
                    <a:pt x="34" y="292"/>
                    <a:pt x="47" y="292"/>
                  </a:cubicBezTo>
                  <a:lnTo>
                    <a:pt x="68" y="292"/>
                  </a:lnTo>
                  <a:lnTo>
                    <a:pt x="558" y="83"/>
                  </a:lnTo>
                  <a:cubicBezTo>
                    <a:pt x="578" y="70"/>
                    <a:pt x="584" y="50"/>
                    <a:pt x="578" y="23"/>
                  </a:cubicBezTo>
                  <a:cubicBezTo>
                    <a:pt x="573" y="8"/>
                    <a:pt x="556" y="0"/>
                    <a:pt x="54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93;p34">
              <a:extLst>
                <a:ext uri="{FF2B5EF4-FFF2-40B4-BE49-F238E27FC236}">
                  <a16:creationId xmlns:a16="http://schemas.microsoft.com/office/drawing/2014/main" id="{36BCCB28-426E-4D1A-0A55-49DCD17B2BD3}"/>
                </a:ext>
              </a:extLst>
            </p:cNvPr>
            <p:cNvSpPr/>
            <p:nvPr/>
          </p:nvSpPr>
          <p:spPr>
            <a:xfrm>
              <a:off x="7112441" y="1973015"/>
              <a:ext cx="58013" cy="47374"/>
            </a:xfrm>
            <a:custGeom>
              <a:avLst/>
              <a:gdLst/>
              <a:ahLst/>
              <a:cxnLst/>
              <a:rect l="l" t="t" r="r" b="b"/>
              <a:pathLst>
                <a:path w="518" h="423" extrusionOk="0">
                  <a:moveTo>
                    <a:pt x="21" y="0"/>
                  </a:moveTo>
                  <a:cubicBezTo>
                    <a:pt x="7" y="13"/>
                    <a:pt x="1" y="27"/>
                    <a:pt x="1" y="40"/>
                  </a:cubicBezTo>
                  <a:lnTo>
                    <a:pt x="1" y="383"/>
                  </a:lnTo>
                  <a:cubicBezTo>
                    <a:pt x="1" y="403"/>
                    <a:pt x="14" y="423"/>
                    <a:pt x="41" y="423"/>
                  </a:cubicBezTo>
                  <a:cubicBezTo>
                    <a:pt x="61" y="423"/>
                    <a:pt x="81" y="403"/>
                    <a:pt x="81" y="383"/>
                  </a:cubicBezTo>
                  <a:lnTo>
                    <a:pt x="81" y="107"/>
                  </a:lnTo>
                  <a:lnTo>
                    <a:pt x="450" y="282"/>
                  </a:lnTo>
                  <a:cubicBezTo>
                    <a:pt x="457" y="284"/>
                    <a:pt x="463" y="284"/>
                    <a:pt x="469" y="284"/>
                  </a:cubicBezTo>
                  <a:cubicBezTo>
                    <a:pt x="487" y="284"/>
                    <a:pt x="501" y="277"/>
                    <a:pt x="511" y="262"/>
                  </a:cubicBezTo>
                  <a:cubicBezTo>
                    <a:pt x="517" y="235"/>
                    <a:pt x="511" y="215"/>
                    <a:pt x="491" y="201"/>
                  </a:cubicBezTo>
                  <a:lnTo>
                    <a:pt x="61" y="0"/>
                  </a:ln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94;p34">
              <a:extLst>
                <a:ext uri="{FF2B5EF4-FFF2-40B4-BE49-F238E27FC236}">
                  <a16:creationId xmlns:a16="http://schemas.microsoft.com/office/drawing/2014/main" id="{AAC21878-0EB6-337C-19FE-9A6457937D69}"/>
                </a:ext>
              </a:extLst>
            </p:cNvPr>
            <p:cNvSpPr/>
            <p:nvPr/>
          </p:nvSpPr>
          <p:spPr>
            <a:xfrm>
              <a:off x="5799069" y="2028901"/>
              <a:ext cx="87244" cy="57005"/>
            </a:xfrm>
            <a:custGeom>
              <a:avLst/>
              <a:gdLst/>
              <a:ahLst/>
              <a:cxnLst/>
              <a:rect l="l" t="t" r="r" b="b"/>
              <a:pathLst>
                <a:path w="779" h="509" extrusionOk="0">
                  <a:moveTo>
                    <a:pt x="733" y="0"/>
                  </a:moveTo>
                  <a:cubicBezTo>
                    <a:pt x="725" y="0"/>
                    <a:pt x="717" y="2"/>
                    <a:pt x="712" y="5"/>
                  </a:cubicBezTo>
                  <a:lnTo>
                    <a:pt x="27" y="434"/>
                  </a:lnTo>
                  <a:cubicBezTo>
                    <a:pt x="7" y="441"/>
                    <a:pt x="0" y="468"/>
                    <a:pt x="13" y="488"/>
                  </a:cubicBezTo>
                  <a:cubicBezTo>
                    <a:pt x="20" y="501"/>
                    <a:pt x="34" y="508"/>
                    <a:pt x="54" y="508"/>
                  </a:cubicBezTo>
                  <a:cubicBezTo>
                    <a:pt x="60" y="508"/>
                    <a:pt x="67" y="508"/>
                    <a:pt x="67" y="501"/>
                  </a:cubicBezTo>
                  <a:lnTo>
                    <a:pt x="597" y="172"/>
                  </a:lnTo>
                  <a:lnTo>
                    <a:pt x="430" y="448"/>
                  </a:lnTo>
                  <a:cubicBezTo>
                    <a:pt x="416" y="468"/>
                    <a:pt x="423" y="488"/>
                    <a:pt x="443" y="501"/>
                  </a:cubicBezTo>
                  <a:cubicBezTo>
                    <a:pt x="450" y="506"/>
                    <a:pt x="458" y="508"/>
                    <a:pt x="466" y="508"/>
                  </a:cubicBezTo>
                  <a:cubicBezTo>
                    <a:pt x="481" y="508"/>
                    <a:pt x="495" y="501"/>
                    <a:pt x="504" y="488"/>
                  </a:cubicBezTo>
                  <a:lnTo>
                    <a:pt x="772" y="65"/>
                  </a:lnTo>
                  <a:cubicBezTo>
                    <a:pt x="779" y="51"/>
                    <a:pt x="779" y="25"/>
                    <a:pt x="765" y="11"/>
                  </a:cubicBezTo>
                  <a:cubicBezTo>
                    <a:pt x="757" y="3"/>
                    <a:pt x="745" y="0"/>
                    <a:pt x="73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95;p34">
              <a:extLst>
                <a:ext uri="{FF2B5EF4-FFF2-40B4-BE49-F238E27FC236}">
                  <a16:creationId xmlns:a16="http://schemas.microsoft.com/office/drawing/2014/main" id="{851D845F-EB19-DD41-B9E6-AB68AF9FC955}"/>
                </a:ext>
              </a:extLst>
            </p:cNvPr>
            <p:cNvSpPr/>
            <p:nvPr/>
          </p:nvSpPr>
          <p:spPr>
            <a:xfrm>
              <a:off x="6180974" y="1083322"/>
              <a:ext cx="64733" cy="104155"/>
            </a:xfrm>
            <a:custGeom>
              <a:avLst/>
              <a:gdLst/>
              <a:ahLst/>
              <a:cxnLst/>
              <a:rect l="l" t="t" r="r" b="b"/>
              <a:pathLst>
                <a:path w="578" h="930" extrusionOk="0">
                  <a:moveTo>
                    <a:pt x="177" y="0"/>
                  </a:moveTo>
                  <a:cubicBezTo>
                    <a:pt x="149" y="0"/>
                    <a:pt x="121" y="25"/>
                    <a:pt x="134" y="56"/>
                  </a:cubicBezTo>
                  <a:lnTo>
                    <a:pt x="437" y="775"/>
                  </a:lnTo>
                  <a:lnTo>
                    <a:pt x="67" y="526"/>
                  </a:lnTo>
                  <a:cubicBezTo>
                    <a:pt x="58" y="520"/>
                    <a:pt x="48" y="517"/>
                    <a:pt x="39" y="517"/>
                  </a:cubicBezTo>
                  <a:cubicBezTo>
                    <a:pt x="27" y="517"/>
                    <a:pt x="17" y="522"/>
                    <a:pt x="14" y="533"/>
                  </a:cubicBezTo>
                  <a:cubicBezTo>
                    <a:pt x="0" y="553"/>
                    <a:pt x="0" y="580"/>
                    <a:pt x="20" y="593"/>
                  </a:cubicBezTo>
                  <a:lnTo>
                    <a:pt x="510" y="922"/>
                  </a:lnTo>
                  <a:cubicBezTo>
                    <a:pt x="517" y="922"/>
                    <a:pt x="524" y="929"/>
                    <a:pt x="531" y="929"/>
                  </a:cubicBezTo>
                  <a:cubicBezTo>
                    <a:pt x="544" y="929"/>
                    <a:pt x="551" y="922"/>
                    <a:pt x="557" y="922"/>
                  </a:cubicBezTo>
                  <a:cubicBezTo>
                    <a:pt x="578" y="909"/>
                    <a:pt x="578" y="889"/>
                    <a:pt x="571" y="869"/>
                  </a:cubicBezTo>
                  <a:lnTo>
                    <a:pt x="215" y="23"/>
                  </a:lnTo>
                  <a:cubicBezTo>
                    <a:pt x="206" y="7"/>
                    <a:pt x="191"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96;p34">
              <a:extLst>
                <a:ext uri="{FF2B5EF4-FFF2-40B4-BE49-F238E27FC236}">
                  <a16:creationId xmlns:a16="http://schemas.microsoft.com/office/drawing/2014/main" id="{EB0E4BF0-8EB5-8C6B-138D-47FD79F07C97}"/>
                </a:ext>
              </a:extLst>
            </p:cNvPr>
            <p:cNvSpPr/>
            <p:nvPr/>
          </p:nvSpPr>
          <p:spPr>
            <a:xfrm>
              <a:off x="6828308" y="1928105"/>
              <a:ext cx="248405" cy="211223"/>
            </a:xfrm>
            <a:custGeom>
              <a:avLst/>
              <a:gdLst/>
              <a:ahLst/>
              <a:cxnLst/>
              <a:rect l="l" t="t" r="r" b="b"/>
              <a:pathLst>
                <a:path w="2218" h="1886" extrusionOk="0">
                  <a:moveTo>
                    <a:pt x="1079" y="0"/>
                  </a:moveTo>
                  <a:cubicBezTo>
                    <a:pt x="962" y="0"/>
                    <a:pt x="840" y="23"/>
                    <a:pt x="718" y="72"/>
                  </a:cubicBezTo>
                  <a:cubicBezTo>
                    <a:pt x="235" y="267"/>
                    <a:pt x="0" y="811"/>
                    <a:pt x="195" y="1294"/>
                  </a:cubicBezTo>
                  <a:cubicBezTo>
                    <a:pt x="354" y="1687"/>
                    <a:pt x="714" y="1885"/>
                    <a:pt x="1074" y="1885"/>
                  </a:cubicBezTo>
                  <a:cubicBezTo>
                    <a:pt x="1426" y="1885"/>
                    <a:pt x="1777" y="1696"/>
                    <a:pt x="1940" y="1314"/>
                  </a:cubicBezTo>
                  <a:cubicBezTo>
                    <a:pt x="2218" y="657"/>
                    <a:pt x="1712" y="0"/>
                    <a:pt x="1079"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97;p34">
              <a:extLst>
                <a:ext uri="{FF2B5EF4-FFF2-40B4-BE49-F238E27FC236}">
                  <a16:creationId xmlns:a16="http://schemas.microsoft.com/office/drawing/2014/main" id="{6D4C6A44-E4B6-0B9A-3561-A87D4F0CDCB4}"/>
                </a:ext>
              </a:extLst>
            </p:cNvPr>
            <p:cNvSpPr/>
            <p:nvPr/>
          </p:nvSpPr>
          <p:spPr>
            <a:xfrm>
              <a:off x="6915441" y="1982311"/>
              <a:ext cx="80188" cy="80188"/>
            </a:xfrm>
            <a:custGeom>
              <a:avLst/>
              <a:gdLst/>
              <a:ahLst/>
              <a:cxnLst/>
              <a:rect l="l" t="t" r="r" b="b"/>
              <a:pathLst>
                <a:path w="716" h="716" extrusionOk="0">
                  <a:moveTo>
                    <a:pt x="528" y="1"/>
                  </a:moveTo>
                  <a:cubicBezTo>
                    <a:pt x="288" y="1"/>
                    <a:pt x="81" y="163"/>
                    <a:pt x="7" y="441"/>
                  </a:cubicBezTo>
                  <a:cubicBezTo>
                    <a:pt x="1" y="454"/>
                    <a:pt x="7" y="461"/>
                    <a:pt x="14" y="474"/>
                  </a:cubicBezTo>
                  <a:cubicBezTo>
                    <a:pt x="21" y="488"/>
                    <a:pt x="34" y="488"/>
                    <a:pt x="48" y="494"/>
                  </a:cubicBezTo>
                  <a:lnTo>
                    <a:pt x="169" y="494"/>
                  </a:lnTo>
                  <a:cubicBezTo>
                    <a:pt x="194" y="493"/>
                    <a:pt x="218" y="492"/>
                    <a:pt x="242" y="492"/>
                  </a:cubicBezTo>
                  <a:cubicBezTo>
                    <a:pt x="375" y="492"/>
                    <a:pt x="486" y="520"/>
                    <a:pt x="612" y="702"/>
                  </a:cubicBezTo>
                  <a:cubicBezTo>
                    <a:pt x="618" y="709"/>
                    <a:pt x="632" y="716"/>
                    <a:pt x="645" y="716"/>
                  </a:cubicBezTo>
                  <a:lnTo>
                    <a:pt x="665" y="716"/>
                  </a:lnTo>
                  <a:cubicBezTo>
                    <a:pt x="685" y="702"/>
                    <a:pt x="692" y="676"/>
                    <a:pt x="679" y="655"/>
                  </a:cubicBezTo>
                  <a:cubicBezTo>
                    <a:pt x="504" y="414"/>
                    <a:pt x="343" y="414"/>
                    <a:pt x="169" y="414"/>
                  </a:cubicBezTo>
                  <a:lnTo>
                    <a:pt x="101" y="414"/>
                  </a:lnTo>
                  <a:cubicBezTo>
                    <a:pt x="180" y="212"/>
                    <a:pt x="342" y="90"/>
                    <a:pt x="526" y="90"/>
                  </a:cubicBezTo>
                  <a:cubicBezTo>
                    <a:pt x="563" y="90"/>
                    <a:pt x="601" y="95"/>
                    <a:pt x="638" y="105"/>
                  </a:cubicBezTo>
                  <a:cubicBezTo>
                    <a:pt x="643" y="106"/>
                    <a:pt x="647" y="106"/>
                    <a:pt x="651" y="106"/>
                  </a:cubicBezTo>
                  <a:cubicBezTo>
                    <a:pt x="701" y="106"/>
                    <a:pt x="715" y="30"/>
                    <a:pt x="665" y="18"/>
                  </a:cubicBezTo>
                  <a:cubicBezTo>
                    <a:pt x="619" y="6"/>
                    <a:pt x="573" y="1"/>
                    <a:pt x="528"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898;p34">
              <a:extLst>
                <a:ext uri="{FF2B5EF4-FFF2-40B4-BE49-F238E27FC236}">
                  <a16:creationId xmlns:a16="http://schemas.microsoft.com/office/drawing/2014/main" id="{CD5DA7D7-14A1-E751-2EFD-E678A1F82D0D}"/>
                </a:ext>
              </a:extLst>
            </p:cNvPr>
            <p:cNvSpPr/>
            <p:nvPr/>
          </p:nvSpPr>
          <p:spPr>
            <a:xfrm>
              <a:off x="5961462" y="1996310"/>
              <a:ext cx="246613" cy="211335"/>
            </a:xfrm>
            <a:custGeom>
              <a:avLst/>
              <a:gdLst/>
              <a:ahLst/>
              <a:cxnLst/>
              <a:rect l="l" t="t" r="r" b="b"/>
              <a:pathLst>
                <a:path w="2202" h="1887" extrusionOk="0">
                  <a:moveTo>
                    <a:pt x="1262" y="0"/>
                  </a:moveTo>
                  <a:cubicBezTo>
                    <a:pt x="423" y="0"/>
                    <a:pt x="0" y="1014"/>
                    <a:pt x="591" y="1611"/>
                  </a:cubicBezTo>
                  <a:cubicBezTo>
                    <a:pt x="783" y="1801"/>
                    <a:pt x="1019" y="1887"/>
                    <a:pt x="1249" y="1887"/>
                  </a:cubicBezTo>
                  <a:cubicBezTo>
                    <a:pt x="1736" y="1887"/>
                    <a:pt x="2202" y="1509"/>
                    <a:pt x="2202" y="940"/>
                  </a:cubicBezTo>
                  <a:cubicBezTo>
                    <a:pt x="2202" y="423"/>
                    <a:pt x="1779" y="0"/>
                    <a:pt x="1262"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899;p34">
              <a:extLst>
                <a:ext uri="{FF2B5EF4-FFF2-40B4-BE49-F238E27FC236}">
                  <a16:creationId xmlns:a16="http://schemas.microsoft.com/office/drawing/2014/main" id="{141F43D0-3EF3-9193-119A-BA4F4DD41BDF}"/>
                </a:ext>
              </a:extLst>
            </p:cNvPr>
            <p:cNvSpPr/>
            <p:nvPr/>
          </p:nvSpPr>
          <p:spPr>
            <a:xfrm>
              <a:off x="6041315" y="2059812"/>
              <a:ext cx="91612" cy="83884"/>
            </a:xfrm>
            <a:custGeom>
              <a:avLst/>
              <a:gdLst/>
              <a:ahLst/>
              <a:cxnLst/>
              <a:rect l="l" t="t" r="r" b="b"/>
              <a:pathLst>
                <a:path w="818" h="749" extrusionOk="0">
                  <a:moveTo>
                    <a:pt x="341" y="1"/>
                  </a:moveTo>
                  <a:cubicBezTo>
                    <a:pt x="236" y="1"/>
                    <a:pt x="132" y="35"/>
                    <a:pt x="39" y="104"/>
                  </a:cubicBezTo>
                  <a:cubicBezTo>
                    <a:pt x="1" y="132"/>
                    <a:pt x="24" y="181"/>
                    <a:pt x="60" y="181"/>
                  </a:cubicBezTo>
                  <a:cubicBezTo>
                    <a:pt x="68" y="181"/>
                    <a:pt x="77" y="178"/>
                    <a:pt x="86" y="172"/>
                  </a:cubicBezTo>
                  <a:cubicBezTo>
                    <a:pt x="165" y="111"/>
                    <a:pt x="254" y="82"/>
                    <a:pt x="342" y="82"/>
                  </a:cubicBezTo>
                  <a:cubicBezTo>
                    <a:pt x="471" y="82"/>
                    <a:pt x="600" y="144"/>
                    <a:pt x="703" y="259"/>
                  </a:cubicBezTo>
                  <a:lnTo>
                    <a:pt x="643" y="279"/>
                  </a:lnTo>
                  <a:cubicBezTo>
                    <a:pt x="482" y="346"/>
                    <a:pt x="328" y="407"/>
                    <a:pt x="260" y="702"/>
                  </a:cubicBezTo>
                  <a:cubicBezTo>
                    <a:pt x="254" y="722"/>
                    <a:pt x="267" y="742"/>
                    <a:pt x="294" y="749"/>
                  </a:cubicBezTo>
                  <a:lnTo>
                    <a:pt x="301" y="749"/>
                  </a:lnTo>
                  <a:cubicBezTo>
                    <a:pt x="321" y="749"/>
                    <a:pt x="334" y="735"/>
                    <a:pt x="341" y="715"/>
                  </a:cubicBezTo>
                  <a:cubicBezTo>
                    <a:pt x="401" y="467"/>
                    <a:pt x="516" y="420"/>
                    <a:pt x="677" y="360"/>
                  </a:cubicBezTo>
                  <a:cubicBezTo>
                    <a:pt x="710" y="346"/>
                    <a:pt x="750" y="333"/>
                    <a:pt x="784" y="313"/>
                  </a:cubicBezTo>
                  <a:cubicBezTo>
                    <a:pt x="811" y="299"/>
                    <a:pt x="818" y="272"/>
                    <a:pt x="804" y="252"/>
                  </a:cubicBezTo>
                  <a:cubicBezTo>
                    <a:pt x="676" y="87"/>
                    <a:pt x="508" y="1"/>
                    <a:pt x="34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900;p34">
              <a:extLst>
                <a:ext uri="{FF2B5EF4-FFF2-40B4-BE49-F238E27FC236}">
                  <a16:creationId xmlns:a16="http://schemas.microsoft.com/office/drawing/2014/main" id="{DA0AEA4B-F510-1BE9-C685-5136CFF8AD7A}"/>
                </a:ext>
              </a:extLst>
            </p:cNvPr>
            <p:cNvSpPr/>
            <p:nvPr/>
          </p:nvSpPr>
          <p:spPr>
            <a:xfrm>
              <a:off x="6137296" y="1433756"/>
              <a:ext cx="745999" cy="1080192"/>
            </a:xfrm>
            <a:custGeom>
              <a:avLst/>
              <a:gdLst/>
              <a:ahLst/>
              <a:cxnLst/>
              <a:rect l="l" t="t" r="r" b="b"/>
              <a:pathLst>
                <a:path w="6661" h="9645" extrusionOk="0">
                  <a:moveTo>
                    <a:pt x="2974" y="0"/>
                  </a:moveTo>
                  <a:cubicBezTo>
                    <a:pt x="2147" y="0"/>
                    <a:pt x="1260" y="304"/>
                    <a:pt x="424" y="1183"/>
                  </a:cubicBezTo>
                  <a:cubicBezTo>
                    <a:pt x="229" y="1391"/>
                    <a:pt x="115" y="1660"/>
                    <a:pt x="102" y="1942"/>
                  </a:cubicBezTo>
                  <a:cubicBezTo>
                    <a:pt x="61" y="2714"/>
                    <a:pt x="1" y="4406"/>
                    <a:pt x="229" y="5970"/>
                  </a:cubicBezTo>
                  <a:cubicBezTo>
                    <a:pt x="236" y="6050"/>
                    <a:pt x="249" y="6137"/>
                    <a:pt x="263" y="6218"/>
                  </a:cubicBezTo>
                  <a:cubicBezTo>
                    <a:pt x="316" y="6527"/>
                    <a:pt x="377" y="6822"/>
                    <a:pt x="451" y="7104"/>
                  </a:cubicBezTo>
                  <a:cubicBezTo>
                    <a:pt x="672" y="7923"/>
                    <a:pt x="1008" y="8615"/>
                    <a:pt x="1511" y="8964"/>
                  </a:cubicBezTo>
                  <a:cubicBezTo>
                    <a:pt x="2196" y="9440"/>
                    <a:pt x="2930" y="9645"/>
                    <a:pt x="3620" y="9645"/>
                  </a:cubicBezTo>
                  <a:cubicBezTo>
                    <a:pt x="4866" y="9645"/>
                    <a:pt x="5967" y="8977"/>
                    <a:pt x="6365" y="8031"/>
                  </a:cubicBezTo>
                  <a:cubicBezTo>
                    <a:pt x="6559" y="7581"/>
                    <a:pt x="6633" y="6802"/>
                    <a:pt x="6647" y="5929"/>
                  </a:cubicBezTo>
                  <a:cubicBezTo>
                    <a:pt x="6660" y="4627"/>
                    <a:pt x="6533" y="3123"/>
                    <a:pt x="6445" y="2251"/>
                  </a:cubicBezTo>
                  <a:cubicBezTo>
                    <a:pt x="6398" y="1747"/>
                    <a:pt x="6130" y="1291"/>
                    <a:pt x="5720" y="995"/>
                  </a:cubicBezTo>
                  <a:cubicBezTo>
                    <a:pt x="5099" y="556"/>
                    <a:pt x="4092" y="0"/>
                    <a:pt x="2974"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01;p34">
              <a:extLst>
                <a:ext uri="{FF2B5EF4-FFF2-40B4-BE49-F238E27FC236}">
                  <a16:creationId xmlns:a16="http://schemas.microsoft.com/office/drawing/2014/main" id="{08D1EDDF-01A8-7E9B-80E0-0E6D621734C0}"/>
                </a:ext>
              </a:extLst>
            </p:cNvPr>
            <p:cNvSpPr/>
            <p:nvPr/>
          </p:nvSpPr>
          <p:spPr>
            <a:xfrm>
              <a:off x="6229020" y="1996982"/>
              <a:ext cx="197895" cy="169000"/>
            </a:xfrm>
            <a:custGeom>
              <a:avLst/>
              <a:gdLst/>
              <a:ahLst/>
              <a:cxnLst/>
              <a:rect l="l" t="t" r="r" b="b"/>
              <a:pathLst>
                <a:path w="1767" h="1509" extrusionOk="0">
                  <a:moveTo>
                    <a:pt x="1008" y="1"/>
                  </a:moveTo>
                  <a:cubicBezTo>
                    <a:pt x="336" y="1"/>
                    <a:pt x="1" y="813"/>
                    <a:pt x="477" y="1290"/>
                  </a:cubicBezTo>
                  <a:cubicBezTo>
                    <a:pt x="631" y="1441"/>
                    <a:pt x="819" y="1509"/>
                    <a:pt x="1004" y="1509"/>
                  </a:cubicBezTo>
                  <a:cubicBezTo>
                    <a:pt x="1393" y="1509"/>
                    <a:pt x="1766" y="1208"/>
                    <a:pt x="1766" y="753"/>
                  </a:cubicBezTo>
                  <a:cubicBezTo>
                    <a:pt x="1766" y="336"/>
                    <a:pt x="1431" y="1"/>
                    <a:pt x="1008"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02;p34">
              <a:extLst>
                <a:ext uri="{FF2B5EF4-FFF2-40B4-BE49-F238E27FC236}">
                  <a16:creationId xmlns:a16="http://schemas.microsoft.com/office/drawing/2014/main" id="{BB22EF79-5896-A5F8-2209-D0272E561538}"/>
                </a:ext>
              </a:extLst>
            </p:cNvPr>
            <p:cNvSpPr/>
            <p:nvPr/>
          </p:nvSpPr>
          <p:spPr>
            <a:xfrm>
              <a:off x="6615517" y="1987239"/>
              <a:ext cx="197783" cy="169336"/>
            </a:xfrm>
            <a:custGeom>
              <a:avLst/>
              <a:gdLst/>
              <a:ahLst/>
              <a:cxnLst/>
              <a:rect l="l" t="t" r="r" b="b"/>
              <a:pathLst>
                <a:path w="1766" h="1512" extrusionOk="0">
                  <a:moveTo>
                    <a:pt x="1014" y="1"/>
                  </a:moveTo>
                  <a:cubicBezTo>
                    <a:pt x="336" y="1"/>
                    <a:pt x="0" y="813"/>
                    <a:pt x="477" y="1289"/>
                  </a:cubicBezTo>
                  <a:cubicBezTo>
                    <a:pt x="630" y="1443"/>
                    <a:pt x="819" y="1511"/>
                    <a:pt x="1003" y="1511"/>
                  </a:cubicBezTo>
                  <a:cubicBezTo>
                    <a:pt x="1392" y="1511"/>
                    <a:pt x="1766" y="1208"/>
                    <a:pt x="1766" y="752"/>
                  </a:cubicBezTo>
                  <a:cubicBezTo>
                    <a:pt x="1766" y="336"/>
                    <a:pt x="1430" y="1"/>
                    <a:pt x="1014"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03;p34">
              <a:extLst>
                <a:ext uri="{FF2B5EF4-FFF2-40B4-BE49-F238E27FC236}">
                  <a16:creationId xmlns:a16="http://schemas.microsoft.com/office/drawing/2014/main" id="{DC724061-7921-DC05-63FE-4373B0140C71}"/>
                </a:ext>
              </a:extLst>
            </p:cNvPr>
            <p:cNvSpPr/>
            <p:nvPr/>
          </p:nvSpPr>
          <p:spPr>
            <a:xfrm>
              <a:off x="6163279" y="2095762"/>
              <a:ext cx="718224" cy="418189"/>
            </a:xfrm>
            <a:custGeom>
              <a:avLst/>
              <a:gdLst/>
              <a:ahLst/>
              <a:cxnLst/>
              <a:rect l="l" t="t" r="r" b="b"/>
              <a:pathLst>
                <a:path w="6413" h="3734" extrusionOk="0">
                  <a:moveTo>
                    <a:pt x="186" y="0"/>
                  </a:moveTo>
                  <a:cubicBezTo>
                    <a:pt x="87" y="0"/>
                    <a:pt x="0" y="93"/>
                    <a:pt x="17" y="200"/>
                  </a:cubicBezTo>
                  <a:lnTo>
                    <a:pt x="37" y="307"/>
                  </a:lnTo>
                  <a:cubicBezTo>
                    <a:pt x="84" y="589"/>
                    <a:pt x="145" y="891"/>
                    <a:pt x="219" y="1193"/>
                  </a:cubicBezTo>
                  <a:cubicBezTo>
                    <a:pt x="447" y="2012"/>
                    <a:pt x="783" y="2704"/>
                    <a:pt x="1286" y="3053"/>
                  </a:cubicBezTo>
                  <a:cubicBezTo>
                    <a:pt x="1968" y="3529"/>
                    <a:pt x="2701" y="3734"/>
                    <a:pt x="3390" y="3734"/>
                  </a:cubicBezTo>
                  <a:cubicBezTo>
                    <a:pt x="4635" y="3734"/>
                    <a:pt x="5738" y="3066"/>
                    <a:pt x="6139" y="2120"/>
                  </a:cubicBezTo>
                  <a:cubicBezTo>
                    <a:pt x="6314" y="1710"/>
                    <a:pt x="6388" y="1025"/>
                    <a:pt x="6408" y="247"/>
                  </a:cubicBezTo>
                  <a:cubicBezTo>
                    <a:pt x="6413" y="125"/>
                    <a:pt x="6315" y="39"/>
                    <a:pt x="6210" y="39"/>
                  </a:cubicBezTo>
                  <a:cubicBezTo>
                    <a:pt x="6170" y="39"/>
                    <a:pt x="6129" y="51"/>
                    <a:pt x="6092" y="79"/>
                  </a:cubicBezTo>
                  <a:lnTo>
                    <a:pt x="6086" y="79"/>
                  </a:lnTo>
                  <a:cubicBezTo>
                    <a:pt x="6066" y="99"/>
                    <a:pt x="6039" y="126"/>
                    <a:pt x="6019" y="146"/>
                  </a:cubicBezTo>
                  <a:cubicBezTo>
                    <a:pt x="5647" y="926"/>
                    <a:pt x="5386" y="1189"/>
                    <a:pt x="5140" y="1189"/>
                  </a:cubicBezTo>
                  <a:cubicBezTo>
                    <a:pt x="4640" y="1189"/>
                    <a:pt x="4203" y="101"/>
                    <a:pt x="3025" y="39"/>
                  </a:cubicBezTo>
                  <a:cubicBezTo>
                    <a:pt x="2975" y="36"/>
                    <a:pt x="2926" y="35"/>
                    <a:pt x="2878" y="35"/>
                  </a:cubicBezTo>
                  <a:cubicBezTo>
                    <a:pt x="1861" y="35"/>
                    <a:pt x="1374" y="621"/>
                    <a:pt x="958" y="621"/>
                  </a:cubicBezTo>
                  <a:cubicBezTo>
                    <a:pt x="761" y="621"/>
                    <a:pt x="580" y="489"/>
                    <a:pt x="366" y="99"/>
                  </a:cubicBezTo>
                  <a:cubicBezTo>
                    <a:pt x="333" y="65"/>
                    <a:pt x="292" y="32"/>
                    <a:pt x="245" y="12"/>
                  </a:cubicBezTo>
                  <a:cubicBezTo>
                    <a:pt x="226" y="4"/>
                    <a:pt x="206" y="0"/>
                    <a:pt x="1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04;p34">
              <a:extLst>
                <a:ext uri="{FF2B5EF4-FFF2-40B4-BE49-F238E27FC236}">
                  <a16:creationId xmlns:a16="http://schemas.microsoft.com/office/drawing/2014/main" id="{12234437-AEE2-4EC6-D993-B00152E3022B}"/>
                </a:ext>
              </a:extLst>
            </p:cNvPr>
            <p:cNvSpPr/>
            <p:nvPr/>
          </p:nvSpPr>
          <p:spPr>
            <a:xfrm>
              <a:off x="6361175" y="2164080"/>
              <a:ext cx="439356" cy="261284"/>
            </a:xfrm>
            <a:custGeom>
              <a:avLst/>
              <a:gdLst/>
              <a:ahLst/>
              <a:cxnLst/>
              <a:rect l="l" t="t" r="r" b="b"/>
              <a:pathLst>
                <a:path w="3923" h="2333" extrusionOk="0">
                  <a:moveTo>
                    <a:pt x="1100" y="0"/>
                  </a:moveTo>
                  <a:cubicBezTo>
                    <a:pt x="504" y="0"/>
                    <a:pt x="0" y="347"/>
                    <a:pt x="16" y="1288"/>
                  </a:cubicBezTo>
                  <a:cubicBezTo>
                    <a:pt x="31" y="2011"/>
                    <a:pt x="837" y="2333"/>
                    <a:pt x="1596" y="2333"/>
                  </a:cubicBezTo>
                  <a:cubicBezTo>
                    <a:pt x="1824" y="2333"/>
                    <a:pt x="2048" y="2304"/>
                    <a:pt x="2244" y="2248"/>
                  </a:cubicBezTo>
                  <a:cubicBezTo>
                    <a:pt x="3922" y="1454"/>
                    <a:pt x="2319" y="0"/>
                    <a:pt x="1100"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05;p34">
              <a:extLst>
                <a:ext uri="{FF2B5EF4-FFF2-40B4-BE49-F238E27FC236}">
                  <a16:creationId xmlns:a16="http://schemas.microsoft.com/office/drawing/2014/main" id="{1747AA43-9412-B96C-394D-D3293F2C037A}"/>
                </a:ext>
              </a:extLst>
            </p:cNvPr>
            <p:cNvSpPr/>
            <p:nvPr/>
          </p:nvSpPr>
          <p:spPr>
            <a:xfrm>
              <a:off x="6440916" y="2204174"/>
              <a:ext cx="142122" cy="49278"/>
            </a:xfrm>
            <a:custGeom>
              <a:avLst/>
              <a:gdLst/>
              <a:ahLst/>
              <a:cxnLst/>
              <a:rect l="l" t="t" r="r" b="b"/>
              <a:pathLst>
                <a:path w="1269" h="440" extrusionOk="0">
                  <a:moveTo>
                    <a:pt x="56" y="1"/>
                  </a:moveTo>
                  <a:cubicBezTo>
                    <a:pt x="27" y="1"/>
                    <a:pt x="1" y="31"/>
                    <a:pt x="15" y="64"/>
                  </a:cubicBezTo>
                  <a:cubicBezTo>
                    <a:pt x="143" y="252"/>
                    <a:pt x="344" y="386"/>
                    <a:pt x="572" y="420"/>
                  </a:cubicBezTo>
                  <a:cubicBezTo>
                    <a:pt x="640" y="433"/>
                    <a:pt x="707" y="440"/>
                    <a:pt x="774" y="440"/>
                  </a:cubicBezTo>
                  <a:cubicBezTo>
                    <a:pt x="928" y="440"/>
                    <a:pt x="1076" y="413"/>
                    <a:pt x="1224" y="366"/>
                  </a:cubicBezTo>
                  <a:cubicBezTo>
                    <a:pt x="1268" y="347"/>
                    <a:pt x="1252" y="285"/>
                    <a:pt x="1210" y="285"/>
                  </a:cubicBezTo>
                  <a:cubicBezTo>
                    <a:pt x="1208" y="285"/>
                    <a:pt x="1206" y="285"/>
                    <a:pt x="1204" y="286"/>
                  </a:cubicBezTo>
                  <a:cubicBezTo>
                    <a:pt x="1066" y="331"/>
                    <a:pt x="926" y="355"/>
                    <a:pt x="785" y="355"/>
                  </a:cubicBezTo>
                  <a:cubicBezTo>
                    <a:pt x="719" y="355"/>
                    <a:pt x="652" y="350"/>
                    <a:pt x="586" y="339"/>
                  </a:cubicBezTo>
                  <a:cubicBezTo>
                    <a:pt x="385" y="306"/>
                    <a:pt x="203" y="192"/>
                    <a:pt x="89" y="17"/>
                  </a:cubicBezTo>
                  <a:cubicBezTo>
                    <a:pt x="79" y="5"/>
                    <a:pt x="68" y="1"/>
                    <a:pt x="5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06;p34">
              <a:extLst>
                <a:ext uri="{FF2B5EF4-FFF2-40B4-BE49-F238E27FC236}">
                  <a16:creationId xmlns:a16="http://schemas.microsoft.com/office/drawing/2014/main" id="{06BA9DDD-DB5D-ADFD-934A-3E01A5DB9199}"/>
                </a:ext>
              </a:extLst>
            </p:cNvPr>
            <p:cNvSpPr/>
            <p:nvPr/>
          </p:nvSpPr>
          <p:spPr>
            <a:xfrm>
              <a:off x="6256907" y="1948152"/>
              <a:ext cx="150409" cy="52190"/>
            </a:xfrm>
            <a:custGeom>
              <a:avLst/>
              <a:gdLst/>
              <a:ahLst/>
              <a:cxnLst/>
              <a:rect l="l" t="t" r="r" b="b"/>
              <a:pathLst>
                <a:path w="1343" h="466" extrusionOk="0">
                  <a:moveTo>
                    <a:pt x="736" y="0"/>
                  </a:moveTo>
                  <a:cubicBezTo>
                    <a:pt x="626" y="0"/>
                    <a:pt x="516" y="16"/>
                    <a:pt x="416" y="41"/>
                  </a:cubicBezTo>
                  <a:cubicBezTo>
                    <a:pt x="175" y="108"/>
                    <a:pt x="20" y="249"/>
                    <a:pt x="0" y="417"/>
                  </a:cubicBezTo>
                  <a:cubicBezTo>
                    <a:pt x="0" y="444"/>
                    <a:pt x="14" y="464"/>
                    <a:pt x="41" y="464"/>
                  </a:cubicBezTo>
                  <a:cubicBezTo>
                    <a:pt x="43" y="465"/>
                    <a:pt x="46" y="465"/>
                    <a:pt x="49" y="465"/>
                  </a:cubicBezTo>
                  <a:cubicBezTo>
                    <a:pt x="66" y="465"/>
                    <a:pt x="82" y="448"/>
                    <a:pt x="87" y="430"/>
                  </a:cubicBezTo>
                  <a:cubicBezTo>
                    <a:pt x="108" y="229"/>
                    <a:pt x="363" y="148"/>
                    <a:pt x="443" y="128"/>
                  </a:cubicBezTo>
                  <a:cubicBezTo>
                    <a:pt x="537" y="102"/>
                    <a:pt x="640" y="86"/>
                    <a:pt x="745" y="86"/>
                  </a:cubicBezTo>
                  <a:cubicBezTo>
                    <a:pt x="940" y="86"/>
                    <a:pt x="1138" y="143"/>
                    <a:pt x="1269" y="296"/>
                  </a:cubicBezTo>
                  <a:cubicBezTo>
                    <a:pt x="1279" y="303"/>
                    <a:pt x="1291" y="306"/>
                    <a:pt x="1302" y="306"/>
                  </a:cubicBezTo>
                  <a:cubicBezTo>
                    <a:pt x="1313" y="306"/>
                    <a:pt x="1323" y="303"/>
                    <a:pt x="1329" y="296"/>
                  </a:cubicBezTo>
                  <a:cubicBezTo>
                    <a:pt x="1343" y="276"/>
                    <a:pt x="1343" y="249"/>
                    <a:pt x="1329" y="235"/>
                  </a:cubicBezTo>
                  <a:cubicBezTo>
                    <a:pt x="1178" y="62"/>
                    <a:pt x="955" y="0"/>
                    <a:pt x="736"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07;p34">
              <a:extLst>
                <a:ext uri="{FF2B5EF4-FFF2-40B4-BE49-F238E27FC236}">
                  <a16:creationId xmlns:a16="http://schemas.microsoft.com/office/drawing/2014/main" id="{F941746B-A43A-560D-F8F7-F569E3C5AD88}"/>
                </a:ext>
              </a:extLst>
            </p:cNvPr>
            <p:cNvSpPr/>
            <p:nvPr/>
          </p:nvSpPr>
          <p:spPr>
            <a:xfrm>
              <a:off x="6645531" y="1922505"/>
              <a:ext cx="152985" cy="49838"/>
            </a:xfrm>
            <a:custGeom>
              <a:avLst/>
              <a:gdLst/>
              <a:ahLst/>
              <a:cxnLst/>
              <a:rect l="l" t="t" r="r" b="b"/>
              <a:pathLst>
                <a:path w="1366" h="445" extrusionOk="0">
                  <a:moveTo>
                    <a:pt x="805" y="0"/>
                  </a:moveTo>
                  <a:cubicBezTo>
                    <a:pt x="519" y="0"/>
                    <a:pt x="172" y="100"/>
                    <a:pt x="14" y="384"/>
                  </a:cubicBezTo>
                  <a:cubicBezTo>
                    <a:pt x="1" y="404"/>
                    <a:pt x="8" y="431"/>
                    <a:pt x="28" y="438"/>
                  </a:cubicBezTo>
                  <a:cubicBezTo>
                    <a:pt x="34" y="444"/>
                    <a:pt x="41" y="444"/>
                    <a:pt x="48" y="444"/>
                  </a:cubicBezTo>
                  <a:cubicBezTo>
                    <a:pt x="61" y="444"/>
                    <a:pt x="75" y="438"/>
                    <a:pt x="81" y="424"/>
                  </a:cubicBezTo>
                  <a:cubicBezTo>
                    <a:pt x="225" y="174"/>
                    <a:pt x="532" y="87"/>
                    <a:pt x="795" y="87"/>
                  </a:cubicBezTo>
                  <a:cubicBezTo>
                    <a:pt x="815" y="87"/>
                    <a:pt x="834" y="88"/>
                    <a:pt x="853" y="89"/>
                  </a:cubicBezTo>
                  <a:cubicBezTo>
                    <a:pt x="941" y="89"/>
                    <a:pt x="1209" y="115"/>
                    <a:pt x="1276" y="303"/>
                  </a:cubicBezTo>
                  <a:cubicBezTo>
                    <a:pt x="1281" y="324"/>
                    <a:pt x="1296" y="333"/>
                    <a:pt x="1312" y="333"/>
                  </a:cubicBezTo>
                  <a:cubicBezTo>
                    <a:pt x="1338" y="333"/>
                    <a:pt x="1365" y="310"/>
                    <a:pt x="1357" y="277"/>
                  </a:cubicBezTo>
                  <a:cubicBezTo>
                    <a:pt x="1303" y="115"/>
                    <a:pt x="1115" y="15"/>
                    <a:pt x="860" y="1"/>
                  </a:cubicBezTo>
                  <a:cubicBezTo>
                    <a:pt x="842" y="0"/>
                    <a:pt x="824" y="0"/>
                    <a:pt x="80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08;p34">
              <a:extLst>
                <a:ext uri="{FF2B5EF4-FFF2-40B4-BE49-F238E27FC236}">
                  <a16:creationId xmlns:a16="http://schemas.microsoft.com/office/drawing/2014/main" id="{DBBB425A-C665-938E-D02F-5BBFBB0F9171}"/>
                </a:ext>
              </a:extLst>
            </p:cNvPr>
            <p:cNvSpPr/>
            <p:nvPr/>
          </p:nvSpPr>
          <p:spPr>
            <a:xfrm>
              <a:off x="6223532" y="1837612"/>
              <a:ext cx="169560" cy="58349"/>
            </a:xfrm>
            <a:custGeom>
              <a:avLst/>
              <a:gdLst/>
              <a:ahLst/>
              <a:cxnLst/>
              <a:rect l="l" t="t" r="r" b="b"/>
              <a:pathLst>
                <a:path w="1514" h="521" extrusionOk="0">
                  <a:moveTo>
                    <a:pt x="941" y="1"/>
                  </a:moveTo>
                  <a:cubicBezTo>
                    <a:pt x="521" y="1"/>
                    <a:pt x="0" y="255"/>
                    <a:pt x="198" y="457"/>
                  </a:cubicBezTo>
                  <a:cubicBezTo>
                    <a:pt x="238" y="498"/>
                    <a:pt x="294" y="520"/>
                    <a:pt x="353" y="520"/>
                  </a:cubicBezTo>
                  <a:cubicBezTo>
                    <a:pt x="382" y="520"/>
                    <a:pt x="411" y="515"/>
                    <a:pt x="439" y="504"/>
                  </a:cubicBezTo>
                  <a:lnTo>
                    <a:pt x="439" y="511"/>
                  </a:lnTo>
                  <a:cubicBezTo>
                    <a:pt x="560" y="464"/>
                    <a:pt x="996" y="457"/>
                    <a:pt x="1278" y="457"/>
                  </a:cubicBezTo>
                  <a:cubicBezTo>
                    <a:pt x="1446" y="457"/>
                    <a:pt x="1513" y="249"/>
                    <a:pt x="1379" y="155"/>
                  </a:cubicBezTo>
                  <a:cubicBezTo>
                    <a:pt x="1345" y="128"/>
                    <a:pt x="1312" y="101"/>
                    <a:pt x="1265" y="75"/>
                  </a:cubicBezTo>
                  <a:cubicBezTo>
                    <a:pt x="1179" y="23"/>
                    <a:pt x="1064" y="1"/>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09;p34">
              <a:extLst>
                <a:ext uri="{FF2B5EF4-FFF2-40B4-BE49-F238E27FC236}">
                  <a16:creationId xmlns:a16="http://schemas.microsoft.com/office/drawing/2014/main" id="{8CA9A1B6-1717-694A-3BD6-3DDED0D9D94A}"/>
                </a:ext>
              </a:extLst>
            </p:cNvPr>
            <p:cNvSpPr/>
            <p:nvPr/>
          </p:nvSpPr>
          <p:spPr>
            <a:xfrm>
              <a:off x="6641836" y="1816109"/>
              <a:ext cx="170344" cy="58461"/>
            </a:xfrm>
            <a:custGeom>
              <a:avLst/>
              <a:gdLst/>
              <a:ahLst/>
              <a:cxnLst/>
              <a:rect l="l" t="t" r="r" b="b"/>
              <a:pathLst>
                <a:path w="1521" h="522" extrusionOk="0">
                  <a:moveTo>
                    <a:pt x="576" y="1"/>
                  </a:moveTo>
                  <a:cubicBezTo>
                    <a:pt x="453" y="1"/>
                    <a:pt x="340" y="22"/>
                    <a:pt x="255" y="72"/>
                  </a:cubicBezTo>
                  <a:cubicBezTo>
                    <a:pt x="215" y="99"/>
                    <a:pt x="175" y="126"/>
                    <a:pt x="135" y="152"/>
                  </a:cubicBezTo>
                  <a:cubicBezTo>
                    <a:pt x="0" y="246"/>
                    <a:pt x="74" y="455"/>
                    <a:pt x="235" y="455"/>
                  </a:cubicBezTo>
                  <a:cubicBezTo>
                    <a:pt x="517" y="455"/>
                    <a:pt x="953" y="461"/>
                    <a:pt x="1081" y="508"/>
                  </a:cubicBezTo>
                  <a:cubicBezTo>
                    <a:pt x="1107" y="517"/>
                    <a:pt x="1135" y="521"/>
                    <a:pt x="1162" y="521"/>
                  </a:cubicBezTo>
                  <a:cubicBezTo>
                    <a:pt x="1220" y="521"/>
                    <a:pt x="1277" y="502"/>
                    <a:pt x="1323" y="461"/>
                  </a:cubicBezTo>
                  <a:cubicBezTo>
                    <a:pt x="1520" y="253"/>
                    <a:pt x="996" y="1"/>
                    <a:pt x="5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910;p34">
              <a:extLst>
                <a:ext uri="{FF2B5EF4-FFF2-40B4-BE49-F238E27FC236}">
                  <a16:creationId xmlns:a16="http://schemas.microsoft.com/office/drawing/2014/main" id="{919FC8FB-D09F-4B0F-D4F9-C4950979FAC9}"/>
                </a:ext>
              </a:extLst>
            </p:cNvPr>
            <p:cNvSpPr/>
            <p:nvPr/>
          </p:nvSpPr>
          <p:spPr>
            <a:xfrm>
              <a:off x="6512481" y="1866955"/>
              <a:ext cx="106507" cy="254901"/>
            </a:xfrm>
            <a:custGeom>
              <a:avLst/>
              <a:gdLst/>
              <a:ahLst/>
              <a:cxnLst/>
              <a:rect l="l" t="t" r="r" b="b"/>
              <a:pathLst>
                <a:path w="951" h="2276" extrusionOk="0">
                  <a:moveTo>
                    <a:pt x="303" y="1"/>
                  </a:moveTo>
                  <a:lnTo>
                    <a:pt x="1" y="2061"/>
                  </a:lnTo>
                  <a:cubicBezTo>
                    <a:pt x="87" y="2171"/>
                    <a:pt x="396" y="2276"/>
                    <a:pt x="630" y="2276"/>
                  </a:cubicBezTo>
                  <a:cubicBezTo>
                    <a:pt x="813" y="2276"/>
                    <a:pt x="950" y="2211"/>
                    <a:pt x="900" y="2035"/>
                  </a:cubicBezTo>
                  <a:cubicBezTo>
                    <a:pt x="585" y="1404"/>
                    <a:pt x="444" y="699"/>
                    <a:pt x="303" y="1"/>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911;p34">
              <a:extLst>
                <a:ext uri="{FF2B5EF4-FFF2-40B4-BE49-F238E27FC236}">
                  <a16:creationId xmlns:a16="http://schemas.microsoft.com/office/drawing/2014/main" id="{3A9CE6AF-255A-FE8F-D206-91E093F6DC79}"/>
                </a:ext>
              </a:extLst>
            </p:cNvPr>
            <p:cNvSpPr/>
            <p:nvPr/>
          </p:nvSpPr>
          <p:spPr>
            <a:xfrm>
              <a:off x="6505873" y="1862475"/>
              <a:ext cx="116475" cy="264196"/>
            </a:xfrm>
            <a:custGeom>
              <a:avLst/>
              <a:gdLst/>
              <a:ahLst/>
              <a:cxnLst/>
              <a:rect l="l" t="t" r="r" b="b"/>
              <a:pathLst>
                <a:path w="1040" h="2359" extrusionOk="0">
                  <a:moveTo>
                    <a:pt x="355" y="0"/>
                  </a:moveTo>
                  <a:cubicBezTo>
                    <a:pt x="328" y="7"/>
                    <a:pt x="315" y="27"/>
                    <a:pt x="321" y="54"/>
                  </a:cubicBezTo>
                  <a:cubicBezTo>
                    <a:pt x="456" y="739"/>
                    <a:pt x="603" y="1450"/>
                    <a:pt x="919" y="2088"/>
                  </a:cubicBezTo>
                  <a:cubicBezTo>
                    <a:pt x="946" y="2189"/>
                    <a:pt x="899" y="2222"/>
                    <a:pt x="865" y="2242"/>
                  </a:cubicBezTo>
                  <a:cubicBezTo>
                    <a:pt x="822" y="2265"/>
                    <a:pt x="761" y="2275"/>
                    <a:pt x="692" y="2275"/>
                  </a:cubicBezTo>
                  <a:cubicBezTo>
                    <a:pt x="474" y="2275"/>
                    <a:pt x="175" y="2177"/>
                    <a:pt x="93" y="2075"/>
                  </a:cubicBezTo>
                  <a:cubicBezTo>
                    <a:pt x="88" y="2065"/>
                    <a:pt x="80" y="2061"/>
                    <a:pt x="71" y="2061"/>
                  </a:cubicBezTo>
                  <a:cubicBezTo>
                    <a:pt x="41" y="2061"/>
                    <a:pt x="0" y="2103"/>
                    <a:pt x="26" y="2128"/>
                  </a:cubicBezTo>
                  <a:cubicBezTo>
                    <a:pt x="127" y="2249"/>
                    <a:pt x="442" y="2356"/>
                    <a:pt x="684" y="2356"/>
                  </a:cubicBezTo>
                  <a:cubicBezTo>
                    <a:pt x="697" y="2358"/>
                    <a:pt x="710" y="2358"/>
                    <a:pt x="723" y="2358"/>
                  </a:cubicBezTo>
                  <a:cubicBezTo>
                    <a:pt x="787" y="2358"/>
                    <a:pt x="844" y="2344"/>
                    <a:pt x="905" y="2316"/>
                  </a:cubicBezTo>
                  <a:cubicBezTo>
                    <a:pt x="999" y="2269"/>
                    <a:pt x="1040" y="2155"/>
                    <a:pt x="993" y="2061"/>
                  </a:cubicBezTo>
                  <a:cubicBezTo>
                    <a:pt x="684" y="1423"/>
                    <a:pt x="543" y="719"/>
                    <a:pt x="402" y="34"/>
                  </a:cubicBezTo>
                  <a:cubicBezTo>
                    <a:pt x="395" y="14"/>
                    <a:pt x="375" y="0"/>
                    <a:pt x="35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912;p34">
              <a:extLst>
                <a:ext uri="{FF2B5EF4-FFF2-40B4-BE49-F238E27FC236}">
                  <a16:creationId xmlns:a16="http://schemas.microsoft.com/office/drawing/2014/main" id="{0F4DB435-492E-C2CF-19EF-12FF0E2637EC}"/>
                </a:ext>
              </a:extLst>
            </p:cNvPr>
            <p:cNvSpPr/>
            <p:nvPr/>
          </p:nvSpPr>
          <p:spPr>
            <a:xfrm>
              <a:off x="6087681" y="1599286"/>
              <a:ext cx="237765" cy="397134"/>
            </a:xfrm>
            <a:custGeom>
              <a:avLst/>
              <a:gdLst/>
              <a:ahLst/>
              <a:cxnLst/>
              <a:rect l="l" t="t" r="r" b="b"/>
              <a:pathLst>
                <a:path w="2123" h="3546" extrusionOk="0">
                  <a:moveTo>
                    <a:pt x="672" y="1"/>
                  </a:moveTo>
                  <a:cubicBezTo>
                    <a:pt x="672" y="1"/>
                    <a:pt x="1" y="1041"/>
                    <a:pt x="571" y="3545"/>
                  </a:cubicBezTo>
                  <a:cubicBezTo>
                    <a:pt x="571" y="3545"/>
                    <a:pt x="2122" y="1713"/>
                    <a:pt x="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913;p34">
              <a:extLst>
                <a:ext uri="{FF2B5EF4-FFF2-40B4-BE49-F238E27FC236}">
                  <a16:creationId xmlns:a16="http://schemas.microsoft.com/office/drawing/2014/main" id="{FD3FC435-1E82-C103-1A45-6C8D78EB388D}"/>
                </a:ext>
              </a:extLst>
            </p:cNvPr>
            <p:cNvSpPr/>
            <p:nvPr/>
          </p:nvSpPr>
          <p:spPr>
            <a:xfrm>
              <a:off x="6177166" y="1390078"/>
              <a:ext cx="654163" cy="313810"/>
            </a:xfrm>
            <a:custGeom>
              <a:avLst/>
              <a:gdLst/>
              <a:ahLst/>
              <a:cxnLst/>
              <a:rect l="l" t="t" r="r" b="b"/>
              <a:pathLst>
                <a:path w="5841" h="2802" extrusionOk="0">
                  <a:moveTo>
                    <a:pt x="2534" y="1"/>
                  </a:moveTo>
                  <a:cubicBezTo>
                    <a:pt x="1930" y="1"/>
                    <a:pt x="1330" y="126"/>
                    <a:pt x="793" y="399"/>
                  </a:cubicBezTo>
                  <a:cubicBezTo>
                    <a:pt x="598" y="479"/>
                    <a:pt x="424" y="620"/>
                    <a:pt x="296" y="788"/>
                  </a:cubicBezTo>
                  <a:cubicBezTo>
                    <a:pt x="182" y="962"/>
                    <a:pt x="1" y="1359"/>
                    <a:pt x="115" y="1533"/>
                  </a:cubicBezTo>
                  <a:lnTo>
                    <a:pt x="121" y="1533"/>
                  </a:lnTo>
                  <a:cubicBezTo>
                    <a:pt x="237" y="1474"/>
                    <a:pt x="417" y="1440"/>
                    <a:pt x="594" y="1440"/>
                  </a:cubicBezTo>
                  <a:cubicBezTo>
                    <a:pt x="758" y="1440"/>
                    <a:pt x="918" y="1469"/>
                    <a:pt x="1021" y="1533"/>
                  </a:cubicBezTo>
                  <a:lnTo>
                    <a:pt x="1659" y="1936"/>
                  </a:lnTo>
                  <a:cubicBezTo>
                    <a:pt x="1847" y="2070"/>
                    <a:pt x="2055" y="2164"/>
                    <a:pt x="2270" y="2231"/>
                  </a:cubicBezTo>
                  <a:cubicBezTo>
                    <a:pt x="2323" y="2243"/>
                    <a:pt x="2379" y="2248"/>
                    <a:pt x="2434" y="2248"/>
                  </a:cubicBezTo>
                  <a:cubicBezTo>
                    <a:pt x="2608" y="2248"/>
                    <a:pt x="2782" y="2191"/>
                    <a:pt x="2894" y="2063"/>
                  </a:cubicBezTo>
                  <a:cubicBezTo>
                    <a:pt x="2921" y="2110"/>
                    <a:pt x="2941" y="2157"/>
                    <a:pt x="2961" y="2198"/>
                  </a:cubicBezTo>
                  <a:cubicBezTo>
                    <a:pt x="3042" y="2379"/>
                    <a:pt x="3303" y="2466"/>
                    <a:pt x="3498" y="2513"/>
                  </a:cubicBezTo>
                  <a:cubicBezTo>
                    <a:pt x="3552" y="2525"/>
                    <a:pt x="3607" y="2532"/>
                    <a:pt x="3660" y="2532"/>
                  </a:cubicBezTo>
                  <a:cubicBezTo>
                    <a:pt x="3726" y="2532"/>
                    <a:pt x="3791" y="2522"/>
                    <a:pt x="3854" y="2500"/>
                  </a:cubicBezTo>
                  <a:cubicBezTo>
                    <a:pt x="3975" y="2459"/>
                    <a:pt x="4062" y="2365"/>
                    <a:pt x="4082" y="2245"/>
                  </a:cubicBezTo>
                  <a:cubicBezTo>
                    <a:pt x="4357" y="2574"/>
                    <a:pt x="4733" y="2802"/>
                    <a:pt x="5156" y="2802"/>
                  </a:cubicBezTo>
                  <a:cubicBezTo>
                    <a:pt x="5277" y="2802"/>
                    <a:pt x="5398" y="2775"/>
                    <a:pt x="5505" y="2721"/>
                  </a:cubicBezTo>
                  <a:cubicBezTo>
                    <a:pt x="5801" y="2560"/>
                    <a:pt x="5841" y="2151"/>
                    <a:pt x="5747" y="1828"/>
                  </a:cubicBezTo>
                  <a:cubicBezTo>
                    <a:pt x="5512" y="996"/>
                    <a:pt x="4700" y="452"/>
                    <a:pt x="3874" y="204"/>
                  </a:cubicBezTo>
                  <a:cubicBezTo>
                    <a:pt x="3442" y="72"/>
                    <a:pt x="2987" y="1"/>
                    <a:pt x="25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914;p34">
              <a:extLst>
                <a:ext uri="{FF2B5EF4-FFF2-40B4-BE49-F238E27FC236}">
                  <a16:creationId xmlns:a16="http://schemas.microsoft.com/office/drawing/2014/main" id="{8B2B00FF-595A-0C99-72D8-4281AAA175A3}"/>
                </a:ext>
              </a:extLst>
            </p:cNvPr>
            <p:cNvSpPr/>
            <p:nvPr/>
          </p:nvSpPr>
          <p:spPr>
            <a:xfrm>
              <a:off x="6174142" y="2187039"/>
              <a:ext cx="242021" cy="308546"/>
            </a:xfrm>
            <a:custGeom>
              <a:avLst/>
              <a:gdLst/>
              <a:ahLst/>
              <a:cxnLst/>
              <a:rect l="l" t="t" r="r" b="b"/>
              <a:pathLst>
                <a:path w="2161" h="2755" extrusionOk="0">
                  <a:moveTo>
                    <a:pt x="45" y="1"/>
                  </a:moveTo>
                  <a:cubicBezTo>
                    <a:pt x="41" y="1"/>
                    <a:pt x="38" y="1"/>
                    <a:pt x="34" y="2"/>
                  </a:cubicBezTo>
                  <a:cubicBezTo>
                    <a:pt x="14" y="2"/>
                    <a:pt x="1" y="22"/>
                    <a:pt x="1" y="49"/>
                  </a:cubicBezTo>
                  <a:cubicBezTo>
                    <a:pt x="8" y="69"/>
                    <a:pt x="316" y="2379"/>
                    <a:pt x="2089" y="2755"/>
                  </a:cubicBezTo>
                  <a:lnTo>
                    <a:pt x="2095" y="2755"/>
                  </a:lnTo>
                  <a:cubicBezTo>
                    <a:pt x="2098" y="2755"/>
                    <a:pt x="2100" y="2755"/>
                    <a:pt x="2102" y="2755"/>
                  </a:cubicBezTo>
                  <a:cubicBezTo>
                    <a:pt x="2156" y="2755"/>
                    <a:pt x="2160" y="2680"/>
                    <a:pt x="2109" y="2674"/>
                  </a:cubicBezTo>
                  <a:cubicBezTo>
                    <a:pt x="390" y="2305"/>
                    <a:pt x="81" y="63"/>
                    <a:pt x="81" y="36"/>
                  </a:cubicBezTo>
                  <a:cubicBezTo>
                    <a:pt x="81" y="18"/>
                    <a:pt x="66" y="1"/>
                    <a:pt x="4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915;p34">
              <a:extLst>
                <a:ext uri="{FF2B5EF4-FFF2-40B4-BE49-F238E27FC236}">
                  <a16:creationId xmlns:a16="http://schemas.microsoft.com/office/drawing/2014/main" id="{E2D5FFCB-8AE5-2777-6AEF-9F2A75A1F8DA}"/>
                </a:ext>
              </a:extLst>
            </p:cNvPr>
            <p:cNvSpPr/>
            <p:nvPr/>
          </p:nvSpPr>
          <p:spPr>
            <a:xfrm>
              <a:off x="6687642" y="2187039"/>
              <a:ext cx="207639" cy="301043"/>
            </a:xfrm>
            <a:custGeom>
              <a:avLst/>
              <a:gdLst/>
              <a:ahLst/>
              <a:cxnLst/>
              <a:rect l="l" t="t" r="r" b="b"/>
              <a:pathLst>
                <a:path w="1854" h="2688" extrusionOk="0">
                  <a:moveTo>
                    <a:pt x="1700" y="1"/>
                  </a:moveTo>
                  <a:cubicBezTo>
                    <a:pt x="1698" y="1"/>
                    <a:pt x="1695" y="1"/>
                    <a:pt x="1692" y="2"/>
                  </a:cubicBezTo>
                  <a:cubicBezTo>
                    <a:pt x="1666" y="2"/>
                    <a:pt x="1652" y="22"/>
                    <a:pt x="1652" y="42"/>
                  </a:cubicBezTo>
                  <a:cubicBezTo>
                    <a:pt x="1652" y="63"/>
                    <a:pt x="1766" y="1754"/>
                    <a:pt x="34" y="2607"/>
                  </a:cubicBezTo>
                  <a:cubicBezTo>
                    <a:pt x="14" y="2614"/>
                    <a:pt x="1" y="2640"/>
                    <a:pt x="14" y="2661"/>
                  </a:cubicBezTo>
                  <a:cubicBezTo>
                    <a:pt x="21" y="2674"/>
                    <a:pt x="34" y="2687"/>
                    <a:pt x="54" y="2687"/>
                  </a:cubicBezTo>
                  <a:cubicBezTo>
                    <a:pt x="54" y="2687"/>
                    <a:pt x="61" y="2681"/>
                    <a:pt x="68" y="2681"/>
                  </a:cubicBezTo>
                  <a:cubicBezTo>
                    <a:pt x="1854" y="1801"/>
                    <a:pt x="1739" y="56"/>
                    <a:pt x="1739" y="42"/>
                  </a:cubicBezTo>
                  <a:cubicBezTo>
                    <a:pt x="1734" y="19"/>
                    <a:pt x="1718" y="1"/>
                    <a:pt x="170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916;p34">
              <a:extLst>
                <a:ext uri="{FF2B5EF4-FFF2-40B4-BE49-F238E27FC236}">
                  <a16:creationId xmlns:a16="http://schemas.microsoft.com/office/drawing/2014/main" id="{4FB4C074-10D6-0C83-52CC-B328C679570D}"/>
                </a:ext>
              </a:extLst>
            </p:cNvPr>
            <p:cNvSpPr/>
            <p:nvPr/>
          </p:nvSpPr>
          <p:spPr>
            <a:xfrm>
              <a:off x="6240331" y="2718794"/>
              <a:ext cx="1256248" cy="2420212"/>
            </a:xfrm>
            <a:custGeom>
              <a:avLst/>
              <a:gdLst/>
              <a:ahLst/>
              <a:cxnLst/>
              <a:rect l="l" t="t" r="r" b="b"/>
              <a:pathLst>
                <a:path w="11217" h="21610" extrusionOk="0">
                  <a:moveTo>
                    <a:pt x="6948" y="0"/>
                  </a:moveTo>
                  <a:cubicBezTo>
                    <a:pt x="6948" y="0"/>
                    <a:pt x="6959" y="32"/>
                    <a:pt x="6978" y="94"/>
                  </a:cubicBezTo>
                  <a:lnTo>
                    <a:pt x="6978" y="94"/>
                  </a:lnTo>
                  <a:cubicBezTo>
                    <a:pt x="6964" y="34"/>
                    <a:pt x="6948" y="0"/>
                    <a:pt x="6948" y="0"/>
                  </a:cubicBezTo>
                  <a:close/>
                  <a:moveTo>
                    <a:pt x="6978" y="94"/>
                  </a:moveTo>
                  <a:cubicBezTo>
                    <a:pt x="7060" y="426"/>
                    <a:pt x="7129" y="1552"/>
                    <a:pt x="4518" y="2081"/>
                  </a:cubicBezTo>
                  <a:cubicBezTo>
                    <a:pt x="3973" y="2191"/>
                    <a:pt x="3480" y="2237"/>
                    <a:pt x="3037" y="2237"/>
                  </a:cubicBezTo>
                  <a:cubicBezTo>
                    <a:pt x="970" y="2237"/>
                    <a:pt x="1" y="1249"/>
                    <a:pt x="1" y="1249"/>
                  </a:cubicBezTo>
                  <a:lnTo>
                    <a:pt x="1" y="1249"/>
                  </a:lnTo>
                  <a:lnTo>
                    <a:pt x="598" y="21609"/>
                  </a:lnTo>
                  <a:lnTo>
                    <a:pt x="9358" y="21609"/>
                  </a:lnTo>
                  <a:cubicBezTo>
                    <a:pt x="11217" y="13819"/>
                    <a:pt x="7359" y="1297"/>
                    <a:pt x="6978" y="94"/>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917;p34">
              <a:extLst>
                <a:ext uri="{FF2B5EF4-FFF2-40B4-BE49-F238E27FC236}">
                  <a16:creationId xmlns:a16="http://schemas.microsoft.com/office/drawing/2014/main" id="{B0B39357-916D-9ECC-A867-1BEE075D0364}"/>
                </a:ext>
              </a:extLst>
            </p:cNvPr>
            <p:cNvSpPr/>
            <p:nvPr/>
          </p:nvSpPr>
          <p:spPr>
            <a:xfrm>
              <a:off x="5088233" y="2921058"/>
              <a:ext cx="604885" cy="1645991"/>
            </a:xfrm>
            <a:custGeom>
              <a:avLst/>
              <a:gdLst/>
              <a:ahLst/>
              <a:cxnLst/>
              <a:rect l="l" t="t" r="r" b="b"/>
              <a:pathLst>
                <a:path w="5401" h="14697" extrusionOk="0">
                  <a:moveTo>
                    <a:pt x="5401" y="0"/>
                  </a:moveTo>
                  <a:cubicBezTo>
                    <a:pt x="5400" y="0"/>
                    <a:pt x="547" y="719"/>
                    <a:pt x="191" y="9136"/>
                  </a:cubicBezTo>
                  <a:cubicBezTo>
                    <a:pt x="0" y="13646"/>
                    <a:pt x="1094" y="14697"/>
                    <a:pt x="2152" y="14697"/>
                  </a:cubicBezTo>
                  <a:cubicBezTo>
                    <a:pt x="2691" y="14697"/>
                    <a:pt x="3221" y="14424"/>
                    <a:pt x="3568" y="14198"/>
                  </a:cubicBezTo>
                  <a:cubicBezTo>
                    <a:pt x="3789" y="14057"/>
                    <a:pt x="3991" y="13876"/>
                    <a:pt x="4159" y="13661"/>
                  </a:cubicBezTo>
                  <a:lnTo>
                    <a:pt x="5179" y="12412"/>
                  </a:lnTo>
                  <a:lnTo>
                    <a:pt x="540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918;p34">
              <a:extLst>
                <a:ext uri="{FF2B5EF4-FFF2-40B4-BE49-F238E27FC236}">
                  <a16:creationId xmlns:a16="http://schemas.microsoft.com/office/drawing/2014/main" id="{533F99EA-A1DD-B467-B1D0-41CAEAACCD4E}"/>
                </a:ext>
              </a:extLst>
            </p:cNvPr>
            <p:cNvSpPr/>
            <p:nvPr/>
          </p:nvSpPr>
          <p:spPr>
            <a:xfrm>
              <a:off x="5171334" y="2799991"/>
              <a:ext cx="1405201" cy="2339016"/>
            </a:xfrm>
            <a:custGeom>
              <a:avLst/>
              <a:gdLst/>
              <a:ahLst/>
              <a:cxnLst/>
              <a:rect l="l" t="t" r="r" b="b"/>
              <a:pathLst>
                <a:path w="12547" h="20885" extrusionOk="0">
                  <a:moveTo>
                    <a:pt x="6995" y="0"/>
                  </a:moveTo>
                  <a:cubicBezTo>
                    <a:pt x="1" y="1528"/>
                    <a:pt x="3809" y="11409"/>
                    <a:pt x="3956" y="11784"/>
                  </a:cubicBezTo>
                  <a:lnTo>
                    <a:pt x="3956" y="11784"/>
                  </a:lnTo>
                  <a:cubicBezTo>
                    <a:pt x="3968" y="11839"/>
                    <a:pt x="3981" y="11897"/>
                    <a:pt x="3994" y="11956"/>
                  </a:cubicBezTo>
                  <a:cubicBezTo>
                    <a:pt x="4732" y="15346"/>
                    <a:pt x="1826" y="20884"/>
                    <a:pt x="1826" y="20884"/>
                  </a:cubicBezTo>
                  <a:lnTo>
                    <a:pt x="10143" y="20884"/>
                  </a:lnTo>
                  <a:cubicBezTo>
                    <a:pt x="12546" y="12104"/>
                    <a:pt x="10143" y="2276"/>
                    <a:pt x="10143" y="2276"/>
                  </a:cubicBezTo>
                  <a:cubicBezTo>
                    <a:pt x="9465" y="336"/>
                    <a:pt x="6995" y="0"/>
                    <a:pt x="69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919;p34">
              <a:extLst>
                <a:ext uri="{FF2B5EF4-FFF2-40B4-BE49-F238E27FC236}">
                  <a16:creationId xmlns:a16="http://schemas.microsoft.com/office/drawing/2014/main" id="{9595B3F6-0A0C-EB1C-3454-BFB5B44BE115}"/>
                </a:ext>
              </a:extLst>
            </p:cNvPr>
            <p:cNvSpPr/>
            <p:nvPr/>
          </p:nvSpPr>
          <p:spPr>
            <a:xfrm>
              <a:off x="6230588" y="3234870"/>
              <a:ext cx="92508" cy="79404"/>
            </a:xfrm>
            <a:custGeom>
              <a:avLst/>
              <a:gdLst/>
              <a:ahLst/>
              <a:cxnLst/>
              <a:rect l="l" t="t" r="r" b="b"/>
              <a:pathLst>
                <a:path w="826" h="709" extrusionOk="0">
                  <a:moveTo>
                    <a:pt x="488" y="84"/>
                  </a:moveTo>
                  <a:cubicBezTo>
                    <a:pt x="631" y="84"/>
                    <a:pt x="745" y="209"/>
                    <a:pt x="745" y="353"/>
                  </a:cubicBezTo>
                  <a:cubicBezTo>
                    <a:pt x="745" y="517"/>
                    <a:pt x="612" y="626"/>
                    <a:pt x="472" y="626"/>
                  </a:cubicBezTo>
                  <a:cubicBezTo>
                    <a:pt x="406" y="626"/>
                    <a:pt x="338" y="602"/>
                    <a:pt x="282" y="548"/>
                  </a:cubicBezTo>
                  <a:cubicBezTo>
                    <a:pt x="114" y="373"/>
                    <a:pt x="235" y="85"/>
                    <a:pt x="477" y="85"/>
                  </a:cubicBezTo>
                  <a:cubicBezTo>
                    <a:pt x="481" y="84"/>
                    <a:pt x="484" y="84"/>
                    <a:pt x="488" y="84"/>
                  </a:cubicBezTo>
                  <a:close/>
                  <a:moveTo>
                    <a:pt x="473" y="0"/>
                  </a:moveTo>
                  <a:cubicBezTo>
                    <a:pt x="386" y="0"/>
                    <a:pt x="296" y="33"/>
                    <a:pt x="222" y="105"/>
                  </a:cubicBezTo>
                  <a:cubicBezTo>
                    <a:pt x="0" y="326"/>
                    <a:pt x="161" y="709"/>
                    <a:pt x="477" y="709"/>
                  </a:cubicBezTo>
                  <a:cubicBezTo>
                    <a:pt x="672" y="709"/>
                    <a:pt x="826" y="548"/>
                    <a:pt x="826" y="353"/>
                  </a:cubicBezTo>
                  <a:cubicBezTo>
                    <a:pt x="826" y="140"/>
                    <a:pt x="655" y="0"/>
                    <a:pt x="473"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20;p34">
              <a:extLst>
                <a:ext uri="{FF2B5EF4-FFF2-40B4-BE49-F238E27FC236}">
                  <a16:creationId xmlns:a16="http://schemas.microsoft.com/office/drawing/2014/main" id="{268D3FB1-0DB6-7D06-4B2A-7109FB43EEC8}"/>
                </a:ext>
              </a:extLst>
            </p:cNvPr>
            <p:cNvSpPr/>
            <p:nvPr/>
          </p:nvSpPr>
          <p:spPr>
            <a:xfrm>
              <a:off x="6286250" y="3597400"/>
              <a:ext cx="92508" cy="80076"/>
            </a:xfrm>
            <a:custGeom>
              <a:avLst/>
              <a:gdLst/>
              <a:ahLst/>
              <a:cxnLst/>
              <a:rect l="l" t="t" r="r" b="b"/>
              <a:pathLst>
                <a:path w="826" h="715" extrusionOk="0">
                  <a:moveTo>
                    <a:pt x="470" y="90"/>
                  </a:moveTo>
                  <a:cubicBezTo>
                    <a:pt x="618" y="90"/>
                    <a:pt x="738" y="211"/>
                    <a:pt x="738" y="358"/>
                  </a:cubicBezTo>
                  <a:cubicBezTo>
                    <a:pt x="738" y="521"/>
                    <a:pt x="608" y="629"/>
                    <a:pt x="471" y="629"/>
                  </a:cubicBezTo>
                  <a:cubicBezTo>
                    <a:pt x="405" y="629"/>
                    <a:pt x="337" y="603"/>
                    <a:pt x="282" y="546"/>
                  </a:cubicBezTo>
                  <a:cubicBezTo>
                    <a:pt x="107" y="379"/>
                    <a:pt x="228" y="90"/>
                    <a:pt x="470" y="90"/>
                  </a:cubicBezTo>
                  <a:close/>
                  <a:moveTo>
                    <a:pt x="466" y="1"/>
                  </a:moveTo>
                  <a:cubicBezTo>
                    <a:pt x="380" y="1"/>
                    <a:pt x="292" y="32"/>
                    <a:pt x="222" y="103"/>
                  </a:cubicBezTo>
                  <a:cubicBezTo>
                    <a:pt x="0" y="332"/>
                    <a:pt x="154" y="714"/>
                    <a:pt x="470" y="714"/>
                  </a:cubicBezTo>
                  <a:cubicBezTo>
                    <a:pt x="665" y="708"/>
                    <a:pt x="826" y="553"/>
                    <a:pt x="826" y="358"/>
                  </a:cubicBezTo>
                  <a:cubicBezTo>
                    <a:pt x="826" y="144"/>
                    <a:pt x="649" y="1"/>
                    <a:pt x="46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21;p34">
              <a:extLst>
                <a:ext uri="{FF2B5EF4-FFF2-40B4-BE49-F238E27FC236}">
                  <a16:creationId xmlns:a16="http://schemas.microsoft.com/office/drawing/2014/main" id="{88DA26F4-A906-4F16-2A7E-554E0DE15179}"/>
                </a:ext>
              </a:extLst>
            </p:cNvPr>
            <p:cNvSpPr/>
            <p:nvPr/>
          </p:nvSpPr>
          <p:spPr>
            <a:xfrm>
              <a:off x="6320744" y="3960378"/>
              <a:ext cx="92620" cy="79404"/>
            </a:xfrm>
            <a:custGeom>
              <a:avLst/>
              <a:gdLst/>
              <a:ahLst/>
              <a:cxnLst/>
              <a:rect l="l" t="t" r="r" b="b"/>
              <a:pathLst>
                <a:path w="827" h="709" extrusionOk="0">
                  <a:moveTo>
                    <a:pt x="477" y="85"/>
                  </a:moveTo>
                  <a:cubicBezTo>
                    <a:pt x="625" y="85"/>
                    <a:pt x="746" y="205"/>
                    <a:pt x="746" y="353"/>
                  </a:cubicBezTo>
                  <a:cubicBezTo>
                    <a:pt x="746" y="517"/>
                    <a:pt x="613" y="626"/>
                    <a:pt x="473" y="626"/>
                  </a:cubicBezTo>
                  <a:cubicBezTo>
                    <a:pt x="406" y="626"/>
                    <a:pt x="339" y="602"/>
                    <a:pt x="283" y="548"/>
                  </a:cubicBezTo>
                  <a:cubicBezTo>
                    <a:pt x="115" y="380"/>
                    <a:pt x="236" y="85"/>
                    <a:pt x="477" y="85"/>
                  </a:cubicBezTo>
                  <a:close/>
                  <a:moveTo>
                    <a:pt x="471" y="0"/>
                  </a:moveTo>
                  <a:cubicBezTo>
                    <a:pt x="383" y="0"/>
                    <a:pt x="294" y="33"/>
                    <a:pt x="222" y="105"/>
                  </a:cubicBezTo>
                  <a:cubicBezTo>
                    <a:pt x="1" y="326"/>
                    <a:pt x="162" y="709"/>
                    <a:pt x="477" y="709"/>
                  </a:cubicBezTo>
                  <a:cubicBezTo>
                    <a:pt x="672" y="709"/>
                    <a:pt x="827" y="548"/>
                    <a:pt x="827" y="353"/>
                  </a:cubicBezTo>
                  <a:cubicBezTo>
                    <a:pt x="827" y="140"/>
                    <a:pt x="652" y="0"/>
                    <a:pt x="47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22;p34">
              <a:extLst>
                <a:ext uri="{FF2B5EF4-FFF2-40B4-BE49-F238E27FC236}">
                  <a16:creationId xmlns:a16="http://schemas.microsoft.com/office/drawing/2014/main" id="{6130016E-1E55-F86C-F2EA-064A55ECBD22}"/>
                </a:ext>
              </a:extLst>
            </p:cNvPr>
            <p:cNvSpPr/>
            <p:nvPr/>
          </p:nvSpPr>
          <p:spPr>
            <a:xfrm>
              <a:off x="6304281" y="4364122"/>
              <a:ext cx="92508" cy="79404"/>
            </a:xfrm>
            <a:custGeom>
              <a:avLst/>
              <a:gdLst/>
              <a:ahLst/>
              <a:cxnLst/>
              <a:rect l="l" t="t" r="r" b="b"/>
              <a:pathLst>
                <a:path w="826" h="709" extrusionOk="0">
                  <a:moveTo>
                    <a:pt x="470" y="84"/>
                  </a:moveTo>
                  <a:cubicBezTo>
                    <a:pt x="624" y="84"/>
                    <a:pt x="745" y="205"/>
                    <a:pt x="745" y="353"/>
                  </a:cubicBezTo>
                  <a:cubicBezTo>
                    <a:pt x="745" y="517"/>
                    <a:pt x="609" y="626"/>
                    <a:pt x="469" y="626"/>
                  </a:cubicBezTo>
                  <a:cubicBezTo>
                    <a:pt x="403" y="626"/>
                    <a:pt x="336" y="601"/>
                    <a:pt x="282" y="548"/>
                  </a:cubicBezTo>
                  <a:cubicBezTo>
                    <a:pt x="114" y="373"/>
                    <a:pt x="235" y="84"/>
                    <a:pt x="470" y="84"/>
                  </a:cubicBezTo>
                  <a:close/>
                  <a:moveTo>
                    <a:pt x="470" y="0"/>
                  </a:moveTo>
                  <a:cubicBezTo>
                    <a:pt x="383" y="0"/>
                    <a:pt x="294" y="33"/>
                    <a:pt x="222" y="105"/>
                  </a:cubicBezTo>
                  <a:cubicBezTo>
                    <a:pt x="0" y="326"/>
                    <a:pt x="161" y="709"/>
                    <a:pt x="470" y="709"/>
                  </a:cubicBezTo>
                  <a:cubicBezTo>
                    <a:pt x="671" y="709"/>
                    <a:pt x="826" y="548"/>
                    <a:pt x="826" y="353"/>
                  </a:cubicBezTo>
                  <a:cubicBezTo>
                    <a:pt x="826" y="140"/>
                    <a:pt x="651" y="0"/>
                    <a:pt x="47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923;p34">
              <a:extLst>
                <a:ext uri="{FF2B5EF4-FFF2-40B4-BE49-F238E27FC236}">
                  <a16:creationId xmlns:a16="http://schemas.microsoft.com/office/drawing/2014/main" id="{CD3E3397-3171-A132-56A2-42D4FDB1FB67}"/>
                </a:ext>
              </a:extLst>
            </p:cNvPr>
            <p:cNvSpPr/>
            <p:nvPr/>
          </p:nvSpPr>
          <p:spPr>
            <a:xfrm>
              <a:off x="6250859" y="4767307"/>
              <a:ext cx="92620" cy="79964"/>
            </a:xfrm>
            <a:custGeom>
              <a:avLst/>
              <a:gdLst/>
              <a:ahLst/>
              <a:cxnLst/>
              <a:rect l="l" t="t" r="r" b="b"/>
              <a:pathLst>
                <a:path w="827" h="714" extrusionOk="0">
                  <a:moveTo>
                    <a:pt x="477" y="89"/>
                  </a:moveTo>
                  <a:cubicBezTo>
                    <a:pt x="625" y="89"/>
                    <a:pt x="746" y="210"/>
                    <a:pt x="746" y="358"/>
                  </a:cubicBezTo>
                  <a:cubicBezTo>
                    <a:pt x="746" y="520"/>
                    <a:pt x="612" y="628"/>
                    <a:pt x="473" y="628"/>
                  </a:cubicBezTo>
                  <a:cubicBezTo>
                    <a:pt x="406" y="628"/>
                    <a:pt x="337" y="603"/>
                    <a:pt x="282" y="546"/>
                  </a:cubicBezTo>
                  <a:cubicBezTo>
                    <a:pt x="115" y="378"/>
                    <a:pt x="235" y="89"/>
                    <a:pt x="477" y="89"/>
                  </a:cubicBezTo>
                  <a:close/>
                  <a:moveTo>
                    <a:pt x="469" y="0"/>
                  </a:moveTo>
                  <a:cubicBezTo>
                    <a:pt x="383" y="0"/>
                    <a:pt x="295" y="32"/>
                    <a:pt x="222" y="103"/>
                  </a:cubicBezTo>
                  <a:cubicBezTo>
                    <a:pt x="1" y="331"/>
                    <a:pt x="162" y="714"/>
                    <a:pt x="477" y="714"/>
                  </a:cubicBezTo>
                  <a:cubicBezTo>
                    <a:pt x="672" y="707"/>
                    <a:pt x="826" y="552"/>
                    <a:pt x="826" y="358"/>
                  </a:cubicBezTo>
                  <a:cubicBezTo>
                    <a:pt x="826" y="143"/>
                    <a:pt x="652" y="0"/>
                    <a:pt x="46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924;p34">
              <a:extLst>
                <a:ext uri="{FF2B5EF4-FFF2-40B4-BE49-F238E27FC236}">
                  <a16:creationId xmlns:a16="http://schemas.microsoft.com/office/drawing/2014/main" id="{80E3162D-27FE-F7A9-A223-8C13B8B8F586}"/>
                </a:ext>
              </a:extLst>
            </p:cNvPr>
            <p:cNvSpPr/>
            <p:nvPr/>
          </p:nvSpPr>
          <p:spPr>
            <a:xfrm>
              <a:off x="5478762" y="2398151"/>
              <a:ext cx="518873" cy="2740854"/>
            </a:xfrm>
            <a:custGeom>
              <a:avLst/>
              <a:gdLst/>
              <a:ahLst/>
              <a:cxnLst/>
              <a:rect l="l" t="t" r="r" b="b"/>
              <a:pathLst>
                <a:path w="4633" h="24473" extrusionOk="0">
                  <a:moveTo>
                    <a:pt x="741" y="1"/>
                  </a:moveTo>
                  <a:cubicBezTo>
                    <a:pt x="720" y="1"/>
                    <a:pt x="699" y="2"/>
                    <a:pt x="678" y="4"/>
                  </a:cubicBezTo>
                  <a:cubicBezTo>
                    <a:pt x="625" y="10"/>
                    <a:pt x="564" y="17"/>
                    <a:pt x="511" y="37"/>
                  </a:cubicBezTo>
                  <a:cubicBezTo>
                    <a:pt x="202" y="124"/>
                    <a:pt x="0" y="426"/>
                    <a:pt x="41" y="749"/>
                  </a:cubicBezTo>
                  <a:lnTo>
                    <a:pt x="2672" y="24472"/>
                  </a:lnTo>
                  <a:lnTo>
                    <a:pt x="4632" y="24472"/>
                  </a:lnTo>
                  <a:lnTo>
                    <a:pt x="1403" y="581"/>
                  </a:lnTo>
                  <a:cubicBezTo>
                    <a:pt x="1359" y="246"/>
                    <a:pt x="1071" y="1"/>
                    <a:pt x="74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925;p34">
              <a:extLst>
                <a:ext uri="{FF2B5EF4-FFF2-40B4-BE49-F238E27FC236}">
                  <a16:creationId xmlns:a16="http://schemas.microsoft.com/office/drawing/2014/main" id="{CACF5D57-28B2-60BD-C934-1C196C5014FA}"/>
                </a:ext>
              </a:extLst>
            </p:cNvPr>
            <p:cNvSpPr/>
            <p:nvPr/>
          </p:nvSpPr>
          <p:spPr>
            <a:xfrm>
              <a:off x="4955742" y="3027790"/>
              <a:ext cx="1003475" cy="1426928"/>
            </a:xfrm>
            <a:custGeom>
              <a:avLst/>
              <a:gdLst/>
              <a:ahLst/>
              <a:cxnLst/>
              <a:rect l="l" t="t" r="r" b="b"/>
              <a:pathLst>
                <a:path w="8960" h="12741" extrusionOk="0">
                  <a:moveTo>
                    <a:pt x="5533" y="0"/>
                  </a:moveTo>
                  <a:cubicBezTo>
                    <a:pt x="5330" y="0"/>
                    <a:pt x="5152" y="71"/>
                    <a:pt x="5026" y="242"/>
                  </a:cubicBezTo>
                  <a:cubicBezTo>
                    <a:pt x="4489" y="960"/>
                    <a:pt x="3952" y="2424"/>
                    <a:pt x="3771" y="2934"/>
                  </a:cubicBezTo>
                  <a:cubicBezTo>
                    <a:pt x="3724" y="3055"/>
                    <a:pt x="3724" y="3182"/>
                    <a:pt x="3751" y="3310"/>
                  </a:cubicBezTo>
                  <a:lnTo>
                    <a:pt x="4247" y="5270"/>
                  </a:lnTo>
                  <a:cubicBezTo>
                    <a:pt x="4294" y="5438"/>
                    <a:pt x="4274" y="5619"/>
                    <a:pt x="4200" y="5773"/>
                  </a:cubicBezTo>
                  <a:lnTo>
                    <a:pt x="3099" y="8042"/>
                  </a:lnTo>
                  <a:cubicBezTo>
                    <a:pt x="3098" y="8042"/>
                    <a:pt x="3097" y="8042"/>
                    <a:pt x="3096" y="8042"/>
                  </a:cubicBezTo>
                  <a:cubicBezTo>
                    <a:pt x="1908" y="8042"/>
                    <a:pt x="1" y="11856"/>
                    <a:pt x="2744" y="12607"/>
                  </a:cubicBezTo>
                  <a:cubicBezTo>
                    <a:pt x="3079" y="12700"/>
                    <a:pt x="3388" y="12741"/>
                    <a:pt x="3671" y="12741"/>
                  </a:cubicBezTo>
                  <a:cubicBezTo>
                    <a:pt x="5702" y="12741"/>
                    <a:pt x="6436" y="10647"/>
                    <a:pt x="6436" y="10647"/>
                  </a:cubicBezTo>
                  <a:lnTo>
                    <a:pt x="5919" y="4753"/>
                  </a:lnTo>
                  <a:lnTo>
                    <a:pt x="6872" y="4397"/>
                  </a:lnTo>
                  <a:lnTo>
                    <a:pt x="7550" y="4518"/>
                  </a:lnTo>
                  <a:cubicBezTo>
                    <a:pt x="8295" y="4337"/>
                    <a:pt x="7879" y="3786"/>
                    <a:pt x="7879" y="3786"/>
                  </a:cubicBezTo>
                  <a:lnTo>
                    <a:pt x="7879" y="3786"/>
                  </a:lnTo>
                  <a:cubicBezTo>
                    <a:pt x="7879" y="3786"/>
                    <a:pt x="8169" y="3906"/>
                    <a:pt x="8425" y="3906"/>
                  </a:cubicBezTo>
                  <a:cubicBezTo>
                    <a:pt x="8553" y="3906"/>
                    <a:pt x="8673" y="3876"/>
                    <a:pt x="8745" y="3786"/>
                  </a:cubicBezTo>
                  <a:cubicBezTo>
                    <a:pt x="8960" y="3525"/>
                    <a:pt x="7852" y="2974"/>
                    <a:pt x="7852" y="2974"/>
                  </a:cubicBezTo>
                  <a:lnTo>
                    <a:pt x="7852" y="2753"/>
                  </a:lnTo>
                  <a:cubicBezTo>
                    <a:pt x="7846" y="2383"/>
                    <a:pt x="7617" y="2061"/>
                    <a:pt x="7275" y="1940"/>
                  </a:cubicBezTo>
                  <a:lnTo>
                    <a:pt x="5919" y="1464"/>
                  </a:lnTo>
                  <a:cubicBezTo>
                    <a:pt x="5834" y="1434"/>
                    <a:pt x="5746" y="1419"/>
                    <a:pt x="5658" y="1419"/>
                  </a:cubicBezTo>
                  <a:cubicBezTo>
                    <a:pt x="5566" y="1419"/>
                    <a:pt x="5475" y="1436"/>
                    <a:pt x="5389" y="1470"/>
                  </a:cubicBezTo>
                  <a:lnTo>
                    <a:pt x="5187" y="1551"/>
                  </a:lnTo>
                  <a:lnTo>
                    <a:pt x="5738" y="933"/>
                  </a:lnTo>
                  <a:cubicBezTo>
                    <a:pt x="5738" y="933"/>
                    <a:pt x="6678" y="1589"/>
                    <a:pt x="7181" y="1589"/>
                  </a:cubicBezTo>
                  <a:cubicBezTo>
                    <a:pt x="7272" y="1589"/>
                    <a:pt x="7348" y="1568"/>
                    <a:pt x="7402" y="1517"/>
                  </a:cubicBezTo>
                  <a:cubicBezTo>
                    <a:pt x="7690" y="1257"/>
                    <a:pt x="6389" y="0"/>
                    <a:pt x="5533" y="0"/>
                  </a:cubicBezTo>
                  <a:close/>
                </a:path>
              </a:pathLst>
            </a:custGeom>
            <a:solidFill>
              <a:srgbClr val="EB9A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926;p34">
              <a:extLst>
                <a:ext uri="{FF2B5EF4-FFF2-40B4-BE49-F238E27FC236}">
                  <a16:creationId xmlns:a16="http://schemas.microsoft.com/office/drawing/2014/main" id="{7BDA0CE8-C827-6774-930F-E6EE988D8AB7}"/>
                </a:ext>
              </a:extLst>
            </p:cNvPr>
            <p:cNvSpPr/>
            <p:nvPr/>
          </p:nvSpPr>
          <p:spPr>
            <a:xfrm>
              <a:off x="5500601" y="3127690"/>
              <a:ext cx="290627" cy="116699"/>
            </a:xfrm>
            <a:custGeom>
              <a:avLst/>
              <a:gdLst/>
              <a:ahLst/>
              <a:cxnLst/>
              <a:rect l="l" t="t" r="r" b="b"/>
              <a:pathLst>
                <a:path w="2595" h="1042" extrusionOk="0">
                  <a:moveTo>
                    <a:pt x="877" y="0"/>
                  </a:moveTo>
                  <a:cubicBezTo>
                    <a:pt x="865" y="0"/>
                    <a:pt x="854" y="6"/>
                    <a:pt x="846" y="15"/>
                  </a:cubicBezTo>
                  <a:lnTo>
                    <a:pt x="27" y="968"/>
                  </a:lnTo>
                  <a:cubicBezTo>
                    <a:pt x="0" y="995"/>
                    <a:pt x="20" y="1035"/>
                    <a:pt x="60" y="1042"/>
                  </a:cubicBezTo>
                  <a:cubicBezTo>
                    <a:pt x="67" y="1035"/>
                    <a:pt x="81" y="1028"/>
                    <a:pt x="87" y="1021"/>
                  </a:cubicBezTo>
                  <a:lnTo>
                    <a:pt x="879" y="95"/>
                  </a:lnTo>
                  <a:cubicBezTo>
                    <a:pt x="1046" y="210"/>
                    <a:pt x="1806" y="711"/>
                    <a:pt x="2324" y="711"/>
                  </a:cubicBezTo>
                  <a:cubicBezTo>
                    <a:pt x="2410" y="711"/>
                    <a:pt x="2489" y="697"/>
                    <a:pt x="2558" y="666"/>
                  </a:cubicBezTo>
                  <a:cubicBezTo>
                    <a:pt x="2594" y="641"/>
                    <a:pt x="2570" y="583"/>
                    <a:pt x="2530" y="583"/>
                  </a:cubicBezTo>
                  <a:cubicBezTo>
                    <a:pt x="2526" y="583"/>
                    <a:pt x="2522" y="584"/>
                    <a:pt x="2517" y="585"/>
                  </a:cubicBezTo>
                  <a:cubicBezTo>
                    <a:pt x="2458" y="614"/>
                    <a:pt x="2388" y="626"/>
                    <a:pt x="2312" y="626"/>
                  </a:cubicBezTo>
                  <a:cubicBezTo>
                    <a:pt x="1776" y="626"/>
                    <a:pt x="911" y="14"/>
                    <a:pt x="900" y="8"/>
                  </a:cubicBezTo>
                  <a:cubicBezTo>
                    <a:pt x="892" y="3"/>
                    <a:pt x="884" y="0"/>
                    <a:pt x="87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927;p34">
              <a:extLst>
                <a:ext uri="{FF2B5EF4-FFF2-40B4-BE49-F238E27FC236}">
                  <a16:creationId xmlns:a16="http://schemas.microsoft.com/office/drawing/2014/main" id="{F41E25D6-4F0E-F3F4-238F-853462448E9C}"/>
                </a:ext>
              </a:extLst>
            </p:cNvPr>
            <p:cNvSpPr/>
            <p:nvPr/>
          </p:nvSpPr>
          <p:spPr>
            <a:xfrm>
              <a:off x="5502057" y="3296916"/>
              <a:ext cx="412814" cy="113675"/>
            </a:xfrm>
            <a:custGeom>
              <a:avLst/>
              <a:gdLst/>
              <a:ahLst/>
              <a:cxnLst/>
              <a:rect l="l" t="t" r="r" b="b"/>
              <a:pathLst>
                <a:path w="3686" h="1015" extrusionOk="0">
                  <a:moveTo>
                    <a:pt x="1693" y="1"/>
                  </a:moveTo>
                  <a:cubicBezTo>
                    <a:pt x="1650" y="1"/>
                    <a:pt x="1607" y="3"/>
                    <a:pt x="1565" y="7"/>
                  </a:cubicBezTo>
                  <a:lnTo>
                    <a:pt x="41" y="141"/>
                  </a:lnTo>
                  <a:cubicBezTo>
                    <a:pt x="21" y="148"/>
                    <a:pt x="0" y="168"/>
                    <a:pt x="0" y="188"/>
                  </a:cubicBezTo>
                  <a:cubicBezTo>
                    <a:pt x="7" y="215"/>
                    <a:pt x="27" y="229"/>
                    <a:pt x="47" y="229"/>
                  </a:cubicBezTo>
                  <a:lnTo>
                    <a:pt x="1571" y="88"/>
                  </a:lnTo>
                  <a:cubicBezTo>
                    <a:pt x="1606" y="85"/>
                    <a:pt x="1641" y="84"/>
                    <a:pt x="1676" y="84"/>
                  </a:cubicBezTo>
                  <a:cubicBezTo>
                    <a:pt x="1897" y="84"/>
                    <a:pt x="2118" y="139"/>
                    <a:pt x="2310" y="249"/>
                  </a:cubicBezTo>
                  <a:lnTo>
                    <a:pt x="3605" y="1007"/>
                  </a:lnTo>
                  <a:cubicBezTo>
                    <a:pt x="3612" y="1007"/>
                    <a:pt x="3619" y="1014"/>
                    <a:pt x="3625" y="1014"/>
                  </a:cubicBezTo>
                  <a:cubicBezTo>
                    <a:pt x="3666" y="1014"/>
                    <a:pt x="3686" y="954"/>
                    <a:pt x="3646" y="934"/>
                  </a:cubicBezTo>
                  <a:lnTo>
                    <a:pt x="2350" y="175"/>
                  </a:lnTo>
                  <a:cubicBezTo>
                    <a:pt x="2152" y="62"/>
                    <a:pt x="1925" y="1"/>
                    <a:pt x="169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928;p34">
              <a:extLst>
                <a:ext uri="{FF2B5EF4-FFF2-40B4-BE49-F238E27FC236}">
                  <a16:creationId xmlns:a16="http://schemas.microsoft.com/office/drawing/2014/main" id="{118379F0-A892-9147-8C06-CDF20612EAB7}"/>
                </a:ext>
              </a:extLst>
            </p:cNvPr>
            <p:cNvSpPr/>
            <p:nvPr/>
          </p:nvSpPr>
          <p:spPr>
            <a:xfrm>
              <a:off x="5537335" y="3405104"/>
              <a:ext cx="308882" cy="52862"/>
            </a:xfrm>
            <a:custGeom>
              <a:avLst/>
              <a:gdLst/>
              <a:ahLst/>
              <a:cxnLst/>
              <a:rect l="l" t="t" r="r" b="b"/>
              <a:pathLst>
                <a:path w="2758" h="472" extrusionOk="0">
                  <a:moveTo>
                    <a:pt x="1280" y="0"/>
                  </a:moveTo>
                  <a:cubicBezTo>
                    <a:pt x="1220" y="0"/>
                    <a:pt x="1161" y="3"/>
                    <a:pt x="1102" y="8"/>
                  </a:cubicBezTo>
                  <a:lnTo>
                    <a:pt x="41" y="102"/>
                  </a:lnTo>
                  <a:cubicBezTo>
                    <a:pt x="14" y="102"/>
                    <a:pt x="1" y="122"/>
                    <a:pt x="1" y="149"/>
                  </a:cubicBezTo>
                  <a:cubicBezTo>
                    <a:pt x="8" y="169"/>
                    <a:pt x="28" y="189"/>
                    <a:pt x="48" y="189"/>
                  </a:cubicBezTo>
                  <a:lnTo>
                    <a:pt x="1109" y="95"/>
                  </a:lnTo>
                  <a:cubicBezTo>
                    <a:pt x="1170" y="90"/>
                    <a:pt x="1231" y="87"/>
                    <a:pt x="1293" y="87"/>
                  </a:cubicBezTo>
                  <a:cubicBezTo>
                    <a:pt x="1542" y="87"/>
                    <a:pt x="1791" y="131"/>
                    <a:pt x="2028" y="223"/>
                  </a:cubicBezTo>
                  <a:lnTo>
                    <a:pt x="2673" y="464"/>
                  </a:lnTo>
                  <a:lnTo>
                    <a:pt x="2686" y="464"/>
                  </a:lnTo>
                  <a:lnTo>
                    <a:pt x="2686" y="471"/>
                  </a:lnTo>
                  <a:cubicBezTo>
                    <a:pt x="2688" y="471"/>
                    <a:pt x="2690" y="471"/>
                    <a:pt x="2692" y="471"/>
                  </a:cubicBezTo>
                  <a:cubicBezTo>
                    <a:pt x="2741" y="471"/>
                    <a:pt x="2758" y="397"/>
                    <a:pt x="2700" y="384"/>
                  </a:cubicBezTo>
                  <a:lnTo>
                    <a:pt x="2062" y="142"/>
                  </a:lnTo>
                  <a:cubicBezTo>
                    <a:pt x="1810" y="49"/>
                    <a:pt x="1544" y="0"/>
                    <a:pt x="128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929;p34">
              <a:extLst>
                <a:ext uri="{FF2B5EF4-FFF2-40B4-BE49-F238E27FC236}">
                  <a16:creationId xmlns:a16="http://schemas.microsoft.com/office/drawing/2014/main" id="{36B45C4A-404E-B0DD-7350-5F6FE0E5CDAE}"/>
                </a:ext>
              </a:extLst>
            </p:cNvPr>
            <p:cNvSpPr/>
            <p:nvPr/>
          </p:nvSpPr>
          <p:spPr>
            <a:xfrm>
              <a:off x="5595237" y="3516203"/>
              <a:ext cx="135738" cy="51518"/>
            </a:xfrm>
            <a:custGeom>
              <a:avLst/>
              <a:gdLst/>
              <a:ahLst/>
              <a:cxnLst/>
              <a:rect l="l" t="t" r="r" b="b"/>
              <a:pathLst>
                <a:path w="1212" h="460" extrusionOk="0">
                  <a:moveTo>
                    <a:pt x="1156" y="1"/>
                  </a:moveTo>
                  <a:cubicBezTo>
                    <a:pt x="1151" y="1"/>
                    <a:pt x="1147" y="1"/>
                    <a:pt x="1142" y="3"/>
                  </a:cubicBezTo>
                  <a:lnTo>
                    <a:pt x="41" y="379"/>
                  </a:lnTo>
                  <a:cubicBezTo>
                    <a:pt x="14" y="385"/>
                    <a:pt x="1" y="412"/>
                    <a:pt x="14" y="432"/>
                  </a:cubicBezTo>
                  <a:cubicBezTo>
                    <a:pt x="21" y="446"/>
                    <a:pt x="34" y="459"/>
                    <a:pt x="55" y="459"/>
                  </a:cubicBezTo>
                  <a:lnTo>
                    <a:pt x="68" y="459"/>
                  </a:lnTo>
                  <a:lnTo>
                    <a:pt x="1169" y="76"/>
                  </a:lnTo>
                  <a:cubicBezTo>
                    <a:pt x="1212" y="58"/>
                    <a:pt x="1199" y="1"/>
                    <a:pt x="1156"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930;p34">
              <a:extLst>
                <a:ext uri="{FF2B5EF4-FFF2-40B4-BE49-F238E27FC236}">
                  <a16:creationId xmlns:a16="http://schemas.microsoft.com/office/drawing/2014/main" id="{A4C0DABF-66AB-159A-E6E2-9F5A1724313B}"/>
                </a:ext>
              </a:extLst>
            </p:cNvPr>
            <p:cNvSpPr/>
            <p:nvPr/>
          </p:nvSpPr>
          <p:spPr>
            <a:xfrm>
              <a:off x="4996061" y="3928347"/>
              <a:ext cx="679810" cy="656515"/>
            </a:xfrm>
            <a:custGeom>
              <a:avLst/>
              <a:gdLst/>
              <a:ahLst/>
              <a:cxnLst/>
              <a:rect l="l" t="t" r="r" b="b"/>
              <a:pathLst>
                <a:path w="6070" h="5862" extrusionOk="0">
                  <a:moveTo>
                    <a:pt x="2574" y="0"/>
                  </a:moveTo>
                  <a:cubicBezTo>
                    <a:pt x="2103" y="0"/>
                    <a:pt x="759" y="158"/>
                    <a:pt x="390" y="1915"/>
                  </a:cubicBezTo>
                  <a:cubicBezTo>
                    <a:pt x="1" y="3767"/>
                    <a:pt x="1215" y="5862"/>
                    <a:pt x="2571" y="5862"/>
                  </a:cubicBezTo>
                  <a:cubicBezTo>
                    <a:pt x="2782" y="5862"/>
                    <a:pt x="2997" y="5811"/>
                    <a:pt x="3209" y="5701"/>
                  </a:cubicBezTo>
                  <a:cubicBezTo>
                    <a:pt x="4787" y="4888"/>
                    <a:pt x="5733" y="4955"/>
                    <a:pt x="6002" y="3418"/>
                  </a:cubicBezTo>
                  <a:lnTo>
                    <a:pt x="6069" y="2606"/>
                  </a:lnTo>
                  <a:lnTo>
                    <a:pt x="6069" y="2606"/>
                  </a:lnTo>
                  <a:cubicBezTo>
                    <a:pt x="6069" y="2606"/>
                    <a:pt x="5081" y="4234"/>
                    <a:pt x="3354" y="4234"/>
                  </a:cubicBezTo>
                  <a:cubicBezTo>
                    <a:pt x="3235" y="4234"/>
                    <a:pt x="3113" y="4227"/>
                    <a:pt x="2988" y="4210"/>
                  </a:cubicBezTo>
                  <a:cubicBezTo>
                    <a:pt x="2646" y="4170"/>
                    <a:pt x="2330" y="3982"/>
                    <a:pt x="2135" y="3693"/>
                  </a:cubicBezTo>
                  <a:cubicBezTo>
                    <a:pt x="1941" y="3398"/>
                    <a:pt x="1786" y="3083"/>
                    <a:pt x="1672" y="2754"/>
                  </a:cubicBezTo>
                  <a:cubicBezTo>
                    <a:pt x="1370" y="1915"/>
                    <a:pt x="1618" y="948"/>
                    <a:pt x="2739" y="8"/>
                  </a:cubicBezTo>
                  <a:cubicBezTo>
                    <a:pt x="2739" y="8"/>
                    <a:pt x="2678" y="0"/>
                    <a:pt x="25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931;p34">
              <a:extLst>
                <a:ext uri="{FF2B5EF4-FFF2-40B4-BE49-F238E27FC236}">
                  <a16:creationId xmlns:a16="http://schemas.microsoft.com/office/drawing/2014/main" id="{85994E81-32AE-C298-A05A-DA4B9E124CE2}"/>
                </a:ext>
              </a:extLst>
            </p:cNvPr>
            <p:cNvSpPr/>
            <p:nvPr/>
          </p:nvSpPr>
          <p:spPr>
            <a:xfrm>
              <a:off x="5039627" y="3922075"/>
              <a:ext cx="251989" cy="203495"/>
            </a:xfrm>
            <a:custGeom>
              <a:avLst/>
              <a:gdLst/>
              <a:ahLst/>
              <a:cxnLst/>
              <a:rect l="l" t="t" r="r" b="b"/>
              <a:pathLst>
                <a:path w="2250" h="1817" extrusionOk="0">
                  <a:moveTo>
                    <a:pt x="2069" y="1"/>
                  </a:moveTo>
                  <a:cubicBezTo>
                    <a:pt x="1703" y="1"/>
                    <a:pt x="728" y="160"/>
                    <a:pt x="8" y="1762"/>
                  </a:cubicBezTo>
                  <a:cubicBezTo>
                    <a:pt x="1" y="1783"/>
                    <a:pt x="8" y="1803"/>
                    <a:pt x="28" y="1816"/>
                  </a:cubicBezTo>
                  <a:lnTo>
                    <a:pt x="48" y="1816"/>
                  </a:lnTo>
                  <a:cubicBezTo>
                    <a:pt x="61" y="1816"/>
                    <a:pt x="82" y="1809"/>
                    <a:pt x="88" y="1796"/>
                  </a:cubicBezTo>
                  <a:cubicBezTo>
                    <a:pt x="785" y="241"/>
                    <a:pt x="1716" y="89"/>
                    <a:pt x="2061" y="89"/>
                  </a:cubicBezTo>
                  <a:cubicBezTo>
                    <a:pt x="2144" y="89"/>
                    <a:pt x="2193" y="98"/>
                    <a:pt x="2196" y="98"/>
                  </a:cubicBezTo>
                  <a:cubicBezTo>
                    <a:pt x="2223" y="98"/>
                    <a:pt x="2243" y="84"/>
                    <a:pt x="2250" y="64"/>
                  </a:cubicBezTo>
                  <a:cubicBezTo>
                    <a:pt x="2250" y="37"/>
                    <a:pt x="2236" y="17"/>
                    <a:pt x="2216" y="10"/>
                  </a:cubicBezTo>
                  <a:cubicBezTo>
                    <a:pt x="2214" y="10"/>
                    <a:pt x="2160" y="1"/>
                    <a:pt x="206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932;p34">
              <a:extLst>
                <a:ext uri="{FF2B5EF4-FFF2-40B4-BE49-F238E27FC236}">
                  <a16:creationId xmlns:a16="http://schemas.microsoft.com/office/drawing/2014/main" id="{4CE8E186-0ED7-318D-5B73-C1BA85D9943E}"/>
                </a:ext>
              </a:extLst>
            </p:cNvPr>
            <p:cNvSpPr/>
            <p:nvPr/>
          </p:nvSpPr>
          <p:spPr>
            <a:xfrm>
              <a:off x="5110296" y="4478022"/>
              <a:ext cx="384703" cy="111323"/>
            </a:xfrm>
            <a:custGeom>
              <a:avLst/>
              <a:gdLst/>
              <a:ahLst/>
              <a:cxnLst/>
              <a:rect l="l" t="t" r="r" b="b"/>
              <a:pathLst>
                <a:path w="3435" h="994" extrusionOk="0">
                  <a:moveTo>
                    <a:pt x="51" y="0"/>
                  </a:moveTo>
                  <a:cubicBezTo>
                    <a:pt x="43" y="0"/>
                    <a:pt x="35" y="2"/>
                    <a:pt x="28" y="7"/>
                  </a:cubicBezTo>
                  <a:cubicBezTo>
                    <a:pt x="8" y="21"/>
                    <a:pt x="1" y="47"/>
                    <a:pt x="14" y="68"/>
                  </a:cubicBezTo>
                  <a:cubicBezTo>
                    <a:pt x="28" y="94"/>
                    <a:pt x="471" y="793"/>
                    <a:pt x="1330" y="960"/>
                  </a:cubicBezTo>
                  <a:cubicBezTo>
                    <a:pt x="1444" y="981"/>
                    <a:pt x="1565" y="994"/>
                    <a:pt x="1686" y="994"/>
                  </a:cubicBezTo>
                  <a:cubicBezTo>
                    <a:pt x="2230" y="994"/>
                    <a:pt x="2800" y="772"/>
                    <a:pt x="3391" y="329"/>
                  </a:cubicBezTo>
                  <a:cubicBezTo>
                    <a:pt x="3434" y="308"/>
                    <a:pt x="3403" y="251"/>
                    <a:pt x="3365" y="251"/>
                  </a:cubicBezTo>
                  <a:cubicBezTo>
                    <a:pt x="3356" y="251"/>
                    <a:pt x="3346" y="254"/>
                    <a:pt x="3337" y="262"/>
                  </a:cubicBezTo>
                  <a:cubicBezTo>
                    <a:pt x="2759" y="697"/>
                    <a:pt x="2204" y="911"/>
                    <a:pt x="1682" y="911"/>
                  </a:cubicBezTo>
                  <a:cubicBezTo>
                    <a:pt x="1568" y="911"/>
                    <a:pt x="1455" y="900"/>
                    <a:pt x="1344" y="880"/>
                  </a:cubicBezTo>
                  <a:cubicBezTo>
                    <a:pt x="525" y="719"/>
                    <a:pt x="88" y="27"/>
                    <a:pt x="82" y="21"/>
                  </a:cubicBezTo>
                  <a:cubicBezTo>
                    <a:pt x="77" y="8"/>
                    <a:pt x="64" y="0"/>
                    <a:pt x="5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933;p34">
              <a:extLst>
                <a:ext uri="{FF2B5EF4-FFF2-40B4-BE49-F238E27FC236}">
                  <a16:creationId xmlns:a16="http://schemas.microsoft.com/office/drawing/2014/main" id="{13376663-71E2-72E2-5690-DD875B68FD36}"/>
                </a:ext>
              </a:extLst>
            </p:cNvPr>
            <p:cNvSpPr/>
            <p:nvPr/>
          </p:nvSpPr>
          <p:spPr>
            <a:xfrm>
              <a:off x="5281761" y="4215728"/>
              <a:ext cx="400046" cy="299251"/>
            </a:xfrm>
            <a:custGeom>
              <a:avLst/>
              <a:gdLst/>
              <a:ahLst/>
              <a:cxnLst/>
              <a:rect l="l" t="t" r="r" b="b"/>
              <a:pathLst>
                <a:path w="3572" h="2672" extrusionOk="0">
                  <a:moveTo>
                    <a:pt x="3520" y="1"/>
                  </a:moveTo>
                  <a:cubicBezTo>
                    <a:pt x="3505" y="1"/>
                    <a:pt x="3489" y="12"/>
                    <a:pt x="3485" y="27"/>
                  </a:cubicBezTo>
                  <a:cubicBezTo>
                    <a:pt x="2699" y="1718"/>
                    <a:pt x="61" y="2584"/>
                    <a:pt x="34" y="2591"/>
                  </a:cubicBezTo>
                  <a:cubicBezTo>
                    <a:pt x="7" y="2598"/>
                    <a:pt x="1" y="2624"/>
                    <a:pt x="7" y="2645"/>
                  </a:cubicBezTo>
                  <a:cubicBezTo>
                    <a:pt x="7" y="2665"/>
                    <a:pt x="27" y="2671"/>
                    <a:pt x="48" y="2671"/>
                  </a:cubicBezTo>
                  <a:lnTo>
                    <a:pt x="54" y="2671"/>
                  </a:lnTo>
                  <a:cubicBezTo>
                    <a:pt x="81" y="2658"/>
                    <a:pt x="2760" y="1785"/>
                    <a:pt x="3558" y="60"/>
                  </a:cubicBezTo>
                  <a:cubicBezTo>
                    <a:pt x="3572" y="40"/>
                    <a:pt x="3558" y="13"/>
                    <a:pt x="3538" y="6"/>
                  </a:cubicBezTo>
                  <a:cubicBezTo>
                    <a:pt x="3533" y="3"/>
                    <a:pt x="3526" y="1"/>
                    <a:pt x="352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934;p34">
              <a:extLst>
                <a:ext uri="{FF2B5EF4-FFF2-40B4-BE49-F238E27FC236}">
                  <a16:creationId xmlns:a16="http://schemas.microsoft.com/office/drawing/2014/main" id="{4E455DE8-8B6D-6419-11DE-93A03662E63B}"/>
                </a:ext>
              </a:extLst>
            </p:cNvPr>
            <p:cNvSpPr/>
            <p:nvPr/>
          </p:nvSpPr>
          <p:spPr>
            <a:xfrm>
              <a:off x="5536663" y="4276542"/>
              <a:ext cx="151977" cy="211335"/>
            </a:xfrm>
            <a:custGeom>
              <a:avLst/>
              <a:gdLst/>
              <a:ahLst/>
              <a:cxnLst/>
              <a:rect l="l" t="t" r="r" b="b"/>
              <a:pathLst>
                <a:path w="1357" h="1887" extrusionOk="0">
                  <a:moveTo>
                    <a:pt x="1195" y="0"/>
                  </a:moveTo>
                  <a:cubicBezTo>
                    <a:pt x="1175" y="0"/>
                    <a:pt x="1155" y="21"/>
                    <a:pt x="1155" y="47"/>
                  </a:cubicBezTo>
                  <a:cubicBezTo>
                    <a:pt x="1162" y="61"/>
                    <a:pt x="1269" y="1215"/>
                    <a:pt x="27" y="1806"/>
                  </a:cubicBezTo>
                  <a:cubicBezTo>
                    <a:pt x="7" y="1813"/>
                    <a:pt x="0" y="1840"/>
                    <a:pt x="7" y="1860"/>
                  </a:cubicBezTo>
                  <a:cubicBezTo>
                    <a:pt x="14" y="1873"/>
                    <a:pt x="34" y="1880"/>
                    <a:pt x="47" y="1887"/>
                  </a:cubicBezTo>
                  <a:cubicBezTo>
                    <a:pt x="54" y="1887"/>
                    <a:pt x="61" y="1880"/>
                    <a:pt x="67" y="1880"/>
                  </a:cubicBezTo>
                  <a:cubicBezTo>
                    <a:pt x="1356" y="1262"/>
                    <a:pt x="1242" y="47"/>
                    <a:pt x="1242" y="41"/>
                  </a:cubicBezTo>
                  <a:cubicBezTo>
                    <a:pt x="1235" y="14"/>
                    <a:pt x="1215" y="0"/>
                    <a:pt x="1195"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935;p34">
              <a:extLst>
                <a:ext uri="{FF2B5EF4-FFF2-40B4-BE49-F238E27FC236}">
                  <a16:creationId xmlns:a16="http://schemas.microsoft.com/office/drawing/2014/main" id="{60C6E381-B79A-C6E1-5161-C22179DB8F68}"/>
                </a:ext>
              </a:extLst>
            </p:cNvPr>
            <p:cNvSpPr/>
            <p:nvPr/>
          </p:nvSpPr>
          <p:spPr>
            <a:xfrm>
              <a:off x="7119161" y="2757881"/>
              <a:ext cx="829435" cy="2381126"/>
            </a:xfrm>
            <a:custGeom>
              <a:avLst/>
              <a:gdLst/>
              <a:ahLst/>
              <a:cxnLst/>
              <a:rect l="l" t="t" r="r" b="b"/>
              <a:pathLst>
                <a:path w="7406" h="21261" extrusionOk="0">
                  <a:moveTo>
                    <a:pt x="1" y="0"/>
                  </a:moveTo>
                  <a:lnTo>
                    <a:pt x="115" y="4827"/>
                  </a:lnTo>
                  <a:lnTo>
                    <a:pt x="1511" y="21260"/>
                  </a:lnTo>
                  <a:lnTo>
                    <a:pt x="7405" y="21260"/>
                  </a:lnTo>
                  <a:cubicBezTo>
                    <a:pt x="7379" y="13057"/>
                    <a:pt x="6049" y="6331"/>
                    <a:pt x="5331" y="3525"/>
                  </a:cubicBezTo>
                  <a:cubicBezTo>
                    <a:pt x="5116" y="2685"/>
                    <a:pt x="4526" y="1987"/>
                    <a:pt x="3733" y="1638"/>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936;p34">
              <a:extLst>
                <a:ext uri="{FF2B5EF4-FFF2-40B4-BE49-F238E27FC236}">
                  <a16:creationId xmlns:a16="http://schemas.microsoft.com/office/drawing/2014/main" id="{B91E298A-2C6B-29B2-85E6-FDD9C653A916}"/>
                </a:ext>
              </a:extLst>
            </p:cNvPr>
            <p:cNvSpPr/>
            <p:nvPr/>
          </p:nvSpPr>
          <p:spPr>
            <a:xfrm>
              <a:off x="7559079" y="3682629"/>
              <a:ext cx="109083" cy="1460863"/>
            </a:xfrm>
            <a:custGeom>
              <a:avLst/>
              <a:gdLst/>
              <a:ahLst/>
              <a:cxnLst/>
              <a:rect l="l" t="t" r="r" b="b"/>
              <a:pathLst>
                <a:path w="974" h="13044" extrusionOk="0">
                  <a:moveTo>
                    <a:pt x="40" y="0"/>
                  </a:moveTo>
                  <a:cubicBezTo>
                    <a:pt x="20" y="7"/>
                    <a:pt x="0" y="27"/>
                    <a:pt x="7" y="47"/>
                  </a:cubicBezTo>
                  <a:cubicBezTo>
                    <a:pt x="13" y="128"/>
                    <a:pt x="886" y="8036"/>
                    <a:pt x="228" y="12996"/>
                  </a:cubicBezTo>
                  <a:cubicBezTo>
                    <a:pt x="222" y="13017"/>
                    <a:pt x="242" y="13037"/>
                    <a:pt x="262" y="13043"/>
                  </a:cubicBezTo>
                  <a:lnTo>
                    <a:pt x="269" y="13043"/>
                  </a:lnTo>
                  <a:cubicBezTo>
                    <a:pt x="289" y="13043"/>
                    <a:pt x="309" y="13030"/>
                    <a:pt x="309" y="13010"/>
                  </a:cubicBezTo>
                  <a:cubicBezTo>
                    <a:pt x="973" y="8036"/>
                    <a:pt x="101" y="121"/>
                    <a:pt x="87" y="40"/>
                  </a:cubicBezTo>
                  <a:cubicBezTo>
                    <a:pt x="87" y="14"/>
                    <a:pt x="67" y="0"/>
                    <a:pt x="4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937;p34">
              <a:extLst>
                <a:ext uri="{FF2B5EF4-FFF2-40B4-BE49-F238E27FC236}">
                  <a16:creationId xmlns:a16="http://schemas.microsoft.com/office/drawing/2014/main" id="{E16B0AE8-3086-5721-4C35-EDD7449F4CA7}"/>
                </a:ext>
              </a:extLst>
            </p:cNvPr>
            <p:cNvSpPr/>
            <p:nvPr/>
          </p:nvSpPr>
          <p:spPr>
            <a:xfrm>
              <a:off x="5931336" y="2543633"/>
              <a:ext cx="425693" cy="511257"/>
            </a:xfrm>
            <a:custGeom>
              <a:avLst/>
              <a:gdLst/>
              <a:ahLst/>
              <a:cxnLst/>
              <a:rect l="l" t="t" r="r" b="b"/>
              <a:pathLst>
                <a:path w="3801" h="4565" extrusionOk="0">
                  <a:moveTo>
                    <a:pt x="3800" y="0"/>
                  </a:moveTo>
                  <a:lnTo>
                    <a:pt x="2014" y="423"/>
                  </a:lnTo>
                  <a:lnTo>
                    <a:pt x="1" y="2914"/>
                  </a:lnTo>
                  <a:cubicBezTo>
                    <a:pt x="1" y="2914"/>
                    <a:pt x="31" y="2912"/>
                    <a:pt x="87" y="2912"/>
                  </a:cubicBezTo>
                  <a:cubicBezTo>
                    <a:pt x="520" y="2912"/>
                    <a:pt x="2459" y="3002"/>
                    <a:pt x="3357" y="4565"/>
                  </a:cubicBezTo>
                  <a:cubicBezTo>
                    <a:pt x="3357" y="4565"/>
                    <a:pt x="1632" y="1222"/>
                    <a:pt x="3800" y="7"/>
                  </a:cubicBezTo>
                  <a:lnTo>
                    <a:pt x="380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938;p34">
              <a:extLst>
                <a:ext uri="{FF2B5EF4-FFF2-40B4-BE49-F238E27FC236}">
                  <a16:creationId xmlns:a16="http://schemas.microsoft.com/office/drawing/2014/main" id="{6B03FCB0-C392-7E5F-042D-657A9ECE1E64}"/>
                </a:ext>
              </a:extLst>
            </p:cNvPr>
            <p:cNvSpPr/>
            <p:nvPr/>
          </p:nvSpPr>
          <p:spPr>
            <a:xfrm>
              <a:off x="5926072" y="2538929"/>
              <a:ext cx="439356" cy="520553"/>
            </a:xfrm>
            <a:custGeom>
              <a:avLst/>
              <a:gdLst/>
              <a:ahLst/>
              <a:cxnLst/>
              <a:rect l="l" t="t" r="r" b="b"/>
              <a:pathLst>
                <a:path w="3923" h="4648" extrusionOk="0">
                  <a:moveTo>
                    <a:pt x="3860" y="0"/>
                  </a:moveTo>
                  <a:cubicBezTo>
                    <a:pt x="3856" y="0"/>
                    <a:pt x="3852" y="1"/>
                    <a:pt x="3847" y="2"/>
                  </a:cubicBezTo>
                  <a:lnTo>
                    <a:pt x="2061" y="418"/>
                  </a:lnTo>
                  <a:cubicBezTo>
                    <a:pt x="2055" y="425"/>
                    <a:pt x="2048" y="425"/>
                    <a:pt x="2041" y="438"/>
                  </a:cubicBezTo>
                  <a:lnTo>
                    <a:pt x="27" y="2929"/>
                  </a:lnTo>
                  <a:cubicBezTo>
                    <a:pt x="1" y="2956"/>
                    <a:pt x="21" y="2996"/>
                    <a:pt x="61" y="2996"/>
                  </a:cubicBezTo>
                  <a:cubicBezTo>
                    <a:pt x="63" y="2996"/>
                    <a:pt x="87" y="2995"/>
                    <a:pt x="130" y="2995"/>
                  </a:cubicBezTo>
                  <a:cubicBezTo>
                    <a:pt x="521" y="2995"/>
                    <a:pt x="2481" y="3071"/>
                    <a:pt x="3377" y="4627"/>
                  </a:cubicBezTo>
                  <a:cubicBezTo>
                    <a:pt x="3384" y="4640"/>
                    <a:pt x="3397" y="4647"/>
                    <a:pt x="3411" y="4647"/>
                  </a:cubicBezTo>
                  <a:cubicBezTo>
                    <a:pt x="3417" y="4647"/>
                    <a:pt x="3417" y="4647"/>
                    <a:pt x="3424" y="4640"/>
                  </a:cubicBezTo>
                  <a:cubicBezTo>
                    <a:pt x="3444" y="4634"/>
                    <a:pt x="3451" y="4607"/>
                    <a:pt x="3438" y="4587"/>
                  </a:cubicBezTo>
                  <a:cubicBezTo>
                    <a:pt x="3438" y="4573"/>
                    <a:pt x="2941" y="3607"/>
                    <a:pt x="2820" y="2539"/>
                  </a:cubicBezTo>
                  <a:cubicBezTo>
                    <a:pt x="2813" y="2512"/>
                    <a:pt x="2793" y="2499"/>
                    <a:pt x="2773" y="2499"/>
                  </a:cubicBezTo>
                  <a:cubicBezTo>
                    <a:pt x="2753" y="2506"/>
                    <a:pt x="2733" y="2526"/>
                    <a:pt x="2739" y="2546"/>
                  </a:cubicBezTo>
                  <a:cubicBezTo>
                    <a:pt x="2807" y="3117"/>
                    <a:pt x="2954" y="3674"/>
                    <a:pt x="3176" y="4197"/>
                  </a:cubicBezTo>
                  <a:cubicBezTo>
                    <a:pt x="2202" y="2996"/>
                    <a:pt x="544" y="2915"/>
                    <a:pt x="142" y="2915"/>
                  </a:cubicBezTo>
                  <a:lnTo>
                    <a:pt x="2095" y="499"/>
                  </a:lnTo>
                  <a:lnTo>
                    <a:pt x="3867" y="82"/>
                  </a:lnTo>
                  <a:cubicBezTo>
                    <a:pt x="3923" y="70"/>
                    <a:pt x="3910" y="0"/>
                    <a:pt x="386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939;p34">
              <a:extLst>
                <a:ext uri="{FF2B5EF4-FFF2-40B4-BE49-F238E27FC236}">
                  <a16:creationId xmlns:a16="http://schemas.microsoft.com/office/drawing/2014/main" id="{7323B896-2DF2-610A-004E-F7FA3E496C9D}"/>
                </a:ext>
              </a:extLst>
            </p:cNvPr>
            <p:cNvSpPr/>
            <p:nvPr/>
          </p:nvSpPr>
          <p:spPr>
            <a:xfrm>
              <a:off x="6727512" y="2543633"/>
              <a:ext cx="630868" cy="754846"/>
            </a:xfrm>
            <a:custGeom>
              <a:avLst/>
              <a:gdLst/>
              <a:ahLst/>
              <a:cxnLst/>
              <a:rect l="l" t="t" r="r" b="b"/>
              <a:pathLst>
                <a:path w="5633" h="6740" extrusionOk="0">
                  <a:moveTo>
                    <a:pt x="1" y="0"/>
                  </a:moveTo>
                  <a:lnTo>
                    <a:pt x="1806" y="779"/>
                  </a:lnTo>
                  <a:cubicBezTo>
                    <a:pt x="2108" y="906"/>
                    <a:pt x="2256" y="1235"/>
                    <a:pt x="2162" y="1544"/>
                  </a:cubicBezTo>
                  <a:lnTo>
                    <a:pt x="1961" y="2209"/>
                  </a:lnTo>
                  <a:cubicBezTo>
                    <a:pt x="1826" y="2638"/>
                    <a:pt x="1941" y="3102"/>
                    <a:pt x="2256" y="3424"/>
                  </a:cubicBezTo>
                  <a:cubicBezTo>
                    <a:pt x="3129" y="4310"/>
                    <a:pt x="3612" y="5498"/>
                    <a:pt x="3612" y="6740"/>
                  </a:cubicBezTo>
                  <a:cubicBezTo>
                    <a:pt x="3612" y="6740"/>
                    <a:pt x="3847" y="3598"/>
                    <a:pt x="5633" y="3370"/>
                  </a:cubicBezTo>
                  <a:cubicBezTo>
                    <a:pt x="5633" y="3370"/>
                    <a:pt x="3787" y="3108"/>
                    <a:pt x="3370" y="1564"/>
                  </a:cubicBezTo>
                  <a:cubicBezTo>
                    <a:pt x="2954" y="20"/>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940;p34">
              <a:extLst>
                <a:ext uri="{FF2B5EF4-FFF2-40B4-BE49-F238E27FC236}">
                  <a16:creationId xmlns:a16="http://schemas.microsoft.com/office/drawing/2014/main" id="{9E86503C-C106-8F07-1C13-6BD8CB9986B0}"/>
                </a:ext>
              </a:extLst>
            </p:cNvPr>
            <p:cNvSpPr/>
            <p:nvPr/>
          </p:nvSpPr>
          <p:spPr>
            <a:xfrm>
              <a:off x="6723032" y="2539041"/>
              <a:ext cx="642179" cy="764030"/>
            </a:xfrm>
            <a:custGeom>
              <a:avLst/>
              <a:gdLst/>
              <a:ahLst/>
              <a:cxnLst/>
              <a:rect l="l" t="t" r="r" b="b"/>
              <a:pathLst>
                <a:path w="5734" h="6822" extrusionOk="0">
                  <a:moveTo>
                    <a:pt x="47" y="1"/>
                  </a:moveTo>
                  <a:cubicBezTo>
                    <a:pt x="27" y="1"/>
                    <a:pt x="7" y="14"/>
                    <a:pt x="0" y="41"/>
                  </a:cubicBezTo>
                  <a:cubicBezTo>
                    <a:pt x="0" y="61"/>
                    <a:pt x="20" y="81"/>
                    <a:pt x="41" y="88"/>
                  </a:cubicBezTo>
                  <a:cubicBezTo>
                    <a:pt x="3216" y="269"/>
                    <a:pt x="3377" y="1599"/>
                    <a:pt x="3377" y="1619"/>
                  </a:cubicBezTo>
                  <a:cubicBezTo>
                    <a:pt x="3713" y="2861"/>
                    <a:pt x="4961" y="3290"/>
                    <a:pt x="5458" y="3411"/>
                  </a:cubicBezTo>
                  <a:cubicBezTo>
                    <a:pt x="4236" y="3733"/>
                    <a:pt x="3813" y="5445"/>
                    <a:pt x="3672" y="6298"/>
                  </a:cubicBezTo>
                  <a:cubicBezTo>
                    <a:pt x="3558" y="5217"/>
                    <a:pt x="3088" y="4210"/>
                    <a:pt x="2330" y="3438"/>
                  </a:cubicBezTo>
                  <a:cubicBezTo>
                    <a:pt x="2021" y="3129"/>
                    <a:pt x="1913" y="2673"/>
                    <a:pt x="2041" y="2263"/>
                  </a:cubicBezTo>
                  <a:lnTo>
                    <a:pt x="2242" y="1592"/>
                  </a:lnTo>
                  <a:cubicBezTo>
                    <a:pt x="2256" y="1572"/>
                    <a:pt x="2242" y="1545"/>
                    <a:pt x="2216" y="1545"/>
                  </a:cubicBezTo>
                  <a:cubicBezTo>
                    <a:pt x="2211" y="1543"/>
                    <a:pt x="2206" y="1542"/>
                    <a:pt x="2201" y="1542"/>
                  </a:cubicBezTo>
                  <a:cubicBezTo>
                    <a:pt x="2187" y="1542"/>
                    <a:pt x="2174" y="1551"/>
                    <a:pt x="2169" y="1572"/>
                  </a:cubicBezTo>
                  <a:lnTo>
                    <a:pt x="1960" y="2236"/>
                  </a:lnTo>
                  <a:cubicBezTo>
                    <a:pt x="1826" y="2679"/>
                    <a:pt x="1940" y="3163"/>
                    <a:pt x="2269" y="3492"/>
                  </a:cubicBezTo>
                  <a:cubicBezTo>
                    <a:pt x="3135" y="4364"/>
                    <a:pt x="3619" y="5546"/>
                    <a:pt x="3612" y="6781"/>
                  </a:cubicBezTo>
                  <a:cubicBezTo>
                    <a:pt x="3612" y="6801"/>
                    <a:pt x="3632" y="6821"/>
                    <a:pt x="3652" y="6821"/>
                  </a:cubicBezTo>
                  <a:cubicBezTo>
                    <a:pt x="3672" y="6821"/>
                    <a:pt x="3692" y="6801"/>
                    <a:pt x="3692" y="6781"/>
                  </a:cubicBezTo>
                  <a:cubicBezTo>
                    <a:pt x="3699" y="6747"/>
                    <a:pt x="3947" y="3673"/>
                    <a:pt x="5679" y="3451"/>
                  </a:cubicBezTo>
                  <a:cubicBezTo>
                    <a:pt x="5733" y="3451"/>
                    <a:pt x="5733" y="3364"/>
                    <a:pt x="5679" y="3364"/>
                  </a:cubicBezTo>
                  <a:cubicBezTo>
                    <a:pt x="5659" y="3364"/>
                    <a:pt x="3860" y="3096"/>
                    <a:pt x="3457" y="1605"/>
                  </a:cubicBezTo>
                  <a:cubicBezTo>
                    <a:pt x="3451" y="1545"/>
                    <a:pt x="3303" y="189"/>
                    <a:pt x="4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5" name="Google Shape;941;p34">
            <a:extLst>
              <a:ext uri="{FF2B5EF4-FFF2-40B4-BE49-F238E27FC236}">
                <a16:creationId xmlns:a16="http://schemas.microsoft.com/office/drawing/2014/main" id="{2FE8DA2B-4230-0BE8-6486-2E355D144735}"/>
              </a:ext>
            </a:extLst>
          </p:cNvPr>
          <p:cNvGrpSpPr/>
          <p:nvPr/>
        </p:nvGrpSpPr>
        <p:grpSpPr>
          <a:xfrm>
            <a:off x="-247436" y="3259497"/>
            <a:ext cx="2055886" cy="1972978"/>
            <a:chOff x="-137136" y="2661597"/>
            <a:chExt cx="2055886" cy="1972978"/>
          </a:xfrm>
        </p:grpSpPr>
        <p:sp>
          <p:nvSpPr>
            <p:cNvPr id="96" name="Google Shape;942;p34">
              <a:extLst>
                <a:ext uri="{FF2B5EF4-FFF2-40B4-BE49-F238E27FC236}">
                  <a16:creationId xmlns:a16="http://schemas.microsoft.com/office/drawing/2014/main" id="{0ADBD5BE-8CD5-014E-0E49-1AB4465E3BC3}"/>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943;p34">
              <a:extLst>
                <a:ext uri="{FF2B5EF4-FFF2-40B4-BE49-F238E27FC236}">
                  <a16:creationId xmlns:a16="http://schemas.microsoft.com/office/drawing/2014/main" id="{616834B8-C946-6A7C-B85F-71E5D9C14A3F}"/>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944;p34">
              <a:extLst>
                <a:ext uri="{FF2B5EF4-FFF2-40B4-BE49-F238E27FC236}">
                  <a16:creationId xmlns:a16="http://schemas.microsoft.com/office/drawing/2014/main" id="{0500ECBA-3A33-0F41-3114-4D7DBD5BC233}"/>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945;p34">
              <a:extLst>
                <a:ext uri="{FF2B5EF4-FFF2-40B4-BE49-F238E27FC236}">
                  <a16:creationId xmlns:a16="http://schemas.microsoft.com/office/drawing/2014/main" id="{FBAA6654-67D3-6B50-230A-A118C3A18E1A}"/>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946;p34">
              <a:extLst>
                <a:ext uri="{FF2B5EF4-FFF2-40B4-BE49-F238E27FC236}">
                  <a16:creationId xmlns:a16="http://schemas.microsoft.com/office/drawing/2014/main" id="{70B5A0BF-D157-0A0A-150E-5F0794DBCC38}"/>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947;p34">
              <a:extLst>
                <a:ext uri="{FF2B5EF4-FFF2-40B4-BE49-F238E27FC236}">
                  <a16:creationId xmlns:a16="http://schemas.microsoft.com/office/drawing/2014/main" id="{833148EA-9A8F-5C45-15A7-4E6B449A0371}"/>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948;p34">
              <a:extLst>
                <a:ext uri="{FF2B5EF4-FFF2-40B4-BE49-F238E27FC236}">
                  <a16:creationId xmlns:a16="http://schemas.microsoft.com/office/drawing/2014/main" id="{6BA233F0-FBEF-D2FC-6ACD-B129FC60042C}"/>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949;p34">
              <a:extLst>
                <a:ext uri="{FF2B5EF4-FFF2-40B4-BE49-F238E27FC236}">
                  <a16:creationId xmlns:a16="http://schemas.microsoft.com/office/drawing/2014/main" id="{A99D1890-B264-CC99-A450-A1197BCC4FD9}"/>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950;p34">
              <a:extLst>
                <a:ext uri="{FF2B5EF4-FFF2-40B4-BE49-F238E27FC236}">
                  <a16:creationId xmlns:a16="http://schemas.microsoft.com/office/drawing/2014/main" id="{6918DE26-0650-A49A-FDFE-401FDD2DF051}"/>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951;p34">
              <a:extLst>
                <a:ext uri="{FF2B5EF4-FFF2-40B4-BE49-F238E27FC236}">
                  <a16:creationId xmlns:a16="http://schemas.microsoft.com/office/drawing/2014/main" id="{0EF87321-8528-C3D9-24B6-4F3577E405B7}"/>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952;p34">
              <a:extLst>
                <a:ext uri="{FF2B5EF4-FFF2-40B4-BE49-F238E27FC236}">
                  <a16:creationId xmlns:a16="http://schemas.microsoft.com/office/drawing/2014/main" id="{058F4FBF-7FA0-E732-37D7-3EB44A225291}"/>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953;p34">
              <a:extLst>
                <a:ext uri="{FF2B5EF4-FFF2-40B4-BE49-F238E27FC236}">
                  <a16:creationId xmlns:a16="http://schemas.microsoft.com/office/drawing/2014/main" id="{227C351E-61CA-84B3-027F-93D63FD56227}"/>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954;p34">
              <a:extLst>
                <a:ext uri="{FF2B5EF4-FFF2-40B4-BE49-F238E27FC236}">
                  <a16:creationId xmlns:a16="http://schemas.microsoft.com/office/drawing/2014/main" id="{B689BB7C-73CC-00A5-362C-F5020DC0A480}"/>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955;p34">
              <a:extLst>
                <a:ext uri="{FF2B5EF4-FFF2-40B4-BE49-F238E27FC236}">
                  <a16:creationId xmlns:a16="http://schemas.microsoft.com/office/drawing/2014/main" id="{C38D8341-ED3D-F351-4E7B-9A6959BC7E91}"/>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956;p34">
              <a:extLst>
                <a:ext uri="{FF2B5EF4-FFF2-40B4-BE49-F238E27FC236}">
                  <a16:creationId xmlns:a16="http://schemas.microsoft.com/office/drawing/2014/main" id="{546F9463-D28F-DCC9-6CB7-D7670AD0743A}"/>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957;p34">
              <a:extLst>
                <a:ext uri="{FF2B5EF4-FFF2-40B4-BE49-F238E27FC236}">
                  <a16:creationId xmlns:a16="http://schemas.microsoft.com/office/drawing/2014/main" id="{1CF13F57-A16E-F2EA-94A1-FE15B0FC3FB8}"/>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958;p34">
              <a:extLst>
                <a:ext uri="{FF2B5EF4-FFF2-40B4-BE49-F238E27FC236}">
                  <a16:creationId xmlns:a16="http://schemas.microsoft.com/office/drawing/2014/main" id="{0D90098B-6721-6ABF-B171-752FADCA88E7}"/>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959;p34">
              <a:extLst>
                <a:ext uri="{FF2B5EF4-FFF2-40B4-BE49-F238E27FC236}">
                  <a16:creationId xmlns:a16="http://schemas.microsoft.com/office/drawing/2014/main" id="{EE45EDB3-AE72-849E-5B12-0865EFBA2CB0}"/>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960;p34">
              <a:extLst>
                <a:ext uri="{FF2B5EF4-FFF2-40B4-BE49-F238E27FC236}">
                  <a16:creationId xmlns:a16="http://schemas.microsoft.com/office/drawing/2014/main" id="{33D178B5-753A-B092-81C5-FE495F64A8BF}"/>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961;p34">
              <a:extLst>
                <a:ext uri="{FF2B5EF4-FFF2-40B4-BE49-F238E27FC236}">
                  <a16:creationId xmlns:a16="http://schemas.microsoft.com/office/drawing/2014/main" id="{AD6F1441-4AC7-3591-36CE-2A66F456FC9B}"/>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962;p34">
              <a:extLst>
                <a:ext uri="{FF2B5EF4-FFF2-40B4-BE49-F238E27FC236}">
                  <a16:creationId xmlns:a16="http://schemas.microsoft.com/office/drawing/2014/main" id="{9F805F00-6483-B550-97BA-6D9D63FA1513}"/>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963;p34">
              <a:extLst>
                <a:ext uri="{FF2B5EF4-FFF2-40B4-BE49-F238E27FC236}">
                  <a16:creationId xmlns:a16="http://schemas.microsoft.com/office/drawing/2014/main" id="{EC2651A8-7D58-7BE7-7CE2-829505360C4F}"/>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964;p34">
              <a:extLst>
                <a:ext uri="{FF2B5EF4-FFF2-40B4-BE49-F238E27FC236}">
                  <a16:creationId xmlns:a16="http://schemas.microsoft.com/office/drawing/2014/main" id="{0891195D-2593-E6AE-4DE3-0A808F97E284}"/>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965;p34">
              <a:extLst>
                <a:ext uri="{FF2B5EF4-FFF2-40B4-BE49-F238E27FC236}">
                  <a16:creationId xmlns:a16="http://schemas.microsoft.com/office/drawing/2014/main" id="{6F790912-9714-54E7-CF20-656A292C688E}"/>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966;p34">
              <a:extLst>
                <a:ext uri="{FF2B5EF4-FFF2-40B4-BE49-F238E27FC236}">
                  <a16:creationId xmlns:a16="http://schemas.microsoft.com/office/drawing/2014/main" id="{5BBB5353-AA0F-2E3B-0B2A-10404AB4ED10}"/>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967;p34">
              <a:extLst>
                <a:ext uri="{FF2B5EF4-FFF2-40B4-BE49-F238E27FC236}">
                  <a16:creationId xmlns:a16="http://schemas.microsoft.com/office/drawing/2014/main" id="{6F3B3C99-F35A-FB93-7C8F-D960DA30F72B}"/>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968;p34">
              <a:extLst>
                <a:ext uri="{FF2B5EF4-FFF2-40B4-BE49-F238E27FC236}">
                  <a16:creationId xmlns:a16="http://schemas.microsoft.com/office/drawing/2014/main" id="{40D966E9-C233-78CC-6540-206B60409FB0}"/>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969;p34">
              <a:extLst>
                <a:ext uri="{FF2B5EF4-FFF2-40B4-BE49-F238E27FC236}">
                  <a16:creationId xmlns:a16="http://schemas.microsoft.com/office/drawing/2014/main" id="{336D4541-69B6-DF7E-C78C-4D2CCD3193CC}"/>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970;p34">
              <a:extLst>
                <a:ext uri="{FF2B5EF4-FFF2-40B4-BE49-F238E27FC236}">
                  <a16:creationId xmlns:a16="http://schemas.microsoft.com/office/drawing/2014/main" id="{97E0D779-964E-E92A-E889-7190D74BC24A}"/>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971;p34">
              <a:extLst>
                <a:ext uri="{FF2B5EF4-FFF2-40B4-BE49-F238E27FC236}">
                  <a16:creationId xmlns:a16="http://schemas.microsoft.com/office/drawing/2014/main" id="{9B040C72-6BE7-3A5C-369A-A544D904C803}"/>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972;p34">
              <a:extLst>
                <a:ext uri="{FF2B5EF4-FFF2-40B4-BE49-F238E27FC236}">
                  <a16:creationId xmlns:a16="http://schemas.microsoft.com/office/drawing/2014/main" id="{59918014-E14F-5EFF-99B8-D51F13E6C88F}"/>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973;p34">
              <a:extLst>
                <a:ext uri="{FF2B5EF4-FFF2-40B4-BE49-F238E27FC236}">
                  <a16:creationId xmlns:a16="http://schemas.microsoft.com/office/drawing/2014/main" id="{56C7FF6D-2037-BEBF-CB0F-0CACA1FED169}"/>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974;p34">
              <a:extLst>
                <a:ext uri="{FF2B5EF4-FFF2-40B4-BE49-F238E27FC236}">
                  <a16:creationId xmlns:a16="http://schemas.microsoft.com/office/drawing/2014/main" id="{FE6AEB68-8C15-DF32-56D5-2B843D36AEBE}"/>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975;p34">
              <a:extLst>
                <a:ext uri="{FF2B5EF4-FFF2-40B4-BE49-F238E27FC236}">
                  <a16:creationId xmlns:a16="http://schemas.microsoft.com/office/drawing/2014/main" id="{3EE79F68-EBCD-D602-DD01-F6D7D0C0A690}"/>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976;p34">
              <a:extLst>
                <a:ext uri="{FF2B5EF4-FFF2-40B4-BE49-F238E27FC236}">
                  <a16:creationId xmlns:a16="http://schemas.microsoft.com/office/drawing/2014/main" id="{F09ABC56-CCC0-5BD5-6CB5-BF70ED08B1DD}"/>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977;p34">
              <a:extLst>
                <a:ext uri="{FF2B5EF4-FFF2-40B4-BE49-F238E27FC236}">
                  <a16:creationId xmlns:a16="http://schemas.microsoft.com/office/drawing/2014/main" id="{A3083C92-1A26-5B77-39EC-A0952E9309A6}"/>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978;p34">
              <a:extLst>
                <a:ext uri="{FF2B5EF4-FFF2-40B4-BE49-F238E27FC236}">
                  <a16:creationId xmlns:a16="http://schemas.microsoft.com/office/drawing/2014/main" id="{95B3B94E-67A5-3286-7D2B-ED661BA9F767}"/>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979;p34">
              <a:extLst>
                <a:ext uri="{FF2B5EF4-FFF2-40B4-BE49-F238E27FC236}">
                  <a16:creationId xmlns:a16="http://schemas.microsoft.com/office/drawing/2014/main" id="{0CBCC897-F4D1-224C-CF47-AFCEA3D37F5F}"/>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980;p34">
              <a:extLst>
                <a:ext uri="{FF2B5EF4-FFF2-40B4-BE49-F238E27FC236}">
                  <a16:creationId xmlns:a16="http://schemas.microsoft.com/office/drawing/2014/main" id="{91B13CD2-941F-C3BD-8E46-C6D1BB806971}"/>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981;p34">
              <a:extLst>
                <a:ext uri="{FF2B5EF4-FFF2-40B4-BE49-F238E27FC236}">
                  <a16:creationId xmlns:a16="http://schemas.microsoft.com/office/drawing/2014/main" id="{7BBDCEF1-91A9-6199-BFB0-10479AF1D10D}"/>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982;p34">
              <a:extLst>
                <a:ext uri="{FF2B5EF4-FFF2-40B4-BE49-F238E27FC236}">
                  <a16:creationId xmlns:a16="http://schemas.microsoft.com/office/drawing/2014/main" id="{45AC03C1-1FEA-CA56-7D32-3D75727EDE3D}"/>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983;p34">
              <a:extLst>
                <a:ext uri="{FF2B5EF4-FFF2-40B4-BE49-F238E27FC236}">
                  <a16:creationId xmlns:a16="http://schemas.microsoft.com/office/drawing/2014/main" id="{9E6381A6-169B-390F-2792-59B9BADA981F}"/>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984;p34">
              <a:extLst>
                <a:ext uri="{FF2B5EF4-FFF2-40B4-BE49-F238E27FC236}">
                  <a16:creationId xmlns:a16="http://schemas.microsoft.com/office/drawing/2014/main" id="{04ED9A23-3666-21AD-1AF6-40E5CBFBB33C}"/>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985;p34">
              <a:extLst>
                <a:ext uri="{FF2B5EF4-FFF2-40B4-BE49-F238E27FC236}">
                  <a16:creationId xmlns:a16="http://schemas.microsoft.com/office/drawing/2014/main" id="{42D36451-74D5-57EF-2F7B-B13186C7C2B2}"/>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986;p34">
              <a:extLst>
                <a:ext uri="{FF2B5EF4-FFF2-40B4-BE49-F238E27FC236}">
                  <a16:creationId xmlns:a16="http://schemas.microsoft.com/office/drawing/2014/main" id="{BFE6256A-F875-E0DB-87EB-EA55A06282BF}"/>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987;p34">
              <a:extLst>
                <a:ext uri="{FF2B5EF4-FFF2-40B4-BE49-F238E27FC236}">
                  <a16:creationId xmlns:a16="http://schemas.microsoft.com/office/drawing/2014/main" id="{6F3E7B93-A72B-8FF6-9380-DC6DADAC7B2C}"/>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988;p34">
              <a:extLst>
                <a:ext uri="{FF2B5EF4-FFF2-40B4-BE49-F238E27FC236}">
                  <a16:creationId xmlns:a16="http://schemas.microsoft.com/office/drawing/2014/main" id="{B35886FF-9DC3-1F2F-1A3A-580556CD43A7}"/>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989;p34">
              <a:extLst>
                <a:ext uri="{FF2B5EF4-FFF2-40B4-BE49-F238E27FC236}">
                  <a16:creationId xmlns:a16="http://schemas.microsoft.com/office/drawing/2014/main" id="{483F2790-1CEF-72D2-C6E6-6A41CA376E80}"/>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990;p34">
              <a:extLst>
                <a:ext uri="{FF2B5EF4-FFF2-40B4-BE49-F238E27FC236}">
                  <a16:creationId xmlns:a16="http://schemas.microsoft.com/office/drawing/2014/main" id="{528122F9-3184-4A0E-E2F7-5D921332947E}"/>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991;p34">
              <a:extLst>
                <a:ext uri="{FF2B5EF4-FFF2-40B4-BE49-F238E27FC236}">
                  <a16:creationId xmlns:a16="http://schemas.microsoft.com/office/drawing/2014/main" id="{EE5ADBAD-D658-072C-9BF6-A6BDB2C3F022}"/>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992;p34">
              <a:extLst>
                <a:ext uri="{FF2B5EF4-FFF2-40B4-BE49-F238E27FC236}">
                  <a16:creationId xmlns:a16="http://schemas.microsoft.com/office/drawing/2014/main" id="{B634BE01-AB3C-2B45-2710-B6007576C255}"/>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993;p34">
              <a:extLst>
                <a:ext uri="{FF2B5EF4-FFF2-40B4-BE49-F238E27FC236}">
                  <a16:creationId xmlns:a16="http://schemas.microsoft.com/office/drawing/2014/main" id="{A4AF8885-6D91-942A-3365-6D743B74C36F}"/>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994;p34">
              <a:extLst>
                <a:ext uri="{FF2B5EF4-FFF2-40B4-BE49-F238E27FC236}">
                  <a16:creationId xmlns:a16="http://schemas.microsoft.com/office/drawing/2014/main" id="{C4098CFE-6E89-50F5-0042-B9741F42F049}"/>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995;p34">
              <a:extLst>
                <a:ext uri="{FF2B5EF4-FFF2-40B4-BE49-F238E27FC236}">
                  <a16:creationId xmlns:a16="http://schemas.microsoft.com/office/drawing/2014/main" id="{44B1D7E9-FA71-B883-234D-FAAAF40F8B7E}"/>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996;p34">
              <a:extLst>
                <a:ext uri="{FF2B5EF4-FFF2-40B4-BE49-F238E27FC236}">
                  <a16:creationId xmlns:a16="http://schemas.microsoft.com/office/drawing/2014/main" id="{F160DD3A-3D72-5BD4-43DB-B8A6DC6A22CF}"/>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997;p34">
              <a:extLst>
                <a:ext uri="{FF2B5EF4-FFF2-40B4-BE49-F238E27FC236}">
                  <a16:creationId xmlns:a16="http://schemas.microsoft.com/office/drawing/2014/main" id="{1E57469F-E1B7-F279-D131-519ABDB1C334}"/>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998;p34">
              <a:extLst>
                <a:ext uri="{FF2B5EF4-FFF2-40B4-BE49-F238E27FC236}">
                  <a16:creationId xmlns:a16="http://schemas.microsoft.com/office/drawing/2014/main" id="{F6D5F4F9-1091-6FA2-F290-32E666847A8A}"/>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999;p34">
              <a:extLst>
                <a:ext uri="{FF2B5EF4-FFF2-40B4-BE49-F238E27FC236}">
                  <a16:creationId xmlns:a16="http://schemas.microsoft.com/office/drawing/2014/main" id="{FF269269-8F51-9DDF-BBAE-5ED50DBD1F39}"/>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000;p34">
              <a:extLst>
                <a:ext uri="{FF2B5EF4-FFF2-40B4-BE49-F238E27FC236}">
                  <a16:creationId xmlns:a16="http://schemas.microsoft.com/office/drawing/2014/main" id="{51870657-2897-0D15-1EE7-70221D1A8E59}"/>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001;p34">
              <a:extLst>
                <a:ext uri="{FF2B5EF4-FFF2-40B4-BE49-F238E27FC236}">
                  <a16:creationId xmlns:a16="http://schemas.microsoft.com/office/drawing/2014/main" id="{AC5E8B76-F414-627B-4197-A013CC3A1F3A}"/>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002;p34">
              <a:extLst>
                <a:ext uri="{FF2B5EF4-FFF2-40B4-BE49-F238E27FC236}">
                  <a16:creationId xmlns:a16="http://schemas.microsoft.com/office/drawing/2014/main" id="{A7DCBC1C-B3C7-F66B-CE1B-74F6D55E40F1}"/>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003;p34">
              <a:extLst>
                <a:ext uri="{FF2B5EF4-FFF2-40B4-BE49-F238E27FC236}">
                  <a16:creationId xmlns:a16="http://schemas.microsoft.com/office/drawing/2014/main" id="{CB4E9F76-4DE0-177A-9DB1-48DEE997F6A5}"/>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004;p34">
              <a:extLst>
                <a:ext uri="{FF2B5EF4-FFF2-40B4-BE49-F238E27FC236}">
                  <a16:creationId xmlns:a16="http://schemas.microsoft.com/office/drawing/2014/main" id="{C0EC1272-BC4C-435F-5D4B-0C161ACAAF3C}"/>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005;p34">
              <a:extLst>
                <a:ext uri="{FF2B5EF4-FFF2-40B4-BE49-F238E27FC236}">
                  <a16:creationId xmlns:a16="http://schemas.microsoft.com/office/drawing/2014/main" id="{624BD40C-745B-467B-AB92-38B594EA7F39}"/>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006;p34">
              <a:extLst>
                <a:ext uri="{FF2B5EF4-FFF2-40B4-BE49-F238E27FC236}">
                  <a16:creationId xmlns:a16="http://schemas.microsoft.com/office/drawing/2014/main" id="{B6E57257-FAD7-AF95-4669-1CD89DCA2FCE}"/>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007;p34">
              <a:extLst>
                <a:ext uri="{FF2B5EF4-FFF2-40B4-BE49-F238E27FC236}">
                  <a16:creationId xmlns:a16="http://schemas.microsoft.com/office/drawing/2014/main" id="{52309164-9931-0736-C444-81632E43105F}"/>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2" name="Google Shape;1008;p34">
            <a:extLst>
              <a:ext uri="{FF2B5EF4-FFF2-40B4-BE49-F238E27FC236}">
                <a16:creationId xmlns:a16="http://schemas.microsoft.com/office/drawing/2014/main" id="{853ADBB5-3296-7536-1E36-B1BAFB716157}"/>
              </a:ext>
            </a:extLst>
          </p:cNvPr>
          <p:cNvGrpSpPr/>
          <p:nvPr/>
        </p:nvGrpSpPr>
        <p:grpSpPr>
          <a:xfrm>
            <a:off x="2090840" y="3056944"/>
            <a:ext cx="1140309" cy="1001791"/>
            <a:chOff x="2473840" y="2528419"/>
            <a:chExt cx="1140309" cy="1001791"/>
          </a:xfrm>
        </p:grpSpPr>
        <p:sp>
          <p:nvSpPr>
            <p:cNvPr id="163" name="Google Shape;1009;p34">
              <a:extLst>
                <a:ext uri="{FF2B5EF4-FFF2-40B4-BE49-F238E27FC236}">
                  <a16:creationId xmlns:a16="http://schemas.microsoft.com/office/drawing/2014/main" id="{FBB63DB7-3017-AD85-62F4-A27D7B1C8A41}"/>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1010;p34">
              <a:extLst>
                <a:ext uri="{FF2B5EF4-FFF2-40B4-BE49-F238E27FC236}">
                  <a16:creationId xmlns:a16="http://schemas.microsoft.com/office/drawing/2014/main" id="{2A2F6508-B440-9F22-EF99-5B2C93D19214}"/>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1011;p34">
              <a:extLst>
                <a:ext uri="{FF2B5EF4-FFF2-40B4-BE49-F238E27FC236}">
                  <a16:creationId xmlns:a16="http://schemas.microsoft.com/office/drawing/2014/main" id="{1E4BA532-5AE2-5842-254B-381AD1364564}"/>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1012;p34">
              <a:extLst>
                <a:ext uri="{FF2B5EF4-FFF2-40B4-BE49-F238E27FC236}">
                  <a16:creationId xmlns:a16="http://schemas.microsoft.com/office/drawing/2014/main" id="{9F6156B3-1FCF-82A4-EA99-A420AE0AA77B}"/>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1013;p34">
              <a:extLst>
                <a:ext uri="{FF2B5EF4-FFF2-40B4-BE49-F238E27FC236}">
                  <a16:creationId xmlns:a16="http://schemas.microsoft.com/office/drawing/2014/main" id="{17F0499A-C4C2-371E-E175-E7358F2B8F63}"/>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1014;p34">
              <a:extLst>
                <a:ext uri="{FF2B5EF4-FFF2-40B4-BE49-F238E27FC236}">
                  <a16:creationId xmlns:a16="http://schemas.microsoft.com/office/drawing/2014/main" id="{17C1938D-EDBE-ED1D-6A6F-6A313D5BC185}"/>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1015;p34">
              <a:extLst>
                <a:ext uri="{FF2B5EF4-FFF2-40B4-BE49-F238E27FC236}">
                  <a16:creationId xmlns:a16="http://schemas.microsoft.com/office/drawing/2014/main" id="{D9D2CDAF-6833-4DF8-E216-03DCB1DB6FEA}"/>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1016;p34">
              <a:extLst>
                <a:ext uri="{FF2B5EF4-FFF2-40B4-BE49-F238E27FC236}">
                  <a16:creationId xmlns:a16="http://schemas.microsoft.com/office/drawing/2014/main" id="{A83233C6-2BB4-4076-485B-2E0F6ADC5896}"/>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1017;p34">
              <a:extLst>
                <a:ext uri="{FF2B5EF4-FFF2-40B4-BE49-F238E27FC236}">
                  <a16:creationId xmlns:a16="http://schemas.microsoft.com/office/drawing/2014/main" id="{290C8A5F-C652-5A42-A649-533905D2F5B2}"/>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1018;p34">
              <a:extLst>
                <a:ext uri="{FF2B5EF4-FFF2-40B4-BE49-F238E27FC236}">
                  <a16:creationId xmlns:a16="http://schemas.microsoft.com/office/drawing/2014/main" id="{F854BA4F-0811-3B42-5FAF-35297D479B91}"/>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3" name="Google Shape;1019;p34">
            <a:extLst>
              <a:ext uri="{FF2B5EF4-FFF2-40B4-BE49-F238E27FC236}">
                <a16:creationId xmlns:a16="http://schemas.microsoft.com/office/drawing/2014/main" id="{6C58B013-58E2-7678-5B01-ED8C9437AEF1}"/>
              </a:ext>
            </a:extLst>
          </p:cNvPr>
          <p:cNvGrpSpPr/>
          <p:nvPr/>
        </p:nvGrpSpPr>
        <p:grpSpPr>
          <a:xfrm>
            <a:off x="3659005" y="3597318"/>
            <a:ext cx="656964" cy="1029499"/>
            <a:chOff x="-646575" y="2982250"/>
            <a:chExt cx="498229" cy="780752"/>
          </a:xfrm>
        </p:grpSpPr>
        <p:sp>
          <p:nvSpPr>
            <p:cNvPr id="174" name="Google Shape;1020;p34">
              <a:extLst>
                <a:ext uri="{FF2B5EF4-FFF2-40B4-BE49-F238E27FC236}">
                  <a16:creationId xmlns:a16="http://schemas.microsoft.com/office/drawing/2014/main" id="{9009A0E7-E0D4-723B-6796-B6F7D87E54D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1021;p34">
              <a:extLst>
                <a:ext uri="{FF2B5EF4-FFF2-40B4-BE49-F238E27FC236}">
                  <a16:creationId xmlns:a16="http://schemas.microsoft.com/office/drawing/2014/main" id="{6497506E-5962-8FFA-C9BB-4C6A4690B332}"/>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1022;p34">
              <a:extLst>
                <a:ext uri="{FF2B5EF4-FFF2-40B4-BE49-F238E27FC236}">
                  <a16:creationId xmlns:a16="http://schemas.microsoft.com/office/drawing/2014/main" id="{E65D501B-2979-937B-F540-088B5D40D06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1023;p34">
              <a:extLst>
                <a:ext uri="{FF2B5EF4-FFF2-40B4-BE49-F238E27FC236}">
                  <a16:creationId xmlns:a16="http://schemas.microsoft.com/office/drawing/2014/main" id="{41100370-359F-9B09-4ECC-227B33E3FB1A}"/>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1024;p34">
              <a:extLst>
                <a:ext uri="{FF2B5EF4-FFF2-40B4-BE49-F238E27FC236}">
                  <a16:creationId xmlns:a16="http://schemas.microsoft.com/office/drawing/2014/main" id="{95316832-7EC6-7CA7-B067-57E5F82FDBB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1025;p34">
              <a:extLst>
                <a:ext uri="{FF2B5EF4-FFF2-40B4-BE49-F238E27FC236}">
                  <a16:creationId xmlns:a16="http://schemas.microsoft.com/office/drawing/2014/main" id="{50B46973-7896-59B0-97C4-55750008A162}"/>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1026;p34">
              <a:extLst>
                <a:ext uri="{FF2B5EF4-FFF2-40B4-BE49-F238E27FC236}">
                  <a16:creationId xmlns:a16="http://schemas.microsoft.com/office/drawing/2014/main" id="{4E9EE5A1-6233-EB53-9597-DD1839FA14A1}"/>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1027;p34">
              <a:extLst>
                <a:ext uri="{FF2B5EF4-FFF2-40B4-BE49-F238E27FC236}">
                  <a16:creationId xmlns:a16="http://schemas.microsoft.com/office/drawing/2014/main" id="{801CC0DE-A62D-276B-3F8D-4C9582A5CFD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1028;p34">
              <a:extLst>
                <a:ext uri="{FF2B5EF4-FFF2-40B4-BE49-F238E27FC236}">
                  <a16:creationId xmlns:a16="http://schemas.microsoft.com/office/drawing/2014/main" id="{3E666611-B709-9C10-9F1C-833C40A73A29}"/>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1029;p34">
              <a:extLst>
                <a:ext uri="{FF2B5EF4-FFF2-40B4-BE49-F238E27FC236}">
                  <a16:creationId xmlns:a16="http://schemas.microsoft.com/office/drawing/2014/main" id="{25EB2160-1AFE-7B1E-CE13-941ADC597C5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4" name="Google Shape;1030;p34">
            <a:extLst>
              <a:ext uri="{FF2B5EF4-FFF2-40B4-BE49-F238E27FC236}">
                <a16:creationId xmlns:a16="http://schemas.microsoft.com/office/drawing/2014/main" id="{94EF00C3-3CCF-1056-D970-607167F02548}"/>
              </a:ext>
            </a:extLst>
          </p:cNvPr>
          <p:cNvGrpSpPr/>
          <p:nvPr/>
        </p:nvGrpSpPr>
        <p:grpSpPr>
          <a:xfrm>
            <a:off x="2599497" y="3699868"/>
            <a:ext cx="470826" cy="737811"/>
            <a:chOff x="-646575" y="2982250"/>
            <a:chExt cx="498229" cy="780752"/>
          </a:xfrm>
        </p:grpSpPr>
        <p:sp>
          <p:nvSpPr>
            <p:cNvPr id="185" name="Google Shape;1031;p34">
              <a:extLst>
                <a:ext uri="{FF2B5EF4-FFF2-40B4-BE49-F238E27FC236}">
                  <a16:creationId xmlns:a16="http://schemas.microsoft.com/office/drawing/2014/main" id="{8B00B4D2-8DE1-42DA-CD3C-7AB8C102CB6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1032;p34">
              <a:extLst>
                <a:ext uri="{FF2B5EF4-FFF2-40B4-BE49-F238E27FC236}">
                  <a16:creationId xmlns:a16="http://schemas.microsoft.com/office/drawing/2014/main" id="{15679B9B-A1E1-71BB-F1EF-772236C4A7A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1033;p34">
              <a:extLst>
                <a:ext uri="{FF2B5EF4-FFF2-40B4-BE49-F238E27FC236}">
                  <a16:creationId xmlns:a16="http://schemas.microsoft.com/office/drawing/2014/main" id="{0119CA35-2B1E-8811-554A-F7B0A3F1529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1034;p34">
              <a:extLst>
                <a:ext uri="{FF2B5EF4-FFF2-40B4-BE49-F238E27FC236}">
                  <a16:creationId xmlns:a16="http://schemas.microsoft.com/office/drawing/2014/main" id="{3B6A092F-FD9F-6061-344F-EE598A85F3B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1035;p34">
              <a:extLst>
                <a:ext uri="{FF2B5EF4-FFF2-40B4-BE49-F238E27FC236}">
                  <a16:creationId xmlns:a16="http://schemas.microsoft.com/office/drawing/2014/main" id="{AC1BC338-B58A-9EA0-79E5-33D2848CC44F}"/>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1036;p34">
              <a:extLst>
                <a:ext uri="{FF2B5EF4-FFF2-40B4-BE49-F238E27FC236}">
                  <a16:creationId xmlns:a16="http://schemas.microsoft.com/office/drawing/2014/main" id="{1E08328E-0D64-3BA6-3F92-D92A6B6ECA14}"/>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1037;p34">
              <a:extLst>
                <a:ext uri="{FF2B5EF4-FFF2-40B4-BE49-F238E27FC236}">
                  <a16:creationId xmlns:a16="http://schemas.microsoft.com/office/drawing/2014/main" id="{7768898A-1D8F-D9E7-9041-6FD9398FBF29}"/>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1038;p34">
              <a:extLst>
                <a:ext uri="{FF2B5EF4-FFF2-40B4-BE49-F238E27FC236}">
                  <a16:creationId xmlns:a16="http://schemas.microsoft.com/office/drawing/2014/main" id="{D4EA2606-F57E-C2D0-3903-60A8300AE84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1039;p34">
              <a:extLst>
                <a:ext uri="{FF2B5EF4-FFF2-40B4-BE49-F238E27FC236}">
                  <a16:creationId xmlns:a16="http://schemas.microsoft.com/office/drawing/2014/main" id="{E1A9F952-C2A9-9D7E-FFB1-5E45658C81D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1040;p34">
              <a:extLst>
                <a:ext uri="{FF2B5EF4-FFF2-40B4-BE49-F238E27FC236}">
                  <a16:creationId xmlns:a16="http://schemas.microsoft.com/office/drawing/2014/main" id="{E875E5AE-38FA-0629-B092-B9946E5BCD5F}"/>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5" name="Google Shape;1041;p34">
            <a:extLst>
              <a:ext uri="{FF2B5EF4-FFF2-40B4-BE49-F238E27FC236}">
                <a16:creationId xmlns:a16="http://schemas.microsoft.com/office/drawing/2014/main" id="{5BEADC54-B9DB-7147-0996-3EC41CEF9A6D}"/>
              </a:ext>
            </a:extLst>
          </p:cNvPr>
          <p:cNvGrpSpPr/>
          <p:nvPr/>
        </p:nvGrpSpPr>
        <p:grpSpPr>
          <a:xfrm>
            <a:off x="3231144" y="3293936"/>
            <a:ext cx="387173" cy="606722"/>
            <a:chOff x="-646575" y="2982250"/>
            <a:chExt cx="498229" cy="780752"/>
          </a:xfrm>
        </p:grpSpPr>
        <p:sp>
          <p:nvSpPr>
            <p:cNvPr id="196" name="Google Shape;1042;p34">
              <a:extLst>
                <a:ext uri="{FF2B5EF4-FFF2-40B4-BE49-F238E27FC236}">
                  <a16:creationId xmlns:a16="http://schemas.microsoft.com/office/drawing/2014/main" id="{56C1BDA3-D13B-2B4C-0247-CDA49BFBECB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1043;p34">
              <a:extLst>
                <a:ext uri="{FF2B5EF4-FFF2-40B4-BE49-F238E27FC236}">
                  <a16:creationId xmlns:a16="http://schemas.microsoft.com/office/drawing/2014/main" id="{BF99906E-983B-2193-4012-2B07F0AFBEA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1044;p34">
              <a:extLst>
                <a:ext uri="{FF2B5EF4-FFF2-40B4-BE49-F238E27FC236}">
                  <a16:creationId xmlns:a16="http://schemas.microsoft.com/office/drawing/2014/main" id="{2760F2EC-2A78-7576-18E7-59EEEC4DD416}"/>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1045;p34">
              <a:extLst>
                <a:ext uri="{FF2B5EF4-FFF2-40B4-BE49-F238E27FC236}">
                  <a16:creationId xmlns:a16="http://schemas.microsoft.com/office/drawing/2014/main" id="{8DFFD6C9-7C23-5957-A93E-153A80E1B5C8}"/>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046;p34">
              <a:extLst>
                <a:ext uri="{FF2B5EF4-FFF2-40B4-BE49-F238E27FC236}">
                  <a16:creationId xmlns:a16="http://schemas.microsoft.com/office/drawing/2014/main" id="{4FF3724D-68C7-D32F-4EBA-FDD48CA5EEBB}"/>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047;p34">
              <a:extLst>
                <a:ext uri="{FF2B5EF4-FFF2-40B4-BE49-F238E27FC236}">
                  <a16:creationId xmlns:a16="http://schemas.microsoft.com/office/drawing/2014/main" id="{55E66F2E-9BED-AAF1-B9B0-FD631C6D0A76}"/>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048;p34">
              <a:extLst>
                <a:ext uri="{FF2B5EF4-FFF2-40B4-BE49-F238E27FC236}">
                  <a16:creationId xmlns:a16="http://schemas.microsoft.com/office/drawing/2014/main" id="{76546281-CB78-B3AF-A2BB-F607289855C2}"/>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049;p34">
              <a:extLst>
                <a:ext uri="{FF2B5EF4-FFF2-40B4-BE49-F238E27FC236}">
                  <a16:creationId xmlns:a16="http://schemas.microsoft.com/office/drawing/2014/main" id="{3CE41999-B260-B993-D155-8F9FA9387779}"/>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050;p34">
              <a:extLst>
                <a:ext uri="{FF2B5EF4-FFF2-40B4-BE49-F238E27FC236}">
                  <a16:creationId xmlns:a16="http://schemas.microsoft.com/office/drawing/2014/main" id="{5BFA4BAF-D459-D708-62BB-93B5C6325B4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051;p34">
              <a:extLst>
                <a:ext uri="{FF2B5EF4-FFF2-40B4-BE49-F238E27FC236}">
                  <a16:creationId xmlns:a16="http://schemas.microsoft.com/office/drawing/2014/main" id="{3F36B87D-349A-063B-C904-888E7CD5BC8A}"/>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6" name="Google Shape;1052;p34">
            <a:extLst>
              <a:ext uri="{FF2B5EF4-FFF2-40B4-BE49-F238E27FC236}">
                <a16:creationId xmlns:a16="http://schemas.microsoft.com/office/drawing/2014/main" id="{3D2C01F6-0103-8DC2-B5E2-1E5ED7084BA5}"/>
              </a:ext>
            </a:extLst>
          </p:cNvPr>
          <p:cNvGrpSpPr/>
          <p:nvPr/>
        </p:nvGrpSpPr>
        <p:grpSpPr>
          <a:xfrm>
            <a:off x="1066520" y="3056949"/>
            <a:ext cx="741939" cy="678361"/>
            <a:chOff x="2362150" y="4103300"/>
            <a:chExt cx="1369650" cy="1252050"/>
          </a:xfrm>
        </p:grpSpPr>
        <p:sp>
          <p:nvSpPr>
            <p:cNvPr id="207" name="Google Shape;1053;p34">
              <a:extLst>
                <a:ext uri="{FF2B5EF4-FFF2-40B4-BE49-F238E27FC236}">
                  <a16:creationId xmlns:a16="http://schemas.microsoft.com/office/drawing/2014/main" id="{62C8367B-9AE3-8FF6-B79E-F229C3A11414}"/>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054;p34">
              <a:extLst>
                <a:ext uri="{FF2B5EF4-FFF2-40B4-BE49-F238E27FC236}">
                  <a16:creationId xmlns:a16="http://schemas.microsoft.com/office/drawing/2014/main" id="{259E216B-4769-CA70-E4A4-2B00AD4C50EA}"/>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055;p34">
              <a:extLst>
                <a:ext uri="{FF2B5EF4-FFF2-40B4-BE49-F238E27FC236}">
                  <a16:creationId xmlns:a16="http://schemas.microsoft.com/office/drawing/2014/main" id="{8C7D326C-9F57-C809-47C1-7C8D0320F551}"/>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056;p34">
              <a:extLst>
                <a:ext uri="{FF2B5EF4-FFF2-40B4-BE49-F238E27FC236}">
                  <a16:creationId xmlns:a16="http://schemas.microsoft.com/office/drawing/2014/main" id="{E89C9126-2FBA-7446-FFE2-6A43807FAD0F}"/>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057;p34">
              <a:extLst>
                <a:ext uri="{FF2B5EF4-FFF2-40B4-BE49-F238E27FC236}">
                  <a16:creationId xmlns:a16="http://schemas.microsoft.com/office/drawing/2014/main" id="{C4EAAEE4-2A6F-1DE5-3ED5-D7655482915E}"/>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058;p34">
              <a:extLst>
                <a:ext uri="{FF2B5EF4-FFF2-40B4-BE49-F238E27FC236}">
                  <a16:creationId xmlns:a16="http://schemas.microsoft.com/office/drawing/2014/main" id="{EAEEC85F-270C-00A9-74D7-980CCDDA55A8}"/>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059;p34">
              <a:extLst>
                <a:ext uri="{FF2B5EF4-FFF2-40B4-BE49-F238E27FC236}">
                  <a16:creationId xmlns:a16="http://schemas.microsoft.com/office/drawing/2014/main" id="{6AAD8F25-1285-DD13-3CF6-9B200945543A}"/>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060;p34">
              <a:extLst>
                <a:ext uri="{FF2B5EF4-FFF2-40B4-BE49-F238E27FC236}">
                  <a16:creationId xmlns:a16="http://schemas.microsoft.com/office/drawing/2014/main" id="{3358B85B-367D-5079-3662-81CE4BC9A4D8}"/>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061;p34">
              <a:extLst>
                <a:ext uri="{FF2B5EF4-FFF2-40B4-BE49-F238E27FC236}">
                  <a16:creationId xmlns:a16="http://schemas.microsoft.com/office/drawing/2014/main" id="{F8E51ACC-F2F9-E460-063C-B6D0D7D11B0D}"/>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rgbClr val="FFF0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062;p34">
              <a:extLst>
                <a:ext uri="{FF2B5EF4-FFF2-40B4-BE49-F238E27FC236}">
                  <a16:creationId xmlns:a16="http://schemas.microsoft.com/office/drawing/2014/main" id="{EC4E1C94-D686-2032-1155-DEA7EF0EFA0F}"/>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063;p34">
              <a:extLst>
                <a:ext uri="{FF2B5EF4-FFF2-40B4-BE49-F238E27FC236}">
                  <a16:creationId xmlns:a16="http://schemas.microsoft.com/office/drawing/2014/main" id="{5802BA9A-0F27-BFEA-342C-27BF11A2356F}"/>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064;p34">
              <a:extLst>
                <a:ext uri="{FF2B5EF4-FFF2-40B4-BE49-F238E27FC236}">
                  <a16:creationId xmlns:a16="http://schemas.microsoft.com/office/drawing/2014/main" id="{445E580A-7662-E73B-6AFB-6123A2D388A2}"/>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159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p:cTn id="37" dur="500" fill="hold"/>
                                        <p:tgtEl>
                                          <p:spTgt spid="95"/>
                                        </p:tgtEl>
                                        <p:attrNameLst>
                                          <p:attrName>ppt_w</p:attrName>
                                        </p:attrNameLst>
                                      </p:cBhvr>
                                      <p:tavLst>
                                        <p:tav tm="0">
                                          <p:val>
                                            <p:fltVal val="0"/>
                                          </p:val>
                                        </p:tav>
                                        <p:tav tm="100000">
                                          <p:val>
                                            <p:strVal val="#ppt_w"/>
                                          </p:val>
                                        </p:tav>
                                      </p:tavLst>
                                    </p:anim>
                                    <p:anim calcmode="lin" valueType="num">
                                      <p:cBhvr>
                                        <p:cTn id="38" dur="500" fill="hold"/>
                                        <p:tgtEl>
                                          <p:spTgt spid="95"/>
                                        </p:tgtEl>
                                        <p:attrNameLst>
                                          <p:attrName>ppt_h</p:attrName>
                                        </p:attrNameLst>
                                      </p:cBhvr>
                                      <p:tavLst>
                                        <p:tav tm="0">
                                          <p:val>
                                            <p:fltVal val="0"/>
                                          </p:val>
                                        </p:tav>
                                        <p:tav tm="100000">
                                          <p:val>
                                            <p:strVal val="#ppt_h"/>
                                          </p:val>
                                        </p:tav>
                                      </p:tavLst>
                                    </p:anim>
                                    <p:animEffect transition="in" filter="fade">
                                      <p:cBhvr>
                                        <p:cTn id="39" dur="500"/>
                                        <p:tgtEl>
                                          <p:spTgt spid="95"/>
                                        </p:tgtEl>
                                      </p:cBhvr>
                                    </p:animEffect>
                                  </p:childTnLst>
                                </p:cTn>
                              </p:par>
                              <p:par>
                                <p:cTn id="40" presetID="53" presetClass="entr" presetSubtype="16" fill="hold" nodeType="withEffect">
                                  <p:stCondLst>
                                    <p:cond delay="0"/>
                                  </p:stCondLst>
                                  <p:childTnLst>
                                    <p:set>
                                      <p:cBhvr>
                                        <p:cTn id="41" dur="1" fill="hold">
                                          <p:stCondLst>
                                            <p:cond delay="0"/>
                                          </p:stCondLst>
                                        </p:cTn>
                                        <p:tgtEl>
                                          <p:spTgt spid="162"/>
                                        </p:tgtEl>
                                        <p:attrNameLst>
                                          <p:attrName>style.visibility</p:attrName>
                                        </p:attrNameLst>
                                      </p:cBhvr>
                                      <p:to>
                                        <p:strVal val="visible"/>
                                      </p:to>
                                    </p:set>
                                    <p:anim calcmode="lin" valueType="num">
                                      <p:cBhvr>
                                        <p:cTn id="42" dur="500" fill="hold"/>
                                        <p:tgtEl>
                                          <p:spTgt spid="162"/>
                                        </p:tgtEl>
                                        <p:attrNameLst>
                                          <p:attrName>ppt_w</p:attrName>
                                        </p:attrNameLst>
                                      </p:cBhvr>
                                      <p:tavLst>
                                        <p:tav tm="0">
                                          <p:val>
                                            <p:fltVal val="0"/>
                                          </p:val>
                                        </p:tav>
                                        <p:tav tm="100000">
                                          <p:val>
                                            <p:strVal val="#ppt_w"/>
                                          </p:val>
                                        </p:tav>
                                      </p:tavLst>
                                    </p:anim>
                                    <p:anim calcmode="lin" valueType="num">
                                      <p:cBhvr>
                                        <p:cTn id="43" dur="500" fill="hold"/>
                                        <p:tgtEl>
                                          <p:spTgt spid="162"/>
                                        </p:tgtEl>
                                        <p:attrNameLst>
                                          <p:attrName>ppt_h</p:attrName>
                                        </p:attrNameLst>
                                      </p:cBhvr>
                                      <p:tavLst>
                                        <p:tav tm="0">
                                          <p:val>
                                            <p:fltVal val="0"/>
                                          </p:val>
                                        </p:tav>
                                        <p:tav tm="100000">
                                          <p:val>
                                            <p:strVal val="#ppt_h"/>
                                          </p:val>
                                        </p:tav>
                                      </p:tavLst>
                                    </p:anim>
                                    <p:animEffect transition="in" filter="fade">
                                      <p:cBhvr>
                                        <p:cTn id="44" dur="500"/>
                                        <p:tgtEl>
                                          <p:spTgt spid="162"/>
                                        </p:tgtEl>
                                      </p:cBhvr>
                                    </p:animEffect>
                                  </p:childTnLst>
                                </p:cTn>
                              </p:par>
                              <p:par>
                                <p:cTn id="45" presetID="53" presetClass="entr" presetSubtype="16" fill="hold" nodeType="withEffect">
                                  <p:stCondLst>
                                    <p:cond delay="0"/>
                                  </p:stCondLst>
                                  <p:childTnLst>
                                    <p:set>
                                      <p:cBhvr>
                                        <p:cTn id="46" dur="1" fill="hold">
                                          <p:stCondLst>
                                            <p:cond delay="0"/>
                                          </p:stCondLst>
                                        </p:cTn>
                                        <p:tgtEl>
                                          <p:spTgt spid="173"/>
                                        </p:tgtEl>
                                        <p:attrNameLst>
                                          <p:attrName>style.visibility</p:attrName>
                                        </p:attrNameLst>
                                      </p:cBhvr>
                                      <p:to>
                                        <p:strVal val="visible"/>
                                      </p:to>
                                    </p:set>
                                    <p:anim calcmode="lin" valueType="num">
                                      <p:cBhvr>
                                        <p:cTn id="47" dur="500" fill="hold"/>
                                        <p:tgtEl>
                                          <p:spTgt spid="173"/>
                                        </p:tgtEl>
                                        <p:attrNameLst>
                                          <p:attrName>ppt_w</p:attrName>
                                        </p:attrNameLst>
                                      </p:cBhvr>
                                      <p:tavLst>
                                        <p:tav tm="0">
                                          <p:val>
                                            <p:fltVal val="0"/>
                                          </p:val>
                                        </p:tav>
                                        <p:tav tm="100000">
                                          <p:val>
                                            <p:strVal val="#ppt_w"/>
                                          </p:val>
                                        </p:tav>
                                      </p:tavLst>
                                    </p:anim>
                                    <p:anim calcmode="lin" valueType="num">
                                      <p:cBhvr>
                                        <p:cTn id="48" dur="500" fill="hold"/>
                                        <p:tgtEl>
                                          <p:spTgt spid="173"/>
                                        </p:tgtEl>
                                        <p:attrNameLst>
                                          <p:attrName>ppt_h</p:attrName>
                                        </p:attrNameLst>
                                      </p:cBhvr>
                                      <p:tavLst>
                                        <p:tav tm="0">
                                          <p:val>
                                            <p:fltVal val="0"/>
                                          </p:val>
                                        </p:tav>
                                        <p:tav tm="100000">
                                          <p:val>
                                            <p:strVal val="#ppt_h"/>
                                          </p:val>
                                        </p:tav>
                                      </p:tavLst>
                                    </p:anim>
                                    <p:animEffect transition="in" filter="fade">
                                      <p:cBhvr>
                                        <p:cTn id="49" dur="500"/>
                                        <p:tgtEl>
                                          <p:spTgt spid="173"/>
                                        </p:tgtEl>
                                      </p:cBhvr>
                                    </p:animEffect>
                                  </p:childTnLst>
                                </p:cTn>
                              </p:par>
                              <p:par>
                                <p:cTn id="50" presetID="53" presetClass="entr" presetSubtype="16" fill="hold" nodeType="withEffect">
                                  <p:stCondLst>
                                    <p:cond delay="0"/>
                                  </p:stCondLst>
                                  <p:childTnLst>
                                    <p:set>
                                      <p:cBhvr>
                                        <p:cTn id="51" dur="1" fill="hold">
                                          <p:stCondLst>
                                            <p:cond delay="0"/>
                                          </p:stCondLst>
                                        </p:cTn>
                                        <p:tgtEl>
                                          <p:spTgt spid="184"/>
                                        </p:tgtEl>
                                        <p:attrNameLst>
                                          <p:attrName>style.visibility</p:attrName>
                                        </p:attrNameLst>
                                      </p:cBhvr>
                                      <p:to>
                                        <p:strVal val="visible"/>
                                      </p:to>
                                    </p:set>
                                    <p:anim calcmode="lin" valueType="num">
                                      <p:cBhvr>
                                        <p:cTn id="52" dur="500" fill="hold"/>
                                        <p:tgtEl>
                                          <p:spTgt spid="184"/>
                                        </p:tgtEl>
                                        <p:attrNameLst>
                                          <p:attrName>ppt_w</p:attrName>
                                        </p:attrNameLst>
                                      </p:cBhvr>
                                      <p:tavLst>
                                        <p:tav tm="0">
                                          <p:val>
                                            <p:fltVal val="0"/>
                                          </p:val>
                                        </p:tav>
                                        <p:tav tm="100000">
                                          <p:val>
                                            <p:strVal val="#ppt_w"/>
                                          </p:val>
                                        </p:tav>
                                      </p:tavLst>
                                    </p:anim>
                                    <p:anim calcmode="lin" valueType="num">
                                      <p:cBhvr>
                                        <p:cTn id="53" dur="500" fill="hold"/>
                                        <p:tgtEl>
                                          <p:spTgt spid="184"/>
                                        </p:tgtEl>
                                        <p:attrNameLst>
                                          <p:attrName>ppt_h</p:attrName>
                                        </p:attrNameLst>
                                      </p:cBhvr>
                                      <p:tavLst>
                                        <p:tav tm="0">
                                          <p:val>
                                            <p:fltVal val="0"/>
                                          </p:val>
                                        </p:tav>
                                        <p:tav tm="100000">
                                          <p:val>
                                            <p:strVal val="#ppt_h"/>
                                          </p:val>
                                        </p:tav>
                                      </p:tavLst>
                                    </p:anim>
                                    <p:animEffect transition="in" filter="fade">
                                      <p:cBhvr>
                                        <p:cTn id="54" dur="500"/>
                                        <p:tgtEl>
                                          <p:spTgt spid="184"/>
                                        </p:tgtEl>
                                      </p:cBhvr>
                                    </p:animEffect>
                                  </p:childTnLst>
                                </p:cTn>
                              </p:par>
                              <p:par>
                                <p:cTn id="55" presetID="53" presetClass="entr" presetSubtype="16" fill="hold" nodeType="withEffect">
                                  <p:stCondLst>
                                    <p:cond delay="0"/>
                                  </p:stCondLst>
                                  <p:childTnLst>
                                    <p:set>
                                      <p:cBhvr>
                                        <p:cTn id="56" dur="1" fill="hold">
                                          <p:stCondLst>
                                            <p:cond delay="0"/>
                                          </p:stCondLst>
                                        </p:cTn>
                                        <p:tgtEl>
                                          <p:spTgt spid="195"/>
                                        </p:tgtEl>
                                        <p:attrNameLst>
                                          <p:attrName>style.visibility</p:attrName>
                                        </p:attrNameLst>
                                      </p:cBhvr>
                                      <p:to>
                                        <p:strVal val="visible"/>
                                      </p:to>
                                    </p:set>
                                    <p:anim calcmode="lin" valueType="num">
                                      <p:cBhvr>
                                        <p:cTn id="57" dur="500" fill="hold"/>
                                        <p:tgtEl>
                                          <p:spTgt spid="195"/>
                                        </p:tgtEl>
                                        <p:attrNameLst>
                                          <p:attrName>ppt_w</p:attrName>
                                        </p:attrNameLst>
                                      </p:cBhvr>
                                      <p:tavLst>
                                        <p:tav tm="0">
                                          <p:val>
                                            <p:fltVal val="0"/>
                                          </p:val>
                                        </p:tav>
                                        <p:tav tm="100000">
                                          <p:val>
                                            <p:strVal val="#ppt_w"/>
                                          </p:val>
                                        </p:tav>
                                      </p:tavLst>
                                    </p:anim>
                                    <p:anim calcmode="lin" valueType="num">
                                      <p:cBhvr>
                                        <p:cTn id="58" dur="500" fill="hold"/>
                                        <p:tgtEl>
                                          <p:spTgt spid="195"/>
                                        </p:tgtEl>
                                        <p:attrNameLst>
                                          <p:attrName>ppt_h</p:attrName>
                                        </p:attrNameLst>
                                      </p:cBhvr>
                                      <p:tavLst>
                                        <p:tav tm="0">
                                          <p:val>
                                            <p:fltVal val="0"/>
                                          </p:val>
                                        </p:tav>
                                        <p:tav tm="100000">
                                          <p:val>
                                            <p:strVal val="#ppt_h"/>
                                          </p:val>
                                        </p:tav>
                                      </p:tavLst>
                                    </p:anim>
                                    <p:animEffect transition="in" filter="fade">
                                      <p:cBhvr>
                                        <p:cTn id="59" dur="500"/>
                                        <p:tgtEl>
                                          <p:spTgt spid="195"/>
                                        </p:tgtEl>
                                      </p:cBhvr>
                                    </p:animEffect>
                                  </p:childTnLst>
                                </p:cTn>
                              </p:par>
                              <p:par>
                                <p:cTn id="60" presetID="53" presetClass="entr" presetSubtype="16" fill="hold" nodeType="withEffect">
                                  <p:stCondLst>
                                    <p:cond delay="0"/>
                                  </p:stCondLst>
                                  <p:childTnLst>
                                    <p:set>
                                      <p:cBhvr>
                                        <p:cTn id="61" dur="1" fill="hold">
                                          <p:stCondLst>
                                            <p:cond delay="0"/>
                                          </p:stCondLst>
                                        </p:cTn>
                                        <p:tgtEl>
                                          <p:spTgt spid="206"/>
                                        </p:tgtEl>
                                        <p:attrNameLst>
                                          <p:attrName>style.visibility</p:attrName>
                                        </p:attrNameLst>
                                      </p:cBhvr>
                                      <p:to>
                                        <p:strVal val="visible"/>
                                      </p:to>
                                    </p:set>
                                    <p:anim calcmode="lin" valueType="num">
                                      <p:cBhvr>
                                        <p:cTn id="62" dur="500" fill="hold"/>
                                        <p:tgtEl>
                                          <p:spTgt spid="206"/>
                                        </p:tgtEl>
                                        <p:attrNameLst>
                                          <p:attrName>ppt_w</p:attrName>
                                        </p:attrNameLst>
                                      </p:cBhvr>
                                      <p:tavLst>
                                        <p:tav tm="0">
                                          <p:val>
                                            <p:fltVal val="0"/>
                                          </p:val>
                                        </p:tav>
                                        <p:tav tm="100000">
                                          <p:val>
                                            <p:strVal val="#ppt_w"/>
                                          </p:val>
                                        </p:tav>
                                      </p:tavLst>
                                    </p:anim>
                                    <p:anim calcmode="lin" valueType="num">
                                      <p:cBhvr>
                                        <p:cTn id="63" dur="500" fill="hold"/>
                                        <p:tgtEl>
                                          <p:spTgt spid="206"/>
                                        </p:tgtEl>
                                        <p:attrNameLst>
                                          <p:attrName>ppt_h</p:attrName>
                                        </p:attrNameLst>
                                      </p:cBhvr>
                                      <p:tavLst>
                                        <p:tav tm="0">
                                          <p:val>
                                            <p:fltVal val="0"/>
                                          </p:val>
                                        </p:tav>
                                        <p:tav tm="100000">
                                          <p:val>
                                            <p:strVal val="#ppt_h"/>
                                          </p:val>
                                        </p:tav>
                                      </p:tavLst>
                                    </p:anim>
                                    <p:animEffect transition="in" filter="fade">
                                      <p:cBhvr>
                                        <p:cTn id="64"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P spid="33" grpId="0" animBg="1"/>
      <p:bldP spid="34" grpId="0" animBg="1"/>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1721830" y="101163"/>
            <a:ext cx="56318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effectLst/>
                <a:latin typeface="Times New Roman" panose="02020603050405020304" pitchFamily="18" charset="0"/>
                <a:ea typeface="Times New Roman" panose="02020603050405020304" pitchFamily="18" charset="0"/>
              </a:rPr>
              <a:t>Hoạt động vận dụng</a:t>
            </a:r>
            <a:endParaRPr sz="5400">
              <a:latin typeface="Times New Roman" panose="02020603050405020304" pitchFamily="18" charset="0"/>
              <a:cs typeface="Times New Roman" panose="02020603050405020304" pitchFamily="18" charset="0"/>
            </a:endParaRPr>
          </a:p>
        </p:txBody>
      </p:sp>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sp>
        <p:nvSpPr>
          <p:cNvPr id="11" name="Google Shape;2045;p65">
            <a:extLst>
              <a:ext uri="{FF2B5EF4-FFF2-40B4-BE49-F238E27FC236}">
                <a16:creationId xmlns:a16="http://schemas.microsoft.com/office/drawing/2014/main" id="{37C03868-5C85-7AD8-312F-25BFC5FA878D}"/>
              </a:ext>
            </a:extLst>
          </p:cNvPr>
          <p:cNvSpPr/>
          <p:nvPr/>
        </p:nvSpPr>
        <p:spPr>
          <a:xfrm>
            <a:off x="1698171" y="128176"/>
            <a:ext cx="5747657" cy="77777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5" name="Google Shape;2160;p36">
            <a:extLst>
              <a:ext uri="{FF2B5EF4-FFF2-40B4-BE49-F238E27FC236}">
                <a16:creationId xmlns:a16="http://schemas.microsoft.com/office/drawing/2014/main" id="{3C41F1B1-E84C-E5BC-7B27-33BF2509384D}"/>
              </a:ext>
            </a:extLst>
          </p:cNvPr>
          <p:cNvSpPr/>
          <p:nvPr/>
        </p:nvSpPr>
        <p:spPr>
          <a:xfrm>
            <a:off x="254761" y="105814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91" name="Google Shape;1941;p46">
            <a:extLst>
              <a:ext uri="{FF2B5EF4-FFF2-40B4-BE49-F238E27FC236}">
                <a16:creationId xmlns:a16="http://schemas.microsoft.com/office/drawing/2014/main" id="{709F0951-2F82-CFA8-DB61-5AFC01883F22}"/>
              </a:ext>
            </a:extLst>
          </p:cNvPr>
          <p:cNvGrpSpPr/>
          <p:nvPr/>
        </p:nvGrpSpPr>
        <p:grpSpPr>
          <a:xfrm>
            <a:off x="553956" y="2138037"/>
            <a:ext cx="2581130" cy="2763739"/>
            <a:chOff x="3210425" y="805900"/>
            <a:chExt cx="3284611" cy="3388781"/>
          </a:xfrm>
        </p:grpSpPr>
        <p:sp>
          <p:nvSpPr>
            <p:cNvPr id="492" name="Google Shape;1942;p46">
              <a:extLst>
                <a:ext uri="{FF2B5EF4-FFF2-40B4-BE49-F238E27FC236}">
                  <a16:creationId xmlns:a16="http://schemas.microsoft.com/office/drawing/2014/main" id="{E275CACC-2C10-C186-327F-7FE27ABFF9CE}"/>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1943;p46">
              <a:extLst>
                <a:ext uri="{FF2B5EF4-FFF2-40B4-BE49-F238E27FC236}">
                  <a16:creationId xmlns:a16="http://schemas.microsoft.com/office/drawing/2014/main" id="{5CDFFE58-98C7-1B5A-FA6C-8EA93603AF4A}"/>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1944;p46">
              <a:extLst>
                <a:ext uri="{FF2B5EF4-FFF2-40B4-BE49-F238E27FC236}">
                  <a16:creationId xmlns:a16="http://schemas.microsoft.com/office/drawing/2014/main" id="{D60B17B6-7E80-F8CD-28DA-285C6897E009}"/>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1945;p46">
              <a:extLst>
                <a:ext uri="{FF2B5EF4-FFF2-40B4-BE49-F238E27FC236}">
                  <a16:creationId xmlns:a16="http://schemas.microsoft.com/office/drawing/2014/main" id="{2DE27010-E2DC-3463-C592-598554645871}"/>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1946;p46">
              <a:extLst>
                <a:ext uri="{FF2B5EF4-FFF2-40B4-BE49-F238E27FC236}">
                  <a16:creationId xmlns:a16="http://schemas.microsoft.com/office/drawing/2014/main" id="{75FA25AE-C585-05DA-6D75-A5D2382E72A7}"/>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1947;p46">
              <a:extLst>
                <a:ext uri="{FF2B5EF4-FFF2-40B4-BE49-F238E27FC236}">
                  <a16:creationId xmlns:a16="http://schemas.microsoft.com/office/drawing/2014/main" id="{C5915E44-6E51-DA35-1C16-C6E8351E889E}"/>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1948;p46">
              <a:extLst>
                <a:ext uri="{FF2B5EF4-FFF2-40B4-BE49-F238E27FC236}">
                  <a16:creationId xmlns:a16="http://schemas.microsoft.com/office/drawing/2014/main" id="{6AC3C2E2-4A72-9713-0217-C57AC9BFA2C2}"/>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9" name="Google Shape;1949;p46">
              <a:extLst>
                <a:ext uri="{FF2B5EF4-FFF2-40B4-BE49-F238E27FC236}">
                  <a16:creationId xmlns:a16="http://schemas.microsoft.com/office/drawing/2014/main" id="{4E473A54-583C-782F-F1E3-D18A88527949}"/>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0" name="Google Shape;1950;p46">
              <a:extLst>
                <a:ext uri="{FF2B5EF4-FFF2-40B4-BE49-F238E27FC236}">
                  <a16:creationId xmlns:a16="http://schemas.microsoft.com/office/drawing/2014/main" id="{B82C2180-7A53-94D3-B195-A5AF3C5C3A00}"/>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Google Shape;1951;p46">
              <a:extLst>
                <a:ext uri="{FF2B5EF4-FFF2-40B4-BE49-F238E27FC236}">
                  <a16:creationId xmlns:a16="http://schemas.microsoft.com/office/drawing/2014/main" id="{5BEF6D00-C4A6-6CFD-0A46-A878A37588FE}"/>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1952;p46">
              <a:extLst>
                <a:ext uri="{FF2B5EF4-FFF2-40B4-BE49-F238E27FC236}">
                  <a16:creationId xmlns:a16="http://schemas.microsoft.com/office/drawing/2014/main" id="{874A9F92-4C55-DFAC-29ED-26C3111FAC1C}"/>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1953;p46">
              <a:extLst>
                <a:ext uri="{FF2B5EF4-FFF2-40B4-BE49-F238E27FC236}">
                  <a16:creationId xmlns:a16="http://schemas.microsoft.com/office/drawing/2014/main" id="{7B4384AF-2F57-5225-2C1E-92C356C5B9E6}"/>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1954;p46">
              <a:extLst>
                <a:ext uri="{FF2B5EF4-FFF2-40B4-BE49-F238E27FC236}">
                  <a16:creationId xmlns:a16="http://schemas.microsoft.com/office/drawing/2014/main" id="{61AAF621-DBF6-21D2-5B13-BD41AE0BBEA0}"/>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1955;p46">
              <a:extLst>
                <a:ext uri="{FF2B5EF4-FFF2-40B4-BE49-F238E27FC236}">
                  <a16:creationId xmlns:a16="http://schemas.microsoft.com/office/drawing/2014/main" id="{02E5CDDB-A574-B3C0-8B60-C0F32DE7EB26}"/>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1956;p46">
              <a:extLst>
                <a:ext uri="{FF2B5EF4-FFF2-40B4-BE49-F238E27FC236}">
                  <a16:creationId xmlns:a16="http://schemas.microsoft.com/office/drawing/2014/main" id="{B70312EC-A2D2-5412-FAB4-B4AF1790F01C}"/>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1957;p46">
              <a:extLst>
                <a:ext uri="{FF2B5EF4-FFF2-40B4-BE49-F238E27FC236}">
                  <a16:creationId xmlns:a16="http://schemas.microsoft.com/office/drawing/2014/main" id="{F72B1542-3463-0A51-0ED1-DF64E579CA80}"/>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1958;p46">
              <a:extLst>
                <a:ext uri="{FF2B5EF4-FFF2-40B4-BE49-F238E27FC236}">
                  <a16:creationId xmlns:a16="http://schemas.microsoft.com/office/drawing/2014/main" id="{3BC09D60-21A7-87A4-8C1F-29C6FDFEFC6C}"/>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1959;p46">
              <a:extLst>
                <a:ext uri="{FF2B5EF4-FFF2-40B4-BE49-F238E27FC236}">
                  <a16:creationId xmlns:a16="http://schemas.microsoft.com/office/drawing/2014/main" id="{0C4CDA59-68B8-9AEE-A334-4144E53EFC09}"/>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1960;p46">
              <a:extLst>
                <a:ext uri="{FF2B5EF4-FFF2-40B4-BE49-F238E27FC236}">
                  <a16:creationId xmlns:a16="http://schemas.microsoft.com/office/drawing/2014/main" id="{CD8A4781-93D0-53BA-0894-703E1D34B060}"/>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1961;p46">
              <a:extLst>
                <a:ext uri="{FF2B5EF4-FFF2-40B4-BE49-F238E27FC236}">
                  <a16:creationId xmlns:a16="http://schemas.microsoft.com/office/drawing/2014/main" id="{86E6A90F-B1C3-4049-4AB3-934226007D75}"/>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1962;p46">
              <a:extLst>
                <a:ext uri="{FF2B5EF4-FFF2-40B4-BE49-F238E27FC236}">
                  <a16:creationId xmlns:a16="http://schemas.microsoft.com/office/drawing/2014/main" id="{0DF445CA-098E-EFB6-C9DC-ECF58B891EF8}"/>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3" name="Google Shape;1963;p46">
              <a:extLst>
                <a:ext uri="{FF2B5EF4-FFF2-40B4-BE49-F238E27FC236}">
                  <a16:creationId xmlns:a16="http://schemas.microsoft.com/office/drawing/2014/main" id="{336E3948-772A-1033-B7FA-8DCAC5DB2A3F}"/>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Google Shape;1964;p46">
              <a:extLst>
                <a:ext uri="{FF2B5EF4-FFF2-40B4-BE49-F238E27FC236}">
                  <a16:creationId xmlns:a16="http://schemas.microsoft.com/office/drawing/2014/main" id="{9D770590-B157-BCD1-96DB-F97D2C91F94B}"/>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Google Shape;1965;p46">
              <a:extLst>
                <a:ext uri="{FF2B5EF4-FFF2-40B4-BE49-F238E27FC236}">
                  <a16:creationId xmlns:a16="http://schemas.microsoft.com/office/drawing/2014/main" id="{0E6AA0AA-07C8-F57A-2B8D-86A0A842B908}"/>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Google Shape;1966;p46">
              <a:extLst>
                <a:ext uri="{FF2B5EF4-FFF2-40B4-BE49-F238E27FC236}">
                  <a16:creationId xmlns:a16="http://schemas.microsoft.com/office/drawing/2014/main" id="{84ACA349-250A-6136-D942-CF76619B575F}"/>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Google Shape;1967;p46">
              <a:extLst>
                <a:ext uri="{FF2B5EF4-FFF2-40B4-BE49-F238E27FC236}">
                  <a16:creationId xmlns:a16="http://schemas.microsoft.com/office/drawing/2014/main" id="{306575C0-3CEA-520D-B4BF-9F6B03133A7B}"/>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8" name="Google Shape;1968;p46">
              <a:extLst>
                <a:ext uri="{FF2B5EF4-FFF2-40B4-BE49-F238E27FC236}">
                  <a16:creationId xmlns:a16="http://schemas.microsoft.com/office/drawing/2014/main" id="{199E9C13-4067-C5AC-06F0-28ACBA482A9F}"/>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9" name="Google Shape;1969;p46">
              <a:extLst>
                <a:ext uri="{FF2B5EF4-FFF2-40B4-BE49-F238E27FC236}">
                  <a16:creationId xmlns:a16="http://schemas.microsoft.com/office/drawing/2014/main" id="{CA527655-6D18-27F7-97F1-35DD0ED6D158}"/>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0" name="Google Shape;1970;p46">
              <a:extLst>
                <a:ext uri="{FF2B5EF4-FFF2-40B4-BE49-F238E27FC236}">
                  <a16:creationId xmlns:a16="http://schemas.microsoft.com/office/drawing/2014/main" id="{9680909F-F6D5-3DAE-AE94-240F60A1F2FB}"/>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1" name="Google Shape;1971;p46">
              <a:extLst>
                <a:ext uri="{FF2B5EF4-FFF2-40B4-BE49-F238E27FC236}">
                  <a16:creationId xmlns:a16="http://schemas.microsoft.com/office/drawing/2014/main" id="{914D5BD0-BBB1-BB53-6611-98DA7DE6BC21}"/>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2" name="Google Shape;1972;p46">
              <a:extLst>
                <a:ext uri="{FF2B5EF4-FFF2-40B4-BE49-F238E27FC236}">
                  <a16:creationId xmlns:a16="http://schemas.microsoft.com/office/drawing/2014/main" id="{B5594242-CE71-69BE-0D0C-77206FBE87CD}"/>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Google Shape;1973;p46">
              <a:extLst>
                <a:ext uri="{FF2B5EF4-FFF2-40B4-BE49-F238E27FC236}">
                  <a16:creationId xmlns:a16="http://schemas.microsoft.com/office/drawing/2014/main" id="{17E72208-CBD4-79B0-DD23-E824A0A2CE85}"/>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Google Shape;1974;p46">
              <a:extLst>
                <a:ext uri="{FF2B5EF4-FFF2-40B4-BE49-F238E27FC236}">
                  <a16:creationId xmlns:a16="http://schemas.microsoft.com/office/drawing/2014/main" id="{4B23D364-99FA-7D19-1FC0-C274F95249AF}"/>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Google Shape;1975;p46">
              <a:extLst>
                <a:ext uri="{FF2B5EF4-FFF2-40B4-BE49-F238E27FC236}">
                  <a16:creationId xmlns:a16="http://schemas.microsoft.com/office/drawing/2014/main" id="{909B28F1-5B62-02F3-C9C6-85809636C7CF}"/>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Google Shape;1976;p46">
              <a:extLst>
                <a:ext uri="{FF2B5EF4-FFF2-40B4-BE49-F238E27FC236}">
                  <a16:creationId xmlns:a16="http://schemas.microsoft.com/office/drawing/2014/main" id="{F4EA8E1C-56ED-F73B-A410-76F53FCE9FEC}"/>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7" name="Google Shape;1977;p46">
              <a:extLst>
                <a:ext uri="{FF2B5EF4-FFF2-40B4-BE49-F238E27FC236}">
                  <a16:creationId xmlns:a16="http://schemas.microsoft.com/office/drawing/2014/main" id="{1DF0F22E-2D3D-5662-FE4C-B1761325B0FB}"/>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8" name="Google Shape;1978;p46">
              <a:extLst>
                <a:ext uri="{FF2B5EF4-FFF2-40B4-BE49-F238E27FC236}">
                  <a16:creationId xmlns:a16="http://schemas.microsoft.com/office/drawing/2014/main" id="{FFB2B514-F595-D010-0CB8-6158CA88E5E0}"/>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9" name="Google Shape;1979;p46">
              <a:extLst>
                <a:ext uri="{FF2B5EF4-FFF2-40B4-BE49-F238E27FC236}">
                  <a16:creationId xmlns:a16="http://schemas.microsoft.com/office/drawing/2014/main" id="{002BF4D8-FF42-5D42-AA5B-E312D887A0E8}"/>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0" name="Google Shape;1980;p46">
              <a:extLst>
                <a:ext uri="{FF2B5EF4-FFF2-40B4-BE49-F238E27FC236}">
                  <a16:creationId xmlns:a16="http://schemas.microsoft.com/office/drawing/2014/main" id="{0A61D9A2-8674-5FBE-2709-22C74444E7D4}"/>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1" name="Google Shape;1981;p46">
              <a:extLst>
                <a:ext uri="{FF2B5EF4-FFF2-40B4-BE49-F238E27FC236}">
                  <a16:creationId xmlns:a16="http://schemas.microsoft.com/office/drawing/2014/main" id="{A7804CED-56A8-B6EE-BB67-B6596BC69349}"/>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2" name="Google Shape;1982;p46">
              <a:extLst>
                <a:ext uri="{FF2B5EF4-FFF2-40B4-BE49-F238E27FC236}">
                  <a16:creationId xmlns:a16="http://schemas.microsoft.com/office/drawing/2014/main" id="{55E9BE35-09E4-7A45-D1AA-CA93579C1EEA}"/>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3" name="Google Shape;1983;p46">
              <a:extLst>
                <a:ext uri="{FF2B5EF4-FFF2-40B4-BE49-F238E27FC236}">
                  <a16:creationId xmlns:a16="http://schemas.microsoft.com/office/drawing/2014/main" id="{DCC16180-813B-3C75-6CF1-B6C0B0AD674D}"/>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4" name="Google Shape;1984;p46">
              <a:extLst>
                <a:ext uri="{FF2B5EF4-FFF2-40B4-BE49-F238E27FC236}">
                  <a16:creationId xmlns:a16="http://schemas.microsoft.com/office/drawing/2014/main" id="{272EDCE8-E0E9-8EFD-775C-D086B10BFE6A}"/>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Google Shape;1985;p46">
              <a:extLst>
                <a:ext uri="{FF2B5EF4-FFF2-40B4-BE49-F238E27FC236}">
                  <a16:creationId xmlns:a16="http://schemas.microsoft.com/office/drawing/2014/main" id="{BC40B3CF-03C4-91E6-D58C-E7BAF5C0AF85}"/>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Google Shape;1986;p46">
              <a:extLst>
                <a:ext uri="{FF2B5EF4-FFF2-40B4-BE49-F238E27FC236}">
                  <a16:creationId xmlns:a16="http://schemas.microsoft.com/office/drawing/2014/main" id="{160234AA-B1A6-DB80-B881-B5223C4839D3}"/>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Google Shape;1987;p46">
              <a:extLst>
                <a:ext uri="{FF2B5EF4-FFF2-40B4-BE49-F238E27FC236}">
                  <a16:creationId xmlns:a16="http://schemas.microsoft.com/office/drawing/2014/main" id="{B30085B7-B586-B2DC-3B56-4DD99A88CB89}"/>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8" name="Google Shape;1988;p46">
              <a:extLst>
                <a:ext uri="{FF2B5EF4-FFF2-40B4-BE49-F238E27FC236}">
                  <a16:creationId xmlns:a16="http://schemas.microsoft.com/office/drawing/2014/main" id="{F23E597F-1737-E390-59B1-335C8844796E}"/>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Google Shape;1989;p46">
              <a:extLst>
                <a:ext uri="{FF2B5EF4-FFF2-40B4-BE49-F238E27FC236}">
                  <a16:creationId xmlns:a16="http://schemas.microsoft.com/office/drawing/2014/main" id="{7E018AE0-8119-C524-F273-15D51C9A7280}"/>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Google Shape;1990;p46">
              <a:extLst>
                <a:ext uri="{FF2B5EF4-FFF2-40B4-BE49-F238E27FC236}">
                  <a16:creationId xmlns:a16="http://schemas.microsoft.com/office/drawing/2014/main" id="{1862C369-FBC6-0739-5A69-6A829C9ACF72}"/>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Google Shape;1991;p46">
              <a:extLst>
                <a:ext uri="{FF2B5EF4-FFF2-40B4-BE49-F238E27FC236}">
                  <a16:creationId xmlns:a16="http://schemas.microsoft.com/office/drawing/2014/main" id="{D97AD4D3-B793-C798-F398-1B33834402E3}"/>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Google Shape;1992;p46">
              <a:extLst>
                <a:ext uri="{FF2B5EF4-FFF2-40B4-BE49-F238E27FC236}">
                  <a16:creationId xmlns:a16="http://schemas.microsoft.com/office/drawing/2014/main" id="{520FCC7D-0FA9-50A2-F460-4995EEA893C1}"/>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Google Shape;1993;p46">
              <a:extLst>
                <a:ext uri="{FF2B5EF4-FFF2-40B4-BE49-F238E27FC236}">
                  <a16:creationId xmlns:a16="http://schemas.microsoft.com/office/drawing/2014/main" id="{8B79874F-575B-1BC4-D3B4-9F4CDCF1D88F}"/>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Google Shape;1994;p46">
              <a:extLst>
                <a:ext uri="{FF2B5EF4-FFF2-40B4-BE49-F238E27FC236}">
                  <a16:creationId xmlns:a16="http://schemas.microsoft.com/office/drawing/2014/main" id="{2557213E-0B7B-F8EF-D1DB-1793A27D6453}"/>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Google Shape;1995;p46">
              <a:extLst>
                <a:ext uri="{FF2B5EF4-FFF2-40B4-BE49-F238E27FC236}">
                  <a16:creationId xmlns:a16="http://schemas.microsoft.com/office/drawing/2014/main" id="{BF542A2D-A0FE-ADAF-FAA0-AE979F9D860D}"/>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Google Shape;1996;p46">
              <a:extLst>
                <a:ext uri="{FF2B5EF4-FFF2-40B4-BE49-F238E27FC236}">
                  <a16:creationId xmlns:a16="http://schemas.microsoft.com/office/drawing/2014/main" id="{7036DB58-CBDB-8260-F458-43E9244C8745}"/>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Google Shape;1997;p46">
              <a:extLst>
                <a:ext uri="{FF2B5EF4-FFF2-40B4-BE49-F238E27FC236}">
                  <a16:creationId xmlns:a16="http://schemas.microsoft.com/office/drawing/2014/main" id="{776BB14B-491C-680D-72A3-D9DE258D8CAB}"/>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Google Shape;1998;p46">
              <a:extLst>
                <a:ext uri="{FF2B5EF4-FFF2-40B4-BE49-F238E27FC236}">
                  <a16:creationId xmlns:a16="http://schemas.microsoft.com/office/drawing/2014/main" id="{DD687E7C-D98C-7D6D-1AFA-54D5034D8BA3}"/>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Google Shape;1999;p46">
              <a:extLst>
                <a:ext uri="{FF2B5EF4-FFF2-40B4-BE49-F238E27FC236}">
                  <a16:creationId xmlns:a16="http://schemas.microsoft.com/office/drawing/2014/main" id="{C232D88D-EEC4-F02E-10D4-EA07EF3F7CDF}"/>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Google Shape;2000;p46">
              <a:extLst>
                <a:ext uri="{FF2B5EF4-FFF2-40B4-BE49-F238E27FC236}">
                  <a16:creationId xmlns:a16="http://schemas.microsoft.com/office/drawing/2014/main" id="{04C587EF-BB4F-4EC7-C84C-1F7F20902CB3}"/>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Google Shape;2001;p46">
              <a:extLst>
                <a:ext uri="{FF2B5EF4-FFF2-40B4-BE49-F238E27FC236}">
                  <a16:creationId xmlns:a16="http://schemas.microsoft.com/office/drawing/2014/main" id="{29FF76FA-2F7D-2D07-3D5F-00B8BF2C92BA}"/>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Google Shape;2002;p46">
              <a:extLst>
                <a:ext uri="{FF2B5EF4-FFF2-40B4-BE49-F238E27FC236}">
                  <a16:creationId xmlns:a16="http://schemas.microsoft.com/office/drawing/2014/main" id="{408E4034-787C-0391-0EFB-ADD0E29ECF40}"/>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Google Shape;2003;p46">
              <a:extLst>
                <a:ext uri="{FF2B5EF4-FFF2-40B4-BE49-F238E27FC236}">
                  <a16:creationId xmlns:a16="http://schemas.microsoft.com/office/drawing/2014/main" id="{3FC7DE02-6672-808A-55CF-AFF7639FA57F}"/>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Google Shape;2004;p46">
              <a:extLst>
                <a:ext uri="{FF2B5EF4-FFF2-40B4-BE49-F238E27FC236}">
                  <a16:creationId xmlns:a16="http://schemas.microsoft.com/office/drawing/2014/main" id="{E49189AC-8646-675E-2B4F-B53E3E5CE3E7}"/>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Google Shape;2005;p46">
              <a:extLst>
                <a:ext uri="{FF2B5EF4-FFF2-40B4-BE49-F238E27FC236}">
                  <a16:creationId xmlns:a16="http://schemas.microsoft.com/office/drawing/2014/main" id="{1108BB21-CD43-0A5D-E58C-1B7D95AE49A5}"/>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Google Shape;2006;p46">
              <a:extLst>
                <a:ext uri="{FF2B5EF4-FFF2-40B4-BE49-F238E27FC236}">
                  <a16:creationId xmlns:a16="http://schemas.microsoft.com/office/drawing/2014/main" id="{699A3B5B-E766-71CC-5B5D-9BFBFA31A539}"/>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Google Shape;2007;p46">
              <a:extLst>
                <a:ext uri="{FF2B5EF4-FFF2-40B4-BE49-F238E27FC236}">
                  <a16:creationId xmlns:a16="http://schemas.microsoft.com/office/drawing/2014/main" id="{CF005C47-9C2C-79B0-2815-9430F4A08B1F}"/>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Google Shape;2008;p46">
              <a:extLst>
                <a:ext uri="{FF2B5EF4-FFF2-40B4-BE49-F238E27FC236}">
                  <a16:creationId xmlns:a16="http://schemas.microsoft.com/office/drawing/2014/main" id="{FBFC18FD-B702-DA6B-5A06-946446D7454A}"/>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Google Shape;2009;p46">
              <a:extLst>
                <a:ext uri="{FF2B5EF4-FFF2-40B4-BE49-F238E27FC236}">
                  <a16:creationId xmlns:a16="http://schemas.microsoft.com/office/drawing/2014/main" id="{9633A949-5FDE-5CEA-300F-C7905D534FD9}"/>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Google Shape;2010;p46">
              <a:extLst>
                <a:ext uri="{FF2B5EF4-FFF2-40B4-BE49-F238E27FC236}">
                  <a16:creationId xmlns:a16="http://schemas.microsoft.com/office/drawing/2014/main" id="{CFC436E6-3170-15C5-FAC1-5D6BE24C4E0A}"/>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Google Shape;2011;p46">
              <a:extLst>
                <a:ext uri="{FF2B5EF4-FFF2-40B4-BE49-F238E27FC236}">
                  <a16:creationId xmlns:a16="http://schemas.microsoft.com/office/drawing/2014/main" id="{980F95DE-F655-3EF4-E54A-74C9831A0C08}"/>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Google Shape;2012;p46">
              <a:extLst>
                <a:ext uri="{FF2B5EF4-FFF2-40B4-BE49-F238E27FC236}">
                  <a16:creationId xmlns:a16="http://schemas.microsoft.com/office/drawing/2014/main" id="{846AE87F-4821-2A82-B71F-2495316F15D5}"/>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Google Shape;2013;p46">
              <a:extLst>
                <a:ext uri="{FF2B5EF4-FFF2-40B4-BE49-F238E27FC236}">
                  <a16:creationId xmlns:a16="http://schemas.microsoft.com/office/drawing/2014/main" id="{F1528F01-F085-5FC2-AE03-B5190EFD62CB}"/>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Google Shape;2014;p46">
              <a:extLst>
                <a:ext uri="{FF2B5EF4-FFF2-40B4-BE49-F238E27FC236}">
                  <a16:creationId xmlns:a16="http://schemas.microsoft.com/office/drawing/2014/main" id="{D5D6C537-3EF4-5577-9C19-BAF66E3116E7}"/>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Google Shape;2015;p46">
              <a:extLst>
                <a:ext uri="{FF2B5EF4-FFF2-40B4-BE49-F238E27FC236}">
                  <a16:creationId xmlns:a16="http://schemas.microsoft.com/office/drawing/2014/main" id="{5F194D5C-182D-B214-9D7C-73B0E157E032}"/>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Google Shape;2016;p46">
              <a:extLst>
                <a:ext uri="{FF2B5EF4-FFF2-40B4-BE49-F238E27FC236}">
                  <a16:creationId xmlns:a16="http://schemas.microsoft.com/office/drawing/2014/main" id="{4F694399-BB5E-591B-7494-393E0DCDEC45}"/>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Google Shape;2017;p46">
              <a:extLst>
                <a:ext uri="{FF2B5EF4-FFF2-40B4-BE49-F238E27FC236}">
                  <a16:creationId xmlns:a16="http://schemas.microsoft.com/office/drawing/2014/main" id="{7FC00922-CE53-C990-4FC9-A5C497224208}"/>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Google Shape;2018;p46">
              <a:extLst>
                <a:ext uri="{FF2B5EF4-FFF2-40B4-BE49-F238E27FC236}">
                  <a16:creationId xmlns:a16="http://schemas.microsoft.com/office/drawing/2014/main" id="{5BBDC41B-204C-B685-259B-D87B44C5EE40}"/>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Google Shape;2019;p46">
              <a:extLst>
                <a:ext uri="{FF2B5EF4-FFF2-40B4-BE49-F238E27FC236}">
                  <a16:creationId xmlns:a16="http://schemas.microsoft.com/office/drawing/2014/main" id="{49383CB2-1245-2447-2DFF-529770E157F3}"/>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Google Shape;2020;p46">
              <a:extLst>
                <a:ext uri="{FF2B5EF4-FFF2-40B4-BE49-F238E27FC236}">
                  <a16:creationId xmlns:a16="http://schemas.microsoft.com/office/drawing/2014/main" id="{378EE3FD-99B5-CD4D-D598-0AACA74E57F0}"/>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Google Shape;2021;p46">
              <a:extLst>
                <a:ext uri="{FF2B5EF4-FFF2-40B4-BE49-F238E27FC236}">
                  <a16:creationId xmlns:a16="http://schemas.microsoft.com/office/drawing/2014/main" id="{FE6B9846-BF4A-322E-EB40-E2C4A24AD680}"/>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Google Shape;2022;p46">
              <a:extLst>
                <a:ext uri="{FF2B5EF4-FFF2-40B4-BE49-F238E27FC236}">
                  <a16:creationId xmlns:a16="http://schemas.microsoft.com/office/drawing/2014/main" id="{0155BE37-C101-EB24-C8C1-6BE546F1BE16}"/>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Google Shape;2023;p46">
              <a:extLst>
                <a:ext uri="{FF2B5EF4-FFF2-40B4-BE49-F238E27FC236}">
                  <a16:creationId xmlns:a16="http://schemas.microsoft.com/office/drawing/2014/main" id="{A3ACC386-33C0-FBB6-FF31-D8F4B27497A7}"/>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Google Shape;2024;p46">
              <a:extLst>
                <a:ext uri="{FF2B5EF4-FFF2-40B4-BE49-F238E27FC236}">
                  <a16:creationId xmlns:a16="http://schemas.microsoft.com/office/drawing/2014/main" id="{5D328B6C-E921-CA40-B69E-AD754C397D9E}"/>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Google Shape;2025;p46">
              <a:extLst>
                <a:ext uri="{FF2B5EF4-FFF2-40B4-BE49-F238E27FC236}">
                  <a16:creationId xmlns:a16="http://schemas.microsoft.com/office/drawing/2014/main" id="{0D82A0A3-7F22-8F91-3F58-1B76496C59E7}"/>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Google Shape;2026;p46">
              <a:extLst>
                <a:ext uri="{FF2B5EF4-FFF2-40B4-BE49-F238E27FC236}">
                  <a16:creationId xmlns:a16="http://schemas.microsoft.com/office/drawing/2014/main" id="{0F33FE30-5BA8-672E-47F6-8A9D0D907B63}"/>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Google Shape;2027;p46">
              <a:extLst>
                <a:ext uri="{FF2B5EF4-FFF2-40B4-BE49-F238E27FC236}">
                  <a16:creationId xmlns:a16="http://schemas.microsoft.com/office/drawing/2014/main" id="{298631C3-9F0D-ED0F-D75D-69163211A2BB}"/>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Google Shape;2028;p46">
              <a:extLst>
                <a:ext uri="{FF2B5EF4-FFF2-40B4-BE49-F238E27FC236}">
                  <a16:creationId xmlns:a16="http://schemas.microsoft.com/office/drawing/2014/main" id="{A54098B5-2F48-BD5B-E340-EFF1A6F8D8A0}"/>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Google Shape;2029;p46">
              <a:extLst>
                <a:ext uri="{FF2B5EF4-FFF2-40B4-BE49-F238E27FC236}">
                  <a16:creationId xmlns:a16="http://schemas.microsoft.com/office/drawing/2014/main" id="{7E5E9DD3-B83E-4602-36FE-E5A9C8DA4059}"/>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Google Shape;2030;p46">
              <a:extLst>
                <a:ext uri="{FF2B5EF4-FFF2-40B4-BE49-F238E27FC236}">
                  <a16:creationId xmlns:a16="http://schemas.microsoft.com/office/drawing/2014/main" id="{C16FE9BE-301F-65FD-C9F2-535F60E34FA7}"/>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Google Shape;2031;p46">
              <a:extLst>
                <a:ext uri="{FF2B5EF4-FFF2-40B4-BE49-F238E27FC236}">
                  <a16:creationId xmlns:a16="http://schemas.microsoft.com/office/drawing/2014/main" id="{FFB037C6-AB87-82E1-5775-BADD9865EAC9}"/>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Google Shape;2032;p46">
              <a:extLst>
                <a:ext uri="{FF2B5EF4-FFF2-40B4-BE49-F238E27FC236}">
                  <a16:creationId xmlns:a16="http://schemas.microsoft.com/office/drawing/2014/main" id="{13146C58-04F6-062F-6258-D8F4F533A7E7}"/>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Google Shape;2033;p46">
              <a:extLst>
                <a:ext uri="{FF2B5EF4-FFF2-40B4-BE49-F238E27FC236}">
                  <a16:creationId xmlns:a16="http://schemas.microsoft.com/office/drawing/2014/main" id="{1B21F600-3F6E-9155-E083-66A844719E79}"/>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Google Shape;2034;p46">
              <a:extLst>
                <a:ext uri="{FF2B5EF4-FFF2-40B4-BE49-F238E27FC236}">
                  <a16:creationId xmlns:a16="http://schemas.microsoft.com/office/drawing/2014/main" id="{C6BCA72F-4712-A43B-DBD5-49ACD6E63B1C}"/>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Google Shape;2035;p46">
              <a:extLst>
                <a:ext uri="{FF2B5EF4-FFF2-40B4-BE49-F238E27FC236}">
                  <a16:creationId xmlns:a16="http://schemas.microsoft.com/office/drawing/2014/main" id="{799C4FB8-67F7-067A-30E5-22B76B97B19C}"/>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Google Shape;2036;p46">
              <a:extLst>
                <a:ext uri="{FF2B5EF4-FFF2-40B4-BE49-F238E27FC236}">
                  <a16:creationId xmlns:a16="http://schemas.microsoft.com/office/drawing/2014/main" id="{AEA7D7E7-F7C3-4A51-02E9-3A5A0A7905B4}"/>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Google Shape;2037;p46">
              <a:extLst>
                <a:ext uri="{FF2B5EF4-FFF2-40B4-BE49-F238E27FC236}">
                  <a16:creationId xmlns:a16="http://schemas.microsoft.com/office/drawing/2014/main" id="{B05ADED7-63F4-E7AD-A640-BDF68FABB172}"/>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Google Shape;2038;p46">
              <a:extLst>
                <a:ext uri="{FF2B5EF4-FFF2-40B4-BE49-F238E27FC236}">
                  <a16:creationId xmlns:a16="http://schemas.microsoft.com/office/drawing/2014/main" id="{75E54A66-3B5E-E757-CA31-09836B00E9A1}"/>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Google Shape;2039;p46">
              <a:extLst>
                <a:ext uri="{FF2B5EF4-FFF2-40B4-BE49-F238E27FC236}">
                  <a16:creationId xmlns:a16="http://schemas.microsoft.com/office/drawing/2014/main" id="{6A1A4B66-DDC5-71B1-153D-03A4B080B30C}"/>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Google Shape;2040;p46">
              <a:extLst>
                <a:ext uri="{FF2B5EF4-FFF2-40B4-BE49-F238E27FC236}">
                  <a16:creationId xmlns:a16="http://schemas.microsoft.com/office/drawing/2014/main" id="{C7B739B1-AB85-2988-0035-55955BA23CEE}"/>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Google Shape;2041;p46">
              <a:extLst>
                <a:ext uri="{FF2B5EF4-FFF2-40B4-BE49-F238E27FC236}">
                  <a16:creationId xmlns:a16="http://schemas.microsoft.com/office/drawing/2014/main" id="{58A62278-5EAB-CE22-9CCB-C54B9AB8F0B3}"/>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Google Shape;2042;p46">
              <a:extLst>
                <a:ext uri="{FF2B5EF4-FFF2-40B4-BE49-F238E27FC236}">
                  <a16:creationId xmlns:a16="http://schemas.microsoft.com/office/drawing/2014/main" id="{659FB4D2-53DF-C95F-1EBF-B7ECE117876A}"/>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Google Shape;2043;p46">
              <a:extLst>
                <a:ext uri="{FF2B5EF4-FFF2-40B4-BE49-F238E27FC236}">
                  <a16:creationId xmlns:a16="http://schemas.microsoft.com/office/drawing/2014/main" id="{C40F3731-44F0-DF97-EAAF-4B2332C1F7FF}"/>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Google Shape;2044;p46">
              <a:extLst>
                <a:ext uri="{FF2B5EF4-FFF2-40B4-BE49-F238E27FC236}">
                  <a16:creationId xmlns:a16="http://schemas.microsoft.com/office/drawing/2014/main" id="{A0899B3B-46B7-5AA4-8BD6-8B3EB11D82E6}"/>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Google Shape;2045;p46">
              <a:extLst>
                <a:ext uri="{FF2B5EF4-FFF2-40B4-BE49-F238E27FC236}">
                  <a16:creationId xmlns:a16="http://schemas.microsoft.com/office/drawing/2014/main" id="{FD9F6134-4BD4-39C1-E6AE-7E1232A5EC44}"/>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Google Shape;2046;p46">
              <a:extLst>
                <a:ext uri="{FF2B5EF4-FFF2-40B4-BE49-F238E27FC236}">
                  <a16:creationId xmlns:a16="http://schemas.microsoft.com/office/drawing/2014/main" id="{F9306101-7B57-1B43-C305-A9C4A71CD1D9}"/>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Google Shape;2047;p46">
              <a:extLst>
                <a:ext uri="{FF2B5EF4-FFF2-40B4-BE49-F238E27FC236}">
                  <a16:creationId xmlns:a16="http://schemas.microsoft.com/office/drawing/2014/main" id="{4BF3D476-565B-6BAD-5C59-8A6C95B9A401}"/>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Google Shape;2048;p46">
              <a:extLst>
                <a:ext uri="{FF2B5EF4-FFF2-40B4-BE49-F238E27FC236}">
                  <a16:creationId xmlns:a16="http://schemas.microsoft.com/office/drawing/2014/main" id="{FD4BD459-3E1B-43B1-EE8E-AB1AD6B860AE}"/>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9" name="Google Shape;2049;p46">
              <a:extLst>
                <a:ext uri="{FF2B5EF4-FFF2-40B4-BE49-F238E27FC236}">
                  <a16:creationId xmlns:a16="http://schemas.microsoft.com/office/drawing/2014/main" id="{38EF653F-2667-1EFB-C3FA-F195252C8AD4}"/>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0" name="Google Shape;2050;p46">
              <a:extLst>
                <a:ext uri="{FF2B5EF4-FFF2-40B4-BE49-F238E27FC236}">
                  <a16:creationId xmlns:a16="http://schemas.microsoft.com/office/drawing/2014/main" id="{9C3C51F8-6412-F035-C03F-8BD4B66F6F4A}"/>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1" name="Google Shape;2051;p46">
              <a:extLst>
                <a:ext uri="{FF2B5EF4-FFF2-40B4-BE49-F238E27FC236}">
                  <a16:creationId xmlns:a16="http://schemas.microsoft.com/office/drawing/2014/main" id="{E0D9E450-1515-1D2A-BEFA-1CC7C11C871F}"/>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2" name="Google Shape;2052;p46">
              <a:extLst>
                <a:ext uri="{FF2B5EF4-FFF2-40B4-BE49-F238E27FC236}">
                  <a16:creationId xmlns:a16="http://schemas.microsoft.com/office/drawing/2014/main" id="{79BB05DB-918A-9D9C-320B-B3CF3A0D7A71}"/>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3" name="Google Shape;2053;p46">
              <a:extLst>
                <a:ext uri="{FF2B5EF4-FFF2-40B4-BE49-F238E27FC236}">
                  <a16:creationId xmlns:a16="http://schemas.microsoft.com/office/drawing/2014/main" id="{172DBEF8-7588-9C0C-3D47-AAC0D2067ADB}"/>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4" name="Google Shape;2054;p46">
              <a:extLst>
                <a:ext uri="{FF2B5EF4-FFF2-40B4-BE49-F238E27FC236}">
                  <a16:creationId xmlns:a16="http://schemas.microsoft.com/office/drawing/2014/main" id="{0C6D2AAD-639F-B77F-3954-58877BB18555}"/>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5" name="Google Shape;2055;p46">
              <a:extLst>
                <a:ext uri="{FF2B5EF4-FFF2-40B4-BE49-F238E27FC236}">
                  <a16:creationId xmlns:a16="http://schemas.microsoft.com/office/drawing/2014/main" id="{61F41B2A-2A83-686C-5958-C636A7E63D5C}"/>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6" name="Google Shape;2056;p46">
              <a:extLst>
                <a:ext uri="{FF2B5EF4-FFF2-40B4-BE49-F238E27FC236}">
                  <a16:creationId xmlns:a16="http://schemas.microsoft.com/office/drawing/2014/main" id="{196531C3-0E79-7C10-0752-5888B3238DE7}"/>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7" name="Google Shape;2057;p46">
              <a:extLst>
                <a:ext uri="{FF2B5EF4-FFF2-40B4-BE49-F238E27FC236}">
                  <a16:creationId xmlns:a16="http://schemas.microsoft.com/office/drawing/2014/main" id="{33F75258-207F-20B8-F31F-C28F5911FB87}"/>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8" name="Google Shape;2058;p46">
              <a:extLst>
                <a:ext uri="{FF2B5EF4-FFF2-40B4-BE49-F238E27FC236}">
                  <a16:creationId xmlns:a16="http://schemas.microsoft.com/office/drawing/2014/main" id="{C8241066-6420-30E2-AADE-F96E9FEF892F}"/>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9" name="Google Shape;2059;p46">
              <a:extLst>
                <a:ext uri="{FF2B5EF4-FFF2-40B4-BE49-F238E27FC236}">
                  <a16:creationId xmlns:a16="http://schemas.microsoft.com/office/drawing/2014/main" id="{5A83FBA4-B211-1ACF-5B88-2910F04F0F9A}"/>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0" name="Google Shape;2060;p46">
              <a:extLst>
                <a:ext uri="{FF2B5EF4-FFF2-40B4-BE49-F238E27FC236}">
                  <a16:creationId xmlns:a16="http://schemas.microsoft.com/office/drawing/2014/main" id="{A6D6F9D0-840E-A5DC-D6BA-BE7AB9953D92}"/>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1" name="Google Shape;2061;p46">
              <a:extLst>
                <a:ext uri="{FF2B5EF4-FFF2-40B4-BE49-F238E27FC236}">
                  <a16:creationId xmlns:a16="http://schemas.microsoft.com/office/drawing/2014/main" id="{377F1480-67D8-F6B6-A1B9-48EA6F869BB7}"/>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Google Shape;2062;p46">
              <a:extLst>
                <a:ext uri="{FF2B5EF4-FFF2-40B4-BE49-F238E27FC236}">
                  <a16:creationId xmlns:a16="http://schemas.microsoft.com/office/drawing/2014/main" id="{F5B70003-38A6-FAAA-8EB6-B0D196ED5451}"/>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Google Shape;2063;p46">
              <a:extLst>
                <a:ext uri="{FF2B5EF4-FFF2-40B4-BE49-F238E27FC236}">
                  <a16:creationId xmlns:a16="http://schemas.microsoft.com/office/drawing/2014/main" id="{F1A62071-1126-B95B-5542-A8CB76939299}"/>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4" name="Google Shape;2064;p46">
              <a:extLst>
                <a:ext uri="{FF2B5EF4-FFF2-40B4-BE49-F238E27FC236}">
                  <a16:creationId xmlns:a16="http://schemas.microsoft.com/office/drawing/2014/main" id="{78DBB0A9-2A39-DA77-3DC4-2B346065A8BE}"/>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5" name="Google Shape;2065;p46">
              <a:extLst>
                <a:ext uri="{FF2B5EF4-FFF2-40B4-BE49-F238E27FC236}">
                  <a16:creationId xmlns:a16="http://schemas.microsoft.com/office/drawing/2014/main" id="{5DEDC965-B2D4-C1AC-D0BA-D466D69578C6}"/>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6" name="Google Shape;2066;p46">
              <a:extLst>
                <a:ext uri="{FF2B5EF4-FFF2-40B4-BE49-F238E27FC236}">
                  <a16:creationId xmlns:a16="http://schemas.microsoft.com/office/drawing/2014/main" id="{590B2244-E72B-35AA-A71B-E707FE4B2F25}"/>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7" name="Google Shape;2067;p46">
              <a:extLst>
                <a:ext uri="{FF2B5EF4-FFF2-40B4-BE49-F238E27FC236}">
                  <a16:creationId xmlns:a16="http://schemas.microsoft.com/office/drawing/2014/main" id="{47D2F619-8B32-5D39-3BC6-A1ADA600D36C}"/>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8" name="Google Shape;2068;p46">
              <a:extLst>
                <a:ext uri="{FF2B5EF4-FFF2-40B4-BE49-F238E27FC236}">
                  <a16:creationId xmlns:a16="http://schemas.microsoft.com/office/drawing/2014/main" id="{7B2D3D5C-E9EE-CAD6-E378-392A6BEB5ABF}"/>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9" name="Google Shape;2069;p46">
              <a:extLst>
                <a:ext uri="{FF2B5EF4-FFF2-40B4-BE49-F238E27FC236}">
                  <a16:creationId xmlns:a16="http://schemas.microsoft.com/office/drawing/2014/main" id="{9D26C13F-E907-AF92-B77D-A0662CBD55E2}"/>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0" name="Google Shape;2070;p46">
              <a:extLst>
                <a:ext uri="{FF2B5EF4-FFF2-40B4-BE49-F238E27FC236}">
                  <a16:creationId xmlns:a16="http://schemas.microsoft.com/office/drawing/2014/main" id="{CFD04FCF-E42A-56D5-3D16-46AA3B096948}"/>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1" name="Google Shape;2071;p46">
              <a:extLst>
                <a:ext uri="{FF2B5EF4-FFF2-40B4-BE49-F238E27FC236}">
                  <a16:creationId xmlns:a16="http://schemas.microsoft.com/office/drawing/2014/main" id="{09DA2345-8A56-06C7-A2BF-0DDB39725754}"/>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2" name="Google Shape;2072;p46">
              <a:extLst>
                <a:ext uri="{FF2B5EF4-FFF2-40B4-BE49-F238E27FC236}">
                  <a16:creationId xmlns:a16="http://schemas.microsoft.com/office/drawing/2014/main" id="{60CC6BC5-4E88-80E5-5028-512631C2F25F}"/>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3" name="Google Shape;2073;p46">
              <a:extLst>
                <a:ext uri="{FF2B5EF4-FFF2-40B4-BE49-F238E27FC236}">
                  <a16:creationId xmlns:a16="http://schemas.microsoft.com/office/drawing/2014/main" id="{933867A9-F27D-74AC-3E94-DFAA4FFB413F}"/>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4" name="Google Shape;2074;p46">
              <a:extLst>
                <a:ext uri="{FF2B5EF4-FFF2-40B4-BE49-F238E27FC236}">
                  <a16:creationId xmlns:a16="http://schemas.microsoft.com/office/drawing/2014/main" id="{0869AF87-4F1F-69B2-DE32-C1693A0C05BE}"/>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5" name="Google Shape;2075;p46">
              <a:extLst>
                <a:ext uri="{FF2B5EF4-FFF2-40B4-BE49-F238E27FC236}">
                  <a16:creationId xmlns:a16="http://schemas.microsoft.com/office/drawing/2014/main" id="{FBC6CFCB-2817-2417-8DFC-7DC7501B87EE}"/>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6" name="Google Shape;2076;p46">
              <a:extLst>
                <a:ext uri="{FF2B5EF4-FFF2-40B4-BE49-F238E27FC236}">
                  <a16:creationId xmlns:a16="http://schemas.microsoft.com/office/drawing/2014/main" id="{B224D252-8FA8-C9D4-22EE-A11C6A6B0D81}"/>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7" name="Google Shape;2077;p46">
              <a:extLst>
                <a:ext uri="{FF2B5EF4-FFF2-40B4-BE49-F238E27FC236}">
                  <a16:creationId xmlns:a16="http://schemas.microsoft.com/office/drawing/2014/main" id="{7F6BFD9C-CA77-CF7E-1600-C12232D052B6}"/>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8" name="Google Shape;2078;p46">
              <a:extLst>
                <a:ext uri="{FF2B5EF4-FFF2-40B4-BE49-F238E27FC236}">
                  <a16:creationId xmlns:a16="http://schemas.microsoft.com/office/drawing/2014/main" id="{124050D2-B9D1-8393-60AA-A82201856049}"/>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9" name="Google Shape;2079;p46">
              <a:extLst>
                <a:ext uri="{FF2B5EF4-FFF2-40B4-BE49-F238E27FC236}">
                  <a16:creationId xmlns:a16="http://schemas.microsoft.com/office/drawing/2014/main" id="{5F05C826-974F-A479-06A8-F4C056C7C9FF}"/>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0" name="Google Shape;2080;p46">
              <a:extLst>
                <a:ext uri="{FF2B5EF4-FFF2-40B4-BE49-F238E27FC236}">
                  <a16:creationId xmlns:a16="http://schemas.microsoft.com/office/drawing/2014/main" id="{F6FFDC01-DF71-11B9-FE24-DAA923F4F50C}"/>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1" name="Google Shape;2081;p46">
              <a:extLst>
                <a:ext uri="{FF2B5EF4-FFF2-40B4-BE49-F238E27FC236}">
                  <a16:creationId xmlns:a16="http://schemas.microsoft.com/office/drawing/2014/main" id="{970BC67F-6EDE-B4C2-CB03-90438D7C0EC7}"/>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Google Shape;2082;p46">
              <a:extLst>
                <a:ext uri="{FF2B5EF4-FFF2-40B4-BE49-F238E27FC236}">
                  <a16:creationId xmlns:a16="http://schemas.microsoft.com/office/drawing/2014/main" id="{95570694-E0B9-3EF1-E6FA-44EB235B0354}"/>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Google Shape;2083;p46">
              <a:extLst>
                <a:ext uri="{FF2B5EF4-FFF2-40B4-BE49-F238E27FC236}">
                  <a16:creationId xmlns:a16="http://schemas.microsoft.com/office/drawing/2014/main" id="{9BD88C59-692D-19AE-48D7-F1042E80080C}"/>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4" name="Google Shape;2084;p46">
              <a:extLst>
                <a:ext uri="{FF2B5EF4-FFF2-40B4-BE49-F238E27FC236}">
                  <a16:creationId xmlns:a16="http://schemas.microsoft.com/office/drawing/2014/main" id="{ED169250-8909-6A38-292F-7ED23553AE2B}"/>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Google Shape;2085;p46">
              <a:extLst>
                <a:ext uri="{FF2B5EF4-FFF2-40B4-BE49-F238E27FC236}">
                  <a16:creationId xmlns:a16="http://schemas.microsoft.com/office/drawing/2014/main" id="{085D6A43-609E-BC47-A577-F8B16F80EA68}"/>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Google Shape;2086;p46">
              <a:extLst>
                <a:ext uri="{FF2B5EF4-FFF2-40B4-BE49-F238E27FC236}">
                  <a16:creationId xmlns:a16="http://schemas.microsoft.com/office/drawing/2014/main" id="{15A0B797-9E62-7719-A30B-E4B574B41AD2}"/>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Google Shape;2087;p46">
              <a:extLst>
                <a:ext uri="{FF2B5EF4-FFF2-40B4-BE49-F238E27FC236}">
                  <a16:creationId xmlns:a16="http://schemas.microsoft.com/office/drawing/2014/main" id="{89A3671B-179C-ECC7-240F-735DCF942EA7}"/>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Google Shape;2088;p46">
              <a:extLst>
                <a:ext uri="{FF2B5EF4-FFF2-40B4-BE49-F238E27FC236}">
                  <a16:creationId xmlns:a16="http://schemas.microsoft.com/office/drawing/2014/main" id="{930FE1B9-EC16-9F7A-88F8-B9DE86BEB7A2}"/>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Google Shape;2089;p46">
              <a:extLst>
                <a:ext uri="{FF2B5EF4-FFF2-40B4-BE49-F238E27FC236}">
                  <a16:creationId xmlns:a16="http://schemas.microsoft.com/office/drawing/2014/main" id="{5E0D525B-6432-B881-77B7-8423A5185A97}"/>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2090;p46">
              <a:extLst>
                <a:ext uri="{FF2B5EF4-FFF2-40B4-BE49-F238E27FC236}">
                  <a16:creationId xmlns:a16="http://schemas.microsoft.com/office/drawing/2014/main" id="{95411E87-08AA-E498-FE30-30A2ECB8250C}"/>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2091;p46">
              <a:extLst>
                <a:ext uri="{FF2B5EF4-FFF2-40B4-BE49-F238E27FC236}">
                  <a16:creationId xmlns:a16="http://schemas.microsoft.com/office/drawing/2014/main" id="{4B51F11B-3A83-3AAA-4258-01495708B86E}"/>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2092;p46">
              <a:extLst>
                <a:ext uri="{FF2B5EF4-FFF2-40B4-BE49-F238E27FC236}">
                  <a16:creationId xmlns:a16="http://schemas.microsoft.com/office/drawing/2014/main" id="{A8B17B30-2186-D96C-2594-B359602AD2F7}"/>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2093;p46">
              <a:extLst>
                <a:ext uri="{FF2B5EF4-FFF2-40B4-BE49-F238E27FC236}">
                  <a16:creationId xmlns:a16="http://schemas.microsoft.com/office/drawing/2014/main" id="{6E0C2059-BC6E-6F8C-01E2-3E690D5C8361}"/>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rgbClr val="008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2094;p46">
              <a:extLst>
                <a:ext uri="{FF2B5EF4-FFF2-40B4-BE49-F238E27FC236}">
                  <a16:creationId xmlns:a16="http://schemas.microsoft.com/office/drawing/2014/main" id="{1EAEA7C2-5E25-94C9-7CE3-A82E8E051E03}"/>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2095;p46">
              <a:extLst>
                <a:ext uri="{FF2B5EF4-FFF2-40B4-BE49-F238E27FC236}">
                  <a16:creationId xmlns:a16="http://schemas.microsoft.com/office/drawing/2014/main" id="{7332601F-C348-D5B6-2979-3434EDBE8024}"/>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2096;p46">
              <a:extLst>
                <a:ext uri="{FF2B5EF4-FFF2-40B4-BE49-F238E27FC236}">
                  <a16:creationId xmlns:a16="http://schemas.microsoft.com/office/drawing/2014/main" id="{BC331524-EED3-2CDB-704C-AA33DB761CD4}"/>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2097;p46">
              <a:extLst>
                <a:ext uri="{FF2B5EF4-FFF2-40B4-BE49-F238E27FC236}">
                  <a16:creationId xmlns:a16="http://schemas.microsoft.com/office/drawing/2014/main" id="{3B8AE995-2839-8B05-91DD-4D8CFD948C5F}"/>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2098;p46">
              <a:extLst>
                <a:ext uri="{FF2B5EF4-FFF2-40B4-BE49-F238E27FC236}">
                  <a16:creationId xmlns:a16="http://schemas.microsoft.com/office/drawing/2014/main" id="{6B3E1883-0B4A-D0DA-B1CA-D77575F2C140}"/>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2099;p46">
              <a:extLst>
                <a:ext uri="{FF2B5EF4-FFF2-40B4-BE49-F238E27FC236}">
                  <a16:creationId xmlns:a16="http://schemas.microsoft.com/office/drawing/2014/main" id="{AA261EDE-BD92-2D37-8365-12A59D4371A5}"/>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2100;p46">
              <a:extLst>
                <a:ext uri="{FF2B5EF4-FFF2-40B4-BE49-F238E27FC236}">
                  <a16:creationId xmlns:a16="http://schemas.microsoft.com/office/drawing/2014/main" id="{A7DFDA57-DA8F-A027-3158-B434F4FF900D}"/>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2101;p46">
              <a:extLst>
                <a:ext uri="{FF2B5EF4-FFF2-40B4-BE49-F238E27FC236}">
                  <a16:creationId xmlns:a16="http://schemas.microsoft.com/office/drawing/2014/main" id="{D2A2CDB0-3858-ADD8-506F-82125C5480A6}"/>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rgbClr val="FF6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2102;p46">
              <a:extLst>
                <a:ext uri="{FF2B5EF4-FFF2-40B4-BE49-F238E27FC236}">
                  <a16:creationId xmlns:a16="http://schemas.microsoft.com/office/drawing/2014/main" id="{373A7FDC-3774-7F43-BAC5-71C20347D42D}"/>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2103;p46">
              <a:extLst>
                <a:ext uri="{FF2B5EF4-FFF2-40B4-BE49-F238E27FC236}">
                  <a16:creationId xmlns:a16="http://schemas.microsoft.com/office/drawing/2014/main" id="{019900DA-B8FD-9337-0BAB-9F3D896503A8}"/>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2104;p46">
              <a:extLst>
                <a:ext uri="{FF2B5EF4-FFF2-40B4-BE49-F238E27FC236}">
                  <a16:creationId xmlns:a16="http://schemas.microsoft.com/office/drawing/2014/main" id="{E65BF22E-3A8F-7FE8-18D5-C96773459892}"/>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2105;p46">
              <a:extLst>
                <a:ext uri="{FF2B5EF4-FFF2-40B4-BE49-F238E27FC236}">
                  <a16:creationId xmlns:a16="http://schemas.microsoft.com/office/drawing/2014/main" id="{B911F809-A7A1-0AFB-BB12-5EDBE0C9F645}"/>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2106;p46">
              <a:extLst>
                <a:ext uri="{FF2B5EF4-FFF2-40B4-BE49-F238E27FC236}">
                  <a16:creationId xmlns:a16="http://schemas.microsoft.com/office/drawing/2014/main" id="{1EC39D47-130E-49F0-06D0-0C2D0EA9BC78}"/>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2107;p46">
              <a:extLst>
                <a:ext uri="{FF2B5EF4-FFF2-40B4-BE49-F238E27FC236}">
                  <a16:creationId xmlns:a16="http://schemas.microsoft.com/office/drawing/2014/main" id="{C18A3FDA-7FCF-D05A-CEE9-4692C84DF157}"/>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2108;p46">
              <a:extLst>
                <a:ext uri="{FF2B5EF4-FFF2-40B4-BE49-F238E27FC236}">
                  <a16:creationId xmlns:a16="http://schemas.microsoft.com/office/drawing/2014/main" id="{12BF997F-A3FE-B4AD-A34F-EB8F3BE26796}"/>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2109;p46">
              <a:extLst>
                <a:ext uri="{FF2B5EF4-FFF2-40B4-BE49-F238E27FC236}">
                  <a16:creationId xmlns:a16="http://schemas.microsoft.com/office/drawing/2014/main" id="{A33CED04-8520-36AC-1CCE-7810CC5873BB}"/>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rgbClr val="FFB7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2110;p46">
              <a:extLst>
                <a:ext uri="{FF2B5EF4-FFF2-40B4-BE49-F238E27FC236}">
                  <a16:creationId xmlns:a16="http://schemas.microsoft.com/office/drawing/2014/main" id="{4690E02C-DC6D-4069-7486-AB96D617898D}"/>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2111;p46">
              <a:extLst>
                <a:ext uri="{FF2B5EF4-FFF2-40B4-BE49-F238E27FC236}">
                  <a16:creationId xmlns:a16="http://schemas.microsoft.com/office/drawing/2014/main" id="{DCC066C2-8747-FBD4-23B6-FE82E9E52141}"/>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2112;p46">
              <a:extLst>
                <a:ext uri="{FF2B5EF4-FFF2-40B4-BE49-F238E27FC236}">
                  <a16:creationId xmlns:a16="http://schemas.microsoft.com/office/drawing/2014/main" id="{1E8B11C9-51B1-C32B-2E9B-27A187DA570F}"/>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2113;p46">
              <a:extLst>
                <a:ext uri="{FF2B5EF4-FFF2-40B4-BE49-F238E27FC236}">
                  <a16:creationId xmlns:a16="http://schemas.microsoft.com/office/drawing/2014/main" id="{7D5250E1-ACD7-F0E5-A0E8-01C4464913FD}"/>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rgbClr val="7B0A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2114;p46">
              <a:extLst>
                <a:ext uri="{FF2B5EF4-FFF2-40B4-BE49-F238E27FC236}">
                  <a16:creationId xmlns:a16="http://schemas.microsoft.com/office/drawing/2014/main" id="{EEDF0C3F-9114-549D-55B2-38D22B9E7DA7}"/>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rgbClr val="88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2115;p46">
              <a:extLst>
                <a:ext uri="{FF2B5EF4-FFF2-40B4-BE49-F238E27FC236}">
                  <a16:creationId xmlns:a16="http://schemas.microsoft.com/office/drawing/2014/main" id="{7FF09790-3B37-81F9-F5D7-AFCE2DE8D61F}"/>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2116;p46">
              <a:extLst>
                <a:ext uri="{FF2B5EF4-FFF2-40B4-BE49-F238E27FC236}">
                  <a16:creationId xmlns:a16="http://schemas.microsoft.com/office/drawing/2014/main" id="{EBACAA06-21D8-E759-E597-50D4A0E98F3E}"/>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2117;p46">
              <a:extLst>
                <a:ext uri="{FF2B5EF4-FFF2-40B4-BE49-F238E27FC236}">
                  <a16:creationId xmlns:a16="http://schemas.microsoft.com/office/drawing/2014/main" id="{C15CD81A-A5D2-35EE-7E2C-3392BD53E125}"/>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2118;p46">
              <a:extLst>
                <a:ext uri="{FF2B5EF4-FFF2-40B4-BE49-F238E27FC236}">
                  <a16:creationId xmlns:a16="http://schemas.microsoft.com/office/drawing/2014/main" id="{A8A5A620-3AD0-B620-6EAF-44C342A04263}"/>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2119;p46">
              <a:extLst>
                <a:ext uri="{FF2B5EF4-FFF2-40B4-BE49-F238E27FC236}">
                  <a16:creationId xmlns:a16="http://schemas.microsoft.com/office/drawing/2014/main" id="{37FEF738-1BDD-8C1D-87E2-0F273EEB9349}"/>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2120;p46">
              <a:extLst>
                <a:ext uri="{FF2B5EF4-FFF2-40B4-BE49-F238E27FC236}">
                  <a16:creationId xmlns:a16="http://schemas.microsoft.com/office/drawing/2014/main" id="{37681994-86A0-B5AD-B16E-7B31CB9A17EC}"/>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2121;p46">
              <a:extLst>
                <a:ext uri="{FF2B5EF4-FFF2-40B4-BE49-F238E27FC236}">
                  <a16:creationId xmlns:a16="http://schemas.microsoft.com/office/drawing/2014/main" id="{93F7AEA9-7500-DBE3-9426-044348D1BBBB}"/>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2122;p46">
              <a:extLst>
                <a:ext uri="{FF2B5EF4-FFF2-40B4-BE49-F238E27FC236}">
                  <a16:creationId xmlns:a16="http://schemas.microsoft.com/office/drawing/2014/main" id="{03F1BCF9-AB0F-A665-E09A-98809B08181B}"/>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2123;p46">
              <a:extLst>
                <a:ext uri="{FF2B5EF4-FFF2-40B4-BE49-F238E27FC236}">
                  <a16:creationId xmlns:a16="http://schemas.microsoft.com/office/drawing/2014/main" id="{89DC39A3-18B1-D833-5BD5-DF902F236747}"/>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2124;p46">
              <a:extLst>
                <a:ext uri="{FF2B5EF4-FFF2-40B4-BE49-F238E27FC236}">
                  <a16:creationId xmlns:a16="http://schemas.microsoft.com/office/drawing/2014/main" id="{E967827E-0BB1-76A5-AA13-856209ED2475}"/>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2125;p46">
              <a:extLst>
                <a:ext uri="{FF2B5EF4-FFF2-40B4-BE49-F238E27FC236}">
                  <a16:creationId xmlns:a16="http://schemas.microsoft.com/office/drawing/2014/main" id="{1B03A904-0D5A-6DBF-B85E-F55669300A43}"/>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2126;p46">
              <a:extLst>
                <a:ext uri="{FF2B5EF4-FFF2-40B4-BE49-F238E27FC236}">
                  <a16:creationId xmlns:a16="http://schemas.microsoft.com/office/drawing/2014/main" id="{CE7F384C-07BB-6B85-89D2-D39A6F39E69B}"/>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2127;p46">
              <a:extLst>
                <a:ext uri="{FF2B5EF4-FFF2-40B4-BE49-F238E27FC236}">
                  <a16:creationId xmlns:a16="http://schemas.microsoft.com/office/drawing/2014/main" id="{0AA08F16-569A-728E-CACE-02FDD43F7BBD}"/>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2128;p46">
              <a:extLst>
                <a:ext uri="{FF2B5EF4-FFF2-40B4-BE49-F238E27FC236}">
                  <a16:creationId xmlns:a16="http://schemas.microsoft.com/office/drawing/2014/main" id="{5DC9CE42-4F0F-117F-5E72-46B46E0BF9F9}"/>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2129;p46">
              <a:extLst>
                <a:ext uri="{FF2B5EF4-FFF2-40B4-BE49-F238E27FC236}">
                  <a16:creationId xmlns:a16="http://schemas.microsoft.com/office/drawing/2014/main" id="{4C2BF802-07BC-C4F2-D836-58074FA9906D}"/>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2130;p46">
              <a:extLst>
                <a:ext uri="{FF2B5EF4-FFF2-40B4-BE49-F238E27FC236}">
                  <a16:creationId xmlns:a16="http://schemas.microsoft.com/office/drawing/2014/main" id="{24A01197-5CD4-59AD-1F2A-36D7C3987DF6}"/>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2131;p46">
              <a:extLst>
                <a:ext uri="{FF2B5EF4-FFF2-40B4-BE49-F238E27FC236}">
                  <a16:creationId xmlns:a16="http://schemas.microsoft.com/office/drawing/2014/main" id="{2078F0A0-D435-1D98-77F9-015E26983639}"/>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2132;p46">
              <a:extLst>
                <a:ext uri="{FF2B5EF4-FFF2-40B4-BE49-F238E27FC236}">
                  <a16:creationId xmlns:a16="http://schemas.microsoft.com/office/drawing/2014/main" id="{098C3CCB-F4D8-A3AD-35DA-D6CB1E25236D}"/>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3" name="Google Shape;2133;p46">
              <a:extLst>
                <a:ext uri="{FF2B5EF4-FFF2-40B4-BE49-F238E27FC236}">
                  <a16:creationId xmlns:a16="http://schemas.microsoft.com/office/drawing/2014/main" id="{6DD05787-3A7F-6A66-F038-6640AE82B279}"/>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2134;p46">
              <a:extLst>
                <a:ext uri="{FF2B5EF4-FFF2-40B4-BE49-F238E27FC236}">
                  <a16:creationId xmlns:a16="http://schemas.microsoft.com/office/drawing/2014/main" id="{A66FD958-22F4-0EEB-CC4F-7B7B443B24F5}"/>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2135;p46">
              <a:extLst>
                <a:ext uri="{FF2B5EF4-FFF2-40B4-BE49-F238E27FC236}">
                  <a16:creationId xmlns:a16="http://schemas.microsoft.com/office/drawing/2014/main" id="{25888FE3-B637-EC90-466E-236FCB4F18E7}"/>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2136;p46">
              <a:extLst>
                <a:ext uri="{FF2B5EF4-FFF2-40B4-BE49-F238E27FC236}">
                  <a16:creationId xmlns:a16="http://schemas.microsoft.com/office/drawing/2014/main" id="{36E7811C-F4E2-3B75-DA9D-69379B5814F1}"/>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2137;p46">
              <a:extLst>
                <a:ext uri="{FF2B5EF4-FFF2-40B4-BE49-F238E27FC236}">
                  <a16:creationId xmlns:a16="http://schemas.microsoft.com/office/drawing/2014/main" id="{6683E17F-B942-1F34-565C-5C45E8CDD22B}"/>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2138;p46">
              <a:extLst>
                <a:ext uri="{FF2B5EF4-FFF2-40B4-BE49-F238E27FC236}">
                  <a16:creationId xmlns:a16="http://schemas.microsoft.com/office/drawing/2014/main" id="{87569ACC-1B4D-DAA5-2E72-7774A9B3C6AC}"/>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2139;p46">
              <a:extLst>
                <a:ext uri="{FF2B5EF4-FFF2-40B4-BE49-F238E27FC236}">
                  <a16:creationId xmlns:a16="http://schemas.microsoft.com/office/drawing/2014/main" id="{FCB5EF0F-1707-7307-5AD0-D4BE96271BDF}"/>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2140;p46">
              <a:extLst>
                <a:ext uri="{FF2B5EF4-FFF2-40B4-BE49-F238E27FC236}">
                  <a16:creationId xmlns:a16="http://schemas.microsoft.com/office/drawing/2014/main" id="{0F220FEF-DBA4-2CE6-2D8A-038DD088F1BB}"/>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2141;p46">
              <a:extLst>
                <a:ext uri="{FF2B5EF4-FFF2-40B4-BE49-F238E27FC236}">
                  <a16:creationId xmlns:a16="http://schemas.microsoft.com/office/drawing/2014/main" id="{88CD2E45-3316-00D3-C072-9D0497B57EA0}"/>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2142;p46">
              <a:extLst>
                <a:ext uri="{FF2B5EF4-FFF2-40B4-BE49-F238E27FC236}">
                  <a16:creationId xmlns:a16="http://schemas.microsoft.com/office/drawing/2014/main" id="{04CABB69-10F6-3897-65A6-516963480827}"/>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2143;p46">
              <a:extLst>
                <a:ext uri="{FF2B5EF4-FFF2-40B4-BE49-F238E27FC236}">
                  <a16:creationId xmlns:a16="http://schemas.microsoft.com/office/drawing/2014/main" id="{01FB8BD1-E6B4-E3DD-11EE-A445BE4C2A56}"/>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2144;p46">
              <a:extLst>
                <a:ext uri="{FF2B5EF4-FFF2-40B4-BE49-F238E27FC236}">
                  <a16:creationId xmlns:a16="http://schemas.microsoft.com/office/drawing/2014/main" id="{30E5162F-E73C-8306-9E35-3AFEDA407CB5}"/>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2145;p46">
              <a:extLst>
                <a:ext uri="{FF2B5EF4-FFF2-40B4-BE49-F238E27FC236}">
                  <a16:creationId xmlns:a16="http://schemas.microsoft.com/office/drawing/2014/main" id="{233BF594-1F0C-7F9B-AB38-154C9E309082}"/>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6" name="Google Shape;2146;p46">
              <a:extLst>
                <a:ext uri="{FF2B5EF4-FFF2-40B4-BE49-F238E27FC236}">
                  <a16:creationId xmlns:a16="http://schemas.microsoft.com/office/drawing/2014/main" id="{0ED59A73-565A-254E-A629-6D3613A6C7FA}"/>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7" name="Google Shape;2147;p46">
              <a:extLst>
                <a:ext uri="{FF2B5EF4-FFF2-40B4-BE49-F238E27FC236}">
                  <a16:creationId xmlns:a16="http://schemas.microsoft.com/office/drawing/2014/main" id="{5FAED93B-4226-AEC3-7280-4128C42EBEDF}"/>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8" name="Google Shape;2148;p46">
              <a:extLst>
                <a:ext uri="{FF2B5EF4-FFF2-40B4-BE49-F238E27FC236}">
                  <a16:creationId xmlns:a16="http://schemas.microsoft.com/office/drawing/2014/main" id="{E962436D-9F1D-00A9-0315-F6C65BD3B09A}"/>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2149;p46">
              <a:extLst>
                <a:ext uri="{FF2B5EF4-FFF2-40B4-BE49-F238E27FC236}">
                  <a16:creationId xmlns:a16="http://schemas.microsoft.com/office/drawing/2014/main" id="{EA3971BD-033F-D815-DAD6-89194A32B5DA}"/>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2150;p46">
              <a:extLst>
                <a:ext uri="{FF2B5EF4-FFF2-40B4-BE49-F238E27FC236}">
                  <a16:creationId xmlns:a16="http://schemas.microsoft.com/office/drawing/2014/main" id="{73F6FBC3-8B61-56F0-0FD0-C70282D7ED17}"/>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2151;p46">
              <a:extLst>
                <a:ext uri="{FF2B5EF4-FFF2-40B4-BE49-F238E27FC236}">
                  <a16:creationId xmlns:a16="http://schemas.microsoft.com/office/drawing/2014/main" id="{FBD16E93-DAAC-BE72-BBB3-5CD1C28EF8A9}"/>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2152;p46">
              <a:extLst>
                <a:ext uri="{FF2B5EF4-FFF2-40B4-BE49-F238E27FC236}">
                  <a16:creationId xmlns:a16="http://schemas.microsoft.com/office/drawing/2014/main" id="{FBE1F301-A028-8C60-4B95-67F83BD15A2E}"/>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2153;p46">
              <a:extLst>
                <a:ext uri="{FF2B5EF4-FFF2-40B4-BE49-F238E27FC236}">
                  <a16:creationId xmlns:a16="http://schemas.microsoft.com/office/drawing/2014/main" id="{8BF8B443-465A-188A-111D-F9BF0BF9A734}"/>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2154;p46">
              <a:extLst>
                <a:ext uri="{FF2B5EF4-FFF2-40B4-BE49-F238E27FC236}">
                  <a16:creationId xmlns:a16="http://schemas.microsoft.com/office/drawing/2014/main" id="{D8F45ED8-DC7F-30D3-2484-DD876D0D6ED0}"/>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5" name="Google Shape;2155;p46">
              <a:extLst>
                <a:ext uri="{FF2B5EF4-FFF2-40B4-BE49-F238E27FC236}">
                  <a16:creationId xmlns:a16="http://schemas.microsoft.com/office/drawing/2014/main" id="{35AB9107-D09B-DC4A-697B-C6ED95779A3D}"/>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6" name="Google Shape;2156;p46">
              <a:extLst>
                <a:ext uri="{FF2B5EF4-FFF2-40B4-BE49-F238E27FC236}">
                  <a16:creationId xmlns:a16="http://schemas.microsoft.com/office/drawing/2014/main" id="{946848A7-7E27-4C8B-B022-E27B5BE47536}"/>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7" name="Google Shape;2157;p46">
              <a:extLst>
                <a:ext uri="{FF2B5EF4-FFF2-40B4-BE49-F238E27FC236}">
                  <a16:creationId xmlns:a16="http://schemas.microsoft.com/office/drawing/2014/main" id="{8FDE54AE-F9AA-D915-2A39-F382DC6539B9}"/>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2158;p46">
              <a:extLst>
                <a:ext uri="{FF2B5EF4-FFF2-40B4-BE49-F238E27FC236}">
                  <a16:creationId xmlns:a16="http://schemas.microsoft.com/office/drawing/2014/main" id="{924CB97B-48F6-8641-B471-7007234D52A7}"/>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2159;p46">
              <a:extLst>
                <a:ext uri="{FF2B5EF4-FFF2-40B4-BE49-F238E27FC236}">
                  <a16:creationId xmlns:a16="http://schemas.microsoft.com/office/drawing/2014/main" id="{92D0414B-5724-B7FC-0903-6C96833DD3F4}"/>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2160;p46">
              <a:extLst>
                <a:ext uri="{FF2B5EF4-FFF2-40B4-BE49-F238E27FC236}">
                  <a16:creationId xmlns:a16="http://schemas.microsoft.com/office/drawing/2014/main" id="{858262B1-EAAB-9C29-6462-EF3F58EF67C5}"/>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2161;p46">
              <a:extLst>
                <a:ext uri="{FF2B5EF4-FFF2-40B4-BE49-F238E27FC236}">
                  <a16:creationId xmlns:a16="http://schemas.microsoft.com/office/drawing/2014/main" id="{9507DB1D-0E52-9212-8AA9-9A24AC6B5EAC}"/>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2162;p46">
              <a:extLst>
                <a:ext uri="{FF2B5EF4-FFF2-40B4-BE49-F238E27FC236}">
                  <a16:creationId xmlns:a16="http://schemas.microsoft.com/office/drawing/2014/main" id="{923995FD-4886-E90C-227B-D9C9CD5E7740}"/>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2163;p46">
              <a:extLst>
                <a:ext uri="{FF2B5EF4-FFF2-40B4-BE49-F238E27FC236}">
                  <a16:creationId xmlns:a16="http://schemas.microsoft.com/office/drawing/2014/main" id="{89591AAC-872D-5EFD-F8A0-95F62585FE87}"/>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rgbClr val="005B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4" name="Google Shape;2398;p68">
            <a:extLst>
              <a:ext uri="{FF2B5EF4-FFF2-40B4-BE49-F238E27FC236}">
                <a16:creationId xmlns:a16="http://schemas.microsoft.com/office/drawing/2014/main" id="{1DB43D4F-152F-9E58-B5E6-CAA04729BCB1}"/>
              </a:ext>
            </a:extLst>
          </p:cNvPr>
          <p:cNvGrpSpPr/>
          <p:nvPr/>
        </p:nvGrpSpPr>
        <p:grpSpPr>
          <a:xfrm>
            <a:off x="3388053" y="1326560"/>
            <a:ext cx="5192532" cy="2656818"/>
            <a:chOff x="2516483" y="702500"/>
            <a:chExt cx="7022565" cy="3594300"/>
          </a:xfrm>
          <a:solidFill>
            <a:srgbClr val="FFFFFF"/>
          </a:solidFill>
        </p:grpSpPr>
        <p:sp>
          <p:nvSpPr>
            <p:cNvPr id="715" name="Google Shape;2399;p68">
              <a:extLst>
                <a:ext uri="{FF2B5EF4-FFF2-40B4-BE49-F238E27FC236}">
                  <a16:creationId xmlns:a16="http://schemas.microsoft.com/office/drawing/2014/main" id="{812632EA-D045-48DA-4353-6E4A7A359E0C}"/>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716" name="Google Shape;2400;p68">
              <a:extLst>
                <a:ext uri="{FF2B5EF4-FFF2-40B4-BE49-F238E27FC236}">
                  <a16:creationId xmlns:a16="http://schemas.microsoft.com/office/drawing/2014/main" id="{012C8EED-B3D2-5376-E595-A39A8F58112A}"/>
                </a:ext>
              </a:extLst>
            </p:cNvPr>
            <p:cNvGrpSpPr/>
            <p:nvPr/>
          </p:nvGrpSpPr>
          <p:grpSpPr>
            <a:xfrm>
              <a:off x="2516483" y="1938572"/>
              <a:ext cx="7022565" cy="633170"/>
              <a:chOff x="2977600" y="2841597"/>
              <a:chExt cx="4043859" cy="364603"/>
            </a:xfrm>
            <a:grpFill/>
          </p:grpSpPr>
          <p:sp>
            <p:nvSpPr>
              <p:cNvPr id="717" name="Google Shape;2401;p68">
                <a:extLst>
                  <a:ext uri="{FF2B5EF4-FFF2-40B4-BE49-F238E27FC236}">
                    <a16:creationId xmlns:a16="http://schemas.microsoft.com/office/drawing/2014/main" id="{BDB0ED28-9EB9-AABD-4B9D-274BE9A63A53}"/>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8" name="Google Shape;2402;p68">
                <a:extLst>
                  <a:ext uri="{FF2B5EF4-FFF2-40B4-BE49-F238E27FC236}">
                    <a16:creationId xmlns:a16="http://schemas.microsoft.com/office/drawing/2014/main" id="{2FBFFF35-C215-EFB2-AB71-EA20A8A722BF}"/>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19" name="Google Shape;2403;p68">
                <a:extLst>
                  <a:ext uri="{FF2B5EF4-FFF2-40B4-BE49-F238E27FC236}">
                    <a16:creationId xmlns:a16="http://schemas.microsoft.com/office/drawing/2014/main" id="{1D4DEDCB-F29F-D458-1CBE-9FD78781CBEF}"/>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20" name="Google Shape;2404;p68">
                <a:extLst>
                  <a:ext uri="{FF2B5EF4-FFF2-40B4-BE49-F238E27FC236}">
                    <a16:creationId xmlns:a16="http://schemas.microsoft.com/office/drawing/2014/main" id="{953D7EE5-82E1-CC3B-FD34-1C6EB837DAF7}"/>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721" name="TextBox 720">
            <a:extLst>
              <a:ext uri="{FF2B5EF4-FFF2-40B4-BE49-F238E27FC236}">
                <a16:creationId xmlns:a16="http://schemas.microsoft.com/office/drawing/2014/main" id="{210E9F54-956B-4240-A03E-625C97A4CEA9}"/>
              </a:ext>
            </a:extLst>
          </p:cNvPr>
          <p:cNvSpPr txBox="1"/>
          <p:nvPr/>
        </p:nvSpPr>
        <p:spPr>
          <a:xfrm>
            <a:off x="4119056" y="1648197"/>
            <a:ext cx="3682930" cy="1938992"/>
          </a:xfrm>
          <a:prstGeom prst="rect">
            <a:avLst/>
          </a:prstGeom>
          <a:noFill/>
        </p:spPr>
        <p:txBody>
          <a:bodyPr wrap="square">
            <a:spAutoFit/>
          </a:bodyPr>
          <a:lstStyle/>
          <a:p>
            <a:pPr algn="ctr"/>
            <a:r>
              <a:rPr lang="en-US" sz="2400" i="1" dirty="0">
                <a:latin typeface="Times New Roman" panose="02020603050405020304" pitchFamily="18" charset="0"/>
                <a:cs typeface="Times New Roman" panose="02020603050405020304" pitchFamily="18" charset="0"/>
              </a:rPr>
              <a:t>Em thích nhất khổ thơ nào trong bài thơ Nhớ đồng của Tố Hữu? Hãy viết một đoạn </a:t>
            </a:r>
            <a:r>
              <a:rPr lang="en-US" sz="2400" i="1">
                <a:latin typeface="Times New Roman" panose="02020603050405020304" pitchFamily="18" charset="0"/>
                <a:cs typeface="Times New Roman" panose="02020603050405020304" pitchFamily="18" charset="0"/>
              </a:rPr>
              <a:t>văn </a:t>
            </a:r>
            <a:r>
              <a:rPr lang="en-US" sz="2400" i="1" smtClean="0">
                <a:latin typeface="Times New Roman" panose="02020603050405020304" pitchFamily="18" charset="0"/>
                <a:cs typeface="Times New Roman" panose="02020603050405020304" pitchFamily="18" charset="0"/>
              </a:rPr>
              <a:t>bày tỏ cảm xúc của </a:t>
            </a:r>
            <a:r>
              <a:rPr lang="en-US" sz="2400" i="1" dirty="0">
                <a:latin typeface="Times New Roman" panose="02020603050405020304" pitchFamily="18" charset="0"/>
                <a:cs typeface="Times New Roman" panose="02020603050405020304" pitchFamily="18" charset="0"/>
              </a:rPr>
              <a:t>em về khổ thơ ấy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randombar(horizontal)">
                                      <p:cBhvr>
                                        <p:cTn id="7" dur="500"/>
                                        <p:tgtEl>
                                          <p:spTgt spid="721"/>
                                        </p:tgtEl>
                                      </p:cBhvr>
                                    </p:animEffect>
                                  </p:childTnLst>
                                </p:cTn>
                              </p:par>
                              <p:par>
                                <p:cTn id="8" presetID="14" presetClass="entr" presetSubtype="10" fill="hold"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randombar(horizontal)">
                                      <p:cBhvr>
                                        <p:cTn id="10" dur="5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985658F-E7AD-383B-8A1D-0518651B21A5}"/>
              </a:ext>
            </a:extLst>
          </p:cNvPr>
          <p:cNvPicPr>
            <a:picLocks noChangeAspect="1"/>
          </p:cNvPicPr>
          <p:nvPr/>
        </p:nvPicPr>
        <p:blipFill>
          <a:blip r:embed="rId2"/>
          <a:stretch>
            <a:fillRect/>
          </a:stretch>
        </p:blipFill>
        <p:spPr>
          <a:xfrm>
            <a:off x="0" y="1255"/>
            <a:ext cx="9144000" cy="5140990"/>
          </a:xfrm>
          <a:prstGeom prst="rect">
            <a:avLst/>
          </a:prstGeom>
        </p:spPr>
      </p:pic>
      <p:grpSp>
        <p:nvGrpSpPr>
          <p:cNvPr id="3" name="Group 3"/>
          <p:cNvGrpSpPr/>
          <p:nvPr/>
        </p:nvGrpSpPr>
        <p:grpSpPr>
          <a:xfrm>
            <a:off x="744568" y="607305"/>
            <a:ext cx="2612037" cy="392889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6"/>
          <p:cNvGrpSpPr/>
          <p:nvPr/>
        </p:nvGrpSpPr>
        <p:grpSpPr>
          <a:xfrm>
            <a:off x="3509990" y="607305"/>
            <a:ext cx="5021130" cy="3928891"/>
            <a:chOff x="0" y="0"/>
            <a:chExt cx="2644875" cy="2069539"/>
          </a:xfrm>
          <a:solidFill>
            <a:schemeClr val="accent2">
              <a:lumMod val="40000"/>
              <a:lumOff val="60000"/>
            </a:schemeClr>
          </a:solid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8"/>
            <p:cNvSpPr txBox="1"/>
            <p:nvPr/>
          </p:nvSpPr>
          <p:spPr>
            <a:xfrm>
              <a:off x="0" y="-47625"/>
              <a:ext cx="812800" cy="860425"/>
            </a:xfrm>
            <a:prstGeom prst="rect">
              <a:avLst/>
            </a:prstGeom>
            <a:noFill/>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0" name="TextBox 10"/>
          <p:cNvSpPr txBox="1"/>
          <p:nvPr/>
        </p:nvSpPr>
        <p:spPr>
          <a:xfrm>
            <a:off x="4148972" y="3539837"/>
            <a:ext cx="42590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Tác phẩm tiêu biểu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Freeform 13"/>
          <p:cNvSpPr/>
          <p:nvPr/>
        </p:nvSpPr>
        <p:spPr>
          <a:xfrm>
            <a:off x="3479768" y="757157"/>
            <a:ext cx="606158" cy="524603"/>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3485321" y="3446614"/>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TextBox 19"/>
          <p:cNvSpPr txBox="1"/>
          <p:nvPr/>
        </p:nvSpPr>
        <p:spPr>
          <a:xfrm>
            <a:off x="4175393" y="808120"/>
            <a:ext cx="4134594" cy="92333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Tiểu sử</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9" name="TextBox 10">
            <a:extLst>
              <a:ext uri="{FF2B5EF4-FFF2-40B4-BE49-F238E27FC236}">
                <a16:creationId xmlns:a16="http://schemas.microsoft.com/office/drawing/2014/main" id="{A5C8E2DA-4244-DA36-62B6-E9FD68AA4625}"/>
              </a:ext>
            </a:extLst>
          </p:cNvPr>
          <p:cNvSpPr txBox="1"/>
          <p:nvPr/>
        </p:nvSpPr>
        <p:spPr>
          <a:xfrm>
            <a:off x="4201131" y="2074571"/>
            <a:ext cx="4259034" cy="153888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Đặc điểm nghệ thuật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Freeform 14">
            <a:extLst>
              <a:ext uri="{FF2B5EF4-FFF2-40B4-BE49-F238E27FC236}">
                <a16:creationId xmlns:a16="http://schemas.microsoft.com/office/drawing/2014/main" id="{40F8639A-CBE5-3773-108C-4FEB5B192069}"/>
              </a:ext>
            </a:extLst>
          </p:cNvPr>
          <p:cNvSpPr/>
          <p:nvPr/>
        </p:nvSpPr>
        <p:spPr>
          <a:xfrm>
            <a:off x="3475789" y="2029748"/>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0" name="Google Shape;163;p15">
            <a:extLst>
              <a:ext uri="{FF2B5EF4-FFF2-40B4-BE49-F238E27FC236}">
                <a16:creationId xmlns:a16="http://schemas.microsoft.com/office/drawing/2014/main" id="{DBE51E39-AAB8-5EBA-34ED-893B2DAAF51A}"/>
              </a:ext>
            </a:extLst>
          </p:cNvPr>
          <p:cNvPicPr preferRelativeResize="0"/>
          <p:nvPr/>
        </p:nvPicPr>
        <p:blipFill>
          <a:blip r:embed="rId5">
            <a:alphaModFix/>
          </a:blip>
          <a:stretch>
            <a:fillRect/>
          </a:stretch>
        </p:blipFill>
        <p:spPr>
          <a:xfrm>
            <a:off x="918019" y="483966"/>
            <a:ext cx="705710" cy="395062"/>
          </a:xfrm>
          <a:prstGeom prst="rect">
            <a:avLst/>
          </a:prstGeom>
          <a:noFill/>
          <a:ln>
            <a:noFill/>
          </a:ln>
        </p:spPr>
      </p:pic>
      <p:pic>
        <p:nvPicPr>
          <p:cNvPr id="21" name="Google Shape;164;p15">
            <a:extLst>
              <a:ext uri="{FF2B5EF4-FFF2-40B4-BE49-F238E27FC236}">
                <a16:creationId xmlns:a16="http://schemas.microsoft.com/office/drawing/2014/main" id="{0A146001-DC22-1AE9-6339-F119F94F1091}"/>
              </a:ext>
            </a:extLst>
          </p:cNvPr>
          <p:cNvPicPr preferRelativeResize="0"/>
          <p:nvPr/>
        </p:nvPicPr>
        <p:blipFill>
          <a:blip r:embed="rId6">
            <a:alphaModFix/>
          </a:blip>
          <a:stretch>
            <a:fillRect/>
          </a:stretch>
        </p:blipFill>
        <p:spPr>
          <a:xfrm>
            <a:off x="-60245" y="101258"/>
            <a:ext cx="804450" cy="560274"/>
          </a:xfrm>
          <a:prstGeom prst="rect">
            <a:avLst/>
          </a:prstGeom>
          <a:noFill/>
          <a:ln>
            <a:noFill/>
          </a:ln>
        </p:spPr>
      </p:pic>
      <p:pic>
        <p:nvPicPr>
          <p:cNvPr id="24" name="Google Shape;165;p15">
            <a:extLst>
              <a:ext uri="{FF2B5EF4-FFF2-40B4-BE49-F238E27FC236}">
                <a16:creationId xmlns:a16="http://schemas.microsoft.com/office/drawing/2014/main" id="{C1DA575E-74D3-4EFF-4960-127BEFE22E6E}"/>
              </a:ext>
            </a:extLst>
          </p:cNvPr>
          <p:cNvPicPr preferRelativeResize="0"/>
          <p:nvPr/>
        </p:nvPicPr>
        <p:blipFill>
          <a:blip r:embed="rId7">
            <a:alphaModFix/>
          </a:blip>
          <a:stretch>
            <a:fillRect/>
          </a:stretch>
        </p:blipFill>
        <p:spPr>
          <a:xfrm>
            <a:off x="752458" y="38886"/>
            <a:ext cx="804449" cy="247214"/>
          </a:xfrm>
          <a:prstGeom prst="rect">
            <a:avLst/>
          </a:prstGeom>
          <a:noFill/>
          <a:ln>
            <a:noFill/>
          </a:ln>
        </p:spPr>
      </p:pic>
      <p:pic>
        <p:nvPicPr>
          <p:cNvPr id="25" name="Google Shape;166;p15">
            <a:extLst>
              <a:ext uri="{FF2B5EF4-FFF2-40B4-BE49-F238E27FC236}">
                <a16:creationId xmlns:a16="http://schemas.microsoft.com/office/drawing/2014/main" id="{2FF397A1-5E6F-0B84-0FE3-90ACE710EBD3}"/>
              </a:ext>
            </a:extLst>
          </p:cNvPr>
          <p:cNvPicPr preferRelativeResize="0"/>
          <p:nvPr/>
        </p:nvPicPr>
        <p:blipFill>
          <a:blip r:embed="rId8">
            <a:alphaModFix/>
          </a:blip>
          <a:stretch>
            <a:fillRect/>
          </a:stretch>
        </p:blipFill>
        <p:spPr>
          <a:xfrm>
            <a:off x="288053" y="740554"/>
            <a:ext cx="519729" cy="257317"/>
          </a:xfrm>
          <a:prstGeom prst="rect">
            <a:avLst/>
          </a:prstGeom>
          <a:noFill/>
          <a:ln>
            <a:noFill/>
          </a:ln>
        </p:spPr>
      </p:pic>
      <p:pic>
        <p:nvPicPr>
          <p:cNvPr id="26" name="Google Shape;174;p16">
            <a:extLst>
              <a:ext uri="{FF2B5EF4-FFF2-40B4-BE49-F238E27FC236}">
                <a16:creationId xmlns:a16="http://schemas.microsoft.com/office/drawing/2014/main" id="{C7DF9C42-6D8C-F20B-6A2C-FE5DB034A5F7}"/>
              </a:ext>
            </a:extLst>
          </p:cNvPr>
          <p:cNvPicPr preferRelativeResize="0"/>
          <p:nvPr/>
        </p:nvPicPr>
        <p:blipFill rotWithShape="1">
          <a:blip r:embed="rId9">
            <a:alphaModFix/>
          </a:blip>
          <a:srcRect l="24167" t="15376"/>
          <a:stretch/>
        </p:blipFill>
        <p:spPr>
          <a:xfrm flipH="1">
            <a:off x="7388500" y="4055900"/>
            <a:ext cx="1755499" cy="1097775"/>
          </a:xfrm>
          <a:prstGeom prst="rect">
            <a:avLst/>
          </a:prstGeom>
          <a:noFill/>
          <a:ln>
            <a:noFill/>
          </a:ln>
        </p:spPr>
      </p:pic>
      <p:pic>
        <p:nvPicPr>
          <p:cNvPr id="29" name="Picture 2" descr="Kỷ niệm ngày nhà thơ Tố Hữu mất (9-12-2002 – 9-12-2012): Tố Hữu với thơ -  đi tìm mùa xuân vĩnh hằng">
            <a:extLst>
              <a:ext uri="{FF2B5EF4-FFF2-40B4-BE49-F238E27FC236}">
                <a16:creationId xmlns:a16="http://schemas.microsoft.com/office/drawing/2014/main" id="{F7021459-81C3-1CB7-9F24-82E62C863B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747607" y="876426"/>
            <a:ext cx="2428148" cy="2881758"/>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a16="http://schemas.microsoft.com/office/drawing/2014/main" id="{087B2008-728B-DAE5-6242-6477F2AAF9C8}"/>
              </a:ext>
            </a:extLst>
          </p:cNvPr>
          <p:cNvSpPr/>
          <p:nvPr/>
        </p:nvSpPr>
        <p:spPr>
          <a:xfrm>
            <a:off x="752148" y="3695990"/>
            <a:ext cx="2604457" cy="67656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3" name="TextBox 9">
            <a:extLst>
              <a:ext uri="{FF2B5EF4-FFF2-40B4-BE49-F238E27FC236}">
                <a16:creationId xmlns:a16="http://schemas.microsoft.com/office/drawing/2014/main" id="{75DB8821-461D-9B8B-7B37-F6269E58CCBE}"/>
              </a:ext>
            </a:extLst>
          </p:cNvPr>
          <p:cNvSpPr txBox="1"/>
          <p:nvPr/>
        </p:nvSpPr>
        <p:spPr>
          <a:xfrm>
            <a:off x="918019" y="3885443"/>
            <a:ext cx="2252968" cy="365485"/>
          </a:xfrm>
          <a:prstGeom prst="rect">
            <a:avLst/>
          </a:prstGeom>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 typeface="Arial"/>
              <a:buNone/>
              <a:tabLst/>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Tố Hữu</a:t>
            </a:r>
            <a:endParaRPr kumimoji="0" lang="en-US" sz="3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2772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985658F-E7AD-383B-8A1D-0518651B21A5}"/>
              </a:ext>
            </a:extLst>
          </p:cNvPr>
          <p:cNvPicPr>
            <a:picLocks noChangeAspect="1"/>
          </p:cNvPicPr>
          <p:nvPr/>
        </p:nvPicPr>
        <p:blipFill>
          <a:blip r:embed="rId2"/>
          <a:stretch>
            <a:fillRect/>
          </a:stretch>
        </p:blipFill>
        <p:spPr>
          <a:xfrm>
            <a:off x="0" y="1255"/>
            <a:ext cx="9144000" cy="5140990"/>
          </a:xfrm>
          <a:prstGeom prst="rect">
            <a:avLst/>
          </a:prstGeom>
        </p:spPr>
      </p:pic>
      <p:grpSp>
        <p:nvGrpSpPr>
          <p:cNvPr id="3" name="Group 3"/>
          <p:cNvGrpSpPr/>
          <p:nvPr/>
        </p:nvGrpSpPr>
        <p:grpSpPr>
          <a:xfrm>
            <a:off x="744568" y="737935"/>
            <a:ext cx="2612037" cy="392889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6"/>
          <p:cNvGrpSpPr/>
          <p:nvPr/>
        </p:nvGrpSpPr>
        <p:grpSpPr>
          <a:xfrm>
            <a:off x="3509990" y="737935"/>
            <a:ext cx="5021130" cy="3928891"/>
            <a:chOff x="0" y="0"/>
            <a:chExt cx="2644875" cy="2069539"/>
          </a:xfrm>
          <a:solidFill>
            <a:schemeClr val="accent2">
              <a:lumMod val="40000"/>
              <a:lumOff val="60000"/>
            </a:schemeClr>
          </a:solid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8"/>
            <p:cNvSpPr txBox="1"/>
            <p:nvPr/>
          </p:nvSpPr>
          <p:spPr>
            <a:xfrm>
              <a:off x="0" y="-47625"/>
              <a:ext cx="812800" cy="860425"/>
            </a:xfrm>
            <a:prstGeom prst="rect">
              <a:avLst/>
            </a:prstGeom>
            <a:noFill/>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0" name="TextBox 10"/>
          <p:cNvSpPr txBox="1"/>
          <p:nvPr/>
        </p:nvSpPr>
        <p:spPr>
          <a:xfrm>
            <a:off x="4140398" y="2614594"/>
            <a:ext cx="4259034" cy="1477328"/>
          </a:xfrm>
          <a:prstGeom prst="rect">
            <a:avLst/>
          </a:prstGeom>
        </p:spPr>
        <p:txBody>
          <a:bodyPr wrap="square" lIns="0" tIns="0" rIns="0" bIns="0" rtlCol="0" anchor="t">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Sớm giác ngộ cách mạng, hăng say hoạt động và đấu tranh cách mạng, trải qua nhiều lần tù ngục.</a:t>
            </a:r>
            <a:endParaRPr lang="en-US" sz="24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Freeform 13"/>
          <p:cNvSpPr/>
          <p:nvPr/>
        </p:nvSpPr>
        <p:spPr>
          <a:xfrm>
            <a:off x="3479768" y="822471"/>
            <a:ext cx="606158" cy="524603"/>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3476747" y="2614822"/>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TextBox 19"/>
          <p:cNvSpPr txBox="1"/>
          <p:nvPr/>
        </p:nvSpPr>
        <p:spPr>
          <a:xfrm>
            <a:off x="4175393" y="873434"/>
            <a:ext cx="4134594" cy="738664"/>
          </a:xfrm>
          <a:prstGeom prst="rect">
            <a:avLst/>
          </a:prstGeom>
        </p:spPr>
        <p:txBody>
          <a:bodyPr wrap="square" lIns="0" tIns="0" rIns="0" bIns="0" rtlCol="0" anchor="t">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Tố Hữu (1920 – 2002), tên khai sinh là Nguyễn Kim Thành.</a:t>
            </a:r>
            <a:endParaRPr lang="en-US" sz="2400">
              <a:effectLst/>
              <a:latin typeface=".VnTime"/>
              <a:ea typeface="Times New Roman" panose="02020603050405020304" pitchFamily="18" charset="0"/>
              <a:cs typeface="Times New Roman" panose="02020603050405020304" pitchFamily="18" charset="0"/>
            </a:endParaRPr>
          </a:p>
        </p:txBody>
      </p:sp>
      <p:sp>
        <p:nvSpPr>
          <p:cNvPr id="9" name="TextBox 10">
            <a:extLst>
              <a:ext uri="{FF2B5EF4-FFF2-40B4-BE49-F238E27FC236}">
                <a16:creationId xmlns:a16="http://schemas.microsoft.com/office/drawing/2014/main" id="{A5C8E2DA-4244-DA36-62B6-E9FD68AA4625}"/>
              </a:ext>
            </a:extLst>
          </p:cNvPr>
          <p:cNvSpPr txBox="1"/>
          <p:nvPr/>
        </p:nvSpPr>
        <p:spPr>
          <a:xfrm>
            <a:off x="4206242" y="1688626"/>
            <a:ext cx="4259034" cy="1107996"/>
          </a:xfrm>
          <a:prstGeom prst="rect">
            <a:avLst/>
          </a:prstGeom>
        </p:spPr>
        <p:txBody>
          <a:bodyPr wrap="square" lIns="0" tIns="0" rIns="0" bIns="0" rtlCol="0" anchor="t">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Sinh ra và lớn lên trong gia đình Nho học ở Huế</a:t>
            </a:r>
            <a:endParaRPr lang="en-US" sz="24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Freeform 14">
            <a:extLst>
              <a:ext uri="{FF2B5EF4-FFF2-40B4-BE49-F238E27FC236}">
                <a16:creationId xmlns:a16="http://schemas.microsoft.com/office/drawing/2014/main" id="{40F8639A-CBE5-3773-108C-4FEB5B192069}"/>
              </a:ext>
            </a:extLst>
          </p:cNvPr>
          <p:cNvSpPr/>
          <p:nvPr/>
        </p:nvSpPr>
        <p:spPr>
          <a:xfrm>
            <a:off x="3479768" y="1726697"/>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0" name="Google Shape;163;p15">
            <a:extLst>
              <a:ext uri="{FF2B5EF4-FFF2-40B4-BE49-F238E27FC236}">
                <a16:creationId xmlns:a16="http://schemas.microsoft.com/office/drawing/2014/main" id="{DBE51E39-AAB8-5EBA-34ED-893B2DAAF51A}"/>
              </a:ext>
            </a:extLst>
          </p:cNvPr>
          <p:cNvPicPr preferRelativeResize="0"/>
          <p:nvPr/>
        </p:nvPicPr>
        <p:blipFill>
          <a:blip r:embed="rId5">
            <a:alphaModFix/>
          </a:blip>
          <a:stretch>
            <a:fillRect/>
          </a:stretch>
        </p:blipFill>
        <p:spPr>
          <a:xfrm>
            <a:off x="978264" y="726505"/>
            <a:ext cx="705710" cy="395062"/>
          </a:xfrm>
          <a:prstGeom prst="rect">
            <a:avLst/>
          </a:prstGeom>
          <a:noFill/>
          <a:ln>
            <a:noFill/>
          </a:ln>
        </p:spPr>
      </p:pic>
      <p:pic>
        <p:nvPicPr>
          <p:cNvPr id="21" name="Google Shape;164;p15">
            <a:extLst>
              <a:ext uri="{FF2B5EF4-FFF2-40B4-BE49-F238E27FC236}">
                <a16:creationId xmlns:a16="http://schemas.microsoft.com/office/drawing/2014/main" id="{0A146001-DC22-1AE9-6339-F119F94F1091}"/>
              </a:ext>
            </a:extLst>
          </p:cNvPr>
          <p:cNvPicPr preferRelativeResize="0"/>
          <p:nvPr/>
        </p:nvPicPr>
        <p:blipFill>
          <a:blip r:embed="rId6">
            <a:alphaModFix/>
          </a:blip>
          <a:stretch>
            <a:fillRect/>
          </a:stretch>
        </p:blipFill>
        <p:spPr>
          <a:xfrm>
            <a:off x="0" y="213167"/>
            <a:ext cx="804450" cy="560274"/>
          </a:xfrm>
          <a:prstGeom prst="rect">
            <a:avLst/>
          </a:prstGeom>
          <a:noFill/>
          <a:ln>
            <a:noFill/>
          </a:ln>
        </p:spPr>
      </p:pic>
      <p:pic>
        <p:nvPicPr>
          <p:cNvPr id="24" name="Google Shape;165;p15">
            <a:extLst>
              <a:ext uri="{FF2B5EF4-FFF2-40B4-BE49-F238E27FC236}">
                <a16:creationId xmlns:a16="http://schemas.microsoft.com/office/drawing/2014/main" id="{C1DA575E-74D3-4EFF-4960-127BEFE22E6E}"/>
              </a:ext>
            </a:extLst>
          </p:cNvPr>
          <p:cNvPicPr preferRelativeResize="0"/>
          <p:nvPr/>
        </p:nvPicPr>
        <p:blipFill>
          <a:blip r:embed="rId7">
            <a:alphaModFix/>
          </a:blip>
          <a:stretch>
            <a:fillRect/>
          </a:stretch>
        </p:blipFill>
        <p:spPr>
          <a:xfrm>
            <a:off x="812703" y="150795"/>
            <a:ext cx="804449" cy="247214"/>
          </a:xfrm>
          <a:prstGeom prst="rect">
            <a:avLst/>
          </a:prstGeom>
          <a:noFill/>
          <a:ln>
            <a:noFill/>
          </a:ln>
        </p:spPr>
      </p:pic>
      <p:pic>
        <p:nvPicPr>
          <p:cNvPr id="25" name="Google Shape;166;p15">
            <a:extLst>
              <a:ext uri="{FF2B5EF4-FFF2-40B4-BE49-F238E27FC236}">
                <a16:creationId xmlns:a16="http://schemas.microsoft.com/office/drawing/2014/main" id="{2FF397A1-5E6F-0B84-0FE3-90ACE710EBD3}"/>
              </a:ext>
            </a:extLst>
          </p:cNvPr>
          <p:cNvPicPr preferRelativeResize="0"/>
          <p:nvPr/>
        </p:nvPicPr>
        <p:blipFill>
          <a:blip r:embed="rId8">
            <a:alphaModFix/>
          </a:blip>
          <a:stretch>
            <a:fillRect/>
          </a:stretch>
        </p:blipFill>
        <p:spPr>
          <a:xfrm>
            <a:off x="348298" y="983093"/>
            <a:ext cx="519729" cy="257317"/>
          </a:xfrm>
          <a:prstGeom prst="rect">
            <a:avLst/>
          </a:prstGeom>
          <a:noFill/>
          <a:ln>
            <a:noFill/>
          </a:ln>
        </p:spPr>
      </p:pic>
      <p:pic>
        <p:nvPicPr>
          <p:cNvPr id="26" name="Google Shape;174;p16">
            <a:extLst>
              <a:ext uri="{FF2B5EF4-FFF2-40B4-BE49-F238E27FC236}">
                <a16:creationId xmlns:a16="http://schemas.microsoft.com/office/drawing/2014/main" id="{C7DF9C42-6D8C-F20B-6A2C-FE5DB034A5F7}"/>
              </a:ext>
            </a:extLst>
          </p:cNvPr>
          <p:cNvPicPr preferRelativeResize="0"/>
          <p:nvPr/>
        </p:nvPicPr>
        <p:blipFill rotWithShape="1">
          <a:blip r:embed="rId9">
            <a:alphaModFix/>
          </a:blip>
          <a:srcRect l="24167" t="15376"/>
          <a:stretch/>
        </p:blipFill>
        <p:spPr>
          <a:xfrm flipH="1">
            <a:off x="7388500" y="4055900"/>
            <a:ext cx="1755499" cy="1097775"/>
          </a:xfrm>
          <a:prstGeom prst="rect">
            <a:avLst/>
          </a:prstGeom>
          <a:noFill/>
          <a:ln>
            <a:noFill/>
          </a:ln>
        </p:spPr>
      </p:pic>
      <p:pic>
        <p:nvPicPr>
          <p:cNvPr id="29" name="Picture 2" descr="Kỷ niệm ngày nhà thơ Tố Hữu mất (9-12-2002 – 9-12-2012): Tố Hữu với thơ -  đi tìm mùa xuân vĩnh hằng">
            <a:extLst>
              <a:ext uri="{FF2B5EF4-FFF2-40B4-BE49-F238E27FC236}">
                <a16:creationId xmlns:a16="http://schemas.microsoft.com/office/drawing/2014/main" id="{F7021459-81C3-1CB7-9F24-82E62C863B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747607" y="1007056"/>
            <a:ext cx="2428148" cy="2881758"/>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a16="http://schemas.microsoft.com/office/drawing/2014/main" id="{087B2008-728B-DAE5-6242-6477F2AAF9C8}"/>
              </a:ext>
            </a:extLst>
          </p:cNvPr>
          <p:cNvSpPr/>
          <p:nvPr/>
        </p:nvSpPr>
        <p:spPr>
          <a:xfrm>
            <a:off x="752148" y="3826620"/>
            <a:ext cx="2604457" cy="67656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3" name="TextBox 9">
            <a:extLst>
              <a:ext uri="{FF2B5EF4-FFF2-40B4-BE49-F238E27FC236}">
                <a16:creationId xmlns:a16="http://schemas.microsoft.com/office/drawing/2014/main" id="{75DB8821-461D-9B8B-7B37-F6269E58CCBE}"/>
              </a:ext>
            </a:extLst>
          </p:cNvPr>
          <p:cNvSpPr txBox="1"/>
          <p:nvPr/>
        </p:nvSpPr>
        <p:spPr>
          <a:xfrm>
            <a:off x="918019" y="4016073"/>
            <a:ext cx="2252968" cy="365485"/>
          </a:xfrm>
          <a:prstGeom prst="rect">
            <a:avLst/>
          </a:prstGeom>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 typeface="Arial"/>
              <a:buNone/>
              <a:tabLst/>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Tố Hữu</a:t>
            </a:r>
            <a:endParaRPr kumimoji="0" lang="en-US" sz="3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0">
            <a:extLst>
              <a:ext uri="{FF2B5EF4-FFF2-40B4-BE49-F238E27FC236}">
                <a16:creationId xmlns:a16="http://schemas.microsoft.com/office/drawing/2014/main" id="{FDF69C3B-8B80-EEE1-F2C6-7D93337002F5}"/>
              </a:ext>
            </a:extLst>
          </p:cNvPr>
          <p:cNvSpPr txBox="1"/>
          <p:nvPr/>
        </p:nvSpPr>
        <p:spPr>
          <a:xfrm>
            <a:off x="4140398" y="3733399"/>
            <a:ext cx="4259034" cy="1231106"/>
          </a:xfrm>
          <a:prstGeom prst="rect">
            <a:avLst/>
          </a:prstGeom>
        </p:spPr>
        <p:txBody>
          <a:bodyPr wrap="square" lIns="0" tIns="0" rIns="0" bIns="0" rtlCol="0" anchor="t">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Liên tục giữ nhiều chức vụ quan trọng trong bộ máy lãnh đạo</a:t>
            </a:r>
            <a:endParaRPr lang="en-US" sz="24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Freeform 14">
            <a:extLst>
              <a:ext uri="{FF2B5EF4-FFF2-40B4-BE49-F238E27FC236}">
                <a16:creationId xmlns:a16="http://schemas.microsoft.com/office/drawing/2014/main" id="{94835000-9F54-B68E-0890-F7360B447F87}"/>
              </a:ext>
            </a:extLst>
          </p:cNvPr>
          <p:cNvSpPr/>
          <p:nvPr/>
        </p:nvSpPr>
        <p:spPr>
          <a:xfrm>
            <a:off x="3476747" y="3770806"/>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Google Shape;352;p32">
            <a:extLst>
              <a:ext uri="{FF2B5EF4-FFF2-40B4-BE49-F238E27FC236}">
                <a16:creationId xmlns:a16="http://schemas.microsoft.com/office/drawing/2014/main" id="{CD16DCED-ADFD-2B01-D13B-0E0117C310C8}"/>
              </a:ext>
            </a:extLst>
          </p:cNvPr>
          <p:cNvSpPr txBox="1">
            <a:spLocks/>
          </p:cNvSpPr>
          <p:nvPr/>
        </p:nvSpPr>
        <p:spPr>
          <a:xfrm>
            <a:off x="1020466" y="-10903"/>
            <a:ext cx="4979047" cy="572700"/>
          </a:xfrm>
          <a:prstGeom prst="rect">
            <a:avLst/>
          </a:prstGeom>
        </p:spPr>
        <p:txBody>
          <a:bodyPr spcFirstLastPara="1" wrap="square" lIns="91425" tIns="91425" rIns="91425" bIns="91425" anchor="t" anchorCtr="0">
            <a:no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spcBef>
                <a:spcPts val="0"/>
              </a:spcBef>
              <a:buClrTx/>
              <a:buFontTx/>
            </a:pPr>
            <a:r>
              <a:rPr lang="en-US" sz="3600" b="1" i="1">
                <a:latin typeface="Times New Roman" panose="02020603050405020304" pitchFamily="18" charset="0"/>
                <a:cs typeface="Times New Roman" panose="02020603050405020304" pitchFamily="18" charset="0"/>
              </a:rPr>
              <a:t>Tiểu sử</a:t>
            </a:r>
          </a:p>
        </p:txBody>
      </p:sp>
      <p:sp>
        <p:nvSpPr>
          <p:cNvPr id="18" name="Google Shape;2045;p65">
            <a:extLst>
              <a:ext uri="{FF2B5EF4-FFF2-40B4-BE49-F238E27FC236}">
                <a16:creationId xmlns:a16="http://schemas.microsoft.com/office/drawing/2014/main" id="{F09697A3-47CC-311B-8699-364A8CDE1EAD}"/>
              </a:ext>
            </a:extLst>
          </p:cNvPr>
          <p:cNvSpPr/>
          <p:nvPr/>
        </p:nvSpPr>
        <p:spPr>
          <a:xfrm>
            <a:off x="1922488" y="53965"/>
            <a:ext cx="3714675"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70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985658F-E7AD-383B-8A1D-0518651B21A5}"/>
              </a:ext>
            </a:extLst>
          </p:cNvPr>
          <p:cNvPicPr>
            <a:picLocks noChangeAspect="1"/>
          </p:cNvPicPr>
          <p:nvPr/>
        </p:nvPicPr>
        <p:blipFill>
          <a:blip r:embed="rId2"/>
          <a:stretch>
            <a:fillRect/>
          </a:stretch>
        </p:blipFill>
        <p:spPr>
          <a:xfrm>
            <a:off x="0" y="1255"/>
            <a:ext cx="9144000" cy="5140990"/>
          </a:xfrm>
          <a:prstGeom prst="rect">
            <a:avLst/>
          </a:prstGeom>
        </p:spPr>
      </p:pic>
      <p:grpSp>
        <p:nvGrpSpPr>
          <p:cNvPr id="3" name="Group 3"/>
          <p:cNvGrpSpPr/>
          <p:nvPr/>
        </p:nvGrpSpPr>
        <p:grpSpPr>
          <a:xfrm>
            <a:off x="744568" y="737935"/>
            <a:ext cx="2612037" cy="3928891"/>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6"/>
          <p:cNvGrpSpPr/>
          <p:nvPr/>
        </p:nvGrpSpPr>
        <p:grpSpPr>
          <a:xfrm>
            <a:off x="3509990" y="737935"/>
            <a:ext cx="5021130" cy="3928891"/>
            <a:chOff x="0" y="0"/>
            <a:chExt cx="2644875" cy="2069539"/>
          </a:xfrm>
          <a:solidFill>
            <a:schemeClr val="accent2">
              <a:lumMod val="40000"/>
              <a:lumOff val="60000"/>
            </a:schemeClr>
          </a:solid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8"/>
            <p:cNvSpPr txBox="1"/>
            <p:nvPr/>
          </p:nvSpPr>
          <p:spPr>
            <a:xfrm>
              <a:off x="0" y="-47625"/>
              <a:ext cx="812800" cy="860425"/>
            </a:xfrm>
            <a:prstGeom prst="rect">
              <a:avLst/>
            </a:prstGeom>
            <a:noFill/>
          </p:spPr>
          <p:txBody>
            <a:bodyPr lIns="25400" tIns="25400" rIns="25400" bIns="25400" rtlCol="0" anchor="ctr"/>
            <a:lstStyle/>
            <a:p>
              <a:pPr marL="0" marR="0" lvl="0" indent="0" algn="ctr" defTabSz="457200" rtl="0" eaLnBrk="1" fontAlgn="auto" latinLnBrk="0" hangingPunct="1">
                <a:spcBef>
                  <a:spcPts val="0"/>
                </a:spcBef>
                <a:spcAft>
                  <a:spcPts val="0"/>
                </a:spcAft>
                <a:buClrTx/>
                <a:buSzTx/>
                <a:buFont typeface="Arial"/>
                <a:buNone/>
                <a:tabLst/>
                <a:defRPr/>
              </a:pPr>
              <a:endParaRPr kumimoji="0"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0" name="TextBox 10"/>
          <p:cNvSpPr txBox="1"/>
          <p:nvPr/>
        </p:nvSpPr>
        <p:spPr>
          <a:xfrm>
            <a:off x="4132818" y="3440962"/>
            <a:ext cx="4259034" cy="1292662"/>
          </a:xfrm>
          <a:prstGeom prst="rect">
            <a:avLst/>
          </a:prstGeom>
        </p:spPr>
        <p:txBody>
          <a:bodyPr wrap="square" lIns="0" tIns="0" rIns="0" bIns="0" rtlCol="0" anchor="t">
            <a:spAutoFit/>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Giọng điệu tâm tình, ngọt ngào, mang đậm tính dân tộc</a:t>
            </a:r>
            <a:endParaRPr lang="en-US" sz="28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Freeform 13"/>
          <p:cNvSpPr/>
          <p:nvPr/>
        </p:nvSpPr>
        <p:spPr>
          <a:xfrm>
            <a:off x="3479768" y="953388"/>
            <a:ext cx="606158" cy="524603"/>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3469167" y="3441190"/>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TextBox 19"/>
          <p:cNvSpPr txBox="1"/>
          <p:nvPr/>
        </p:nvSpPr>
        <p:spPr>
          <a:xfrm>
            <a:off x="4163212" y="886491"/>
            <a:ext cx="4134594" cy="861774"/>
          </a:xfrm>
          <a:prstGeom prst="rect">
            <a:avLst/>
          </a:prstGeom>
        </p:spPr>
        <p:txBody>
          <a:bodyPr wrap="square" lIns="0" tIns="0" rIns="0" bIns="0" rtlCol="0" anchor="t">
            <a:spAutoFit/>
          </a:bodyPr>
          <a:lstStyle/>
          <a:p>
            <a:pPr algn="just"/>
            <a:r>
              <a:rPr lang="en-US" sz="2800">
                <a:effectLst/>
                <a:latin typeface="Times New Roman" panose="02020603050405020304" pitchFamily="18" charset="0"/>
                <a:ea typeface="Times New Roman" panose="02020603050405020304" pitchFamily="18" charset="0"/>
              </a:rPr>
              <a:t>Mang phong cách trữ tình – chính trị,</a:t>
            </a:r>
            <a:endParaRPr lang="en-US" sz="2800">
              <a:effectLst/>
              <a:latin typeface=".VnTime"/>
              <a:ea typeface="Times New Roman" panose="02020603050405020304" pitchFamily="18" charset="0"/>
              <a:cs typeface="Times New Roman" panose="02020603050405020304" pitchFamily="18" charset="0"/>
            </a:endParaRPr>
          </a:p>
        </p:txBody>
      </p:sp>
      <p:sp>
        <p:nvSpPr>
          <p:cNvPr id="9" name="TextBox 10">
            <a:extLst>
              <a:ext uri="{FF2B5EF4-FFF2-40B4-BE49-F238E27FC236}">
                <a16:creationId xmlns:a16="http://schemas.microsoft.com/office/drawing/2014/main" id="{A5C8E2DA-4244-DA36-62B6-E9FD68AA4625}"/>
              </a:ext>
            </a:extLst>
          </p:cNvPr>
          <p:cNvSpPr txBox="1"/>
          <p:nvPr/>
        </p:nvSpPr>
        <p:spPr>
          <a:xfrm>
            <a:off x="4175011" y="2156877"/>
            <a:ext cx="4259034" cy="1292662"/>
          </a:xfrm>
          <a:prstGeom prst="rect">
            <a:avLst/>
          </a:prstGeom>
        </p:spPr>
        <p:txBody>
          <a:bodyPr wrap="square" lIns="0" tIns="0" rIns="0" bIns="0" rtlCol="0" anchor="t">
            <a:spAutoFit/>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Thiên về khuynh hướng sử thi và cảm hứng lãng mạn</a:t>
            </a:r>
            <a:endParaRPr lang="en-US" sz="28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Freeform 14">
            <a:extLst>
              <a:ext uri="{FF2B5EF4-FFF2-40B4-BE49-F238E27FC236}">
                <a16:creationId xmlns:a16="http://schemas.microsoft.com/office/drawing/2014/main" id="{40F8639A-CBE5-3773-108C-4FEB5B192069}"/>
              </a:ext>
            </a:extLst>
          </p:cNvPr>
          <p:cNvSpPr/>
          <p:nvPr/>
        </p:nvSpPr>
        <p:spPr>
          <a:xfrm>
            <a:off x="3448537" y="2194948"/>
            <a:ext cx="606158" cy="524603"/>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0" name="Google Shape;163;p15">
            <a:extLst>
              <a:ext uri="{FF2B5EF4-FFF2-40B4-BE49-F238E27FC236}">
                <a16:creationId xmlns:a16="http://schemas.microsoft.com/office/drawing/2014/main" id="{DBE51E39-AAB8-5EBA-34ED-893B2DAAF51A}"/>
              </a:ext>
            </a:extLst>
          </p:cNvPr>
          <p:cNvPicPr preferRelativeResize="0"/>
          <p:nvPr/>
        </p:nvPicPr>
        <p:blipFill>
          <a:blip r:embed="rId5">
            <a:alphaModFix/>
          </a:blip>
          <a:stretch>
            <a:fillRect/>
          </a:stretch>
        </p:blipFill>
        <p:spPr>
          <a:xfrm>
            <a:off x="978264" y="726505"/>
            <a:ext cx="705710" cy="395062"/>
          </a:xfrm>
          <a:prstGeom prst="rect">
            <a:avLst/>
          </a:prstGeom>
          <a:noFill/>
          <a:ln>
            <a:noFill/>
          </a:ln>
        </p:spPr>
      </p:pic>
      <p:pic>
        <p:nvPicPr>
          <p:cNvPr id="21" name="Google Shape;164;p15">
            <a:extLst>
              <a:ext uri="{FF2B5EF4-FFF2-40B4-BE49-F238E27FC236}">
                <a16:creationId xmlns:a16="http://schemas.microsoft.com/office/drawing/2014/main" id="{0A146001-DC22-1AE9-6339-F119F94F1091}"/>
              </a:ext>
            </a:extLst>
          </p:cNvPr>
          <p:cNvPicPr preferRelativeResize="0"/>
          <p:nvPr/>
        </p:nvPicPr>
        <p:blipFill>
          <a:blip r:embed="rId6">
            <a:alphaModFix/>
          </a:blip>
          <a:stretch>
            <a:fillRect/>
          </a:stretch>
        </p:blipFill>
        <p:spPr>
          <a:xfrm>
            <a:off x="0" y="213167"/>
            <a:ext cx="804450" cy="560274"/>
          </a:xfrm>
          <a:prstGeom prst="rect">
            <a:avLst/>
          </a:prstGeom>
          <a:noFill/>
          <a:ln>
            <a:noFill/>
          </a:ln>
        </p:spPr>
      </p:pic>
      <p:pic>
        <p:nvPicPr>
          <p:cNvPr id="24" name="Google Shape;165;p15">
            <a:extLst>
              <a:ext uri="{FF2B5EF4-FFF2-40B4-BE49-F238E27FC236}">
                <a16:creationId xmlns:a16="http://schemas.microsoft.com/office/drawing/2014/main" id="{C1DA575E-74D3-4EFF-4960-127BEFE22E6E}"/>
              </a:ext>
            </a:extLst>
          </p:cNvPr>
          <p:cNvPicPr preferRelativeResize="0"/>
          <p:nvPr/>
        </p:nvPicPr>
        <p:blipFill>
          <a:blip r:embed="rId7">
            <a:alphaModFix/>
          </a:blip>
          <a:stretch>
            <a:fillRect/>
          </a:stretch>
        </p:blipFill>
        <p:spPr>
          <a:xfrm>
            <a:off x="812703" y="150795"/>
            <a:ext cx="804449" cy="247214"/>
          </a:xfrm>
          <a:prstGeom prst="rect">
            <a:avLst/>
          </a:prstGeom>
          <a:noFill/>
          <a:ln>
            <a:noFill/>
          </a:ln>
        </p:spPr>
      </p:pic>
      <p:pic>
        <p:nvPicPr>
          <p:cNvPr id="25" name="Google Shape;166;p15">
            <a:extLst>
              <a:ext uri="{FF2B5EF4-FFF2-40B4-BE49-F238E27FC236}">
                <a16:creationId xmlns:a16="http://schemas.microsoft.com/office/drawing/2014/main" id="{2FF397A1-5E6F-0B84-0FE3-90ACE710EBD3}"/>
              </a:ext>
            </a:extLst>
          </p:cNvPr>
          <p:cNvPicPr preferRelativeResize="0"/>
          <p:nvPr/>
        </p:nvPicPr>
        <p:blipFill>
          <a:blip r:embed="rId8">
            <a:alphaModFix/>
          </a:blip>
          <a:stretch>
            <a:fillRect/>
          </a:stretch>
        </p:blipFill>
        <p:spPr>
          <a:xfrm>
            <a:off x="348298" y="983093"/>
            <a:ext cx="519729" cy="257317"/>
          </a:xfrm>
          <a:prstGeom prst="rect">
            <a:avLst/>
          </a:prstGeom>
          <a:noFill/>
          <a:ln>
            <a:noFill/>
          </a:ln>
        </p:spPr>
      </p:pic>
      <p:pic>
        <p:nvPicPr>
          <p:cNvPr id="26" name="Google Shape;174;p16">
            <a:extLst>
              <a:ext uri="{FF2B5EF4-FFF2-40B4-BE49-F238E27FC236}">
                <a16:creationId xmlns:a16="http://schemas.microsoft.com/office/drawing/2014/main" id="{C7DF9C42-6D8C-F20B-6A2C-FE5DB034A5F7}"/>
              </a:ext>
            </a:extLst>
          </p:cNvPr>
          <p:cNvPicPr preferRelativeResize="0"/>
          <p:nvPr/>
        </p:nvPicPr>
        <p:blipFill rotWithShape="1">
          <a:blip r:embed="rId9">
            <a:alphaModFix/>
          </a:blip>
          <a:srcRect l="24167" t="15376"/>
          <a:stretch/>
        </p:blipFill>
        <p:spPr>
          <a:xfrm flipH="1">
            <a:off x="7388500" y="4055900"/>
            <a:ext cx="1755499" cy="1097775"/>
          </a:xfrm>
          <a:prstGeom prst="rect">
            <a:avLst/>
          </a:prstGeom>
          <a:noFill/>
          <a:ln>
            <a:noFill/>
          </a:ln>
        </p:spPr>
      </p:pic>
      <p:pic>
        <p:nvPicPr>
          <p:cNvPr id="29" name="Picture 2" descr="Kỷ niệm ngày nhà thơ Tố Hữu mất (9-12-2002 – 9-12-2012): Tố Hữu với thơ -  đi tìm mùa xuân vĩnh hằng">
            <a:extLst>
              <a:ext uri="{FF2B5EF4-FFF2-40B4-BE49-F238E27FC236}">
                <a16:creationId xmlns:a16="http://schemas.microsoft.com/office/drawing/2014/main" id="{F7021459-81C3-1CB7-9F24-82E62C863B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747607" y="1007056"/>
            <a:ext cx="2428148" cy="2881758"/>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a16="http://schemas.microsoft.com/office/drawing/2014/main" id="{087B2008-728B-DAE5-6242-6477F2AAF9C8}"/>
              </a:ext>
            </a:extLst>
          </p:cNvPr>
          <p:cNvSpPr/>
          <p:nvPr/>
        </p:nvSpPr>
        <p:spPr>
          <a:xfrm>
            <a:off x="752148" y="3826620"/>
            <a:ext cx="2604457" cy="67656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3" name="TextBox 9">
            <a:extLst>
              <a:ext uri="{FF2B5EF4-FFF2-40B4-BE49-F238E27FC236}">
                <a16:creationId xmlns:a16="http://schemas.microsoft.com/office/drawing/2014/main" id="{75DB8821-461D-9B8B-7B37-F6269E58CCBE}"/>
              </a:ext>
            </a:extLst>
          </p:cNvPr>
          <p:cNvSpPr txBox="1"/>
          <p:nvPr/>
        </p:nvSpPr>
        <p:spPr>
          <a:xfrm>
            <a:off x="918019" y="4016073"/>
            <a:ext cx="2252968" cy="365485"/>
          </a:xfrm>
          <a:prstGeom prst="rect">
            <a:avLst/>
          </a:prstGeom>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 typeface="Arial"/>
              <a:buNone/>
              <a:tabLst/>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Tố Hữu</a:t>
            </a:r>
            <a:endParaRPr kumimoji="0" lang="en-US" sz="3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352;p32">
            <a:extLst>
              <a:ext uri="{FF2B5EF4-FFF2-40B4-BE49-F238E27FC236}">
                <a16:creationId xmlns:a16="http://schemas.microsoft.com/office/drawing/2014/main" id="{CD16DCED-ADFD-2B01-D13B-0E0117C310C8}"/>
              </a:ext>
            </a:extLst>
          </p:cNvPr>
          <p:cNvSpPr txBox="1">
            <a:spLocks/>
          </p:cNvSpPr>
          <p:nvPr/>
        </p:nvSpPr>
        <p:spPr>
          <a:xfrm>
            <a:off x="1263643" y="-27282"/>
            <a:ext cx="4979047" cy="572700"/>
          </a:xfrm>
          <a:prstGeom prst="rect">
            <a:avLst/>
          </a:prstGeom>
        </p:spPr>
        <p:txBody>
          <a:bodyPr spcFirstLastPara="1" wrap="square" lIns="91425" tIns="91425" rIns="91425" bIns="91425" anchor="t" anchorCtr="0">
            <a:no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spcBef>
                <a:spcPts val="0"/>
              </a:spcBef>
              <a:buClrTx/>
              <a:buFontTx/>
            </a:pPr>
            <a:r>
              <a:rPr lang="en-US" sz="3200" b="1" i="1">
                <a:latin typeface="Times New Roman" panose="02020603050405020304" pitchFamily="18" charset="0"/>
                <a:cs typeface="Times New Roman" panose="02020603050405020304" pitchFamily="18" charset="0"/>
              </a:rPr>
              <a:t>Phong cách sáng tác</a:t>
            </a:r>
          </a:p>
        </p:txBody>
      </p:sp>
      <p:sp>
        <p:nvSpPr>
          <p:cNvPr id="18" name="Google Shape;2045;p65">
            <a:extLst>
              <a:ext uri="{FF2B5EF4-FFF2-40B4-BE49-F238E27FC236}">
                <a16:creationId xmlns:a16="http://schemas.microsoft.com/office/drawing/2014/main" id="{F09697A3-47CC-311B-8699-364A8CDE1EAD}"/>
              </a:ext>
            </a:extLst>
          </p:cNvPr>
          <p:cNvSpPr/>
          <p:nvPr/>
        </p:nvSpPr>
        <p:spPr>
          <a:xfrm>
            <a:off x="1922488" y="53965"/>
            <a:ext cx="3714675"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7647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5" name="Google Shape;355;p32"/>
          <p:cNvPicPr preferRelativeResize="0"/>
          <p:nvPr/>
        </p:nvPicPr>
        <p:blipFill>
          <a:blip r:embed="rId3">
            <a:alphaModFix/>
          </a:blip>
          <a:stretch>
            <a:fillRect/>
          </a:stretch>
        </p:blipFill>
        <p:spPr>
          <a:xfrm>
            <a:off x="7448527" y="4100623"/>
            <a:ext cx="846387" cy="458271"/>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sp>
        <p:nvSpPr>
          <p:cNvPr id="22" name="Rectangle 21">
            <a:extLst>
              <a:ext uri="{FF2B5EF4-FFF2-40B4-BE49-F238E27FC236}">
                <a16:creationId xmlns:a16="http://schemas.microsoft.com/office/drawing/2014/main" id="{57391464-B345-3FB2-EFEF-C9358DA0BEB4}"/>
              </a:ext>
            </a:extLst>
          </p:cNvPr>
          <p:cNvSpPr/>
          <p:nvPr/>
        </p:nvSpPr>
        <p:spPr>
          <a:xfrm>
            <a:off x="9950" y="3732734"/>
            <a:ext cx="1550425" cy="646331"/>
          </a:xfrm>
          <a:prstGeom prst="rect">
            <a:avLst/>
          </a:prstGeom>
        </p:spPr>
        <p:txBody>
          <a:bodyPr wrap="none">
            <a:spAutoFit/>
          </a:bodyPr>
          <a:lstStyle/>
          <a:p>
            <a:pPr algn="ctr" defTabSz="685800">
              <a:buClrTx/>
            </a:pP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 ấy</a:t>
            </a: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 1946),</a:t>
            </a:r>
            <a:endParaRPr lang="en-US" sz="1800" kern="1200" dirty="0">
              <a:solidFill>
                <a:prstClr val="black"/>
              </a:solidFill>
              <a:latin typeface="Calibri" panose="020F0502020204030204"/>
              <a:ea typeface="+mn-ea"/>
            </a:endParaRPr>
          </a:p>
        </p:txBody>
      </p:sp>
      <p:sp>
        <p:nvSpPr>
          <p:cNvPr id="23" name="Rectangle 22">
            <a:extLst>
              <a:ext uri="{FF2B5EF4-FFF2-40B4-BE49-F238E27FC236}">
                <a16:creationId xmlns:a16="http://schemas.microsoft.com/office/drawing/2014/main" id="{84FE38CD-BA35-08EC-809C-88649AF86B39}"/>
              </a:ext>
            </a:extLst>
          </p:cNvPr>
          <p:cNvSpPr/>
          <p:nvPr/>
        </p:nvSpPr>
        <p:spPr>
          <a:xfrm>
            <a:off x="1464979" y="3030400"/>
            <a:ext cx="1550425" cy="646331"/>
          </a:xfrm>
          <a:prstGeom prst="rect">
            <a:avLst/>
          </a:prstGeom>
        </p:spPr>
        <p:txBody>
          <a:bodyPr wrap="none">
            <a:spAutoFit/>
          </a:bodyPr>
          <a:lstStyle/>
          <a:p>
            <a:pPr algn="ctr" defTabSz="685800">
              <a:buClrTx/>
            </a:pP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Gió lộng</a:t>
            </a: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(1955 – 1961),</a:t>
            </a:r>
            <a:endParaRPr lang="en-US" sz="1800" kern="1200" dirty="0">
              <a:solidFill>
                <a:prstClr val="black"/>
              </a:solidFill>
              <a:latin typeface="Calibri" panose="020F0502020204030204"/>
              <a:ea typeface="+mn-ea"/>
            </a:endParaRPr>
          </a:p>
        </p:txBody>
      </p:sp>
      <p:sp>
        <p:nvSpPr>
          <p:cNvPr id="24" name="Rectangle 23">
            <a:extLst>
              <a:ext uri="{FF2B5EF4-FFF2-40B4-BE49-F238E27FC236}">
                <a16:creationId xmlns:a16="http://schemas.microsoft.com/office/drawing/2014/main" id="{213F8196-5393-E776-FB64-B21BA124F8BA}"/>
              </a:ext>
            </a:extLst>
          </p:cNvPr>
          <p:cNvSpPr/>
          <p:nvPr/>
        </p:nvSpPr>
        <p:spPr>
          <a:xfrm>
            <a:off x="3083168" y="4055900"/>
            <a:ext cx="1550425" cy="646331"/>
          </a:xfrm>
          <a:prstGeom prst="rect">
            <a:avLst/>
          </a:prstGeom>
        </p:spPr>
        <p:txBody>
          <a:bodyPr wrap="none">
            <a:spAutoFit/>
          </a:bodyPr>
          <a:lstStyle/>
          <a:p>
            <a:pPr algn="ctr" defTabSz="685800">
              <a:buClrTx/>
            </a:pP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 Bắc</a:t>
            </a: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(1947 – 1954),</a:t>
            </a:r>
            <a:endParaRPr lang="en-US" sz="1800" kern="1200" dirty="0">
              <a:solidFill>
                <a:prstClr val="black"/>
              </a:solidFill>
              <a:latin typeface="Calibri" panose="020F0502020204030204"/>
              <a:ea typeface="+mn-ea"/>
            </a:endParaRPr>
          </a:p>
        </p:txBody>
      </p:sp>
      <p:sp>
        <p:nvSpPr>
          <p:cNvPr id="25" name="Rectangle 24">
            <a:extLst>
              <a:ext uri="{FF2B5EF4-FFF2-40B4-BE49-F238E27FC236}">
                <a16:creationId xmlns:a16="http://schemas.microsoft.com/office/drawing/2014/main" id="{4125B410-AF0B-19D7-A348-35568CDB0559}"/>
              </a:ext>
            </a:extLst>
          </p:cNvPr>
          <p:cNvSpPr/>
          <p:nvPr/>
        </p:nvSpPr>
        <p:spPr>
          <a:xfrm>
            <a:off x="4635961" y="3322115"/>
            <a:ext cx="1492717" cy="646331"/>
          </a:xfrm>
          <a:prstGeom prst="rect">
            <a:avLst/>
          </a:prstGeom>
        </p:spPr>
        <p:txBody>
          <a:bodyPr wrap="none">
            <a:spAutoFit/>
          </a:bodyPr>
          <a:lstStyle/>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Ra trận</a:t>
            </a: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(1962 – 1971)</a:t>
            </a:r>
            <a:endParaRPr lang="en-US" sz="1800" kern="1200" dirty="0">
              <a:solidFill>
                <a:prstClr val="black"/>
              </a:solidFill>
              <a:latin typeface="Calibri" panose="020F0502020204030204"/>
              <a:ea typeface="+mn-ea"/>
            </a:endParaRPr>
          </a:p>
        </p:txBody>
      </p:sp>
      <p:sp>
        <p:nvSpPr>
          <p:cNvPr id="26" name="Rectangle 25">
            <a:extLst>
              <a:ext uri="{FF2B5EF4-FFF2-40B4-BE49-F238E27FC236}">
                <a16:creationId xmlns:a16="http://schemas.microsoft.com/office/drawing/2014/main" id="{9B5DF715-837A-E6A8-AC07-12DD63B99F4D}"/>
              </a:ext>
            </a:extLst>
          </p:cNvPr>
          <p:cNvSpPr/>
          <p:nvPr/>
        </p:nvSpPr>
        <p:spPr>
          <a:xfrm>
            <a:off x="6025408" y="3904941"/>
            <a:ext cx="1550425" cy="646331"/>
          </a:xfrm>
          <a:prstGeom prst="rect">
            <a:avLst/>
          </a:prstGeom>
        </p:spPr>
        <p:txBody>
          <a:bodyPr wrap="none">
            <a:spAutoFit/>
          </a:bodyPr>
          <a:lstStyle/>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 và hoa</a:t>
            </a: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(1972 – 1977),</a:t>
            </a:r>
            <a:endParaRPr lang="en-US" sz="1800" kern="1200" dirty="0">
              <a:solidFill>
                <a:prstClr val="black"/>
              </a:solidFill>
              <a:latin typeface="Calibri" panose="020F0502020204030204"/>
              <a:ea typeface="+mn-ea"/>
            </a:endParaRPr>
          </a:p>
        </p:txBody>
      </p:sp>
      <p:sp>
        <p:nvSpPr>
          <p:cNvPr id="27" name="Rectangle 26">
            <a:extLst>
              <a:ext uri="{FF2B5EF4-FFF2-40B4-BE49-F238E27FC236}">
                <a16:creationId xmlns:a16="http://schemas.microsoft.com/office/drawing/2014/main" id="{CE37935A-35A5-7630-D313-0F7208DDCB81}"/>
              </a:ext>
            </a:extLst>
          </p:cNvPr>
          <p:cNvSpPr/>
          <p:nvPr/>
        </p:nvSpPr>
        <p:spPr>
          <a:xfrm>
            <a:off x="7575833" y="3108655"/>
            <a:ext cx="1608134" cy="646331"/>
          </a:xfrm>
          <a:prstGeom prst="rect">
            <a:avLst/>
          </a:prstGeom>
        </p:spPr>
        <p:txBody>
          <a:bodyPr wrap="none">
            <a:spAutoFit/>
          </a:bodyPr>
          <a:lstStyle/>
          <a:p>
            <a:pPr algn="ctr" defTabSz="685800">
              <a:buClrTx/>
            </a:pPr>
            <a:r>
              <a:rPr lang="vi-VN"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 tiếng đờn</a:t>
            </a:r>
            <a:endParaRPr lang="en-US" sz="1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buClrTx/>
            </a:pPr>
            <a:r>
              <a:rPr lang="vi-VN"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(1978 – 1977),</a:t>
            </a:r>
            <a:endParaRPr lang="en-US" sz="1800" kern="1200" dirty="0">
              <a:solidFill>
                <a:prstClr val="black"/>
              </a:solidFill>
              <a:latin typeface="Calibri" panose="020F0502020204030204"/>
              <a:ea typeface="+mn-ea"/>
            </a:endParaRPr>
          </a:p>
        </p:txBody>
      </p:sp>
      <p:pic>
        <p:nvPicPr>
          <p:cNvPr id="28" name="Picture 27">
            <a:extLst>
              <a:ext uri="{FF2B5EF4-FFF2-40B4-BE49-F238E27FC236}">
                <a16:creationId xmlns:a16="http://schemas.microsoft.com/office/drawing/2014/main" id="{EEA1A7B3-F1E8-427D-CAA6-B83429B22B49}"/>
              </a:ext>
            </a:extLst>
          </p:cNvPr>
          <p:cNvPicPr>
            <a:picLocks noChangeAspect="1"/>
          </p:cNvPicPr>
          <p:nvPr/>
        </p:nvPicPr>
        <p:blipFill>
          <a:blip r:embed="rId8"/>
          <a:stretch>
            <a:fillRect/>
          </a:stretch>
        </p:blipFill>
        <p:spPr>
          <a:xfrm>
            <a:off x="185584" y="1999357"/>
            <a:ext cx="1257300" cy="1755629"/>
          </a:xfrm>
          <a:prstGeom prst="rect">
            <a:avLst/>
          </a:prstGeom>
        </p:spPr>
      </p:pic>
      <p:pic>
        <p:nvPicPr>
          <p:cNvPr id="29" name="Picture 28">
            <a:extLst>
              <a:ext uri="{FF2B5EF4-FFF2-40B4-BE49-F238E27FC236}">
                <a16:creationId xmlns:a16="http://schemas.microsoft.com/office/drawing/2014/main" id="{5DE14744-5095-1913-A577-5F07A4A343E1}"/>
              </a:ext>
            </a:extLst>
          </p:cNvPr>
          <p:cNvPicPr>
            <a:picLocks noChangeAspect="1"/>
          </p:cNvPicPr>
          <p:nvPr/>
        </p:nvPicPr>
        <p:blipFill>
          <a:blip r:embed="rId9"/>
          <a:stretch>
            <a:fillRect/>
          </a:stretch>
        </p:blipFill>
        <p:spPr>
          <a:xfrm>
            <a:off x="1603587" y="1276259"/>
            <a:ext cx="1273205" cy="1737394"/>
          </a:xfrm>
          <a:prstGeom prst="rect">
            <a:avLst/>
          </a:prstGeom>
        </p:spPr>
      </p:pic>
      <p:pic>
        <p:nvPicPr>
          <p:cNvPr id="30" name="Picture 29">
            <a:extLst>
              <a:ext uri="{FF2B5EF4-FFF2-40B4-BE49-F238E27FC236}">
                <a16:creationId xmlns:a16="http://schemas.microsoft.com/office/drawing/2014/main" id="{678AD5F4-997D-319A-D7E6-81C3435DB709}"/>
              </a:ext>
            </a:extLst>
          </p:cNvPr>
          <p:cNvPicPr>
            <a:picLocks noChangeAspect="1"/>
          </p:cNvPicPr>
          <p:nvPr/>
        </p:nvPicPr>
        <p:blipFill>
          <a:blip r:embed="rId10"/>
          <a:stretch>
            <a:fillRect/>
          </a:stretch>
        </p:blipFill>
        <p:spPr>
          <a:xfrm>
            <a:off x="3092366" y="2307684"/>
            <a:ext cx="1403817" cy="1768809"/>
          </a:xfrm>
          <a:prstGeom prst="rect">
            <a:avLst/>
          </a:prstGeom>
        </p:spPr>
      </p:pic>
      <p:pic>
        <p:nvPicPr>
          <p:cNvPr id="31" name="Picture 30">
            <a:extLst>
              <a:ext uri="{FF2B5EF4-FFF2-40B4-BE49-F238E27FC236}">
                <a16:creationId xmlns:a16="http://schemas.microsoft.com/office/drawing/2014/main" id="{68BDF2A1-3A5E-D696-BD4B-9AE886DD9BF3}"/>
              </a:ext>
            </a:extLst>
          </p:cNvPr>
          <p:cNvPicPr>
            <a:picLocks noChangeAspect="1"/>
          </p:cNvPicPr>
          <p:nvPr/>
        </p:nvPicPr>
        <p:blipFill>
          <a:blip r:embed="rId11"/>
          <a:stretch>
            <a:fillRect/>
          </a:stretch>
        </p:blipFill>
        <p:spPr>
          <a:xfrm>
            <a:off x="4650107" y="1598247"/>
            <a:ext cx="1300163" cy="1794958"/>
          </a:xfrm>
          <a:prstGeom prst="rect">
            <a:avLst/>
          </a:prstGeom>
        </p:spPr>
      </p:pic>
      <p:pic>
        <p:nvPicPr>
          <p:cNvPr id="32" name="Picture 31">
            <a:extLst>
              <a:ext uri="{FF2B5EF4-FFF2-40B4-BE49-F238E27FC236}">
                <a16:creationId xmlns:a16="http://schemas.microsoft.com/office/drawing/2014/main" id="{1FCE7890-B57C-4FEA-BF0E-E447810C9D72}"/>
              </a:ext>
            </a:extLst>
          </p:cNvPr>
          <p:cNvPicPr>
            <a:picLocks noChangeAspect="1"/>
          </p:cNvPicPr>
          <p:nvPr/>
        </p:nvPicPr>
        <p:blipFill>
          <a:blip r:embed="rId12"/>
          <a:stretch>
            <a:fillRect/>
          </a:stretch>
        </p:blipFill>
        <p:spPr>
          <a:xfrm>
            <a:off x="7604244" y="1350142"/>
            <a:ext cx="1300163" cy="1748216"/>
          </a:xfrm>
          <a:prstGeom prst="rect">
            <a:avLst/>
          </a:prstGeom>
        </p:spPr>
      </p:pic>
      <p:pic>
        <p:nvPicPr>
          <p:cNvPr id="33" name="Picture 32">
            <a:extLst>
              <a:ext uri="{FF2B5EF4-FFF2-40B4-BE49-F238E27FC236}">
                <a16:creationId xmlns:a16="http://schemas.microsoft.com/office/drawing/2014/main" id="{B3D49BD9-4467-454A-3641-67C5E7E01801}"/>
              </a:ext>
            </a:extLst>
          </p:cNvPr>
          <p:cNvPicPr>
            <a:picLocks noChangeAspect="1"/>
          </p:cNvPicPr>
          <p:nvPr/>
        </p:nvPicPr>
        <p:blipFill>
          <a:blip r:embed="rId13"/>
          <a:stretch>
            <a:fillRect/>
          </a:stretch>
        </p:blipFill>
        <p:spPr>
          <a:xfrm>
            <a:off x="6124402" y="2181073"/>
            <a:ext cx="1250156" cy="1768810"/>
          </a:xfrm>
          <a:prstGeom prst="rect">
            <a:avLst/>
          </a:prstGeom>
        </p:spPr>
      </p:pic>
    </p:spTree>
    <p:extLst>
      <p:ext uri="{BB962C8B-B14F-4D97-AF65-F5344CB8AC3E}">
        <p14:creationId xmlns:p14="http://schemas.microsoft.com/office/powerpoint/2010/main" val="3032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5" name="Google Shape;355;p32"/>
          <p:cNvPicPr preferRelativeResize="0"/>
          <p:nvPr/>
        </p:nvPicPr>
        <p:blipFill>
          <a:blip r:embed="rId3">
            <a:alphaModFix/>
          </a:blip>
          <a:stretch>
            <a:fillRect/>
          </a:stretch>
        </p:blipFill>
        <p:spPr>
          <a:xfrm>
            <a:off x="8003613" y="1499637"/>
            <a:ext cx="1140394" cy="638400"/>
          </a:xfrm>
          <a:prstGeom prst="rect">
            <a:avLst/>
          </a:prstGeom>
          <a:noFill/>
          <a:ln>
            <a:noFill/>
          </a:ln>
        </p:spPr>
      </p:pic>
      <p:pic>
        <p:nvPicPr>
          <p:cNvPr id="6" name="Google Shape;163;p15">
            <a:extLst>
              <a:ext uri="{FF2B5EF4-FFF2-40B4-BE49-F238E27FC236}">
                <a16:creationId xmlns:a16="http://schemas.microsoft.com/office/drawing/2014/main" id="{4701EC0E-5095-5605-6F6C-C94840C40887}"/>
              </a:ext>
            </a:extLst>
          </p:cNvPr>
          <p:cNvPicPr preferRelativeResize="0"/>
          <p:nvPr/>
        </p:nvPicPr>
        <p:blipFill>
          <a:blip r:embed="rId3">
            <a:alphaModFix/>
          </a:blip>
          <a:stretch>
            <a:fillRect/>
          </a:stretch>
        </p:blipFill>
        <p:spPr>
          <a:xfrm>
            <a:off x="664193" y="510884"/>
            <a:ext cx="705710" cy="395062"/>
          </a:xfrm>
          <a:prstGeom prst="rect">
            <a:avLst/>
          </a:prstGeom>
          <a:noFill/>
          <a:ln>
            <a:noFill/>
          </a:ln>
        </p:spPr>
      </p:pic>
      <p:pic>
        <p:nvPicPr>
          <p:cNvPr id="7" name="Google Shape;164;p15">
            <a:extLst>
              <a:ext uri="{FF2B5EF4-FFF2-40B4-BE49-F238E27FC236}">
                <a16:creationId xmlns:a16="http://schemas.microsoft.com/office/drawing/2014/main" id="{BD19FD72-79C2-0A8F-E6CC-9AB64AAFB1BB}"/>
              </a:ext>
            </a:extLst>
          </p:cNvPr>
          <p:cNvPicPr preferRelativeResize="0"/>
          <p:nvPr/>
        </p:nvPicPr>
        <p:blipFill>
          <a:blip r:embed="rId4">
            <a:alphaModFix/>
          </a:blip>
          <a:stretch>
            <a:fillRect/>
          </a:stretch>
        </p:blipFill>
        <p:spPr>
          <a:xfrm>
            <a:off x="-314071" y="128176"/>
            <a:ext cx="804450" cy="560274"/>
          </a:xfrm>
          <a:prstGeom prst="rect">
            <a:avLst/>
          </a:prstGeom>
          <a:noFill/>
          <a:ln>
            <a:noFill/>
          </a:ln>
        </p:spPr>
      </p:pic>
      <p:pic>
        <p:nvPicPr>
          <p:cNvPr id="8" name="Google Shape;165;p15">
            <a:extLst>
              <a:ext uri="{FF2B5EF4-FFF2-40B4-BE49-F238E27FC236}">
                <a16:creationId xmlns:a16="http://schemas.microsoft.com/office/drawing/2014/main" id="{0CFFA938-B538-DF6F-972F-4CDCBA9A8A76}"/>
              </a:ext>
            </a:extLst>
          </p:cNvPr>
          <p:cNvPicPr preferRelativeResize="0"/>
          <p:nvPr/>
        </p:nvPicPr>
        <p:blipFill>
          <a:blip r:embed="rId5">
            <a:alphaModFix/>
          </a:blip>
          <a:stretch>
            <a:fillRect/>
          </a:stretch>
        </p:blipFill>
        <p:spPr>
          <a:xfrm>
            <a:off x="498632" y="65804"/>
            <a:ext cx="804449" cy="247214"/>
          </a:xfrm>
          <a:prstGeom prst="rect">
            <a:avLst/>
          </a:prstGeom>
          <a:noFill/>
          <a:ln>
            <a:noFill/>
          </a:ln>
        </p:spPr>
      </p:pic>
      <p:pic>
        <p:nvPicPr>
          <p:cNvPr id="9" name="Google Shape;166;p15">
            <a:extLst>
              <a:ext uri="{FF2B5EF4-FFF2-40B4-BE49-F238E27FC236}">
                <a16:creationId xmlns:a16="http://schemas.microsoft.com/office/drawing/2014/main" id="{90FCBF9A-DBE7-21F5-6A76-AF3659B2A6AD}"/>
              </a:ext>
            </a:extLst>
          </p:cNvPr>
          <p:cNvPicPr preferRelativeResize="0"/>
          <p:nvPr/>
        </p:nvPicPr>
        <p:blipFill>
          <a:blip r:embed="rId6">
            <a:alphaModFix/>
          </a:blip>
          <a:stretch>
            <a:fillRect/>
          </a:stretch>
        </p:blipFill>
        <p:spPr>
          <a:xfrm>
            <a:off x="34227" y="767472"/>
            <a:ext cx="519729" cy="257317"/>
          </a:xfrm>
          <a:prstGeom prst="rect">
            <a:avLst/>
          </a:prstGeom>
          <a:noFill/>
          <a:ln>
            <a:noFill/>
          </a:ln>
        </p:spPr>
      </p:pic>
      <p:pic>
        <p:nvPicPr>
          <p:cNvPr id="2" name="Google Shape;174;p16">
            <a:extLst>
              <a:ext uri="{FF2B5EF4-FFF2-40B4-BE49-F238E27FC236}">
                <a16:creationId xmlns:a16="http://schemas.microsoft.com/office/drawing/2014/main" id="{9572B500-2CAE-EB6D-DE7B-3EEF923F1372}"/>
              </a:ext>
            </a:extLst>
          </p:cNvPr>
          <p:cNvPicPr preferRelativeResize="0"/>
          <p:nvPr/>
        </p:nvPicPr>
        <p:blipFill rotWithShape="1">
          <a:blip r:embed="rId7">
            <a:alphaModFix/>
          </a:blip>
          <a:srcRect l="24167" t="15376"/>
          <a:stretch/>
        </p:blipFill>
        <p:spPr>
          <a:xfrm flipH="1">
            <a:off x="7388500" y="4055900"/>
            <a:ext cx="1755499" cy="1097775"/>
          </a:xfrm>
          <a:prstGeom prst="rect">
            <a:avLst/>
          </a:prstGeom>
          <a:noFill/>
          <a:ln>
            <a:noFill/>
          </a:ln>
        </p:spPr>
      </p:pic>
      <p:pic>
        <p:nvPicPr>
          <p:cNvPr id="4" name="Picture 2" descr="Kỷ niệm ngày nhà thơ Tố Hữu mất (9-12-2002 – 9-12-2012): Tố Hữu với thơ -  đi tìm mùa xuân vĩnh hằng">
            <a:extLst>
              <a:ext uri="{FF2B5EF4-FFF2-40B4-BE49-F238E27FC236}">
                <a16:creationId xmlns:a16="http://schemas.microsoft.com/office/drawing/2014/main" id="{8C458E80-E988-FC07-2320-F8AE71A6D7E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41" b="97917" l="4396" r="94231">
                        <a14:foregroundMark x1="68407" y1="19676" x2="62912" y2="7407"/>
                        <a14:foregroundMark x1="62912" y1="7407" x2="41484" y2="3472"/>
                        <a14:foregroundMark x1="41484" y1="3472" x2="37912" y2="11343"/>
                        <a14:foregroundMark x1="32143" y1="34028" x2="9341" y2="45833"/>
                        <a14:foregroundMark x1="9341" y1="45833" x2="4945" y2="60185"/>
                        <a14:foregroundMark x1="4945" y1="60185" x2="5769" y2="81250"/>
                        <a14:foregroundMark x1="1648" y1="59491" x2="4670" y2="90046"/>
                        <a14:foregroundMark x1="4670" y1="90046" x2="84341" y2="97917"/>
                        <a14:foregroundMark x1="88187" y1="90741" x2="94231" y2="95139"/>
                        <a14:foregroundMark x1="31319" y1="20139" x2="35989" y2="9954"/>
                        <a14:foregroundMark x1="38736" y1="6250" x2="34615" y2="10648"/>
                        <a14:foregroundMark x1="67033" y1="13426" x2="71154" y2="16898"/>
                        <a14:foregroundMark x1="67857" y1="24074" x2="67857" y2="26620"/>
                      </a14:backgroundRemoval>
                    </a14:imgEffect>
                  </a14:imgLayer>
                </a14:imgProps>
              </a:ext>
              <a:ext uri="{28A0092B-C50C-407E-A947-70E740481C1C}">
                <a14:useLocalDpi xmlns:a14="http://schemas.microsoft.com/office/drawing/2010/main" val="0"/>
              </a:ext>
            </a:extLst>
          </a:blip>
          <a:srcRect/>
          <a:stretch>
            <a:fillRect/>
          </a:stretch>
        </p:blipFill>
        <p:spPr bwMode="auto">
          <a:xfrm>
            <a:off x="0" y="1762356"/>
            <a:ext cx="2857500" cy="3391319"/>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75;p16">
            <a:extLst>
              <a:ext uri="{FF2B5EF4-FFF2-40B4-BE49-F238E27FC236}">
                <a16:creationId xmlns:a16="http://schemas.microsoft.com/office/drawing/2014/main" id="{A0CCA44A-0ED0-C1E4-33FB-9C5A9729E956}"/>
              </a:ext>
            </a:extLst>
          </p:cNvPr>
          <p:cNvPicPr preferRelativeResize="0"/>
          <p:nvPr/>
        </p:nvPicPr>
        <p:blipFill rotWithShape="1">
          <a:blip r:embed="rId7">
            <a:alphaModFix/>
          </a:blip>
          <a:srcRect l="-11981" t="15376" r="36149"/>
          <a:stretch/>
        </p:blipFill>
        <p:spPr>
          <a:xfrm flipH="1">
            <a:off x="1" y="4100624"/>
            <a:ext cx="1683974" cy="1053051"/>
          </a:xfrm>
          <a:prstGeom prst="rect">
            <a:avLst/>
          </a:prstGeom>
          <a:noFill/>
          <a:ln>
            <a:noFill/>
          </a:ln>
        </p:spPr>
      </p:pic>
      <p:grpSp>
        <p:nvGrpSpPr>
          <p:cNvPr id="5" name="Google Shape;502;p33">
            <a:extLst>
              <a:ext uri="{FF2B5EF4-FFF2-40B4-BE49-F238E27FC236}">
                <a16:creationId xmlns:a16="http://schemas.microsoft.com/office/drawing/2014/main" id="{13530553-6D0A-F613-5B08-8843087D59D4}"/>
              </a:ext>
            </a:extLst>
          </p:cNvPr>
          <p:cNvGrpSpPr/>
          <p:nvPr/>
        </p:nvGrpSpPr>
        <p:grpSpPr>
          <a:xfrm>
            <a:off x="3706389" y="1283633"/>
            <a:ext cx="4474225" cy="3080351"/>
            <a:chOff x="309900" y="238100"/>
            <a:chExt cx="7048350" cy="5237800"/>
          </a:xfrm>
          <a:solidFill>
            <a:schemeClr val="accent3">
              <a:lumMod val="60000"/>
              <a:lumOff val="40000"/>
            </a:schemeClr>
          </a:solidFill>
        </p:grpSpPr>
        <p:sp>
          <p:nvSpPr>
            <p:cNvPr id="10" name="Google Shape;503;p33">
              <a:extLst>
                <a:ext uri="{FF2B5EF4-FFF2-40B4-BE49-F238E27FC236}">
                  <a16:creationId xmlns:a16="http://schemas.microsoft.com/office/drawing/2014/main" id="{0833B7B2-EEC7-A672-01C4-5FA21486C7C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504;p33">
              <a:extLst>
                <a:ext uri="{FF2B5EF4-FFF2-40B4-BE49-F238E27FC236}">
                  <a16:creationId xmlns:a16="http://schemas.microsoft.com/office/drawing/2014/main" id="{36F02D90-A29A-9DA6-FC55-E8D23A79EC62}"/>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505;p33">
              <a:extLst>
                <a:ext uri="{FF2B5EF4-FFF2-40B4-BE49-F238E27FC236}">
                  <a16:creationId xmlns:a16="http://schemas.microsoft.com/office/drawing/2014/main" id="{9AF740B2-4D7C-8F96-AA1B-3BD08B651AA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506;p33">
              <a:extLst>
                <a:ext uri="{FF2B5EF4-FFF2-40B4-BE49-F238E27FC236}">
                  <a16:creationId xmlns:a16="http://schemas.microsoft.com/office/drawing/2014/main" id="{547AF9B8-C161-B5C6-9EF7-91CA8CD95F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507;p33">
              <a:extLst>
                <a:ext uri="{FF2B5EF4-FFF2-40B4-BE49-F238E27FC236}">
                  <a16:creationId xmlns:a16="http://schemas.microsoft.com/office/drawing/2014/main" id="{28986353-C818-71F0-E760-13BA7B496A3E}"/>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508;p33">
              <a:extLst>
                <a:ext uri="{FF2B5EF4-FFF2-40B4-BE49-F238E27FC236}">
                  <a16:creationId xmlns:a16="http://schemas.microsoft.com/office/drawing/2014/main" id="{E77296E8-3474-61B3-EE4F-36F024FD7D5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509;p33">
              <a:extLst>
                <a:ext uri="{FF2B5EF4-FFF2-40B4-BE49-F238E27FC236}">
                  <a16:creationId xmlns:a16="http://schemas.microsoft.com/office/drawing/2014/main" id="{75B03B40-107D-A404-5E81-EDEFEDB8DF93}"/>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510;p33">
              <a:extLst>
                <a:ext uri="{FF2B5EF4-FFF2-40B4-BE49-F238E27FC236}">
                  <a16:creationId xmlns:a16="http://schemas.microsoft.com/office/drawing/2014/main" id="{DF31929A-D965-5F59-A205-3893E39122B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511;p33">
              <a:extLst>
                <a:ext uri="{FF2B5EF4-FFF2-40B4-BE49-F238E27FC236}">
                  <a16:creationId xmlns:a16="http://schemas.microsoft.com/office/drawing/2014/main" id="{BFF33758-12C8-4FEF-F5E4-B52C6FC0EBC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20" name="TextBox 2895">
            <a:extLst>
              <a:ext uri="{FF2B5EF4-FFF2-40B4-BE49-F238E27FC236}">
                <a16:creationId xmlns:a16="http://schemas.microsoft.com/office/drawing/2014/main" id="{BA26DFA1-3513-0784-82AF-FF1E2F79F9DF}"/>
              </a:ext>
            </a:extLst>
          </p:cNvPr>
          <p:cNvSpPr txBox="1"/>
          <p:nvPr/>
        </p:nvSpPr>
        <p:spPr>
          <a:xfrm>
            <a:off x="4137772" y="1889738"/>
            <a:ext cx="3407883" cy="224676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buClrTx/>
              <a:defRPr/>
            </a:pPr>
            <a:r>
              <a:rPr lang="en-US" sz="2800" dirty="0">
                <a:latin typeface="Times New Roman" panose="02020603050405020304" pitchFamily="18" charset="0"/>
                <a:cs typeface="Times New Roman" panose="02020603050405020304" pitchFamily="18" charset="0"/>
              </a:rPr>
              <a:t>Tố Hữu là nhà thơ lớn của dân tộc, là “lá cờ </a:t>
            </a:r>
            <a:r>
              <a:rPr lang="en-US" sz="2800" dirty="0" smtClean="0">
                <a:latin typeface="Times New Roman" panose="02020603050405020304" pitchFamily="18" charset="0"/>
                <a:cs typeface="Times New Roman" panose="02020603050405020304" pitchFamily="18" charset="0"/>
              </a:rPr>
              <a:t>đầu” </a:t>
            </a:r>
            <a:r>
              <a:rPr lang="en-US" sz="2800" dirty="0">
                <a:latin typeface="Times New Roman" panose="02020603050405020304" pitchFamily="18" charset="0"/>
                <a:cs typeface="Times New Roman" panose="02020603050405020304" pitchFamily="18" charset="0"/>
              </a:rPr>
              <a:t>của thơ ca cách </a:t>
            </a:r>
            <a:r>
              <a:rPr lang="en-US" sz="2800" dirty="0" smtClean="0">
                <a:latin typeface="Times New Roman" panose="02020603050405020304" pitchFamily="18" charset="0"/>
                <a:cs typeface="Times New Roman" panose="02020603050405020304" pitchFamily="18" charset="0"/>
              </a:rPr>
              <a:t>mạng </a:t>
            </a:r>
            <a:r>
              <a:rPr lang="en-US" sz="2800" dirty="0">
                <a:latin typeface="Times New Roman" panose="02020603050405020304" pitchFamily="18" charset="0"/>
                <a:cs typeface="Times New Roman" panose="02020603050405020304" pitchFamily="18" charset="0"/>
              </a:rPr>
              <a:t>Việt Nam</a:t>
            </a:r>
          </a:p>
          <a:p>
            <a:pPr lvl="0" algn="ctr" defTabSz="1219170">
              <a:buClrTx/>
              <a:defRPr/>
            </a:pPr>
            <a:r>
              <a:rPr lang="en-US" sz="2800" dirty="0">
                <a:latin typeface="Times New Roman" panose="02020603050405020304" pitchFamily="18" charset="0"/>
                <a:cs typeface="Times New Roman" panose="02020603050405020304" pitchFamily="18" charset="0"/>
              </a:rPr>
              <a:t> hiện đại</a:t>
            </a:r>
            <a:endParaRPr kumimoji="0" lang="en-US" sz="13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579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Bird Rescue Minitheme by Slidesgo">
  <a:themeElements>
    <a:clrScheme name="Simple Light">
      <a:dk1>
        <a:srgbClr val="2A493D"/>
      </a:dk1>
      <a:lt1>
        <a:srgbClr val="F5E7CA"/>
      </a:lt1>
      <a:dk2>
        <a:srgbClr val="488E6D"/>
      </a:dk2>
      <a:lt2>
        <a:srgbClr val="FDFCF5"/>
      </a:lt2>
      <a:accent1>
        <a:srgbClr val="3E7430"/>
      </a:accent1>
      <a:accent2>
        <a:srgbClr val="BE5C29"/>
      </a:accent2>
      <a:accent3>
        <a:srgbClr val="C38C3F"/>
      </a:accent3>
      <a:accent4>
        <a:srgbClr val="A49D3F"/>
      </a:accent4>
      <a:accent5>
        <a:srgbClr val="E4D292"/>
      </a:accent5>
      <a:accent6>
        <a:srgbClr val="FFB33C"/>
      </a:accent6>
      <a:hlink>
        <a:srgbClr val="2A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2026</Words>
  <Application>Microsoft Office PowerPoint</Application>
  <PresentationFormat>On-screen Show (16:9)</PresentationFormat>
  <Paragraphs>186</Paragraphs>
  <Slides>48</Slides>
  <Notes>27</Notes>
  <HiddenSlides>0</HiddenSlides>
  <MMClips>6</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48</vt:i4>
      </vt:variant>
    </vt:vector>
  </HeadingPairs>
  <TitlesOfParts>
    <vt:vector size="67" baseType="lpstr">
      <vt:lpstr>.VnTime</vt:lpstr>
      <vt:lpstr>Fira Sans Extra Condensed</vt:lpstr>
      <vt:lpstr>SimSun</vt:lpstr>
      <vt:lpstr>Francois One</vt:lpstr>
      <vt:lpstr>BioRhyme</vt:lpstr>
      <vt:lpstr>思源黑体 CN Light</vt:lpstr>
      <vt:lpstr>Bahiana</vt:lpstr>
      <vt:lpstr>Calibri Light</vt:lpstr>
      <vt:lpstr>Ranchers</vt:lpstr>
      <vt:lpstr>Tajawal Medium</vt:lpstr>
      <vt:lpstr>Calibri</vt:lpstr>
      <vt:lpstr>Arial</vt:lpstr>
      <vt:lpstr>Roboto Slab ExtraBold</vt:lpstr>
      <vt:lpstr>Roboto</vt:lpstr>
      <vt:lpstr>Montserrat</vt:lpstr>
      <vt:lpstr>Times New Roman</vt:lpstr>
      <vt:lpstr>Bird Rescue Minitheme by Slidesgo</vt:lpstr>
      <vt:lpstr>2_Office Theme</vt:lpstr>
      <vt:lpstr>Office Theme</vt:lpstr>
      <vt:lpstr>Nhớ đồng</vt:lpstr>
      <vt:lpstr>PowerPoint Presentation</vt:lpstr>
      <vt:lpstr>Trải nghiệm cùng văn bản</vt:lpstr>
      <vt:lpstr>1. Tác giả</vt:lpstr>
      <vt:lpstr>PowerPoint Presentation</vt:lpstr>
      <vt:lpstr>PowerPoint Presentation</vt:lpstr>
      <vt:lpstr>PowerPoint Presentation</vt:lpstr>
      <vt:lpstr>PowerPoint Presentation</vt:lpstr>
      <vt:lpstr>PowerPoint Presentation</vt:lpstr>
      <vt:lpstr>2. Tác phẩm</vt:lpstr>
      <vt:lpstr>PowerPoint Presentation</vt:lpstr>
      <vt:lpstr>PowerPoint Presentation</vt:lpstr>
      <vt:lpstr>Suy ngẫm và phản hồi</vt:lpstr>
      <vt:lpstr>1. Tìm hiểu về thể thơ, cách gieo vần, ngắt nhịp, bố cục, mạch cảm xúc, từ ngữ </vt:lpstr>
      <vt:lpstr>1. Tìm hiểu về thể thơ, cách gieo vần, ngắt nhịp, bố cục, mạch cảm xúc, từ ngữ </vt:lpstr>
      <vt:lpstr>1. Tìm hiểu về thể thơ, cách gieo vần, ngắt nhịp, bố cục, mạch cảm xúc, từ ngữ </vt:lpstr>
      <vt:lpstr>1. Tìm hiểu về thể thơ, cách gieo vần, ngắt nhịp, bố cục, mạch cảm xúc, từ ngữ </vt:lpstr>
      <vt:lpstr>PowerPoint Presentation</vt:lpstr>
      <vt:lpstr>PowerPoint Presentation</vt:lpstr>
      <vt:lpstr>2. Tìm hiểu cảm hứng chủ đạo</vt:lpstr>
      <vt:lpstr>PowerPoint Presentation</vt:lpstr>
      <vt:lpstr>2. Tìm hiểu cảm hứng chủ đạo</vt:lpstr>
      <vt:lpstr>2. Tìm hiểu cảm hứng chủ đạo</vt:lpstr>
      <vt:lpstr>3. Chủ đề, thông điệp của bài thơ</vt:lpstr>
      <vt:lpstr>3. Chủ đề, thông điệp của bài thơ</vt:lpstr>
      <vt:lpstr>3. Chủ đề, thông điệp của bài thơ</vt:lpstr>
      <vt:lpstr>3. Chủ đề, thông điệp của bài thơ</vt:lpstr>
      <vt:lpstr>3. Chủ đề, thông điệp của bài thơ</vt:lpstr>
      <vt:lpstr>4. Liên hệ, mở rộng</vt:lpstr>
      <vt:lpstr>PowerPoint Presentation</vt:lpstr>
      <vt:lpstr>4. Liên hệ, mở rộng</vt:lpstr>
      <vt:lpstr>III. Khái quát đặc điểm thể loại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Nhớ đồng</dc:title>
  <cp:lastModifiedBy>Admin</cp:lastModifiedBy>
  <cp:revision>46</cp:revision>
  <dcterms:modified xsi:type="dcterms:W3CDTF">2024-09-11T01:18:18Z</dcterms:modified>
</cp:coreProperties>
</file>