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35" r:id="rId2"/>
    <p:sldId id="357" r:id="rId3"/>
    <p:sldId id="358" r:id="rId4"/>
    <p:sldId id="360" r:id="rId5"/>
    <p:sldId id="359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00FF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8" autoAdjust="0"/>
    <p:restoredTop sz="98566" autoAdjust="0"/>
  </p:normalViewPr>
  <p:slideViewPr>
    <p:cSldViewPr snapToGrid="0">
      <p:cViewPr varScale="1">
        <p:scale>
          <a:sx n="73" d="100"/>
          <a:sy n="73" d="100"/>
        </p:scale>
        <p:origin x="4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13/1/2024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13/1/2024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13/1/2024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13/1/2024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3993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= 7: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9119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&gt;7: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3829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&lt; 7: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8956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Ý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33943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389311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482137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57496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7819" y="5528425"/>
            <a:ext cx="11360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Kết quả xác định pH cho biết dung dịch là acid, base hay trung tính. Ngoài ra, kết quả này còn cho biết mức độ acid, base của dung dịch.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805" y="0"/>
            <a:ext cx="9185564" cy="537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1731818" y="3726874"/>
            <a:ext cx="324196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3993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= 7: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9119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&gt;7: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3829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&lt; 7: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8956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Ý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33943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389311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482137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57496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2377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93"/>
            <a:ext cx="12192000" cy="386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211395" cy="270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825" y="2704233"/>
            <a:ext cx="11983717" cy="167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6518"/>
            <a:ext cx="12192000" cy="413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14" y="387495"/>
            <a:ext cx="12160386" cy="551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0436" y="916955"/>
            <a:ext cx="8423564" cy="414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Thang pH thường dùng có giá trị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từ 7 đến 14.</a:t>
            </a:r>
          </a:p>
          <a:p>
            <a:pPr>
              <a:lnSpc>
                <a:spcPct val="150000"/>
              </a:lnSpc>
            </a:pP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từ 1 đến 14.</a:t>
            </a:r>
          </a:p>
          <a:p>
            <a:pPr>
              <a:lnSpc>
                <a:spcPct val="150000"/>
              </a:lnSpc>
            </a:pP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từ 3 đến 14.</a:t>
            </a:r>
          </a:p>
          <a:p>
            <a:pPr>
              <a:lnSpc>
                <a:spcPct val="150000"/>
              </a:lnSpc>
            </a:pP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từ 1 đến 7.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34290" y="2784762"/>
            <a:ext cx="568036" cy="56803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0435" y="916955"/>
            <a:ext cx="108758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Dung dịch X có pH = 3,0; dung dịch Y có pH = 9,0. Kết luận nào sau đây về dung dịch X và Y là đúng?</a:t>
            </a: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Cả X và Y đều là dung dịch acid.</a:t>
            </a: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Cả X và Y đều là dung dịch base.</a:t>
            </a: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X là dung dịch aci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Y là dung dịch base.</a:t>
            </a: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X là dung dịch base, Y là dung dịch acid</a:t>
            </a:r>
          </a:p>
        </p:txBody>
      </p:sp>
      <p:sp>
        <p:nvSpPr>
          <p:cNvPr id="4" name="Oval 3"/>
          <p:cNvSpPr/>
          <p:nvPr/>
        </p:nvSpPr>
        <p:spPr>
          <a:xfrm>
            <a:off x="734290" y="3158847"/>
            <a:ext cx="568036" cy="56803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2509" y="916955"/>
            <a:ext cx="115546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Dung dịch không màu X có pH = 10, dung dịch không màu Y có pH=4. Khi nhỏ dung dịch phenolphtalein vào các dung dịch X và Y thì có hiện tượng:</a:t>
            </a: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Dung dịch X và Y chuyển sang màu hồng.</a:t>
            </a: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Dung dịch X và Y không chuyển màu.</a:t>
            </a: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Dung dịch X chuyển màu hồng, dung dịch Y không chuyển màu.</a:t>
            </a: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Dung dịch X không đổi màu, dung dịch Y chuyển sang màu hồng.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60216" y="3671465"/>
            <a:ext cx="568036" cy="56803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6563"/>
            <a:ext cx="12191999" cy="61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2509" y="916955"/>
            <a:ext cx="115546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các dung dịch giấm ăn, NaCl, nước ép quả chanh, nước vôi trong, số lượng dung dịch có pH &gt;7 là</a:t>
            </a: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A.1</a:t>
            </a: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B.2.</a:t>
            </a: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C.3.</a:t>
            </a: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D.4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2507" y="2092046"/>
            <a:ext cx="568036" cy="56803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45985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song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Uống nước cam thời điểm nào tốt nhất cho sức khỏ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789" y="1155880"/>
            <a:ext cx="4381502" cy="394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9258" y="1169734"/>
            <a:ext cx="2769177" cy="395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5727" y="1563298"/>
            <a:ext cx="4210187" cy="323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26215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nhúng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76869" y="215610"/>
            <a:ext cx="3093895" cy="4754910"/>
            <a:chOff x="1976869" y="215610"/>
            <a:chExt cx="3093895" cy="4754910"/>
          </a:xfrm>
        </p:grpSpPr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76869" y="215610"/>
              <a:ext cx="3093895" cy="421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2216734" y="4447300"/>
              <a:ext cx="2535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vôi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endPara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46618" y="13848"/>
            <a:ext cx="4697089" cy="4887395"/>
            <a:chOff x="5846618" y="13848"/>
            <a:chExt cx="4697089" cy="488739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46618" y="13848"/>
              <a:ext cx="4697089" cy="4234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7176661" y="4378023"/>
              <a:ext cx="2535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xà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phòng</a:t>
              </a:r>
              <a:endPara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8195" y="3332018"/>
            <a:ext cx="8572933" cy="2988386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0" y="13993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= 7: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9119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&gt;7: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3829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&lt; 7: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3055" y="1399343"/>
            <a:ext cx="6511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 luận đúng là a) Dung dịch X có pH nhỏ hơn 7.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47" y="185138"/>
            <a:ext cx="4211780" cy="521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126182" y="2462381"/>
            <a:ext cx="65116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Giải thích: Vì dung dịch X làm quỳ tím chuyển sang màu đỏ nên dung dịch X có môi trường acid, do đó pH của dung dịch X nhỏ hơn 7.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3993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= 7: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9119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&gt;7: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3829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&lt; 7: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8956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Ý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5018" y="5957489"/>
            <a:ext cx="11083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pH?</a:t>
            </a:r>
            <a:endParaRPr lang="vi-VN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33943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389311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482137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5" grpId="1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390" y="69275"/>
            <a:ext cx="6179126" cy="414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2498" y="83130"/>
            <a:ext cx="5460839" cy="411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49382" y="4516582"/>
            <a:ext cx="6165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9455" y="4585859"/>
            <a:ext cx="5472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88182" y="2036623"/>
            <a:ext cx="54725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Ruộng bị chua là ruộng có môi trường acid, pH &lt; 7. Ruộng càng chua thì pH càng thấp. Khi bón vôi cho ruộng, vôi sẽ trung hoà acid làm cho pH của môi trường </a:t>
            </a:r>
            <a:r>
              <a:rPr lang="vi-VN" sz="28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tăng lên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6451" y="275359"/>
            <a:ext cx="4802668" cy="590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2600</TotalTime>
  <Words>996</Words>
  <Application>Microsoft Office PowerPoint</Application>
  <PresentationFormat>Widescreen</PresentationFormat>
  <Paragraphs>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Admin</cp:lastModifiedBy>
  <cp:revision>598</cp:revision>
  <dcterms:created xsi:type="dcterms:W3CDTF">2022-07-11T10:05:56Z</dcterms:created>
  <dcterms:modified xsi:type="dcterms:W3CDTF">2024-01-12T19:46:24Z</dcterms:modified>
</cp:coreProperties>
</file>