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35" r:id="rId2"/>
    <p:sldId id="357" r:id="rId3"/>
    <p:sldId id="334" r:id="rId4"/>
    <p:sldId id="358" r:id="rId5"/>
    <p:sldId id="360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FF"/>
    <a:srgbClr val="0000FF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8" autoAdjust="0"/>
    <p:restoredTop sz="98566" autoAdjust="0"/>
  </p:normalViewPr>
  <p:slideViewPr>
    <p:cSldViewPr snapToGrid="0">
      <p:cViewPr varScale="1">
        <p:scale>
          <a:sx n="69" d="100"/>
          <a:sy n="69" d="100"/>
        </p:scale>
        <p:origin x="58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channel/UCwgR1CGUCCHfRqGLd9cKMNA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7511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9: BASE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9: BASE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7428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11696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51874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97986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phenolphthalein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288041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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phenolphthalein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90656" y="1015002"/>
            <a:ext cx="73013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a) Cách phân biệt hai dung dịch giấm ăn và nước vôi trong bằng quỳ tím:</a:t>
            </a:r>
          </a:p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Đánh số thứ tự các lọ đựng dung dịch, trích mỗi lọ dung dịch một ít vào ống nghiệm đánh số tương ứng (trích mẫu thử).</a:t>
            </a:r>
          </a:p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Cho vào mỗi mẫu thử một mẩu quỳ tím.</a:t>
            </a:r>
          </a:p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 Nếu quỳ tím chuyển sang màu xanh → dung dịch nước vôi trong.</a:t>
            </a:r>
          </a:p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 Nếu quỳ tím chuyển sang màu đỏ → dung dịch giấm ăn.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4696692" cy="476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738247" y="682485"/>
            <a:ext cx="72320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b) Cách phân biệt hai dung dịch giấm ăn và nước vôi trong bằng phenolphthalein:</a:t>
            </a:r>
          </a:p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Đánh số thứ tự các lọ đựng dung dịch, trích mỗi lọ dung dịch một ít vào ống nghiệm đánh số tương ứng (trích mẫu thử).</a:t>
            </a:r>
          </a:p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Cho vào mỗi mẫu thử một vài giọt phenolphthalein:</a:t>
            </a:r>
          </a:p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 Nếu dung dịch trong ống nghiệm chuyển sang màu hồng → dung dịch nước vôi trong.</a:t>
            </a:r>
          </a:p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 Nếu dung dịch trong ống nghiệm không đổi màu → dung dịch giấm ăn.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696692" cy="476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9: BASE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7428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11696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51874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97986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phenolphthalein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288041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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phenolphthalein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377703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490362" y="31307"/>
            <a:ext cx="266007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phenolphthalein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dung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Dung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466379" cy="520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429491" y="4488873"/>
            <a:ext cx="2590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5277653"/>
            <a:ext cx="93379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26473" y="4918366"/>
            <a:ext cx="806334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86" y="2327564"/>
            <a:ext cx="12071022" cy="220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9: BASE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7428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11696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51874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97986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phenolphthalein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288041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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phenolphthalein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377703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430742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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NaCl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		+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O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479233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 hydroxide				Sodium chloride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47836" cy="480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9490362" y="1015012"/>
            <a:ext cx="26600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*Mg(OH)</a:t>
            </a:r>
            <a:r>
              <a:rPr lang="en-US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Mg(OH)</a:t>
            </a:r>
            <a:r>
              <a:rPr lang="en-US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tan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9491" y="4128643"/>
            <a:ext cx="2590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4889726"/>
            <a:ext cx="93379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Mg(OH)</a:t>
            </a:r>
            <a:r>
              <a:rPr lang="en-US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Mg(OH)</a:t>
            </a:r>
            <a:r>
              <a:rPr lang="en-US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26473" y="4516571"/>
            <a:ext cx="5666509" cy="138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346" y="1911927"/>
            <a:ext cx="8790546" cy="289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9: BASE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7428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11696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51874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9343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234008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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NaCl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		+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O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276956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 hydroxide				Sodium chloride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322679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	Mg(OH)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2HCl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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MgCl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	+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2H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O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364243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Magnesium hydroxide			 Magnesium chloride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419661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Base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0" y="476450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Base	+	Acid	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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+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O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029200" y="1015012"/>
            <a:ext cx="712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KOH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KCl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0765" y="1555340"/>
            <a:ext cx="712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Cu(OH)</a:t>
            </a:r>
            <a:r>
              <a:rPr lang="en-US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2HCl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CuCl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0765" y="2109515"/>
            <a:ext cx="712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Mg(OH)</a:t>
            </a:r>
            <a:r>
              <a:rPr lang="en-US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2HCl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MgCl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0765" y="2774539"/>
            <a:ext cx="712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2KOH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0765" y="3411849"/>
            <a:ext cx="712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Cu(OH)</a:t>
            </a:r>
            <a:r>
              <a:rPr lang="en-US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Cu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0765" y="4173849"/>
            <a:ext cx="712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Mg(OH)</a:t>
            </a:r>
            <a:r>
              <a:rPr lang="en-US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Mg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1" grpId="0"/>
      <p:bldP spid="13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17419" y="4354024"/>
            <a:ext cx="712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2KOH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3565" y="5684063"/>
            <a:ext cx="712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2Al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Al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(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6H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5856" y="4991334"/>
            <a:ext cx="712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b) Mg(OH)</a:t>
            </a:r>
            <a:r>
              <a:rPr lang="en-US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Mg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55"/>
            <a:ext cx="12192000" cy="419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72456"/>
            <a:ext cx="12192000" cy="43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597236" y="3411917"/>
            <a:ext cx="659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Mg(OH)</a:t>
            </a:r>
            <a:r>
              <a:rPr lang="en-US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2HCl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MgCl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58691" y="2275837"/>
            <a:ext cx="6733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Al(OH)</a:t>
            </a:r>
            <a:r>
              <a:rPr lang="en-US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3HCl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AlCl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3864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935" y="-1"/>
            <a:ext cx="935710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7851" y="2260707"/>
            <a:ext cx="90608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youtube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KHTN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/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https://www.youtube.com/channel/UCwgR1CGUCCHfRqGLd9cKMNA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9: BASE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87283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Base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hydroxide.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base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OH</a:t>
            </a:r>
            <a:r>
              <a:rPr lang="en-US" sz="28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79974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 	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+ 	OH</a:t>
            </a:r>
            <a:r>
              <a:rPr 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32621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 hydroxide			ion sodium		ion hydroxide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5" y="28665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	Ca(OH)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 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baseline="30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+ 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2OH</a:t>
            </a:r>
            <a:r>
              <a:rPr 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5" y="339304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 hydroxide			ion calcium		ion hydroxide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024" y="1440873"/>
            <a:ext cx="12205024" cy="393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4944" y="-8815"/>
            <a:ext cx="8551131" cy="686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Connector 9"/>
          <p:cNvCxnSpPr/>
          <p:nvPr/>
        </p:nvCxnSpPr>
        <p:spPr>
          <a:xfrm>
            <a:off x="2646218" y="4890655"/>
            <a:ext cx="2175164" cy="1588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18503" y="5791225"/>
            <a:ext cx="2175164" cy="1588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9: BASE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87283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Base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hydroxide.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base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OH</a:t>
            </a:r>
            <a:r>
              <a:rPr lang="en-US" sz="28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79974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 	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+ 	OH</a:t>
            </a:r>
            <a:r>
              <a:rPr 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32621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 hydroxide			ion sodium		ion hydroxide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5" y="28665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	Ca(OH)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 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baseline="30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+ 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2OH</a:t>
            </a:r>
            <a:r>
              <a:rPr 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5" y="339304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 hydroxide			ion calcium		ion hydroxide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388783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35032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Base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48352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Base tan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kiềm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KOH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sz="2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Ca(OH)</a:t>
            </a:r>
            <a:r>
              <a:rPr lang="en-US" sz="2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2924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Base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Fe(OH)</a:t>
            </a:r>
            <a:r>
              <a:rPr lang="en-US" sz="2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Cu(OH)</a:t>
            </a:r>
            <a:r>
              <a:rPr lang="en-US" sz="2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9358" y="540328"/>
            <a:ext cx="8052642" cy="354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565"/>
            <a:ext cx="12194167" cy="676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6981" y="4636403"/>
            <a:ext cx="2452255" cy="222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2493818" y="2272145"/>
            <a:ext cx="318655" cy="318655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365644" y="2369126"/>
            <a:ext cx="318655" cy="318655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47164" y="2355272"/>
            <a:ext cx="318655" cy="318655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465127" y="2355273"/>
            <a:ext cx="318655" cy="318655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9" grpId="1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9: BASE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87283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Base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hydroxide.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base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OH</a:t>
            </a:r>
            <a:r>
              <a:rPr lang="en-US" sz="28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79974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 	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+ 	OH</a:t>
            </a:r>
            <a:r>
              <a:rPr 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32621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 hydroxide			ion sodium		ion hydroxide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5" y="28665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	Ca(OH)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 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baseline="30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+ 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2OH</a:t>
            </a:r>
            <a:r>
              <a:rPr 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5" y="339304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 hydroxide			ion calcium		ion hydroxide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388783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35032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Base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48352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Base tan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kiềm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KOH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sz="2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Ca(OH)</a:t>
            </a:r>
            <a:r>
              <a:rPr lang="en-US" sz="2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2924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Base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Fe(OH)</a:t>
            </a:r>
            <a:r>
              <a:rPr lang="en-US" sz="2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Cu(OH)</a:t>
            </a:r>
            <a:r>
              <a:rPr lang="en-US" sz="2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75823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624314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390909" cy="468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/>
          <p:cNvCxnSpPr/>
          <p:nvPr/>
        </p:nvCxnSpPr>
        <p:spPr>
          <a:xfrm>
            <a:off x="498764" y="4364182"/>
            <a:ext cx="281247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472801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52544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Dung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phenolphthalein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2624</TotalTime>
  <Words>1334</Words>
  <Application>Microsoft Office PowerPoint</Application>
  <PresentationFormat>Widescreen</PresentationFormat>
  <Paragraphs>105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MỞ ĐẦU KHTN 7-HIỀN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Administrator</cp:lastModifiedBy>
  <cp:revision>581</cp:revision>
  <dcterms:created xsi:type="dcterms:W3CDTF">2022-07-11T10:05:56Z</dcterms:created>
  <dcterms:modified xsi:type="dcterms:W3CDTF">2024-10-22T21:49:12Z</dcterms:modified>
</cp:coreProperties>
</file>