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crdownload"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Lst>
  <p:notesMasterIdLst>
    <p:notesMasterId r:id="rId41"/>
  </p:notesMasterIdLst>
  <p:sldIdLst>
    <p:sldId id="256" r:id="rId7"/>
    <p:sldId id="282" r:id="rId8"/>
    <p:sldId id="284" r:id="rId9"/>
    <p:sldId id="283" r:id="rId10"/>
    <p:sldId id="279" r:id="rId11"/>
    <p:sldId id="280" r:id="rId12"/>
    <p:sldId id="281" r:id="rId13"/>
    <p:sldId id="259" r:id="rId14"/>
    <p:sldId id="266" r:id="rId15"/>
    <p:sldId id="285" r:id="rId16"/>
    <p:sldId id="286" r:id="rId17"/>
    <p:sldId id="287" r:id="rId18"/>
    <p:sldId id="289" r:id="rId19"/>
    <p:sldId id="290" r:id="rId20"/>
    <p:sldId id="261" r:id="rId21"/>
    <p:sldId id="262" r:id="rId22"/>
    <p:sldId id="263" r:id="rId23"/>
    <p:sldId id="267" r:id="rId24"/>
    <p:sldId id="264" r:id="rId25"/>
    <p:sldId id="292" r:id="rId26"/>
    <p:sldId id="293" r:id="rId27"/>
    <p:sldId id="294" r:id="rId28"/>
    <p:sldId id="291" r:id="rId29"/>
    <p:sldId id="268" r:id="rId30"/>
    <p:sldId id="277" r:id="rId31"/>
    <p:sldId id="269" r:id="rId32"/>
    <p:sldId id="275" r:id="rId33"/>
    <p:sldId id="276" r:id="rId34"/>
    <p:sldId id="278" r:id="rId35"/>
    <p:sldId id="270" r:id="rId36"/>
    <p:sldId id="271" r:id="rId37"/>
    <p:sldId id="272" r:id="rId38"/>
    <p:sldId id="273" r:id="rId39"/>
    <p:sldId id="274" r:id="rId4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C5778-9AF1-4499-9BE7-718D9700A049}" type="datetimeFigureOut">
              <a:rPr lang="vi-VN" smtClean="0"/>
              <a:t>01/10/2024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83C35-0EB6-42B5-9E99-2CCF92C096A3}" type="slidenum">
              <a:rPr lang="vi-VN" smtClean="0"/>
              <a:t>‹#›</a:t>
            </a:fld>
            <a:endParaRPr lang="vi-VN"/>
          </a:p>
        </p:txBody>
      </p:sp>
    </p:spTree>
    <p:extLst>
      <p:ext uri="{BB962C8B-B14F-4D97-AF65-F5344CB8AC3E}">
        <p14:creationId xmlns:p14="http://schemas.microsoft.com/office/powerpoint/2010/main" val="366305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BBD30-2D4F-4075-BEA7-A27E6590EF59}" type="slidenum">
              <a:rPr lang="en-US">
                <a:solidFill>
                  <a:prstClr val="black"/>
                </a:solidFill>
              </a:rPr>
              <a:pPr/>
              <a:t>5</a:t>
            </a:fld>
            <a:endParaRPr lang="en-US">
              <a:solidFill>
                <a:prstClr val="black"/>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10</a:t>
            </a:r>
          </a:p>
        </p:txBody>
      </p:sp>
    </p:spTree>
    <p:extLst>
      <p:ext uri="{BB962C8B-B14F-4D97-AF65-F5344CB8AC3E}">
        <p14:creationId xmlns:p14="http://schemas.microsoft.com/office/powerpoint/2010/main" val="31050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5B83C35-0EB6-42B5-9E99-2CCF92C096A3}" type="slidenum">
              <a:rPr lang="vi-VN" smtClean="0"/>
              <a:t>8</a:t>
            </a:fld>
            <a:endParaRPr lang="vi-VN"/>
          </a:p>
        </p:txBody>
      </p:sp>
    </p:spTree>
    <p:extLst>
      <p:ext uri="{BB962C8B-B14F-4D97-AF65-F5344CB8AC3E}">
        <p14:creationId xmlns:p14="http://schemas.microsoft.com/office/powerpoint/2010/main" val="71764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0B37-04E3-46C8-8CE1-3CE869881C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C29519B-123A-4B88-8144-A33423487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05D4C5C-7460-48CB-948D-1D6A5A66DF05}"/>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5" name="Footer Placeholder 4">
            <a:extLst>
              <a:ext uri="{FF2B5EF4-FFF2-40B4-BE49-F238E27FC236}">
                <a16:creationId xmlns:a16="http://schemas.microsoft.com/office/drawing/2014/main" id="{D4D2A453-DC77-4759-8096-242A80F5D19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1288F5C-499A-4368-9E4A-5FA7CA3736CE}"/>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161736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FF97-7270-4A0D-AC69-4F18D0BE398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B356B04-9F82-4542-83FB-5D6D09108C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07DE73-A4D4-45DD-A408-ACFF1D512AF0}"/>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5" name="Footer Placeholder 4">
            <a:extLst>
              <a:ext uri="{FF2B5EF4-FFF2-40B4-BE49-F238E27FC236}">
                <a16:creationId xmlns:a16="http://schemas.microsoft.com/office/drawing/2014/main" id="{28114826-7F51-4FA8-BCA6-A93501ABA96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FDD6AD8-0E4E-48DC-8347-D8B4F78EB1B9}"/>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399687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654FF-E786-4261-9BFC-3FD52680B4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59931F0-F06E-426F-84B3-0D8A273A3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548B48-DD65-466A-8978-7D8D6724F18A}"/>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5" name="Footer Placeholder 4">
            <a:extLst>
              <a:ext uri="{FF2B5EF4-FFF2-40B4-BE49-F238E27FC236}">
                <a16:creationId xmlns:a16="http://schemas.microsoft.com/office/drawing/2014/main" id="{0B828E5A-1D5F-4CFB-BF89-BD4CDB236F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0D267D-3782-4218-BEF3-0D11F35DE939}"/>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137714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6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9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527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336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3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54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72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64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2378-D2C1-496D-BE4E-E49A3398A3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67032EB-0FC1-4124-9004-181CE1E2B6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B59B830-7D28-470D-9729-623DF0FF51CF}"/>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5" name="Footer Placeholder 4">
            <a:extLst>
              <a:ext uri="{FF2B5EF4-FFF2-40B4-BE49-F238E27FC236}">
                <a16:creationId xmlns:a16="http://schemas.microsoft.com/office/drawing/2014/main" id="{B2B962A6-FDA1-449C-844E-2823C3416C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1204289-6F1E-4288-9B9A-4205AE59F96E}"/>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3295709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1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74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0AA829E2-9B0E-4B96-B092-EF1BBE076FE8}"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17463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35C453-17A0-4300-89D6-65B1648016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3077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E43C83-0A33-4DFE-A620-6181B52F66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7698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D86E0A-E5D2-448E-97EF-40A239E17B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3104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596422-24BB-4D5E-9665-7D0F9A899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4639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A9EBDA3-6227-4D38-946B-B94590ACFB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8996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E3CDC2-06FC-4A08-A31D-6A9110F544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494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6E9B-BEAF-478C-993E-CF414E9700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A0A109C-152B-4D0B-BC07-843E4A1DFE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C7BD5-0426-4628-82F5-5F9A4D73F155}"/>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5" name="Footer Placeholder 4">
            <a:extLst>
              <a:ext uri="{FF2B5EF4-FFF2-40B4-BE49-F238E27FC236}">
                <a16:creationId xmlns:a16="http://schemas.microsoft.com/office/drawing/2014/main" id="{CE2BDF06-1970-4073-B5F7-EA3E9A56627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516A2B0-4F53-4CB4-9C74-44CB5F386561}"/>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2010558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E6FD2B7-A2BF-41F4-ACB0-10D14A3752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8547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2AA291-E357-4FCD-B70F-3DE65E5F4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4319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714590-933D-4805-88F2-9443ED07B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1807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18C2AB-4A9E-40CB-98CB-2BA20255F0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7545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82E127-6BAB-48AB-93A6-A809676BF6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398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35C453-17A0-4300-89D6-65B1648016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4532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E43C83-0A33-4DFE-A620-6181B52F66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6866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D86E0A-E5D2-448E-97EF-40A239E17B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8138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596422-24BB-4D5E-9665-7D0F9A899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328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A9EBDA3-6227-4D38-946B-B94590ACFB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70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28F1-BDCD-4BEF-8C4E-0CFC9C3BAEF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97E67E8-3394-4D94-8A20-234EAA4E16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4A315CC-77F9-4D5D-BE57-115743B393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DF2D12F-3426-400E-A972-DF82131BAB9C}"/>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6" name="Footer Placeholder 5">
            <a:extLst>
              <a:ext uri="{FF2B5EF4-FFF2-40B4-BE49-F238E27FC236}">
                <a16:creationId xmlns:a16="http://schemas.microsoft.com/office/drawing/2014/main" id="{AE9D466E-06CD-41DC-913E-2F08604F80E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191018F-C081-403E-8412-941554948E23}"/>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1926632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E3CDC2-06FC-4A08-A31D-6A9110F544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24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E6FD2B7-A2BF-41F4-ACB0-10D14A3752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0681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2AA291-E357-4FCD-B70F-3DE65E5F4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1186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714590-933D-4805-88F2-9443ED07B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290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18C2AB-4A9E-40CB-98CB-2BA20255F0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8018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82E127-6BAB-48AB-93A6-A809676BF6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1511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35C453-17A0-4300-89D6-65B1648016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53245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E43C83-0A33-4DFE-A620-6181B52F66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5380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D86E0A-E5D2-448E-97EF-40A239E17B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2504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596422-24BB-4D5E-9665-7D0F9A899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557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7B42-329A-40F7-8DDD-8780A56BFCC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DB8F1DD-D02C-4471-AF02-5F9031A27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B7886-56F4-4AB2-87C6-83316ADB00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593AC14-2E2D-450E-BC7E-180F19DE6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014E76-1DE0-4B4A-A282-A77741D78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C86BC83-BA0A-4837-A025-480D059D3CD6}"/>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8" name="Footer Placeholder 7">
            <a:extLst>
              <a:ext uri="{FF2B5EF4-FFF2-40B4-BE49-F238E27FC236}">
                <a16:creationId xmlns:a16="http://schemas.microsoft.com/office/drawing/2014/main" id="{77DA3692-08B2-436F-8058-BB5F6769907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DA5858E-C190-4D02-99D8-CBA0A5692E67}"/>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1560485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A9EBDA3-6227-4D38-946B-B94590ACFB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0298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E3CDC2-06FC-4A08-A31D-6A9110F544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8416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E6FD2B7-A2BF-41F4-ACB0-10D14A3752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5017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2AA291-E357-4FCD-B70F-3DE65E5F4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35288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714590-933D-4805-88F2-9443ED07B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7772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18C2AB-4A9E-40CB-98CB-2BA20255F0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3827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82E127-6BAB-48AB-93A6-A809676BF6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2554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35C453-17A0-4300-89D6-65B1648016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2382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E43C83-0A33-4DFE-A620-6181B52F66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96089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D86E0A-E5D2-448E-97EF-40A239E17B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3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5BC3-7D74-4965-B72C-90419CE0675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AC2255C-C956-4170-B5BA-D08D8551D203}"/>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4" name="Footer Placeholder 3">
            <a:extLst>
              <a:ext uri="{FF2B5EF4-FFF2-40B4-BE49-F238E27FC236}">
                <a16:creationId xmlns:a16="http://schemas.microsoft.com/office/drawing/2014/main" id="{CD3B4D22-1BEC-4386-974F-DC45F42FF96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FA81C6A-C021-418A-917F-38230B8CD9C9}"/>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2685480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596422-24BB-4D5E-9665-7D0F9A899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63261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A9EBDA3-6227-4D38-946B-B94590ACFB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1536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E3CDC2-06FC-4A08-A31D-6A9110F544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9492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E6FD2B7-A2BF-41F4-ACB0-10D14A3752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146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2AA291-E357-4FCD-B70F-3DE65E5F4B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556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714590-933D-4805-88F2-9443ED07B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129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18C2AB-4A9E-40CB-98CB-2BA20255F0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47506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82E127-6BAB-48AB-93A6-A809676BF6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489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42B94-233A-4FB5-98D8-D0BAD1D6B4C5}"/>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3" name="Footer Placeholder 2">
            <a:extLst>
              <a:ext uri="{FF2B5EF4-FFF2-40B4-BE49-F238E27FC236}">
                <a16:creationId xmlns:a16="http://schemas.microsoft.com/office/drawing/2014/main" id="{D700BB21-3EDA-4473-8D24-2A4CD9DDB28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9364CA6-2B08-4EF3-9095-B83A7002F06E}"/>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408244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882B-129F-44B8-925D-374DC2705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64A46C8-49C6-44F5-AFF3-7D37A3555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94E0059-8CD5-448A-B981-E59396F90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E2580-2848-48FB-9713-E7B02CBF30DA}"/>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6" name="Footer Placeholder 5">
            <a:extLst>
              <a:ext uri="{FF2B5EF4-FFF2-40B4-BE49-F238E27FC236}">
                <a16:creationId xmlns:a16="http://schemas.microsoft.com/office/drawing/2014/main" id="{B0DCED28-39B9-4B54-B65A-18B1F0C3BC2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353F718-2FD1-43F0-92F1-3D9B4A5C7624}"/>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233358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1114-9293-44DA-B5F7-88C14A0FD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7BD2B43-0E75-4CD9-B653-0C5FA8BFFB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1624889-0378-4AC3-9B35-4CA8B46EA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87A8F1-CA1C-460B-B819-4EB643554FE1}"/>
              </a:ext>
            </a:extLst>
          </p:cNvPr>
          <p:cNvSpPr>
            <a:spLocks noGrp="1"/>
          </p:cNvSpPr>
          <p:nvPr>
            <p:ph type="dt" sz="half" idx="10"/>
          </p:nvPr>
        </p:nvSpPr>
        <p:spPr/>
        <p:txBody>
          <a:bodyPr/>
          <a:lstStyle/>
          <a:p>
            <a:fld id="{A26A0AD8-DF70-4E59-A7F7-BADFF5F19CFF}" type="datetimeFigureOut">
              <a:rPr lang="vi-VN" smtClean="0"/>
              <a:t>01/10/2024</a:t>
            </a:fld>
            <a:endParaRPr lang="vi-VN"/>
          </a:p>
        </p:txBody>
      </p:sp>
      <p:sp>
        <p:nvSpPr>
          <p:cNvPr id="6" name="Footer Placeholder 5">
            <a:extLst>
              <a:ext uri="{FF2B5EF4-FFF2-40B4-BE49-F238E27FC236}">
                <a16:creationId xmlns:a16="http://schemas.microsoft.com/office/drawing/2014/main" id="{408F1160-140A-4C49-94F7-10EB4D39F0B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3823290-B388-44E7-9CDE-7223C422D96B}"/>
              </a:ext>
            </a:extLst>
          </p:cNvPr>
          <p:cNvSpPr>
            <a:spLocks noGrp="1"/>
          </p:cNvSpPr>
          <p:nvPr>
            <p:ph type="sldNum" sz="quarter" idx="12"/>
          </p:nvPr>
        </p:nvSpPr>
        <p:spPr/>
        <p:txBody>
          <a:bodyPr/>
          <a:lstStyle/>
          <a:p>
            <a:fld id="{6A8DB3F9-AE64-4B68-AE75-ADD78CC9DD6A}" type="slidenum">
              <a:rPr lang="vi-VN" smtClean="0"/>
              <a:t>‹#›</a:t>
            </a:fld>
            <a:endParaRPr lang="vi-VN"/>
          </a:p>
        </p:txBody>
      </p:sp>
    </p:spTree>
    <p:extLst>
      <p:ext uri="{BB962C8B-B14F-4D97-AF65-F5344CB8AC3E}">
        <p14:creationId xmlns:p14="http://schemas.microsoft.com/office/powerpoint/2010/main" val="161696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0A89C0-7CC8-44E0-9A1F-C325F603F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0BD95C4-BFD1-4075-90E8-1757CB3EC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5E92CF-6624-483B-AB19-07CA192D1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A0AD8-DF70-4E59-A7F7-BADFF5F19CFF}" type="datetimeFigureOut">
              <a:rPr lang="vi-VN" smtClean="0"/>
              <a:t>01/10/2024</a:t>
            </a:fld>
            <a:endParaRPr lang="vi-VN"/>
          </a:p>
        </p:txBody>
      </p:sp>
      <p:sp>
        <p:nvSpPr>
          <p:cNvPr id="5" name="Footer Placeholder 4">
            <a:extLst>
              <a:ext uri="{FF2B5EF4-FFF2-40B4-BE49-F238E27FC236}">
                <a16:creationId xmlns:a16="http://schemas.microsoft.com/office/drawing/2014/main" id="{7FC79A5C-5A3E-47A2-934B-BD0E58426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73AEDA9-9803-4E81-8BC9-57156A521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DB3F9-AE64-4B68-AE75-ADD78CC9DD6A}" type="slidenum">
              <a:rPr lang="vi-VN" smtClean="0"/>
              <a:t>‹#›</a:t>
            </a:fld>
            <a:endParaRPr lang="vi-VN"/>
          </a:p>
        </p:txBody>
      </p:sp>
    </p:spTree>
    <p:extLst>
      <p:ext uri="{BB962C8B-B14F-4D97-AF65-F5344CB8AC3E}">
        <p14:creationId xmlns:p14="http://schemas.microsoft.com/office/powerpoint/2010/main" val="233694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ABC6C-813C-417B-8504-BB9A6289CD0B}" type="datetimeFigureOut">
              <a:rPr lang="en-US" smtClean="0">
                <a:solidFill>
                  <a:prstClr val="black">
                    <a:tint val="75000"/>
                  </a:prstClr>
                </a:solidFill>
              </a:rPr>
              <a:pPr/>
              <a:t>1/10/2024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5A591-52B4-4C72-BE1D-84C76DE440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252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3444679-D892-4523-A823-5A8969088C7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8062617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3444679-D892-4523-A823-5A8969088C7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5078098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3444679-D892-4523-A823-5A8969088C7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705958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3444679-D892-4523-A823-5A8969088C7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0836283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crdownload"/><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4585-497C-44EB-A9C4-FCB083F3D79F}"/>
              </a:ext>
            </a:extLst>
          </p:cNvPr>
          <p:cNvSpPr>
            <a:spLocks noGrp="1"/>
          </p:cNvSpPr>
          <p:nvPr>
            <p:ph type="ctrTitle"/>
          </p:nvPr>
        </p:nvSpPr>
        <p:spPr>
          <a:xfrm>
            <a:off x="1684866" y="1122363"/>
            <a:ext cx="8983133" cy="1095904"/>
          </a:xfrm>
        </p:spPr>
        <p:txBody>
          <a:bodyPr/>
          <a:lstStyle/>
          <a:p>
            <a:r>
              <a:rPr lang="en-US" sz="6000" b="1" kern="100" dirty="0">
                <a:solidFill>
                  <a:srgbClr val="FFFF00"/>
                </a:solidFill>
                <a:effectLst/>
                <a:latin typeface="Times New Roman" panose="02020603050405020304" pitchFamily="18" charset="0"/>
                <a:ea typeface="SimSun" panose="02010600030101010101" pitchFamily="2" charset="-122"/>
              </a:rPr>
              <a:t>EM BÉ THÔNG MINH</a:t>
            </a:r>
            <a:endParaRPr lang="vi-VN" dirty="0">
              <a:solidFill>
                <a:srgbClr val="FFFF00"/>
              </a:solidFill>
            </a:endParaRPr>
          </a:p>
        </p:txBody>
      </p:sp>
      <p:sp>
        <p:nvSpPr>
          <p:cNvPr id="3" name="Subtitle 2">
            <a:extLst>
              <a:ext uri="{FF2B5EF4-FFF2-40B4-BE49-F238E27FC236}">
                <a16:creationId xmlns:a16="http://schemas.microsoft.com/office/drawing/2014/main" id="{BF2FED21-5048-4D2F-BDD2-DE0E44F98D01}"/>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3BA2EB33-4FCE-41E3-9DA1-F65B325C1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2628054"/>
            <a:ext cx="9228666" cy="4023360"/>
          </a:xfrm>
          <a:prstGeom prst="rect">
            <a:avLst/>
          </a:prstGeom>
        </p:spPr>
      </p:pic>
      <p:sp>
        <p:nvSpPr>
          <p:cNvPr id="4" name="TextBox 3"/>
          <p:cNvSpPr txBox="1"/>
          <p:nvPr/>
        </p:nvSpPr>
        <p:spPr>
          <a:xfrm>
            <a:off x="791570" y="464024"/>
            <a:ext cx="2306472" cy="646331"/>
          </a:xfrm>
          <a:prstGeom prst="rect">
            <a:avLst/>
          </a:prstGeom>
          <a:noFill/>
        </p:spPr>
        <p:txBody>
          <a:bodyPr wrap="square" rtlCol="0">
            <a:spAutoFit/>
          </a:bodyPr>
          <a:lstStyle/>
          <a:p>
            <a:r>
              <a:rPr lang="en-US" sz="3600" b="1" smtClean="0">
                <a:solidFill>
                  <a:srgbClr val="FFFF00"/>
                </a:solidFill>
                <a:latin typeface="Times New Roman" panose="02020603050405020304" pitchFamily="18" charset="0"/>
                <a:cs typeface="Times New Roman" panose="02020603050405020304" pitchFamily="18" charset="0"/>
              </a:rPr>
              <a:t>Văn bản:</a:t>
            </a:r>
            <a:endParaRPr lang="en-US" sz="36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078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ChangeArrowheads="1"/>
          </p:cNvSpPr>
          <p:nvPr/>
        </p:nvSpPr>
        <p:spPr bwMode="auto">
          <a:xfrm>
            <a:off x="1703388" y="308244"/>
            <a:ext cx="86407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sz="2000" b="1" u="sng" dirty="0">
                <a:solidFill>
                  <a:srgbClr val="000000"/>
                </a:solidFill>
                <a:latin typeface="Times New Roman" panose="02020603050405020304" pitchFamily="18" charset="0"/>
                <a:cs typeface="Times New Roman" panose="02020603050405020304" pitchFamily="18" charset="0"/>
              </a:rPr>
              <a:t>HOẠT ĐỘNG NHÓM</a:t>
            </a:r>
            <a:r>
              <a:rPr lang="vi-VN" sz="2000" b="1" u="sng" dirty="0">
                <a:solidFill>
                  <a:srgbClr val="000000"/>
                </a:solidFill>
                <a:latin typeface="Times New Roman" panose="02020603050405020304" pitchFamily="18" charset="0"/>
                <a:cs typeface="Times New Roman" panose="02020603050405020304" pitchFamily="18" charset="0"/>
              </a:rPr>
              <a:t>: 4 nhóm</a:t>
            </a:r>
            <a:endParaRPr lang="en-US" sz="2000" b="1"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000" b="1" dirty="0" err="1">
                <a:solidFill>
                  <a:srgbClr val="0000FF"/>
                </a:solidFill>
                <a:latin typeface="Times New Roman" panose="02020603050405020304" pitchFamily="18" charset="0"/>
                <a:cs typeface="Times New Roman" panose="02020603050405020304" pitchFamily="18" charset="0"/>
              </a:rPr>
              <a:t>Nối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số</a:t>
            </a:r>
            <a:r>
              <a:rPr lang="en-US" sz="2000" b="1" dirty="0">
                <a:solidFill>
                  <a:srgbClr val="0000FF"/>
                </a:solidFill>
                <a:latin typeface="Times New Roman" panose="02020603050405020304" pitchFamily="18" charset="0"/>
                <a:cs typeface="Times New Roman" panose="02020603050405020304" pitchFamily="18" charset="0"/>
              </a:rPr>
              <a:t> ở </a:t>
            </a:r>
            <a:r>
              <a:rPr lang="en-US" sz="2000" b="1" dirty="0" err="1">
                <a:solidFill>
                  <a:srgbClr val="0000FF"/>
                </a:solidFill>
                <a:latin typeface="Times New Roman" panose="02020603050405020304" pitchFamily="18" charset="0"/>
                <a:cs typeface="Times New Roman" panose="02020603050405020304" pitchFamily="18" charset="0"/>
              </a:rPr>
              <a:t>cột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thử</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thách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với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chữ</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cái</a:t>
            </a:r>
            <a:r>
              <a:rPr lang="en-US" sz="2000" b="1" dirty="0">
                <a:solidFill>
                  <a:srgbClr val="0000FF"/>
                </a:solidFill>
                <a:latin typeface="Times New Roman" panose="02020603050405020304" pitchFamily="18" charset="0"/>
                <a:cs typeface="Times New Roman" panose="02020603050405020304" pitchFamily="18" charset="0"/>
              </a:rPr>
              <a:t> ở </a:t>
            </a:r>
            <a:r>
              <a:rPr lang="en-US" sz="2000" b="1" dirty="0" err="1">
                <a:solidFill>
                  <a:srgbClr val="0000FF"/>
                </a:solidFill>
                <a:latin typeface="Times New Roman" panose="02020603050405020304" pitchFamily="18" charset="0"/>
                <a:cs typeface="Times New Roman" panose="02020603050405020304" pitchFamily="18" charset="0"/>
              </a:rPr>
              <a:t>cột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kết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quả</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phù</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hợp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thử</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thách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ấy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có</a:t>
            </a:r>
            <a:r>
              <a:rPr lang="en-US" sz="2000" b="1" dirty="0">
                <a:solidFill>
                  <a:srgbClr val="0000FF"/>
                </a:solidFill>
                <a:latin typeface="Times New Roman" panose="02020603050405020304" pitchFamily="18" charset="0"/>
                <a:cs typeface="Times New Roman" panose="02020603050405020304" pitchFamily="18" charset="0"/>
              </a:rPr>
              <a:t> ý </a:t>
            </a:r>
            <a:r>
              <a:rPr lang="en-US" sz="2000" b="1" dirty="0" err="1">
                <a:solidFill>
                  <a:srgbClr val="0000FF"/>
                </a:solidFill>
                <a:latin typeface="Times New Roman" panose="02020603050405020304" pitchFamily="18" charset="0"/>
                <a:cs typeface="Times New Roman" panose="02020603050405020304" pitchFamily="18" charset="0"/>
              </a:rPr>
              <a:t>nghĩa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gì</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trong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việc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thể</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hiện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phẩm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chất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nhân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Em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bé</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thông</a:t>
            </a:r>
            <a:r>
              <a:rPr lang="en-US" sz="2000" b="1" dirty="0">
                <a:solidFill>
                  <a:srgbClr val="0000FF"/>
                </a:solidFill>
                <a:latin typeface="Times New Roman" panose="02020603050405020304" pitchFamily="18" charset="0"/>
                <a:cs typeface="Times New Roman" panose="02020603050405020304" pitchFamily="18" charset="0"/>
              </a:rPr>
              <a:t> minh? </a:t>
            </a:r>
          </a:p>
          <a:p>
            <a:pPr eaLnBrk="0" fontAlgn="base" hangingPunct="0">
              <a:spcBef>
                <a:spcPct val="0"/>
              </a:spcBef>
              <a:spcAft>
                <a:spcPct val="0"/>
              </a:spcAft>
            </a:pPr>
            <a:endParaRPr lang="en-US" sz="2000" b="1" dirty="0">
              <a:solidFill>
                <a:srgbClr val="0000FF"/>
              </a:solidFill>
            </a:endParaRPr>
          </a:p>
        </p:txBody>
      </p:sp>
      <p:graphicFrame>
        <p:nvGraphicFramePr>
          <p:cNvPr id="34931" name="Group 115"/>
          <p:cNvGraphicFramePr>
            <a:graphicFrameLocks noGrp="1"/>
          </p:cNvGraphicFramePr>
          <p:nvPr>
            <p:extLst>
              <p:ext uri="{D42A27DB-BD31-4B8C-83A1-F6EECF244321}">
                <p14:modId xmlns:p14="http://schemas.microsoft.com/office/powerpoint/2010/main" val="953105780"/>
              </p:ext>
            </p:extLst>
          </p:nvPr>
        </p:nvGraphicFramePr>
        <p:xfrm>
          <a:off x="1847851" y="1773238"/>
          <a:ext cx="8353425" cy="4846320"/>
        </p:xfrm>
        <a:graphic>
          <a:graphicData uri="http://schemas.openxmlformats.org/drawingml/2006/table">
            <a:tbl>
              <a:tblPr/>
              <a:tblGrid>
                <a:gridCol w="28829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984500">
                  <a:extLst>
                    <a:ext uri="{9D8B030D-6E8A-4147-A177-3AD203B41FA5}">
                      <a16:colId xmlns:a16="http://schemas.microsoft.com/office/drawing/2014/main" val="20002"/>
                    </a:ext>
                  </a:extLst>
                </a:gridCol>
                <a:gridCol w="1292225">
                  <a:extLst>
                    <a:ext uri="{9D8B030D-6E8A-4147-A177-3AD203B41FA5}">
                      <a16:colId xmlns:a16="http://schemas.microsoft.com/office/drawing/2014/main" val="20003"/>
                    </a:ext>
                  </a:extLst>
                </a:gridCol>
              </a:tblGrid>
              <a:tr h="304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Thử</a:t>
                      </a:r>
                      <a:r>
                        <a:rPr kumimoji="0" lang="fr-FR"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thách</a:t>
                      </a:r>
                      <a:endPar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Kết</a:t>
                      </a:r>
                      <a:r>
                        <a:rPr kumimoji="0" lang="fr-FR"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quả</a:t>
                      </a:r>
                      <a:endPar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Phẩm</a:t>
                      </a:r>
                      <a:r>
                        <a:rPr kumimoji="0" lang="fr-FR"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1"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endPar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3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Trả</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lời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câu</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hỏi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phi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lí</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viên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khi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viên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hỏi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cậu</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cày</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mỗi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ngày</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mấy</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đường</a:t>
                      </a:r>
                      <a:endPar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Lẻn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vào</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sân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rồng</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khóc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um</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lên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Mẹ</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chết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sớm</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không</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chịu</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đẻ</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bé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chơi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với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a:t>
                      </a:r>
                      <a:endParaRPr kumimoji="0" 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nhà</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vua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bị</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gài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bẫy</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phải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nói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ra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vô</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lí</a:t>
                      </a:r>
                      <a:endPar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r>
                        <a:rPr kumimoji="0" lang="fr-FR"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Nhà</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vua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bắt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dân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làng</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cậu</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bé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nuôi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trâu</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đực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phải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đẻ</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sứ</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chiếc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khâu</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xin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rèn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thành</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dao</a:t>
                      </a:r>
                      <a:endParaRPr kumimoji="0" 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bằng</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lại</a:t>
                      </a:r>
                      <a:endPar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304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r>
                        <a:rPr kumimoji="0" lang="fr-FR"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Thịt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chim</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sẻ</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phải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dọn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thành</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cỗ</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thức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ăn</a:t>
                      </a:r>
                      <a:endParaRPr kumimoji="0" 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Hỏi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vặn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lại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viên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Ngựa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ông</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ngày</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mấy</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bước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431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a:t>
                      </a:r>
                      <a:r>
                        <a:rPr kumimoji="0" lang="fr-FR"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Xâu</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sợi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chỉ</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mềm</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qua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đường</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ruột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ốc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xoắn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dài</a:t>
                      </a:r>
                      <a:endPar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Vừa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chơi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vừa</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hát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khúc</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hát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dao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a:t>
                      </a:r>
                      <a:endParaRPr kumimoji="0" 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Dùng</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mẹo</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dân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gian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bắt</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kiến</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xỏ</a:t>
                      </a:r>
                      <a:r>
                        <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16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chỉ</a:t>
                      </a:r>
                      <a:endParaRPr kumimoji="0" lang="fr-FR"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1432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58" name="Group 118"/>
          <p:cNvGraphicFramePr>
            <a:graphicFrameLocks noGrp="1"/>
          </p:cNvGraphicFramePr>
          <p:nvPr/>
        </p:nvGraphicFramePr>
        <p:xfrm>
          <a:off x="1774825" y="188913"/>
          <a:ext cx="8642350" cy="6553200"/>
        </p:xfrm>
        <a:graphic>
          <a:graphicData uri="http://schemas.openxmlformats.org/drawingml/2006/table">
            <a:tbl>
              <a:tblPr/>
              <a:tblGrid>
                <a:gridCol w="2982913">
                  <a:extLst>
                    <a:ext uri="{9D8B030D-6E8A-4147-A177-3AD203B41FA5}">
                      <a16:colId xmlns:a16="http://schemas.microsoft.com/office/drawing/2014/main" val="20000"/>
                    </a:ext>
                  </a:extLst>
                </a:gridCol>
                <a:gridCol w="1233487">
                  <a:extLst>
                    <a:ext uri="{9D8B030D-6E8A-4147-A177-3AD203B41FA5}">
                      <a16:colId xmlns:a16="http://schemas.microsoft.com/office/drawing/2014/main" val="20001"/>
                    </a:ext>
                  </a:extLst>
                </a:gridCol>
                <a:gridCol w="3089275">
                  <a:extLst>
                    <a:ext uri="{9D8B030D-6E8A-4147-A177-3AD203B41FA5}">
                      <a16:colId xmlns:a16="http://schemas.microsoft.com/office/drawing/2014/main" val="20002"/>
                    </a:ext>
                  </a:extLst>
                </a:gridCol>
                <a:gridCol w="1336675">
                  <a:extLst>
                    <a:ext uri="{9D8B030D-6E8A-4147-A177-3AD203B41FA5}">
                      <a16:colId xmlns:a16="http://schemas.microsoft.com/office/drawing/2014/main" val="20003"/>
                    </a:ext>
                  </a:extLst>
                </a:gridCol>
              </a:tblGrid>
              <a:tr h="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Thử</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thách</a:t>
                      </a:r>
                      <a:endParaRPr kumimoji="0" lang="fr-FR"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Kết quả</a:t>
                      </a:r>
                      <a:endParaRPr kumimoji="0" lang="fr-FR" sz="20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Phẩm chất</a:t>
                      </a:r>
                      <a:endParaRPr kumimoji="0" lang="fr-FR" sz="20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1" u="sng"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1.  </a:t>
                      </a:r>
                      <a:r>
                        <a:rPr kumimoji="0" lang="fr-FR" sz="20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Trả lời câu hỏi phi lí của viên quan, khi viên quan hỏi cha cậu cày mỗi ngày được mấy đường</a:t>
                      </a:r>
                      <a:endParaRPr kumimoji="0" lang="fr-FR" sz="2000" b="1"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 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 b</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 d</a:t>
                      </a:r>
                      <a:endParaRPr kumimoji="0" lang="en-US"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Lẻn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vào</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sân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rồng</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khóc</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um</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lên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Mẹ</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chết</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sớm</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cha</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không</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chịu</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đẻ</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bé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chơi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với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Đưa</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nhà</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vua</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bị</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gài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bẫy</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phải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nói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ra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vô</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lí</a:t>
                      </a:r>
                      <a:endParaRPr kumimoji="0" lang="fr-FR"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Thông minh, phản ứng nhanh nhẹn, biện luận đầy thuyết phục nhưng cũng rất hồn nhiên</a:t>
                      </a:r>
                      <a:endParaRPr kumimoji="0" lang="fr-FR" sz="2000" b="1"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2.</a:t>
                      </a:r>
                      <a:r>
                        <a:rPr kumimoji="0" lang="fr-FR" sz="20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Nhà vua bắt dân làng cậu bé nuôi trâu đực phải đẻ được con</a:t>
                      </a:r>
                      <a:endParaRPr kumimoji="0" lang="fr-FR" sz="2000" b="1"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Đưa</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sứ</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chiếc</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khâu</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xin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rèn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thành</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con dao</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bằng</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lại</a:t>
                      </a:r>
                      <a:endParaRPr kumimoji="0" lang="fr-FR"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304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3.</a:t>
                      </a:r>
                      <a:r>
                        <a:rPr kumimoji="0" lang="fr-FR" sz="20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Thịt một con chim sẻ phải dọn thành ba cỗ bàn thức ăn</a:t>
                      </a:r>
                      <a:endParaRPr kumimoji="0" lang="en-US" sz="20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Hỏi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vặn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lại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viên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Ngựa</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ông</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ngày</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mấy</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bước</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fr-FR"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5175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4.</a:t>
                      </a:r>
                      <a:r>
                        <a:rPr kumimoji="0" lang="fr-FR" sz="20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Xâu sợi chỉ mềm qua đường ruột ốc xoắn dài</a:t>
                      </a:r>
                      <a:endParaRPr kumimoji="0" lang="fr-FR" sz="2000" b="1" i="0" u="none" strike="noStrike" cap="none" normalizeH="0" baseline="0" smtClean="0">
                        <a:ln>
                          <a:noFill/>
                        </a:ln>
                        <a:solidFill>
                          <a:srgbClr val="0000FF"/>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Vừa</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chơi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vừa</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hát</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khúc</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hát</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dao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Dùng</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mẹo</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dân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gian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bắt</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kiến</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xỏ</a:t>
                      </a:r>
                      <a:r>
                        <a:rPr kumimoji="0" 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chỉ</a:t>
                      </a:r>
                      <a:endParaRPr kumimoji="0" lang="fr-FR"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35946" name="Rectangle 106"/>
          <p:cNvSpPr>
            <a:spLocks noChangeArrowheads="1"/>
          </p:cNvSpPr>
          <p:nvPr/>
        </p:nvSpPr>
        <p:spPr bwMode="auto">
          <a:xfrm>
            <a:off x="1524000" y="5694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04073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DA0CC8-4ED0-451E-8C1D-B943B878E683}"/>
              </a:ext>
            </a:extLst>
          </p:cNvPr>
          <p:cNvSpPr>
            <a:spLocks noGrp="1"/>
          </p:cNvSpPr>
          <p:nvPr>
            <p:ph idx="1"/>
          </p:nvPr>
        </p:nvSpPr>
        <p:spPr>
          <a:xfrm>
            <a:off x="1932940" y="1027906"/>
            <a:ext cx="8326120" cy="551688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lnSpc>
                <a:spcPct val="150000"/>
              </a:lnSpc>
              <a:buNone/>
            </a:pPr>
            <a:r>
              <a:rPr lang="en-US" sz="3200" i="1" kern="100" smtClean="0">
                <a:solidFill>
                  <a:schemeClr val="tx1"/>
                </a:solidFill>
                <a:effectLst/>
                <a:latin typeface="Times New Roman" panose="02020603050405020304" pitchFamily="18" charset="0"/>
                <a:ea typeface="SimSun" panose="02010600030101010101" pitchFamily="2" charset="-122"/>
              </a:rPr>
              <a:t>Các </a:t>
            </a:r>
            <a:r>
              <a:rPr lang="en-US" sz="3200" i="1" kern="100" dirty="0" err="1">
                <a:solidFill>
                  <a:schemeClr val="tx1"/>
                </a:solidFill>
                <a:effectLst/>
                <a:latin typeface="Times New Roman" panose="02020603050405020304" pitchFamily="18" charset="0"/>
                <a:ea typeface="SimSun" panose="02010600030101010101" pitchFamily="2" charset="-122"/>
              </a:rPr>
              <a:t>thử</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thách</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ấy</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có</a:t>
            </a:r>
            <a:r>
              <a:rPr lang="en-US" sz="3200" i="1" kern="100" dirty="0">
                <a:solidFill>
                  <a:schemeClr val="tx1"/>
                </a:solidFill>
                <a:effectLst/>
                <a:latin typeface="Times New Roman" panose="02020603050405020304" pitchFamily="18" charset="0"/>
                <a:ea typeface="SimSun" panose="02010600030101010101" pitchFamily="2" charset="-122"/>
              </a:rPr>
              <a:t> ý </a:t>
            </a:r>
            <a:r>
              <a:rPr lang="en-US" sz="3200" i="1" kern="100" dirty="0" err="1">
                <a:solidFill>
                  <a:schemeClr val="tx1"/>
                </a:solidFill>
                <a:effectLst/>
                <a:latin typeface="Times New Roman" panose="02020603050405020304" pitchFamily="18" charset="0"/>
                <a:ea typeface="SimSun" panose="02010600030101010101" pitchFamily="2" charset="-122"/>
              </a:rPr>
              <a:t>nghĩa</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gì</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trong</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việc</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thể</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hiện</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phẩm</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chất</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của</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nhân</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vật</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em</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bé</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thông</a:t>
            </a:r>
            <a:r>
              <a:rPr lang="en-US" sz="3200" i="1" kern="100" dirty="0">
                <a:solidFill>
                  <a:schemeClr val="tx1"/>
                </a:solidFill>
                <a:effectLst/>
                <a:latin typeface="Times New Roman" panose="02020603050405020304" pitchFamily="18" charset="0"/>
                <a:ea typeface="SimSun" panose="02010600030101010101" pitchFamily="2" charset="-122"/>
              </a:rPr>
              <a:t> </a:t>
            </a:r>
            <a:r>
              <a:rPr lang="en-US" sz="3200" i="1" kern="100" dirty="0" err="1">
                <a:solidFill>
                  <a:schemeClr val="tx1"/>
                </a:solidFill>
                <a:effectLst/>
                <a:latin typeface="Times New Roman" panose="02020603050405020304" pitchFamily="18" charset="0"/>
                <a:ea typeface="SimSun" panose="02010600030101010101" pitchFamily="2" charset="-122"/>
              </a:rPr>
              <a:t>minh</a:t>
            </a:r>
            <a:r>
              <a:rPr lang="en-US" sz="3200" i="1" kern="100" dirty="0">
                <a:solidFill>
                  <a:schemeClr val="tx1"/>
                </a:solidFill>
                <a:effectLst/>
                <a:latin typeface="Times New Roman" panose="02020603050405020304" pitchFamily="18" charset="0"/>
                <a:ea typeface="SimSun" panose="02010600030101010101" pitchFamily="2" charset="-122"/>
              </a:rPr>
              <a:t>?</a:t>
            </a:r>
            <a:endParaRPr lang="vi-VN" sz="3200" kern="100" dirty="0">
              <a:solidFill>
                <a:schemeClr val="tx1"/>
              </a:solidFill>
              <a:effectLst/>
              <a:latin typeface="Times New Roman" panose="02020603050405020304" pitchFamily="18" charset="0"/>
              <a:ea typeface="SimSun" panose="02010600030101010101" pitchFamily="2" charset="-122"/>
            </a:endParaRPr>
          </a:p>
          <a:p>
            <a:pPr algn="just">
              <a:lnSpc>
                <a:spcPct val="150000"/>
              </a:lnSpc>
            </a:pPr>
            <a:endParaRPr lang="vi-VN" sz="16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607752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132" y="380503"/>
            <a:ext cx="10515600" cy="5528978"/>
          </a:xfrm>
        </p:spPr>
        <p:txBody>
          <a:bodyPr>
            <a:noAutofit/>
          </a:bodyPr>
          <a:lstStyle/>
          <a:p>
            <a:pPr marL="0" indent="0">
              <a:buNone/>
            </a:pPr>
            <a:r>
              <a:rPr lang="en-US" sz="3200" b="1" dirty="0" smtClean="0">
                <a:solidFill>
                  <a:srgbClr val="FFFF00"/>
                </a:solidFill>
              </a:rPr>
              <a:t>- </a:t>
            </a:r>
            <a:r>
              <a:rPr lang="vi-VN" sz="3200" b="1" dirty="0" smtClean="0">
                <a:solidFill>
                  <a:srgbClr val="FFFF00"/>
                </a:solidFill>
                <a:latin typeface="+mj-lt"/>
              </a:rPr>
              <a:t>Trong </a:t>
            </a:r>
            <a:r>
              <a:rPr lang="vi-VN" sz="3200" b="1" dirty="0">
                <a:solidFill>
                  <a:srgbClr val="FFFF00"/>
                </a:solidFill>
                <a:latin typeface="+mj-lt"/>
              </a:rPr>
              <a:t>truyện, em bé đã vượt qua bốn thử </a:t>
            </a:r>
            <a:r>
              <a:rPr lang="vi-VN" sz="3200" b="1" dirty="0" smtClean="0">
                <a:solidFill>
                  <a:srgbClr val="FFFF00"/>
                </a:solidFill>
                <a:latin typeface="+mj-lt"/>
              </a:rPr>
              <a:t>thách</a:t>
            </a:r>
            <a:r>
              <a:rPr lang="en-US" sz="3200" b="1" dirty="0" smtClean="0">
                <a:solidFill>
                  <a:srgbClr val="FFFF00"/>
                </a:solidFill>
                <a:latin typeface="+mj-lt"/>
              </a:rPr>
              <a:t>:</a:t>
            </a:r>
            <a:endParaRPr lang="vi-VN" sz="3200" b="1" dirty="0">
              <a:solidFill>
                <a:srgbClr val="FFFF00"/>
              </a:solidFill>
              <a:latin typeface="+mj-lt"/>
            </a:endParaRPr>
          </a:p>
          <a:p>
            <a:r>
              <a:rPr lang="vi-VN" sz="3200" dirty="0">
                <a:solidFill>
                  <a:schemeClr val="bg1"/>
                </a:solidFill>
                <a:latin typeface="+mj-lt"/>
              </a:rPr>
              <a:t>Thử thách 1: trả lời câu hỏi phi lí của viên quan: hỏi trâu của cha cậu cày mỗi ngày được mấy đường</a:t>
            </a:r>
          </a:p>
          <a:p>
            <a:r>
              <a:rPr lang="vi-VN" sz="3200" dirty="0">
                <a:solidFill>
                  <a:schemeClr val="bg1"/>
                </a:solidFill>
                <a:latin typeface="+mj-lt"/>
              </a:rPr>
              <a:t>Thử thách 2: vượt qua thử thách của nhà vua bắt dân làng cậu bé nuôi trâu đực phải đẻ được con</a:t>
            </a:r>
          </a:p>
          <a:p>
            <a:r>
              <a:rPr lang="vi-VN" sz="3200" dirty="0">
                <a:solidFill>
                  <a:schemeClr val="bg1"/>
                </a:solidFill>
                <a:latin typeface="+mj-lt"/>
              </a:rPr>
              <a:t>Thử thách 3: trả lời câu đố vua giao cho chính </a:t>
            </a:r>
            <a:r>
              <a:rPr lang="vi-VN" sz="3200" dirty="0" smtClean="0">
                <a:solidFill>
                  <a:schemeClr val="bg1"/>
                </a:solidFill>
                <a:latin typeface="+mj-lt"/>
              </a:rPr>
              <a:t>mình</a:t>
            </a:r>
            <a:r>
              <a:rPr lang="en-US" sz="3200" dirty="0" smtClean="0">
                <a:solidFill>
                  <a:schemeClr val="bg1"/>
                </a:solidFill>
                <a:latin typeface="+mj-lt"/>
              </a:rPr>
              <a:t>:</a:t>
            </a:r>
            <a:r>
              <a:rPr lang="vi-VN" sz="3200" dirty="0" smtClean="0">
                <a:solidFill>
                  <a:schemeClr val="bg1"/>
                </a:solidFill>
                <a:latin typeface="+mj-lt"/>
              </a:rPr>
              <a:t> </a:t>
            </a:r>
            <a:r>
              <a:rPr lang="vi-VN" sz="3200" dirty="0">
                <a:solidFill>
                  <a:schemeClr val="bg1"/>
                </a:solidFill>
                <a:latin typeface="+mj-lt"/>
              </a:rPr>
              <a:t>làm sao thịt một con chim </a:t>
            </a:r>
            <a:r>
              <a:rPr lang="vi-VN" sz="3200" dirty="0" smtClean="0">
                <a:solidFill>
                  <a:schemeClr val="bg1"/>
                </a:solidFill>
                <a:latin typeface="+mj-lt"/>
              </a:rPr>
              <a:t>sẻ</a:t>
            </a:r>
            <a:r>
              <a:rPr lang="en-US" sz="3200" dirty="0" smtClean="0">
                <a:solidFill>
                  <a:schemeClr val="bg1"/>
                </a:solidFill>
                <a:latin typeface="+mj-lt"/>
              </a:rPr>
              <a:t>, </a:t>
            </a:r>
            <a:r>
              <a:rPr lang="vi-VN" sz="3200" dirty="0" smtClean="0">
                <a:solidFill>
                  <a:schemeClr val="bg1"/>
                </a:solidFill>
                <a:latin typeface="+mj-lt"/>
              </a:rPr>
              <a:t>dọn </a:t>
            </a:r>
            <a:r>
              <a:rPr lang="vi-VN" sz="3200" dirty="0">
                <a:solidFill>
                  <a:schemeClr val="bg1"/>
                </a:solidFill>
                <a:latin typeface="+mj-lt"/>
              </a:rPr>
              <a:t>thành ba cỗ bàn thức </a:t>
            </a:r>
            <a:r>
              <a:rPr lang="vi-VN" sz="3200" dirty="0" smtClean="0">
                <a:solidFill>
                  <a:schemeClr val="bg1"/>
                </a:solidFill>
                <a:latin typeface="+mj-lt"/>
              </a:rPr>
              <a:t>ăn</a:t>
            </a:r>
            <a:r>
              <a:rPr lang="en-US" sz="3200" dirty="0" smtClean="0">
                <a:solidFill>
                  <a:schemeClr val="bg1"/>
                </a:solidFill>
                <a:latin typeface="+mj-lt"/>
              </a:rPr>
              <a:t>.</a:t>
            </a:r>
            <a:endParaRPr lang="vi-VN" sz="3200" dirty="0">
              <a:solidFill>
                <a:schemeClr val="bg1"/>
              </a:solidFill>
              <a:latin typeface="+mj-lt"/>
            </a:endParaRPr>
          </a:p>
          <a:p>
            <a:r>
              <a:rPr lang="vi-VN" sz="3200" dirty="0">
                <a:solidFill>
                  <a:schemeClr val="bg1"/>
                </a:solidFill>
                <a:latin typeface="+mj-lt"/>
              </a:rPr>
              <a:t>Thử thách 4: giải được câu đố hóc búa của sứ thần: làm sao để xâu sợi chỉ mảnh qua đường ruột ốc xoắn </a:t>
            </a:r>
            <a:r>
              <a:rPr lang="vi-VN" sz="3200" dirty="0" smtClean="0">
                <a:solidFill>
                  <a:schemeClr val="bg1"/>
                </a:solidFill>
                <a:latin typeface="+mj-lt"/>
              </a:rPr>
              <a:t>dài</a:t>
            </a:r>
            <a:r>
              <a:rPr lang="en-US" sz="3200" dirty="0" smtClean="0">
                <a:solidFill>
                  <a:schemeClr val="bg1"/>
                </a:solidFill>
                <a:latin typeface="+mj-lt"/>
              </a:rPr>
              <a:t>.</a:t>
            </a:r>
            <a:endParaRPr lang="vi-VN" sz="3200" dirty="0">
              <a:solidFill>
                <a:schemeClr val="bg1"/>
              </a:solidFill>
              <a:latin typeface="+mj-lt"/>
            </a:endParaRPr>
          </a:p>
          <a:p>
            <a:endParaRPr lang="en-US" sz="3200" dirty="0"/>
          </a:p>
        </p:txBody>
      </p:sp>
    </p:spTree>
    <p:extLst>
      <p:ext uri="{BB962C8B-B14F-4D97-AF65-F5344CB8AC3E}">
        <p14:creationId xmlns:p14="http://schemas.microsoft.com/office/powerpoint/2010/main" val="3992187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42666" y="1074998"/>
            <a:ext cx="10515600" cy="4351338"/>
          </a:xfrm>
        </p:spPr>
        <p:txBody>
          <a:bodyPr>
            <a:noAutofit/>
          </a:bodyPr>
          <a:lstStyle/>
          <a:p>
            <a:pPr marL="0" indent="0" algn="just">
              <a:buNone/>
            </a:pPr>
            <a:r>
              <a:rPr lang="en-US" sz="4000" dirty="0" smtClean="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a:t>
            </a:r>
            <a:r>
              <a:rPr lang="vi-VN" sz="4000" dirty="0" smtClean="0">
                <a:solidFill>
                  <a:srgbClr val="FFFF00"/>
                </a:solidFill>
                <a:latin typeface="Times New Roman" panose="02020603050405020304" pitchFamily="18" charset="0"/>
                <a:cs typeface="Times New Roman" panose="02020603050405020304" pitchFamily="18" charset="0"/>
              </a:rPr>
              <a:t>Ý </a:t>
            </a:r>
            <a:r>
              <a:rPr lang="vi-VN" sz="4000" dirty="0">
                <a:solidFill>
                  <a:srgbClr val="FFFF00"/>
                </a:solidFill>
                <a:latin typeface="Times New Roman" panose="02020603050405020304" pitchFamily="18" charset="0"/>
                <a:cs typeface="Times New Roman" panose="02020603050405020304" pitchFamily="18" charset="0"/>
              </a:rPr>
              <a:t>nghĩa của thử thách: </a:t>
            </a:r>
            <a:r>
              <a:rPr lang="vi-VN" sz="4000" dirty="0">
                <a:solidFill>
                  <a:schemeClr val="bg1"/>
                </a:solidFill>
                <a:latin typeface="Times New Roman" panose="02020603050405020304" pitchFamily="18" charset="0"/>
                <a:cs typeface="Times New Roman" panose="02020603050405020304" pitchFamily="18" charset="0"/>
              </a:rPr>
              <a:t>các thử thách xuất hiện theo cấp độ khó tăng </a:t>
            </a:r>
            <a:r>
              <a:rPr lang="vi-VN" sz="4000" dirty="0" smtClean="0">
                <a:solidFill>
                  <a:schemeClr val="bg1"/>
                </a:solidFill>
                <a:latin typeface="Times New Roman" panose="02020603050405020304" pitchFamily="18" charset="0"/>
                <a:cs typeface="Times New Roman" panose="02020603050405020304" pitchFamily="18" charset="0"/>
              </a:rPr>
              <a:t>dần</a:t>
            </a:r>
            <a:r>
              <a:rPr lang="en-US" sz="4000" dirty="0" smtClean="0">
                <a:solidFill>
                  <a:schemeClr val="bg1"/>
                </a:solidFill>
                <a:latin typeface="Times New Roman" panose="02020603050405020304" pitchFamily="18" charset="0"/>
                <a:cs typeface="Times New Roman" panose="02020603050405020304" pitchFamily="18" charset="0"/>
              </a:rPr>
              <a:t>, </a:t>
            </a:r>
            <a:r>
              <a:rPr lang="vi-VN" sz="4000" dirty="0" smtClean="0">
                <a:solidFill>
                  <a:schemeClr val="bg1"/>
                </a:solidFill>
                <a:latin typeface="Times New Roman" panose="02020603050405020304" pitchFamily="18" charset="0"/>
                <a:cs typeface="Times New Roman" panose="02020603050405020304" pitchFamily="18" charset="0"/>
              </a:rPr>
              <a:t>từ </a:t>
            </a:r>
            <a:r>
              <a:rPr lang="vi-VN" sz="4000" dirty="0">
                <a:solidFill>
                  <a:schemeClr val="bg1"/>
                </a:solidFill>
                <a:latin typeface="Times New Roman" panose="02020603050405020304" pitchFamily="18" charset="0"/>
                <a:cs typeface="Times New Roman" panose="02020603050405020304" pitchFamily="18" charset="0"/>
              </a:rPr>
              <a:t>đó thể hiện sự thông minh, nhanh trí hơn người của cậu </a:t>
            </a:r>
            <a:r>
              <a:rPr lang="vi-VN" sz="4000" dirty="0" smtClean="0">
                <a:solidFill>
                  <a:schemeClr val="bg1"/>
                </a:solidFill>
                <a:latin typeface="Times New Roman" panose="02020603050405020304" pitchFamily="18" charset="0"/>
                <a:cs typeface="Times New Roman" panose="02020603050405020304" pitchFamily="18" charset="0"/>
              </a:rPr>
              <a:t>bé</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878366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D6FE-BD6E-4E10-BF59-624F783427ED}"/>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9A0F6006-1565-480B-8776-8330F9639430}"/>
              </a:ext>
            </a:extLst>
          </p:cNvPr>
          <p:cNvSpPr>
            <a:spLocks noGrp="1"/>
          </p:cNvSpPr>
          <p:nvPr>
            <p:ph idx="1"/>
          </p:nvPr>
        </p:nvSpPr>
        <p:spPr>
          <a:xfrm>
            <a:off x="838200" y="1825625"/>
            <a:ext cx="4323080" cy="4351338"/>
          </a:xfrm>
        </p:spPr>
        <p:txBody>
          <a:bodyPr/>
          <a:lstStyle/>
          <a:p>
            <a:pPr marL="0" indent="0" algn="just">
              <a:lnSpc>
                <a:spcPct val="150000"/>
              </a:lnSpc>
              <a:buNone/>
            </a:pPr>
            <a:r>
              <a:rPr lang="en-US" sz="2800" b="1" kern="100" dirty="0">
                <a:solidFill>
                  <a:srgbClr val="FFFF00"/>
                </a:solidFill>
                <a:effectLst/>
                <a:latin typeface="Times New Roman" panose="02020603050405020304" pitchFamily="18" charset="0"/>
                <a:ea typeface="SimSun" panose="02010600030101010101" pitchFamily="2" charset="-122"/>
              </a:rPr>
              <a:t>=&gt; </a:t>
            </a:r>
            <a:r>
              <a:rPr lang="en-US" sz="2800" b="1" i="1" kern="100" dirty="0" err="1">
                <a:solidFill>
                  <a:srgbClr val="FFFF00"/>
                </a:solidFill>
                <a:effectLst/>
                <a:latin typeface="Times New Roman" panose="02020603050405020304" pitchFamily="18" charset="0"/>
                <a:ea typeface="SimSun" panose="02010600030101010101" pitchFamily="2" charset="-122"/>
              </a:rPr>
              <a:t>Các</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thử</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thách</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trong</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truyện</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có</a:t>
            </a:r>
            <a:r>
              <a:rPr lang="en-US" sz="2800" b="1" i="1" kern="100" dirty="0">
                <a:solidFill>
                  <a:srgbClr val="FFFF00"/>
                </a:solidFill>
                <a:effectLst/>
                <a:latin typeface="Times New Roman" panose="02020603050405020304" pitchFamily="18" charset="0"/>
                <a:ea typeface="SimSun" panose="02010600030101010101" pitchFamily="2" charset="-122"/>
              </a:rPr>
              <a:t> ý </a:t>
            </a:r>
            <a:r>
              <a:rPr lang="en-US" sz="2800" b="1" i="1" kern="100" dirty="0" err="1">
                <a:solidFill>
                  <a:srgbClr val="FFFF00"/>
                </a:solidFill>
                <a:effectLst/>
                <a:latin typeface="Times New Roman" panose="02020603050405020304" pitchFamily="18" charset="0"/>
                <a:ea typeface="SimSun" panose="02010600030101010101" pitchFamily="2" charset="-122"/>
              </a:rPr>
              <a:t>nghĩa</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tạo</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tình</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huống</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thuận</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lợi</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cho</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nhân</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vật</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bộc</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lộ</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phẩm</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chất</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thông</a:t>
            </a:r>
            <a:r>
              <a:rPr lang="en-US" sz="2800" b="1" i="1" kern="100" dirty="0">
                <a:solidFill>
                  <a:srgbClr val="FFFF00"/>
                </a:solidFill>
                <a:effectLst/>
                <a:latin typeface="Times New Roman" panose="02020603050405020304" pitchFamily="18" charset="0"/>
                <a:ea typeface="SimSun" panose="02010600030101010101" pitchFamily="2" charset="-122"/>
              </a:rPr>
              <a:t> </a:t>
            </a:r>
            <a:r>
              <a:rPr lang="en-US" sz="2800" b="1" i="1" kern="100" dirty="0" err="1">
                <a:solidFill>
                  <a:srgbClr val="FFFF00"/>
                </a:solidFill>
                <a:effectLst/>
                <a:latin typeface="Times New Roman" panose="02020603050405020304" pitchFamily="18" charset="0"/>
                <a:ea typeface="SimSun" panose="02010600030101010101" pitchFamily="2" charset="-122"/>
              </a:rPr>
              <a:t>minh</a:t>
            </a:r>
            <a:r>
              <a:rPr lang="en-US" sz="2800" b="1" i="1" kern="100" dirty="0">
                <a:solidFill>
                  <a:srgbClr val="FFFF00"/>
                </a:solidFill>
                <a:effectLst/>
                <a:latin typeface="Times New Roman" panose="02020603050405020304" pitchFamily="18" charset="0"/>
                <a:ea typeface="SimSun" panose="02010600030101010101" pitchFamily="2" charset="-122"/>
              </a:rPr>
              <a:t>.</a:t>
            </a:r>
            <a:endParaRPr lang="vi-VN" sz="2400" b="1" kern="100" dirty="0">
              <a:solidFill>
                <a:srgbClr val="FFFF00"/>
              </a:solidFill>
              <a:effectLst/>
              <a:latin typeface="Times New Roman" panose="02020603050405020304" pitchFamily="18" charset="0"/>
              <a:ea typeface="SimSun" panose="02010600030101010101" pitchFamily="2" charset="-122"/>
            </a:endParaRPr>
          </a:p>
          <a:p>
            <a:pPr marL="0" indent="0">
              <a:buNone/>
            </a:pPr>
            <a:endParaRPr lang="vi-VN" dirty="0"/>
          </a:p>
        </p:txBody>
      </p:sp>
      <p:pic>
        <p:nvPicPr>
          <p:cNvPr id="5" name="Picture 4">
            <a:extLst>
              <a:ext uri="{FF2B5EF4-FFF2-40B4-BE49-F238E27FC236}">
                <a16:creationId xmlns:a16="http://schemas.microsoft.com/office/drawing/2014/main" id="{6CE808E8-EA8E-4F39-9716-7FFE96376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400" y="874395"/>
            <a:ext cx="5842000" cy="5618480"/>
          </a:xfrm>
          <a:prstGeom prst="rect">
            <a:avLst/>
          </a:prstGeom>
        </p:spPr>
      </p:pic>
    </p:spTree>
    <p:extLst>
      <p:ext uri="{BB962C8B-B14F-4D97-AF65-F5344CB8AC3E}">
        <p14:creationId xmlns:p14="http://schemas.microsoft.com/office/powerpoint/2010/main" val="17764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14C16-19F8-41C6-ACDC-D33B301C700A}"/>
              </a:ext>
            </a:extLst>
          </p:cNvPr>
          <p:cNvSpPr>
            <a:spLocks noGrp="1"/>
          </p:cNvSpPr>
          <p:nvPr>
            <p:ph idx="1"/>
          </p:nvPr>
        </p:nvSpPr>
        <p:spPr>
          <a:xfrm>
            <a:off x="237698" y="564040"/>
            <a:ext cx="10515600" cy="4351338"/>
          </a:xfrm>
        </p:spPr>
        <p:txBody>
          <a:bodyPr>
            <a:noAutofit/>
          </a:bodyPr>
          <a:lstStyle/>
          <a:p>
            <a:pPr marL="0" indent="0" algn="just">
              <a:lnSpc>
                <a:spcPct val="100000"/>
              </a:lnSpc>
              <a:buNone/>
            </a:pPr>
            <a:r>
              <a:rPr lang="en-US" sz="3600" b="1" kern="100" dirty="0">
                <a:solidFill>
                  <a:srgbClr val="FFFF00"/>
                </a:solidFill>
                <a:latin typeface="Times New Roman" panose="02020603050405020304" pitchFamily="18" charset="0"/>
                <a:ea typeface="SimSun" panose="02010600030101010101" pitchFamily="2" charset="-122"/>
                <a:cs typeface="Times New Roman" panose="02020603050405020304" pitchFamily="18" charset="0"/>
              </a:rPr>
              <a:t>2</a:t>
            </a:r>
            <a:r>
              <a:rPr lang="en-US" sz="3600" b="1" kern="100" smtClean="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Kết</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thúc</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truyện</a:t>
            </a:r>
            <a:endParaRPr lang="vi-VN" sz="3600"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indent="0" algn="just">
              <a:lnSpc>
                <a:spcPct val="100000"/>
              </a:lnSpc>
              <a:buNone/>
            </a:pPr>
            <a:r>
              <a:rPr lang="en-US" sz="36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Kết</a:t>
            </a:r>
            <a:r>
              <a:rPr lang="en-US" sz="36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thúc</a:t>
            </a:r>
            <a:r>
              <a:rPr lang="en-US" sz="36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3600"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kern="10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hậu: </a:t>
            </a:r>
            <a:r>
              <a:rPr lang="vi-VN" sz="3600" smtClean="0">
                <a:solidFill>
                  <a:schemeClr val="bg1"/>
                </a:solidFill>
                <a:latin typeface="Times New Roman" panose="02020603050405020304" pitchFamily="18" charset="0"/>
                <a:cs typeface="Times New Roman" panose="02020603050405020304" pitchFamily="18" charset="0"/>
              </a:rPr>
              <a:t>cậu </a:t>
            </a:r>
            <a:r>
              <a:rPr lang="vi-VN" sz="3600">
                <a:solidFill>
                  <a:schemeClr val="bg1"/>
                </a:solidFill>
                <a:latin typeface="Times New Roman" panose="02020603050405020304" pitchFamily="18" charset="0"/>
                <a:cs typeface="Times New Roman" panose="02020603050405020304" pitchFamily="18" charset="0"/>
              </a:rPr>
              <a:t>bé nhận được những phần thưởng (được phong làm trạng nguyên, được sống trong dinh thự cạnh hoàng cung để vua tiện hỏi han) xứng đáng với trí tuệ hơn người của mình.</a:t>
            </a:r>
          </a:p>
          <a:p>
            <a:pPr marL="0" indent="0" algn="just">
              <a:lnSpc>
                <a:spcPct val="100000"/>
              </a:lnSpc>
              <a:buNone/>
            </a:pPr>
            <a:r>
              <a:rPr lang="en-US" sz="3600" kern="100" smtClean="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sym typeface="Wingdings" panose="05000000000000000000" pitchFamily="2" charset="2"/>
              </a:rPr>
              <a:t></a:t>
            </a:r>
            <a:r>
              <a:rPr lang="en-US" sz="3600" kern="100" smtClean="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Đặc</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điểm</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nổi</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bật</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truyện</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cổ</a:t>
            </a:r>
            <a:r>
              <a:rPr lang="en-US"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kern="100" dirty="0" err="1">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tích</a:t>
            </a:r>
            <a:endParaRPr lang="vi-VN" sz="3600" b="1" kern="1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indent="0">
              <a:lnSpc>
                <a:spcPct val="100000"/>
              </a:lnSpc>
              <a:buNone/>
            </a:pPr>
            <a:endParaRPr lang="vi-VN" sz="36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52CDC732-21D9-4E2F-A36E-1F018F2C0785}"/>
              </a:ext>
            </a:extLst>
          </p:cNvPr>
          <p:cNvSpPr>
            <a:spLocks noGrp="1"/>
          </p:cNvSpPr>
          <p:nvPr>
            <p:ph type="title"/>
          </p:nvPr>
        </p:nvSpPr>
        <p:spPr>
          <a:xfrm>
            <a:off x="5643880" y="4082864"/>
            <a:ext cx="6548120" cy="295719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en-US" sz="2800" i="1" kern="100" dirty="0" err="1">
                <a:solidFill>
                  <a:schemeClr val="tx1"/>
                </a:solidFill>
                <a:effectLst/>
                <a:latin typeface="Times New Roman" panose="02020603050405020304" pitchFamily="18" charset="0"/>
                <a:ea typeface="SimSun" panose="02010600030101010101" pitchFamily="2" charset="-122"/>
              </a:rPr>
              <a:t>Em</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đánh</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giá</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như</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thế</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nào</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về</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kết</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thúc</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của</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câu</a:t>
            </a:r>
            <a:r>
              <a:rPr lang="en-US" sz="2800" i="1" kern="100" dirty="0">
                <a:solidFill>
                  <a:schemeClr val="tx1"/>
                </a:solidFill>
                <a:effectLst/>
                <a:latin typeface="Times New Roman" panose="02020603050405020304" pitchFamily="18" charset="0"/>
                <a:ea typeface="SimSun" panose="02010600030101010101" pitchFamily="2" charset="-122"/>
              </a:rPr>
              <a:t> </a:t>
            </a:r>
            <a:r>
              <a:rPr lang="en-US" sz="2800" i="1" kern="100" dirty="0" err="1">
                <a:solidFill>
                  <a:schemeClr val="tx1"/>
                </a:solidFill>
                <a:effectLst/>
                <a:latin typeface="Times New Roman" panose="02020603050405020304" pitchFamily="18" charset="0"/>
                <a:ea typeface="SimSun" panose="02010600030101010101" pitchFamily="2" charset="-122"/>
              </a:rPr>
              <a:t>chuyện</a:t>
            </a:r>
            <a:r>
              <a:rPr lang="en-US" sz="2800" i="1" kern="100" dirty="0">
                <a:solidFill>
                  <a:schemeClr val="tx1"/>
                </a:solidFill>
                <a:effectLst/>
                <a:latin typeface="Times New Roman" panose="02020603050405020304" pitchFamily="18" charset="0"/>
                <a:ea typeface="SimSun" panose="02010600030101010101" pitchFamily="2" charset="-122"/>
              </a:rPr>
              <a:t>?</a:t>
            </a:r>
            <a:r>
              <a:rPr lang="vi-VN" sz="2800" kern="100" dirty="0">
                <a:solidFill>
                  <a:schemeClr val="tx1"/>
                </a:solidFill>
                <a:effectLst/>
                <a:latin typeface="Times New Roman" panose="02020603050405020304" pitchFamily="18" charset="0"/>
                <a:ea typeface="SimSun" panose="02010600030101010101" pitchFamily="2" charset="-122"/>
              </a:rPr>
              <a:t/>
            </a:r>
            <a:br>
              <a:rPr lang="vi-VN" sz="2800" kern="100" dirty="0">
                <a:solidFill>
                  <a:schemeClr val="tx1"/>
                </a:solidFill>
                <a:effectLst/>
                <a:latin typeface="Times New Roman" panose="02020603050405020304" pitchFamily="18" charset="0"/>
                <a:ea typeface="SimSun" panose="02010600030101010101" pitchFamily="2" charset="-122"/>
              </a:rPr>
            </a:br>
            <a:endParaRPr lang="vi-VN" sz="2800" kern="100" dirty="0">
              <a:solidFill>
                <a:schemeClr val="tx1"/>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86255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7417C-531F-4B17-A3A8-9BDED6399B16}"/>
              </a:ext>
            </a:extLst>
          </p:cNvPr>
          <p:cNvSpPr>
            <a:spLocks noGrp="1"/>
          </p:cNvSpPr>
          <p:nvPr>
            <p:ph idx="1"/>
          </p:nvPr>
        </p:nvSpPr>
        <p:spPr>
          <a:xfrm>
            <a:off x="128517" y="227487"/>
            <a:ext cx="7500582" cy="4351338"/>
          </a:xfrm>
        </p:spPr>
        <p:txBody>
          <a:bodyPr>
            <a:normAutofit/>
          </a:bodyPr>
          <a:lstStyle/>
          <a:p>
            <a:pPr marL="0" indent="0" algn="just">
              <a:lnSpc>
                <a:spcPct val="150000"/>
              </a:lnSpc>
              <a:buNone/>
            </a:pPr>
            <a:r>
              <a:rPr lang="en-US" sz="4800" b="1" kern="100" smtClean="0">
                <a:solidFill>
                  <a:srgbClr val="FFFF00"/>
                </a:solidFill>
                <a:effectLst/>
                <a:latin typeface="Times New Roman" panose="02020603050405020304" pitchFamily="18" charset="0"/>
                <a:ea typeface="SimSun" panose="02010600030101010101" pitchFamily="2" charset="-122"/>
              </a:rPr>
              <a:t>3. </a:t>
            </a:r>
            <a:r>
              <a:rPr lang="en-US" sz="4800" b="1" kern="100" dirty="0" err="1">
                <a:solidFill>
                  <a:srgbClr val="FFFF00"/>
                </a:solidFill>
                <a:effectLst/>
                <a:latin typeface="Times New Roman" panose="02020603050405020304" pitchFamily="18" charset="0"/>
                <a:ea typeface="SimSun" panose="02010600030101010101" pitchFamily="2" charset="-122"/>
              </a:rPr>
              <a:t>Chủ</a:t>
            </a:r>
            <a:r>
              <a:rPr lang="en-US" sz="4800" b="1" kern="100" dirty="0">
                <a:solidFill>
                  <a:srgbClr val="FFFF00"/>
                </a:solidFill>
                <a:effectLst/>
                <a:latin typeface="Times New Roman" panose="02020603050405020304" pitchFamily="18" charset="0"/>
                <a:ea typeface="SimSun" panose="02010600030101010101" pitchFamily="2" charset="-122"/>
              </a:rPr>
              <a:t> </a:t>
            </a:r>
            <a:r>
              <a:rPr lang="en-US" sz="4800" b="1" kern="100" dirty="0" err="1">
                <a:solidFill>
                  <a:srgbClr val="FFFF00"/>
                </a:solidFill>
                <a:effectLst/>
                <a:latin typeface="Times New Roman" panose="02020603050405020304" pitchFamily="18" charset="0"/>
                <a:ea typeface="SimSun" panose="02010600030101010101" pitchFamily="2" charset="-122"/>
              </a:rPr>
              <a:t>đề</a:t>
            </a:r>
            <a:endParaRPr lang="vi-VN" sz="4800" kern="100" dirty="0">
              <a:solidFill>
                <a:srgbClr val="FFFF00"/>
              </a:solidFill>
              <a:effectLst/>
              <a:latin typeface="Times New Roman" panose="02020603050405020304" pitchFamily="18" charset="0"/>
              <a:ea typeface="SimSun" panose="02010600030101010101" pitchFamily="2" charset="-122"/>
            </a:endParaRPr>
          </a:p>
          <a:p>
            <a:pPr marL="0" indent="0" algn="just">
              <a:lnSpc>
                <a:spcPct val="150000"/>
              </a:lnSpc>
              <a:buNone/>
            </a:pP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Đề</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cao</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sự</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thông</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minh</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và</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trí</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khôn</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của</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dân</a:t>
            </a:r>
            <a:r>
              <a:rPr lang="en-US" sz="4800" kern="100" dirty="0">
                <a:solidFill>
                  <a:schemeClr val="bg1"/>
                </a:solidFill>
                <a:effectLst/>
                <a:latin typeface="Times New Roman" panose="02020603050405020304" pitchFamily="18" charset="0"/>
                <a:ea typeface="SimSun" panose="02010600030101010101" pitchFamily="2" charset="-122"/>
              </a:rPr>
              <a:t> </a:t>
            </a:r>
            <a:r>
              <a:rPr lang="en-US" sz="4800" kern="100" dirty="0" err="1">
                <a:solidFill>
                  <a:schemeClr val="bg1"/>
                </a:solidFill>
                <a:effectLst/>
                <a:latin typeface="Times New Roman" panose="02020603050405020304" pitchFamily="18" charset="0"/>
                <a:ea typeface="SimSun" panose="02010600030101010101" pitchFamily="2" charset="-122"/>
              </a:rPr>
              <a:t>gian</a:t>
            </a:r>
            <a:r>
              <a:rPr lang="en-US" sz="4800" kern="100" dirty="0">
                <a:solidFill>
                  <a:schemeClr val="bg1"/>
                </a:solidFill>
                <a:effectLst/>
                <a:latin typeface="Times New Roman" panose="02020603050405020304" pitchFamily="18" charset="0"/>
                <a:ea typeface="SimSun" panose="02010600030101010101" pitchFamily="2" charset="-122"/>
              </a:rPr>
              <a:t>.</a:t>
            </a:r>
            <a:endParaRPr lang="vi-VN" sz="4800" kern="100" dirty="0">
              <a:solidFill>
                <a:schemeClr val="bg1"/>
              </a:solidFill>
              <a:effectLst/>
              <a:latin typeface="Times New Roman" panose="02020603050405020304" pitchFamily="18" charset="0"/>
              <a:ea typeface="SimSun" panose="02010600030101010101" pitchFamily="2" charset="-122"/>
            </a:endParaRPr>
          </a:p>
          <a:p>
            <a:pPr marL="0" indent="0">
              <a:buNone/>
            </a:pPr>
            <a:endParaRPr lang="vi-VN" dirty="0"/>
          </a:p>
        </p:txBody>
      </p:sp>
      <p:pic>
        <p:nvPicPr>
          <p:cNvPr id="5" name="Picture 4">
            <a:extLst>
              <a:ext uri="{FF2B5EF4-FFF2-40B4-BE49-F238E27FC236}">
                <a16:creationId xmlns:a16="http://schemas.microsoft.com/office/drawing/2014/main" id="{163A7F40-50BA-42A0-9DE7-7BD737226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701" y="1"/>
            <a:ext cx="3653482" cy="3657600"/>
          </a:xfrm>
          <a:prstGeom prst="rect">
            <a:avLst/>
          </a:prstGeom>
        </p:spPr>
      </p:pic>
      <p:sp>
        <p:nvSpPr>
          <p:cNvPr id="6" name="Title 3">
            <a:extLst>
              <a:ext uri="{FF2B5EF4-FFF2-40B4-BE49-F238E27FC236}">
                <a16:creationId xmlns:a16="http://schemas.microsoft.com/office/drawing/2014/main" id="{489556D1-8F3E-4517-AB67-A958FA3B3547}"/>
              </a:ext>
            </a:extLst>
          </p:cNvPr>
          <p:cNvSpPr txBox="1">
            <a:spLocks/>
          </p:cNvSpPr>
          <p:nvPr/>
        </p:nvSpPr>
        <p:spPr>
          <a:xfrm>
            <a:off x="4544704" y="3807726"/>
            <a:ext cx="7277479" cy="290697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50000"/>
              </a:lnSpc>
            </a:pPr>
            <a:r>
              <a:rPr lang="en-US" sz="3600" kern="100" dirty="0">
                <a:solidFill>
                  <a:srgbClr val="FF0000"/>
                </a:solidFill>
                <a:effectLst/>
                <a:latin typeface="Times New Roman" panose="02020603050405020304" pitchFamily="18" charset="0"/>
                <a:ea typeface="SimSun" panose="02010600030101010101" pitchFamily="2" charset="-122"/>
              </a:rPr>
              <a:t>Theo </a:t>
            </a:r>
            <a:r>
              <a:rPr lang="en-US" sz="3600" kern="100" dirty="0" err="1">
                <a:solidFill>
                  <a:srgbClr val="FF0000"/>
                </a:solidFill>
                <a:effectLst/>
                <a:latin typeface="Times New Roman" panose="02020603050405020304" pitchFamily="18" charset="0"/>
                <a:ea typeface="SimSun" panose="02010600030101010101" pitchFamily="2" charset="-122"/>
              </a:rPr>
              <a:t>em</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chủ</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đề</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của</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truyện</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Em</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bé</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thông</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minh</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là</a:t>
            </a:r>
            <a:r>
              <a:rPr lang="en-US" sz="3600" kern="100" dirty="0">
                <a:solidFill>
                  <a:srgbClr val="FF0000"/>
                </a:solidFill>
                <a:effectLst/>
                <a:latin typeface="Times New Roman" panose="02020603050405020304" pitchFamily="18" charset="0"/>
                <a:ea typeface="SimSun" panose="02010600030101010101" pitchFamily="2" charset="-122"/>
              </a:rPr>
              <a:t> </a:t>
            </a:r>
            <a:r>
              <a:rPr lang="en-US" sz="3600" kern="100" dirty="0" err="1">
                <a:solidFill>
                  <a:srgbClr val="FF0000"/>
                </a:solidFill>
                <a:effectLst/>
                <a:latin typeface="Times New Roman" panose="02020603050405020304" pitchFamily="18" charset="0"/>
                <a:ea typeface="SimSun" panose="02010600030101010101" pitchFamily="2" charset="-122"/>
              </a:rPr>
              <a:t>gì</a:t>
            </a:r>
            <a:r>
              <a:rPr lang="en-US" sz="3600" kern="100" dirty="0">
                <a:solidFill>
                  <a:srgbClr val="FF0000"/>
                </a:solidFill>
                <a:effectLst/>
                <a:latin typeface="Times New Roman" panose="02020603050405020304" pitchFamily="18" charset="0"/>
                <a:ea typeface="SimSun" panose="02010600030101010101" pitchFamily="2" charset="-122"/>
              </a:rPr>
              <a:t>?</a:t>
            </a:r>
            <a:endParaRPr lang="vi-VN" sz="3600" kern="100" dirty="0">
              <a:solidFill>
                <a:srgbClr val="FF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4198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9DE6687-A545-4815-841A-3EAAF427FA3F}"/>
              </a:ext>
            </a:extLst>
          </p:cNvPr>
          <p:cNvSpPr>
            <a:spLocks noGrp="1"/>
          </p:cNvSpPr>
          <p:nvPr>
            <p:ph idx="1"/>
          </p:nvPr>
        </p:nvSpPr>
        <p:spPr>
          <a:xfrm>
            <a:off x="204716" y="177422"/>
            <a:ext cx="11281164" cy="645539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a:lnSpc>
                <a:spcPct val="150000"/>
              </a:lnSpc>
              <a:buNone/>
            </a:pPr>
            <a:endParaRPr lang="en-US" sz="3600" i="1" kern="100" smtClean="0">
              <a:solidFill>
                <a:srgbClr val="000000"/>
              </a:solidFill>
              <a:effectLst/>
              <a:latin typeface="Times New Roman" panose="02020603050405020304" pitchFamily="18" charset="0"/>
              <a:ea typeface="SimSun" panose="02010600030101010101" pitchFamily="2" charset="-122"/>
            </a:endParaRPr>
          </a:p>
          <a:p>
            <a:pPr marL="0" indent="0" algn="just">
              <a:lnSpc>
                <a:spcPct val="150000"/>
              </a:lnSpc>
              <a:buNone/>
            </a:pPr>
            <a:r>
              <a:rPr lang="en-US" sz="3600" i="1" kern="100" smtClean="0">
                <a:solidFill>
                  <a:srgbClr val="FF0000"/>
                </a:solidFill>
                <a:effectLst/>
                <a:latin typeface="Times New Roman" panose="02020603050405020304" pitchFamily="18" charset="0"/>
                <a:ea typeface="SimSun" panose="02010600030101010101" pitchFamily="2" charset="-122"/>
              </a:rPr>
              <a:t>Lời </a:t>
            </a:r>
            <a:r>
              <a:rPr lang="en-US" sz="3600" i="1" kern="100" dirty="0" err="1">
                <a:solidFill>
                  <a:srgbClr val="FF0000"/>
                </a:solidFill>
                <a:effectLst/>
                <a:latin typeface="Times New Roman" panose="02020603050405020304" pitchFamily="18" charset="0"/>
                <a:ea typeface="SimSun" panose="02010600030101010101" pitchFamily="2" charset="-122"/>
              </a:rPr>
              <a:t>giải</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đố</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của</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các</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nhân</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vật</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thông</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minh</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trong</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truyện</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cổ</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tích</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thường</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dựa</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vào</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kiến</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thức</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từ</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đời</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sống</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Việc</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tích</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luỹ</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kiến</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thức</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từ</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đời</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sống</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có</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tác</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dụng</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gì</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đối</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với</a:t>
            </a:r>
            <a:r>
              <a:rPr lang="en-US" sz="3600" i="1" kern="100" dirty="0">
                <a:solidFill>
                  <a:srgbClr val="FF0000"/>
                </a:solidFill>
                <a:effectLst/>
                <a:latin typeface="Times New Roman" panose="02020603050405020304" pitchFamily="18" charset="0"/>
                <a:ea typeface="SimSun" panose="02010600030101010101" pitchFamily="2" charset="-122"/>
              </a:rPr>
              <a:t> </a:t>
            </a:r>
            <a:r>
              <a:rPr lang="en-US" sz="3600" i="1" kern="100" dirty="0" err="1">
                <a:solidFill>
                  <a:srgbClr val="FF0000"/>
                </a:solidFill>
                <a:effectLst/>
                <a:latin typeface="Times New Roman" panose="02020603050405020304" pitchFamily="18" charset="0"/>
                <a:ea typeface="SimSun" panose="02010600030101010101" pitchFamily="2" charset="-122"/>
              </a:rPr>
              <a:t>chúng</a:t>
            </a:r>
            <a:r>
              <a:rPr lang="en-US" sz="3600" i="1" kern="100" dirty="0">
                <a:solidFill>
                  <a:srgbClr val="FF0000"/>
                </a:solidFill>
                <a:effectLst/>
                <a:latin typeface="Times New Roman" panose="02020603050405020304" pitchFamily="18" charset="0"/>
                <a:ea typeface="SimSun" panose="02010600030101010101" pitchFamily="2" charset="-122"/>
              </a:rPr>
              <a:t> ta?</a:t>
            </a:r>
            <a:endParaRPr lang="vi-VN" sz="3600" kern="100" dirty="0">
              <a:solidFill>
                <a:srgbClr val="FF0000"/>
              </a:solidFill>
              <a:effectLst/>
              <a:latin typeface="Times New Roman" panose="02020603050405020304" pitchFamily="18" charset="0"/>
              <a:ea typeface="SimSun" panose="02010600030101010101" pitchFamily="2" charset="-122"/>
            </a:endParaRPr>
          </a:p>
          <a:p>
            <a:pPr algn="just">
              <a:lnSpc>
                <a:spcPct val="150000"/>
              </a:lnSpc>
            </a:pPr>
            <a:endParaRPr lang="vi-VN" sz="36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36594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7FD62-1941-4100-9505-4BE95F7DEEC9}"/>
              </a:ext>
            </a:extLst>
          </p:cNvPr>
          <p:cNvSpPr>
            <a:spLocks noGrp="1"/>
          </p:cNvSpPr>
          <p:nvPr>
            <p:ph idx="1"/>
          </p:nvPr>
        </p:nvSpPr>
        <p:spPr>
          <a:xfrm>
            <a:off x="838200" y="477520"/>
            <a:ext cx="6131560" cy="5699443"/>
          </a:xfrm>
        </p:spPr>
        <p:txBody>
          <a:bodyPr>
            <a:normAutofit fontScale="77500" lnSpcReduction="20000"/>
          </a:bodyPr>
          <a:lstStyle/>
          <a:p>
            <a:pPr marL="0" indent="0" algn="just">
              <a:lnSpc>
                <a:spcPct val="150000"/>
              </a:lnSpc>
              <a:buNone/>
            </a:pPr>
            <a:r>
              <a:rPr lang="en-US" sz="4400" b="1" kern="100" dirty="0">
                <a:solidFill>
                  <a:srgbClr val="FFFF00"/>
                </a:solidFill>
                <a:effectLst/>
                <a:latin typeface="Times New Roman" panose="02020603050405020304" pitchFamily="18" charset="0"/>
                <a:ea typeface="SimSun" panose="02010600030101010101" pitchFamily="2" charset="-122"/>
              </a:rPr>
              <a:t>5. </a:t>
            </a:r>
            <a:r>
              <a:rPr lang="en-US" sz="4400" b="1" kern="100" dirty="0" err="1">
                <a:solidFill>
                  <a:srgbClr val="FFFF00"/>
                </a:solidFill>
                <a:effectLst/>
                <a:latin typeface="Times New Roman" panose="02020603050405020304" pitchFamily="18" charset="0"/>
                <a:ea typeface="SimSun" panose="02010600030101010101" pitchFamily="2" charset="-122"/>
              </a:rPr>
              <a:t>Bài</a:t>
            </a:r>
            <a:r>
              <a:rPr lang="en-US" sz="4400" b="1" kern="100" dirty="0">
                <a:solidFill>
                  <a:srgbClr val="FFFF00"/>
                </a:solidFill>
                <a:effectLst/>
                <a:latin typeface="Times New Roman" panose="02020603050405020304" pitchFamily="18" charset="0"/>
                <a:ea typeface="SimSun" panose="02010600030101010101" pitchFamily="2" charset="-122"/>
              </a:rPr>
              <a:t> </a:t>
            </a:r>
            <a:r>
              <a:rPr lang="en-US" sz="4400" b="1" kern="100" dirty="0" err="1">
                <a:solidFill>
                  <a:srgbClr val="FFFF00"/>
                </a:solidFill>
                <a:effectLst/>
                <a:latin typeface="Times New Roman" panose="02020603050405020304" pitchFamily="18" charset="0"/>
                <a:ea typeface="SimSun" panose="02010600030101010101" pitchFamily="2" charset="-122"/>
              </a:rPr>
              <a:t>học</a:t>
            </a:r>
            <a:endParaRPr lang="vi-VN" sz="4400" kern="100" dirty="0">
              <a:solidFill>
                <a:srgbClr val="FFFF00"/>
              </a:solidFill>
              <a:effectLst/>
              <a:latin typeface="Times New Roman" panose="02020603050405020304" pitchFamily="18" charset="0"/>
              <a:ea typeface="SimSun" panose="02010600030101010101" pitchFamily="2" charset="-122"/>
            </a:endParaRPr>
          </a:p>
          <a:p>
            <a:pPr marL="0" indent="0" algn="just">
              <a:lnSpc>
                <a:spcPct val="150000"/>
              </a:lnSpc>
              <a:buNone/>
            </a:pPr>
            <a:r>
              <a:rPr lang="en-US" sz="4400" kern="100" dirty="0">
                <a:solidFill>
                  <a:srgbClr val="000000"/>
                </a:solidFill>
                <a:effectLst/>
                <a:latin typeface="Open Sans" panose="020B0606030504020204" pitchFamily="34" charset="0"/>
                <a:ea typeface="SimSun" panose="02010600030101010101" pitchFamily="2" charset="-122"/>
                <a:cs typeface="Times New Roman" panose="02020603050405020304" pitchFamily="18" charset="0"/>
              </a:rPr>
              <a:t> </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Bên</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cạnh</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kiến</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thức</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được</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học</a:t>
            </a:r>
            <a:r>
              <a:rPr lang="en-US" sz="4400" kern="100" dirty="0">
                <a:solidFill>
                  <a:schemeClr val="bg1"/>
                </a:solidFill>
                <a:effectLst/>
                <a:latin typeface="Times New Roman" panose="02020603050405020304" pitchFamily="18" charset="0"/>
                <a:ea typeface="SimSun" panose="02010600030101010101" pitchFamily="2" charset="-122"/>
              </a:rPr>
              <a:t> ở </a:t>
            </a:r>
            <a:r>
              <a:rPr lang="en-US" sz="4400" kern="100" dirty="0" err="1">
                <a:solidFill>
                  <a:schemeClr val="bg1"/>
                </a:solidFill>
                <a:effectLst/>
                <a:latin typeface="Times New Roman" panose="02020603050405020304" pitchFamily="18" charset="0"/>
                <a:ea typeface="SimSun" panose="02010600030101010101" pitchFamily="2" charset="-122"/>
              </a:rPr>
              <a:t>trường</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cần</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học</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hỏi</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thêm</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kiến</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thức</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từ</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đời</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sống</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xung</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quanh</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học</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mọi</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lúc</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mọi</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nơi</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Kiến</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thức</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đó</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rất</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hữu</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ích</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khi</a:t>
            </a:r>
            <a:r>
              <a:rPr lang="en-US" sz="4400" kern="100" dirty="0">
                <a:solidFill>
                  <a:schemeClr val="bg1"/>
                </a:solidFill>
                <a:effectLst/>
                <a:latin typeface="Times New Roman" panose="02020603050405020304" pitchFamily="18" charset="0"/>
                <a:ea typeface="SimSun" panose="02010600030101010101" pitchFamily="2" charset="-122"/>
              </a:rPr>
              <a:t> ta </a:t>
            </a:r>
            <a:r>
              <a:rPr lang="en-US" sz="4400" kern="100" dirty="0" err="1">
                <a:solidFill>
                  <a:schemeClr val="bg1"/>
                </a:solidFill>
                <a:effectLst/>
                <a:latin typeface="Times New Roman" panose="02020603050405020304" pitchFamily="18" charset="0"/>
                <a:ea typeface="SimSun" panose="02010600030101010101" pitchFamily="2" charset="-122"/>
              </a:rPr>
              <a:t>giải</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quyết</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những</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vấn</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đề</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khó</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khăn</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trong</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cuộc</a:t>
            </a:r>
            <a:r>
              <a:rPr lang="en-US" sz="4400" kern="100" dirty="0">
                <a:solidFill>
                  <a:schemeClr val="bg1"/>
                </a:solidFill>
                <a:effectLst/>
                <a:latin typeface="Times New Roman" panose="02020603050405020304" pitchFamily="18" charset="0"/>
                <a:ea typeface="SimSun" panose="02010600030101010101" pitchFamily="2" charset="-122"/>
              </a:rPr>
              <a:t> </a:t>
            </a:r>
            <a:r>
              <a:rPr lang="en-US" sz="4400" kern="100" dirty="0" err="1">
                <a:solidFill>
                  <a:schemeClr val="bg1"/>
                </a:solidFill>
                <a:effectLst/>
                <a:latin typeface="Times New Roman" panose="02020603050405020304" pitchFamily="18" charset="0"/>
                <a:ea typeface="SimSun" panose="02010600030101010101" pitchFamily="2" charset="-122"/>
              </a:rPr>
              <a:t>sống</a:t>
            </a:r>
            <a:r>
              <a:rPr lang="en-US" sz="4400" kern="100" dirty="0">
                <a:solidFill>
                  <a:schemeClr val="bg1"/>
                </a:solidFill>
                <a:effectLst/>
                <a:latin typeface="Times New Roman" panose="02020603050405020304" pitchFamily="18" charset="0"/>
                <a:ea typeface="SimSun" panose="02010600030101010101" pitchFamily="2" charset="-122"/>
              </a:rPr>
              <a:t>.</a:t>
            </a:r>
            <a:endParaRPr lang="vi-VN" sz="4400" kern="100" dirty="0">
              <a:solidFill>
                <a:schemeClr val="bg1"/>
              </a:solidFill>
              <a:effectLst/>
              <a:latin typeface="Times New Roman" panose="02020603050405020304" pitchFamily="18" charset="0"/>
              <a:ea typeface="SimSun" panose="02010600030101010101" pitchFamily="2" charset="-122"/>
            </a:endParaRPr>
          </a:p>
          <a:p>
            <a:pPr marL="0" indent="0">
              <a:buNone/>
            </a:pPr>
            <a:endParaRPr lang="vi-VN" dirty="0"/>
          </a:p>
        </p:txBody>
      </p:sp>
      <p:pic>
        <p:nvPicPr>
          <p:cNvPr id="5" name="Picture 4">
            <a:extLst>
              <a:ext uri="{FF2B5EF4-FFF2-40B4-BE49-F238E27FC236}">
                <a16:creationId xmlns:a16="http://schemas.microsoft.com/office/drawing/2014/main" id="{A8C33B16-3117-4A95-AF90-1A590D901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240" y="365125"/>
            <a:ext cx="4861560" cy="5924233"/>
          </a:xfrm>
          <a:prstGeom prst="rect">
            <a:avLst/>
          </a:prstGeom>
        </p:spPr>
      </p:pic>
    </p:spTree>
    <p:extLst>
      <p:ext uri="{BB962C8B-B14F-4D97-AF65-F5344CB8AC3E}">
        <p14:creationId xmlns:p14="http://schemas.microsoft.com/office/powerpoint/2010/main" val="32270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919288" y="548830"/>
            <a:ext cx="842486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1 :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Em</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bé</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thông</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minh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thuộc</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thể</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loại</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truyện</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gì</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Truyền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thuyết</a:t>
            </a:r>
            <a:endPar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B.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Truyện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cổ</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tích</a:t>
            </a:r>
            <a:endPar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Truyện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ngụ</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ngôn</a:t>
            </a:r>
            <a:endPar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Truyện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cười</a:t>
            </a:r>
            <a:endPar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fontAlgn="base">
              <a:spcBef>
                <a:spcPct val="0"/>
              </a:spcBef>
              <a:spcAft>
                <a:spcPct val="0"/>
              </a:spcAft>
            </a:pP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2: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E</a:t>
            </a:r>
            <a:r>
              <a:rPr lang="en-US" altLang="zh-CN" sz="2400" b="1" dirty="0" err="1"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rPr>
              <a:t>m</a:t>
            </a:r>
            <a:r>
              <a:rPr lang="en-US" altLang="zh-CN" sz="2400" b="1" dirty="0"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bé</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thông</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minh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kể</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về</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kiểu</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nhân</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vật</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nào</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chuyện</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cổ</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tích</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Nhân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xấu</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xí</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mang</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lốt</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p>
          <a:p>
            <a:pPr fontAlgn="base">
              <a:spcBef>
                <a:spcPct val="0"/>
              </a:spcBef>
              <a:spcAft>
                <a:spcPct val="0"/>
              </a:spcAft>
            </a:pP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B.Nhân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bất</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hạnh</a:t>
            </a:r>
            <a:endPar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fontAlgn="base">
              <a:spcBef>
                <a:spcPct val="0"/>
              </a:spcBef>
              <a:spcAft>
                <a:spcPct val="0"/>
              </a:spcAft>
            </a:pP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C.Nhân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dũng</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sĩ</a:t>
            </a:r>
            <a:endPar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Nhân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thông</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minh</a:t>
            </a:r>
          </a:p>
          <a:p>
            <a:pPr fontAlgn="base">
              <a:spcBef>
                <a:spcPct val="0"/>
              </a:spcBef>
              <a:spcAft>
                <a:spcPct val="0"/>
              </a:spcAft>
            </a:pP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Câu</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3: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N</a:t>
            </a:r>
            <a:r>
              <a:rPr lang="en-US" altLang="zh-CN" sz="2400" b="1" dirty="0" err="1"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rPr>
              <a:t>hân</a:t>
            </a:r>
            <a:r>
              <a:rPr lang="en-US" altLang="zh-CN" sz="2400" b="1" dirty="0"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vật</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chính</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chuyện</a:t>
            </a:r>
            <a:r>
              <a:rPr lang="en-US" altLang="zh-CN" sz="24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bé</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thông</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minh</a:t>
            </a:r>
          </a:p>
          <a:p>
            <a:pPr fontAlgn="base">
              <a:spcBef>
                <a:spcPct val="0"/>
              </a:spcBef>
              <a:spcAft>
                <a:spcPct val="0"/>
              </a:spcAft>
            </a:pP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B.Nhà</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Vua</a:t>
            </a:r>
            <a:endPar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Viên</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quan</a:t>
            </a:r>
            <a:endPar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fontAlgn="base">
              <a:spcBef>
                <a:spcPct val="0"/>
              </a:spcBef>
              <a:spcAft>
                <a:spcPct val="0"/>
              </a:spcAft>
            </a:pP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Bố</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bé</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thông</a:t>
            </a:r>
            <a:r>
              <a:rPr lang="en-US" altLang="zh-CN" sz="24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minh</a:t>
            </a:r>
          </a:p>
        </p:txBody>
      </p:sp>
      <p:sp>
        <p:nvSpPr>
          <p:cNvPr id="33795" name="Oval 3"/>
          <p:cNvSpPr>
            <a:spLocks noChangeArrowheads="1"/>
          </p:cNvSpPr>
          <p:nvPr/>
        </p:nvSpPr>
        <p:spPr bwMode="auto">
          <a:xfrm>
            <a:off x="1774826" y="4941888"/>
            <a:ext cx="627063"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zh-CN" b="1">
                <a:solidFill>
                  <a:srgbClr val="000000"/>
                </a:solidFill>
                <a:ea typeface="SimSun" panose="02010600030101010101" pitchFamily="2" charset="-122"/>
              </a:rPr>
              <a:t>A</a:t>
            </a:r>
            <a:endParaRPr lang="en-US" b="1">
              <a:solidFill>
                <a:srgbClr val="000000"/>
              </a:solidFill>
            </a:endParaRPr>
          </a:p>
        </p:txBody>
      </p:sp>
      <p:sp>
        <p:nvSpPr>
          <p:cNvPr id="33796" name="Oval 4"/>
          <p:cNvSpPr>
            <a:spLocks noChangeArrowheads="1"/>
          </p:cNvSpPr>
          <p:nvPr/>
        </p:nvSpPr>
        <p:spPr bwMode="auto">
          <a:xfrm>
            <a:off x="1774826" y="4221164"/>
            <a:ext cx="576263"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zh-CN" b="1">
                <a:solidFill>
                  <a:srgbClr val="000000"/>
                </a:solidFill>
                <a:ea typeface="SimSun" panose="02010600030101010101" pitchFamily="2" charset="-122"/>
              </a:rPr>
              <a:t>D</a:t>
            </a:r>
            <a:endParaRPr lang="en-US" b="1">
              <a:solidFill>
                <a:srgbClr val="000000"/>
              </a:solidFill>
            </a:endParaRPr>
          </a:p>
        </p:txBody>
      </p:sp>
      <p:sp>
        <p:nvSpPr>
          <p:cNvPr id="33797" name="Oval 5"/>
          <p:cNvSpPr>
            <a:spLocks noChangeArrowheads="1"/>
          </p:cNvSpPr>
          <p:nvPr/>
        </p:nvSpPr>
        <p:spPr bwMode="auto">
          <a:xfrm>
            <a:off x="1774826" y="1341438"/>
            <a:ext cx="576263"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zh-CN" b="1">
                <a:solidFill>
                  <a:srgbClr val="000000"/>
                </a:solidFill>
                <a:ea typeface="SimSun" panose="02010600030101010101" pitchFamily="2" charset="-122"/>
              </a:rPr>
              <a:t>B</a:t>
            </a:r>
            <a:endParaRPr lang="en-US" b="1">
              <a:solidFill>
                <a:srgbClr val="000000"/>
              </a:solidFill>
            </a:endParaRPr>
          </a:p>
        </p:txBody>
      </p:sp>
    </p:spTree>
    <p:extLst>
      <p:ext uri="{BB962C8B-B14F-4D97-AF65-F5344CB8AC3E}">
        <p14:creationId xmlns:p14="http://schemas.microsoft.com/office/powerpoint/2010/main" val="1784379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linds(horizontal)">
                                      <p:cBhvr>
                                        <p:cTn id="7" dur="500"/>
                                        <p:tgtEl>
                                          <p:spTgt spid="3379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4">
                                            <p:txEl>
                                              <p:pRg st="1" end="1"/>
                                            </p:txEl>
                                          </p:spTgt>
                                        </p:tgtEl>
                                        <p:attrNameLst>
                                          <p:attrName>style.visibility</p:attrName>
                                        </p:attrNameLst>
                                      </p:cBhvr>
                                      <p:to>
                                        <p:strVal val="visible"/>
                                      </p:to>
                                    </p:set>
                                    <p:animEffect transition="in" filter="blinds(horizontal)">
                                      <p:cBhvr>
                                        <p:cTn id="10" dur="500"/>
                                        <p:tgtEl>
                                          <p:spTgt spid="3379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794">
                                            <p:txEl>
                                              <p:pRg st="2" end="2"/>
                                            </p:txEl>
                                          </p:spTgt>
                                        </p:tgtEl>
                                        <p:attrNameLst>
                                          <p:attrName>style.visibility</p:attrName>
                                        </p:attrNameLst>
                                      </p:cBhvr>
                                      <p:to>
                                        <p:strVal val="visible"/>
                                      </p:to>
                                    </p:set>
                                    <p:animEffect transition="in" filter="blinds(horizontal)">
                                      <p:cBhvr>
                                        <p:cTn id="13" dur="500"/>
                                        <p:tgtEl>
                                          <p:spTgt spid="3379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794">
                                            <p:txEl>
                                              <p:pRg st="3" end="3"/>
                                            </p:txEl>
                                          </p:spTgt>
                                        </p:tgtEl>
                                        <p:attrNameLst>
                                          <p:attrName>style.visibility</p:attrName>
                                        </p:attrNameLst>
                                      </p:cBhvr>
                                      <p:to>
                                        <p:strVal val="visible"/>
                                      </p:to>
                                    </p:set>
                                    <p:animEffect transition="in" filter="blinds(horizontal)">
                                      <p:cBhvr>
                                        <p:cTn id="16" dur="500"/>
                                        <p:tgtEl>
                                          <p:spTgt spid="3379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animEffect transition="in" filter="blinds(horizontal)">
                                      <p:cBhvr>
                                        <p:cTn id="19" dur="500"/>
                                        <p:tgtEl>
                                          <p:spTgt spid="3379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3794">
                                            <p:txEl>
                                              <p:pRg st="5" end="5"/>
                                            </p:txEl>
                                          </p:spTgt>
                                        </p:tgtEl>
                                        <p:attrNameLst>
                                          <p:attrName>style.visibility</p:attrName>
                                        </p:attrNameLst>
                                      </p:cBhvr>
                                      <p:to>
                                        <p:strVal val="visible"/>
                                      </p:to>
                                    </p:set>
                                    <p:animEffect transition="in" filter="blinds(horizontal)">
                                      <p:cBhvr>
                                        <p:cTn id="22" dur="500"/>
                                        <p:tgtEl>
                                          <p:spTgt spid="3379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3794">
                                            <p:txEl>
                                              <p:pRg st="6" end="6"/>
                                            </p:txEl>
                                          </p:spTgt>
                                        </p:tgtEl>
                                        <p:attrNameLst>
                                          <p:attrName>style.visibility</p:attrName>
                                        </p:attrNameLst>
                                      </p:cBhvr>
                                      <p:to>
                                        <p:strVal val="visible"/>
                                      </p:to>
                                    </p:set>
                                    <p:animEffect transition="in" filter="blinds(horizontal)">
                                      <p:cBhvr>
                                        <p:cTn id="25" dur="500"/>
                                        <p:tgtEl>
                                          <p:spTgt spid="33794">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3794">
                                            <p:txEl>
                                              <p:pRg st="7" end="7"/>
                                            </p:txEl>
                                          </p:spTgt>
                                        </p:tgtEl>
                                        <p:attrNameLst>
                                          <p:attrName>style.visibility</p:attrName>
                                        </p:attrNameLst>
                                      </p:cBhvr>
                                      <p:to>
                                        <p:strVal val="visible"/>
                                      </p:to>
                                    </p:set>
                                    <p:animEffect transition="in" filter="blinds(horizontal)">
                                      <p:cBhvr>
                                        <p:cTn id="28" dur="500"/>
                                        <p:tgtEl>
                                          <p:spTgt spid="33794">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3794">
                                            <p:txEl>
                                              <p:pRg st="8" end="8"/>
                                            </p:txEl>
                                          </p:spTgt>
                                        </p:tgtEl>
                                        <p:attrNameLst>
                                          <p:attrName>style.visibility</p:attrName>
                                        </p:attrNameLst>
                                      </p:cBhvr>
                                      <p:to>
                                        <p:strVal val="visible"/>
                                      </p:to>
                                    </p:set>
                                    <p:animEffect transition="in" filter="blinds(horizontal)">
                                      <p:cBhvr>
                                        <p:cTn id="31" dur="500"/>
                                        <p:tgtEl>
                                          <p:spTgt spid="33794">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3794">
                                            <p:txEl>
                                              <p:pRg st="9" end="9"/>
                                            </p:txEl>
                                          </p:spTgt>
                                        </p:tgtEl>
                                        <p:attrNameLst>
                                          <p:attrName>style.visibility</p:attrName>
                                        </p:attrNameLst>
                                      </p:cBhvr>
                                      <p:to>
                                        <p:strVal val="visible"/>
                                      </p:to>
                                    </p:set>
                                    <p:animEffect transition="in" filter="blinds(horizontal)">
                                      <p:cBhvr>
                                        <p:cTn id="34" dur="500"/>
                                        <p:tgtEl>
                                          <p:spTgt spid="33794">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3794">
                                            <p:txEl>
                                              <p:pRg st="10" end="10"/>
                                            </p:txEl>
                                          </p:spTgt>
                                        </p:tgtEl>
                                        <p:attrNameLst>
                                          <p:attrName>style.visibility</p:attrName>
                                        </p:attrNameLst>
                                      </p:cBhvr>
                                      <p:to>
                                        <p:strVal val="visible"/>
                                      </p:to>
                                    </p:set>
                                    <p:animEffect transition="in" filter="blinds(horizontal)">
                                      <p:cBhvr>
                                        <p:cTn id="37" dur="500"/>
                                        <p:tgtEl>
                                          <p:spTgt spid="33794">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3794">
                                            <p:txEl>
                                              <p:pRg st="11" end="11"/>
                                            </p:txEl>
                                          </p:spTgt>
                                        </p:tgtEl>
                                        <p:attrNameLst>
                                          <p:attrName>style.visibility</p:attrName>
                                        </p:attrNameLst>
                                      </p:cBhvr>
                                      <p:to>
                                        <p:strVal val="visible"/>
                                      </p:to>
                                    </p:set>
                                    <p:animEffect transition="in" filter="blinds(horizontal)">
                                      <p:cBhvr>
                                        <p:cTn id="40" dur="500"/>
                                        <p:tgtEl>
                                          <p:spTgt spid="33794">
                                            <p:txEl>
                                              <p:pRg st="11" end="1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3794">
                                            <p:txEl>
                                              <p:pRg st="12" end="12"/>
                                            </p:txEl>
                                          </p:spTgt>
                                        </p:tgtEl>
                                        <p:attrNameLst>
                                          <p:attrName>style.visibility</p:attrName>
                                        </p:attrNameLst>
                                      </p:cBhvr>
                                      <p:to>
                                        <p:strVal val="visible"/>
                                      </p:to>
                                    </p:set>
                                    <p:animEffect transition="in" filter="blinds(horizontal)">
                                      <p:cBhvr>
                                        <p:cTn id="43" dur="500"/>
                                        <p:tgtEl>
                                          <p:spTgt spid="33794">
                                            <p:txEl>
                                              <p:pRg st="12" end="1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3794">
                                            <p:txEl>
                                              <p:pRg st="13" end="13"/>
                                            </p:txEl>
                                          </p:spTgt>
                                        </p:tgtEl>
                                        <p:attrNameLst>
                                          <p:attrName>style.visibility</p:attrName>
                                        </p:attrNameLst>
                                      </p:cBhvr>
                                      <p:to>
                                        <p:strVal val="visible"/>
                                      </p:to>
                                    </p:set>
                                    <p:animEffect transition="in" filter="blinds(horizontal)">
                                      <p:cBhvr>
                                        <p:cTn id="46" dur="500"/>
                                        <p:tgtEl>
                                          <p:spTgt spid="33794">
                                            <p:txEl>
                                              <p:pRg st="13" end="13"/>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3794">
                                            <p:txEl>
                                              <p:pRg st="14" end="14"/>
                                            </p:txEl>
                                          </p:spTgt>
                                        </p:tgtEl>
                                        <p:attrNameLst>
                                          <p:attrName>style.visibility</p:attrName>
                                        </p:attrNameLst>
                                      </p:cBhvr>
                                      <p:to>
                                        <p:strVal val="visible"/>
                                      </p:to>
                                    </p:set>
                                    <p:animEffect transition="in" filter="blinds(horizontal)">
                                      <p:cBhvr>
                                        <p:cTn id="49" dur="500"/>
                                        <p:tgtEl>
                                          <p:spTgt spid="33794">
                                            <p:txEl>
                                              <p:pRg st="14" end="1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3797"/>
                                        </p:tgtEl>
                                        <p:attrNameLst>
                                          <p:attrName>style.visibility</p:attrName>
                                        </p:attrNameLst>
                                      </p:cBhvr>
                                      <p:to>
                                        <p:strVal val="visible"/>
                                      </p:to>
                                    </p:set>
                                    <p:animEffect transition="in" filter="blinds(horizontal)">
                                      <p:cBhvr>
                                        <p:cTn id="54" dur="500"/>
                                        <p:tgtEl>
                                          <p:spTgt spid="3379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3796"/>
                                        </p:tgtEl>
                                        <p:attrNameLst>
                                          <p:attrName>style.visibility</p:attrName>
                                        </p:attrNameLst>
                                      </p:cBhvr>
                                      <p:to>
                                        <p:strVal val="visible"/>
                                      </p:to>
                                    </p:set>
                                    <p:animEffect transition="in" filter="blinds(horizontal)">
                                      <p:cBhvr>
                                        <p:cTn id="59" dur="500"/>
                                        <p:tgtEl>
                                          <p:spTgt spid="3379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3795"/>
                                        </p:tgtEl>
                                        <p:attrNameLst>
                                          <p:attrName>style.visibility</p:attrName>
                                        </p:attrNameLst>
                                      </p:cBhvr>
                                      <p:to>
                                        <p:strVal val="visible"/>
                                      </p:to>
                                    </p:set>
                                    <p:animEffect transition="in" filter="blinds(horizontal)">
                                      <p:cBhvr>
                                        <p:cTn id="64"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chemeClr val="bg1"/>
                </a:solidFill>
                <a:latin typeface="Times New Roman" panose="02020603050405020304" pitchFamily="18" charset="0"/>
                <a:cs typeface="Times New Roman" panose="02020603050405020304" pitchFamily="18" charset="0"/>
              </a:rPr>
              <a:t>III. Tổng kết</a:t>
            </a:r>
            <a:endParaRPr lang="en-US" b="1">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76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093"/>
            <a:ext cx="10515600" cy="5521870"/>
          </a:xfrm>
        </p:spPr>
        <p:txBody>
          <a:bodyPr>
            <a:noAutofit/>
          </a:bodyPr>
          <a:lstStyle/>
          <a:p>
            <a:pPr marL="0" indent="0" algn="just">
              <a:buNone/>
            </a:pPr>
            <a:r>
              <a:rPr lang="en-US" sz="3200" b="1" dirty="0" smtClean="0">
                <a:solidFill>
                  <a:srgbClr val="FFFF00"/>
                </a:solidFill>
              </a:rPr>
              <a:t>- </a:t>
            </a:r>
            <a:r>
              <a:rPr lang="vi-VN" sz="3200" b="1" dirty="0" smtClean="0">
                <a:solidFill>
                  <a:srgbClr val="FFFF00"/>
                </a:solidFill>
                <a:latin typeface="+mj-lt"/>
              </a:rPr>
              <a:t>Các </a:t>
            </a:r>
            <a:r>
              <a:rPr lang="vi-VN" sz="3200" b="1" dirty="0">
                <a:solidFill>
                  <a:srgbClr val="FFFF00"/>
                </a:solidFill>
                <a:latin typeface="+mj-lt"/>
              </a:rPr>
              <a:t>sự </a:t>
            </a:r>
            <a:r>
              <a:rPr lang="en-US" sz="3200" b="1" dirty="0" err="1" smtClean="0">
                <a:solidFill>
                  <a:srgbClr val="FFFF00"/>
                </a:solidFill>
                <a:latin typeface="+mj-lt"/>
              </a:rPr>
              <a:t>việc</a:t>
            </a:r>
            <a:r>
              <a:rPr lang="vi-VN" sz="3200" b="1" dirty="0" smtClean="0">
                <a:solidFill>
                  <a:srgbClr val="FFFF00"/>
                </a:solidFill>
                <a:latin typeface="+mj-lt"/>
              </a:rPr>
              <a:t> </a:t>
            </a:r>
            <a:r>
              <a:rPr lang="vi-VN" sz="3200" b="1" dirty="0">
                <a:solidFill>
                  <a:srgbClr val="FFFF00"/>
                </a:solidFill>
                <a:latin typeface="+mj-lt"/>
              </a:rPr>
              <a:t>chính của câu chuyện Em bé thông minh</a:t>
            </a:r>
          </a:p>
          <a:p>
            <a:pPr algn="just"/>
            <a:r>
              <a:rPr lang="vi-VN" sz="3200" b="1" dirty="0" smtClean="0">
                <a:solidFill>
                  <a:srgbClr val="FFFF00"/>
                </a:solidFill>
                <a:latin typeface="+mj-lt"/>
              </a:rPr>
              <a:t>Sự </a:t>
            </a:r>
            <a:r>
              <a:rPr lang="vi-VN" sz="3200" b="1" dirty="0">
                <a:solidFill>
                  <a:srgbClr val="FFFF00"/>
                </a:solidFill>
                <a:latin typeface="+mj-lt"/>
              </a:rPr>
              <a:t>kiện 1</a:t>
            </a:r>
            <a:r>
              <a:rPr lang="vi-VN" sz="3200" b="1" dirty="0">
                <a:solidFill>
                  <a:schemeClr val="bg1"/>
                </a:solidFill>
                <a:latin typeface="+mj-lt"/>
              </a:rPr>
              <a:t>: </a:t>
            </a:r>
            <a:r>
              <a:rPr lang="vi-VN" sz="3200" dirty="0">
                <a:solidFill>
                  <a:schemeClr val="bg1"/>
                </a:solidFill>
                <a:latin typeface="+mj-lt"/>
              </a:rPr>
              <a:t>Nhà vua quyết định cho sứ giả đi tìm người tài để giúp nước.</a:t>
            </a:r>
          </a:p>
          <a:p>
            <a:pPr algn="just"/>
            <a:r>
              <a:rPr lang="vi-VN" sz="3200" b="1" dirty="0">
                <a:solidFill>
                  <a:srgbClr val="FFFF00"/>
                </a:solidFill>
                <a:latin typeface="+mj-lt"/>
              </a:rPr>
              <a:t>Sự </a:t>
            </a:r>
            <a:r>
              <a:rPr lang="en-US" sz="3200" b="1" dirty="0" err="1" smtClean="0">
                <a:solidFill>
                  <a:srgbClr val="FFFF00"/>
                </a:solidFill>
                <a:latin typeface="+mj-lt"/>
              </a:rPr>
              <a:t>việc</a:t>
            </a:r>
            <a:r>
              <a:rPr lang="vi-VN" sz="3200" b="1" dirty="0" smtClean="0">
                <a:solidFill>
                  <a:srgbClr val="FFFF00"/>
                </a:solidFill>
                <a:latin typeface="+mj-lt"/>
              </a:rPr>
              <a:t> </a:t>
            </a:r>
            <a:r>
              <a:rPr lang="vi-VN" sz="3200" b="1" dirty="0">
                <a:solidFill>
                  <a:srgbClr val="FFFF00"/>
                </a:solidFill>
                <a:latin typeface="+mj-lt"/>
              </a:rPr>
              <a:t>2: </a:t>
            </a:r>
            <a:r>
              <a:rPr lang="vi-VN" sz="3200" dirty="0">
                <a:solidFill>
                  <a:schemeClr val="bg1"/>
                </a:solidFill>
                <a:latin typeface="+mj-lt"/>
              </a:rPr>
              <a:t>Lần thử thách 1 (sứ giả thử thách cậu bé: Câu đố “Đố biết 1 ngày trâu cày bao nhiêu đường?” </a:t>
            </a:r>
            <a:endParaRPr lang="en-US" sz="3200" dirty="0" smtClean="0">
              <a:solidFill>
                <a:schemeClr val="bg1"/>
              </a:solidFill>
              <a:latin typeface="+mj-lt"/>
            </a:endParaRPr>
          </a:p>
          <a:p>
            <a:pPr marL="0" indent="0" algn="just">
              <a:buNone/>
            </a:pPr>
            <a:r>
              <a:rPr lang="vi-VN" sz="3200" dirty="0" smtClean="0">
                <a:solidFill>
                  <a:schemeClr val="bg1"/>
                </a:solidFill>
                <a:latin typeface="+mj-lt"/>
              </a:rPr>
              <a:t>- </a:t>
            </a:r>
            <a:r>
              <a:rPr lang="vi-VN" sz="3200" dirty="0">
                <a:solidFill>
                  <a:schemeClr val="bg1"/>
                </a:solidFill>
                <a:latin typeface="+mj-lt"/>
              </a:rPr>
              <a:t>Em bé trả lời bằng cách hỏi ngược lại “Ngựa của ông 1 ngày chạy được bao nhiêu bước?)</a:t>
            </a:r>
          </a:p>
          <a:p>
            <a:pPr algn="just"/>
            <a:r>
              <a:rPr lang="vi-VN" sz="3200" b="1" dirty="0">
                <a:solidFill>
                  <a:srgbClr val="FFFF00"/>
                </a:solidFill>
                <a:latin typeface="+mj-lt"/>
              </a:rPr>
              <a:t>Sự </a:t>
            </a:r>
            <a:r>
              <a:rPr lang="en-US" sz="3200" b="1" dirty="0" err="1" smtClean="0">
                <a:solidFill>
                  <a:srgbClr val="FFFF00"/>
                </a:solidFill>
                <a:latin typeface="+mj-lt"/>
              </a:rPr>
              <a:t>việc</a:t>
            </a:r>
            <a:r>
              <a:rPr lang="vi-VN" sz="3200" b="1" dirty="0" smtClean="0">
                <a:solidFill>
                  <a:srgbClr val="FFFF00"/>
                </a:solidFill>
                <a:latin typeface="+mj-lt"/>
              </a:rPr>
              <a:t> </a:t>
            </a:r>
            <a:r>
              <a:rPr lang="vi-VN" sz="3200" b="1" dirty="0">
                <a:solidFill>
                  <a:srgbClr val="FFFF00"/>
                </a:solidFill>
                <a:latin typeface="+mj-lt"/>
              </a:rPr>
              <a:t>3</a:t>
            </a:r>
            <a:r>
              <a:rPr lang="vi-VN" sz="3200" b="1" dirty="0">
                <a:solidFill>
                  <a:schemeClr val="bg1"/>
                </a:solidFill>
                <a:latin typeface="+mj-lt"/>
              </a:rPr>
              <a:t>: </a:t>
            </a:r>
            <a:r>
              <a:rPr lang="vi-VN" sz="3200" dirty="0">
                <a:solidFill>
                  <a:schemeClr val="bg1"/>
                </a:solidFill>
                <a:latin typeface="+mj-lt"/>
              </a:rPr>
              <a:t>Lần thử thách 2 (Vua ban cho làng 3 con trâu đực và 3 thúng gạo nếp, yêu cầu phải nộp lên trâu </a:t>
            </a:r>
            <a:r>
              <a:rPr lang="vi-VN" sz="3200" dirty="0" smtClean="0">
                <a:solidFill>
                  <a:schemeClr val="bg1"/>
                </a:solidFill>
                <a:latin typeface="+mj-lt"/>
              </a:rPr>
              <a:t>con</a:t>
            </a:r>
            <a:endParaRPr lang="en-US" sz="3200" dirty="0" smtClean="0">
              <a:solidFill>
                <a:schemeClr val="bg1"/>
              </a:solidFill>
              <a:latin typeface="+mj-lt"/>
            </a:endParaRPr>
          </a:p>
          <a:p>
            <a:pPr marL="0" indent="0" algn="just">
              <a:buNone/>
            </a:pPr>
            <a:r>
              <a:rPr lang="vi-VN" sz="3200" dirty="0" smtClean="0">
                <a:solidFill>
                  <a:schemeClr val="bg1"/>
                </a:solidFill>
                <a:latin typeface="+mj-lt"/>
              </a:rPr>
              <a:t> </a:t>
            </a:r>
            <a:r>
              <a:rPr lang="vi-VN" sz="3200" dirty="0">
                <a:solidFill>
                  <a:schemeClr val="bg1"/>
                </a:solidFill>
                <a:latin typeface="+mj-lt"/>
              </a:rPr>
              <a:t>- Cậu bé trả lời bằng cách đòi vua bắt cha cậu phải sinh em bé)</a:t>
            </a:r>
          </a:p>
          <a:p>
            <a:pPr algn="just"/>
            <a:endParaRPr lang="en-US" sz="3200" dirty="0">
              <a:solidFill>
                <a:schemeClr val="bg1"/>
              </a:solidFill>
            </a:endParaRPr>
          </a:p>
        </p:txBody>
      </p:sp>
    </p:spTree>
    <p:extLst>
      <p:ext uri="{BB962C8B-B14F-4D97-AF65-F5344CB8AC3E}">
        <p14:creationId xmlns:p14="http://schemas.microsoft.com/office/powerpoint/2010/main" val="104263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8615"/>
            <a:ext cx="10515600" cy="5658348"/>
          </a:xfrm>
        </p:spPr>
        <p:txBody>
          <a:bodyPr>
            <a:normAutofit/>
          </a:bodyPr>
          <a:lstStyle/>
          <a:p>
            <a:pPr algn="just"/>
            <a:r>
              <a:rPr lang="vi-VN" sz="3200" b="1" dirty="0">
                <a:solidFill>
                  <a:srgbClr val="FFFF00"/>
                </a:solidFill>
                <a:latin typeface="+mj-lt"/>
              </a:rPr>
              <a:t>Sự </a:t>
            </a:r>
            <a:r>
              <a:rPr lang="en-US" sz="3200" b="1" dirty="0" err="1" smtClean="0">
                <a:solidFill>
                  <a:srgbClr val="FFFF00"/>
                </a:solidFill>
                <a:latin typeface="+mj-lt"/>
              </a:rPr>
              <a:t>việc</a:t>
            </a:r>
            <a:r>
              <a:rPr lang="vi-VN" sz="3200" b="1" dirty="0" smtClean="0">
                <a:solidFill>
                  <a:srgbClr val="FFFF00"/>
                </a:solidFill>
                <a:latin typeface="+mj-lt"/>
              </a:rPr>
              <a:t> </a:t>
            </a:r>
            <a:r>
              <a:rPr lang="vi-VN" sz="3200" b="1" dirty="0">
                <a:solidFill>
                  <a:srgbClr val="FFFF00"/>
                </a:solidFill>
                <a:latin typeface="+mj-lt"/>
              </a:rPr>
              <a:t>4</a:t>
            </a:r>
            <a:r>
              <a:rPr lang="vi-VN" sz="3200" b="1" dirty="0">
                <a:solidFill>
                  <a:schemeClr val="bg1"/>
                </a:solidFill>
                <a:latin typeface="+mj-lt"/>
              </a:rPr>
              <a:t>:</a:t>
            </a:r>
            <a:r>
              <a:rPr lang="vi-VN" sz="3200" dirty="0">
                <a:solidFill>
                  <a:schemeClr val="bg1"/>
                </a:solidFill>
                <a:latin typeface="+mj-lt"/>
              </a:rPr>
              <a:t> Lần thử thách 3 (Nhà vua giao cho cậu bé một con chim sẻ, yêu cầu làm 1 mâm cỗ </a:t>
            </a:r>
            <a:endParaRPr lang="en-US" sz="3200" dirty="0" smtClean="0">
              <a:solidFill>
                <a:schemeClr val="bg1"/>
              </a:solidFill>
              <a:latin typeface="+mj-lt"/>
            </a:endParaRPr>
          </a:p>
          <a:p>
            <a:pPr marL="0" indent="0" algn="just">
              <a:buNone/>
            </a:pPr>
            <a:r>
              <a:rPr lang="vi-VN" sz="3200" dirty="0" smtClean="0">
                <a:solidFill>
                  <a:schemeClr val="bg1"/>
                </a:solidFill>
                <a:latin typeface="+mj-lt"/>
              </a:rPr>
              <a:t>- </a:t>
            </a:r>
            <a:r>
              <a:rPr lang="vi-VN" sz="3200" dirty="0">
                <a:solidFill>
                  <a:schemeClr val="bg1"/>
                </a:solidFill>
                <a:latin typeface="+mj-lt"/>
              </a:rPr>
              <a:t>Cậu bé trả lời bằng cách nhờ nhà vua mài cây kim thành con dao mổ thịt chim)</a:t>
            </a:r>
          </a:p>
          <a:p>
            <a:pPr algn="just"/>
            <a:r>
              <a:rPr lang="vi-VN" sz="3200" b="1" dirty="0" smtClean="0">
                <a:solidFill>
                  <a:srgbClr val="FFFF00"/>
                </a:solidFill>
                <a:latin typeface="+mj-lt"/>
              </a:rPr>
              <a:t>Sự</a:t>
            </a:r>
            <a:r>
              <a:rPr lang="en-US" sz="3200" b="1" dirty="0" smtClean="0">
                <a:solidFill>
                  <a:srgbClr val="FFFF00"/>
                </a:solidFill>
                <a:latin typeface="+mj-lt"/>
              </a:rPr>
              <a:t> </a:t>
            </a:r>
            <a:r>
              <a:rPr lang="en-US" sz="3200" b="1" dirty="0" err="1" smtClean="0">
                <a:solidFill>
                  <a:srgbClr val="FFFF00"/>
                </a:solidFill>
                <a:latin typeface="+mj-lt"/>
              </a:rPr>
              <a:t>việc</a:t>
            </a:r>
            <a:r>
              <a:rPr lang="vi-VN" sz="3200" b="1" dirty="0" smtClean="0">
                <a:solidFill>
                  <a:srgbClr val="FFFF00"/>
                </a:solidFill>
                <a:latin typeface="+mj-lt"/>
              </a:rPr>
              <a:t> </a:t>
            </a:r>
            <a:r>
              <a:rPr lang="vi-VN" sz="3200" b="1" dirty="0">
                <a:solidFill>
                  <a:srgbClr val="FFFF00"/>
                </a:solidFill>
                <a:latin typeface="+mj-lt"/>
              </a:rPr>
              <a:t>5</a:t>
            </a:r>
            <a:r>
              <a:rPr lang="vi-VN" sz="3200" b="1" dirty="0">
                <a:solidFill>
                  <a:schemeClr val="bg1"/>
                </a:solidFill>
                <a:latin typeface="+mj-lt"/>
              </a:rPr>
              <a:t>: </a:t>
            </a:r>
            <a:r>
              <a:rPr lang="vi-VN" sz="3200" dirty="0">
                <a:solidFill>
                  <a:schemeClr val="bg1"/>
                </a:solidFill>
                <a:latin typeface="+mj-lt"/>
              </a:rPr>
              <a:t>Lần thử thách 4 (Nước láng giềng cử sứ giả sang kiểm tra xem nước Việt có người tài hay không bằng câu đố: đưa sợi chỉ qua ruột ốc </a:t>
            </a:r>
            <a:endParaRPr lang="en-US" sz="3200" dirty="0" smtClean="0">
              <a:solidFill>
                <a:schemeClr val="bg1"/>
              </a:solidFill>
              <a:latin typeface="+mj-lt"/>
            </a:endParaRPr>
          </a:p>
          <a:p>
            <a:pPr marL="0" indent="0" algn="just">
              <a:buNone/>
            </a:pPr>
            <a:r>
              <a:rPr lang="vi-VN" sz="3200" dirty="0" smtClean="0">
                <a:solidFill>
                  <a:schemeClr val="bg1"/>
                </a:solidFill>
                <a:latin typeface="+mj-lt"/>
              </a:rPr>
              <a:t>- </a:t>
            </a:r>
            <a:r>
              <a:rPr lang="vi-VN" sz="3200" dirty="0">
                <a:solidFill>
                  <a:schemeClr val="bg1"/>
                </a:solidFill>
                <a:latin typeface="+mj-lt"/>
              </a:rPr>
              <a:t>Cậu bé giải đố nhanh chóng bằng 1 bài hát)</a:t>
            </a:r>
          </a:p>
          <a:p>
            <a:pPr algn="just"/>
            <a:r>
              <a:rPr lang="vi-VN" sz="3200" b="1" dirty="0">
                <a:solidFill>
                  <a:srgbClr val="FFFF00"/>
                </a:solidFill>
                <a:latin typeface="+mj-lt"/>
              </a:rPr>
              <a:t>Sự </a:t>
            </a:r>
            <a:r>
              <a:rPr lang="en-US" sz="3200" b="1" dirty="0" err="1" smtClean="0">
                <a:solidFill>
                  <a:srgbClr val="FFFF00"/>
                </a:solidFill>
                <a:latin typeface="+mj-lt"/>
              </a:rPr>
              <a:t>việc</a:t>
            </a:r>
            <a:r>
              <a:rPr lang="vi-VN" sz="3200" b="1" dirty="0" smtClean="0">
                <a:solidFill>
                  <a:srgbClr val="FFFF00"/>
                </a:solidFill>
                <a:latin typeface="+mj-lt"/>
              </a:rPr>
              <a:t> </a:t>
            </a:r>
            <a:r>
              <a:rPr lang="vi-VN" sz="3200" b="1" dirty="0">
                <a:solidFill>
                  <a:srgbClr val="FFFF00"/>
                </a:solidFill>
                <a:latin typeface="+mj-lt"/>
              </a:rPr>
              <a:t>6</a:t>
            </a:r>
            <a:r>
              <a:rPr lang="vi-VN" sz="3200" b="1" dirty="0">
                <a:solidFill>
                  <a:schemeClr val="bg1"/>
                </a:solidFill>
                <a:latin typeface="+mj-lt"/>
              </a:rPr>
              <a:t>:</a:t>
            </a:r>
            <a:r>
              <a:rPr lang="vi-VN" sz="3200" dirty="0">
                <a:solidFill>
                  <a:schemeClr val="bg1"/>
                </a:solidFill>
                <a:latin typeface="+mj-lt"/>
              </a:rPr>
              <a:t> Cậu bé được cả triều đình công nhận tài năng, được phong làm trạng nguyên trẻ tuổi nhất và được xây dinh thự gần cung vua để vua tiện hỏi việc</a:t>
            </a:r>
          </a:p>
          <a:p>
            <a:pPr algn="just"/>
            <a:endParaRPr lang="en-US" sz="3200" dirty="0">
              <a:solidFill>
                <a:schemeClr val="bg1"/>
              </a:solidFill>
              <a:latin typeface="+mj-lt"/>
            </a:endParaRPr>
          </a:p>
        </p:txBody>
      </p:sp>
    </p:spTree>
    <p:extLst>
      <p:ext uri="{BB962C8B-B14F-4D97-AF65-F5344CB8AC3E}">
        <p14:creationId xmlns:p14="http://schemas.microsoft.com/office/powerpoint/2010/main" val="1565642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46" y="457200"/>
            <a:ext cx="11864454" cy="64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6"/>
          <p:cNvSpPr txBox="1">
            <a:spLocks noChangeArrowheads="1"/>
          </p:cNvSpPr>
          <p:nvPr/>
        </p:nvSpPr>
        <p:spPr bwMode="auto">
          <a:xfrm>
            <a:off x="3863975" y="0"/>
            <a:ext cx="511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a:solidFill>
                  <a:srgbClr val="000000"/>
                </a:solidFill>
              </a:rPr>
              <a:t>Sơ đồ tư duy : Em bé thông minh</a:t>
            </a:r>
          </a:p>
        </p:txBody>
      </p:sp>
    </p:spTree>
    <p:extLst>
      <p:ext uri="{BB962C8B-B14F-4D97-AF65-F5344CB8AC3E}">
        <p14:creationId xmlns:p14="http://schemas.microsoft.com/office/powerpoint/2010/main" val="3694294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animEffect transition="in" filter="blinds(horizontal)">
                                      <p:cBhvr>
                                        <p:cTn id="7" dur="500"/>
                                        <p:tgtEl>
                                          <p:spTgt spid="2663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blinds(horizontal)">
                                      <p:cBhvr>
                                        <p:cTn id="10"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46AC-353A-4E40-AF75-63897E07A5E6}"/>
              </a:ext>
            </a:extLst>
          </p:cNvPr>
          <p:cNvSpPr>
            <a:spLocks noGrp="1"/>
          </p:cNvSpPr>
          <p:nvPr>
            <p:ph type="title"/>
          </p:nvPr>
        </p:nvSpPr>
        <p:spPr>
          <a:xfrm>
            <a:off x="838200" y="365125"/>
            <a:ext cx="10515600" cy="2164715"/>
          </a:xfrm>
        </p:spPr>
        <p:txBody>
          <a:bodyPr>
            <a:normAutofit fontScale="90000"/>
          </a:bodyPr>
          <a:lstStyle/>
          <a:p>
            <a:pPr algn="ctr">
              <a:lnSpc>
                <a:spcPct val="150000"/>
              </a:lnSpc>
            </a:pPr>
            <a:r>
              <a:rPr lang="en-US" sz="4400" b="1" kern="100" dirty="0">
                <a:solidFill>
                  <a:srgbClr val="FFFF00"/>
                </a:solidFill>
                <a:effectLst/>
                <a:latin typeface="Times New Roman" panose="02020603050405020304" pitchFamily="18" charset="0"/>
                <a:ea typeface="SimSun" panose="02010600030101010101" pitchFamily="2" charset="-122"/>
              </a:rPr>
              <a:t/>
            </a:r>
            <a:br>
              <a:rPr lang="en-US" sz="4400" b="1" kern="100" dirty="0">
                <a:solidFill>
                  <a:srgbClr val="FFFF00"/>
                </a:solidFill>
                <a:effectLst/>
                <a:latin typeface="Times New Roman" panose="02020603050405020304" pitchFamily="18" charset="0"/>
                <a:ea typeface="SimSun" panose="02010600030101010101" pitchFamily="2" charset="-122"/>
              </a:rPr>
            </a:br>
            <a:r>
              <a:rPr lang="en-US" sz="6000" b="1" kern="100" dirty="0">
                <a:solidFill>
                  <a:srgbClr val="FFFF00"/>
                </a:solidFill>
                <a:effectLst/>
                <a:latin typeface="Times New Roman" panose="02020603050405020304" pitchFamily="18" charset="0"/>
                <a:ea typeface="SimSun" panose="02010600030101010101" pitchFamily="2" charset="-122"/>
              </a:rPr>
              <a:t>CHUYỆN CỔ NƯỚC MÌNH</a:t>
            </a:r>
            <a:r>
              <a:rPr lang="vi-VN" sz="4000" kern="100" dirty="0">
                <a:effectLst/>
                <a:latin typeface="Times New Roman" panose="02020603050405020304" pitchFamily="18" charset="0"/>
                <a:ea typeface="SimSun" panose="02010600030101010101" pitchFamily="2" charset="-122"/>
              </a:rPr>
              <a:t/>
            </a:r>
            <a:br>
              <a:rPr lang="vi-VN" sz="4000" kern="100" dirty="0">
                <a:effectLst/>
                <a:latin typeface="Times New Roman" panose="02020603050405020304" pitchFamily="18" charset="0"/>
                <a:ea typeface="SimSun" panose="02010600030101010101" pitchFamily="2" charset="-122"/>
              </a:rPr>
            </a:br>
            <a:endParaRPr lang="vi-VN" dirty="0"/>
          </a:p>
        </p:txBody>
      </p:sp>
      <p:pic>
        <p:nvPicPr>
          <p:cNvPr id="5" name="Content Placeholder 4">
            <a:extLst>
              <a:ext uri="{FF2B5EF4-FFF2-40B4-BE49-F238E27FC236}">
                <a16:creationId xmlns:a16="http://schemas.microsoft.com/office/drawing/2014/main" id="{FB04DAD3-91C1-457A-AE28-3599BA0FEB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680" y="2529840"/>
            <a:ext cx="10358120" cy="3901122"/>
          </a:xfrm>
        </p:spPr>
      </p:pic>
    </p:spTree>
    <p:extLst>
      <p:ext uri="{BB962C8B-B14F-4D97-AF65-F5344CB8AC3E}">
        <p14:creationId xmlns:p14="http://schemas.microsoft.com/office/powerpoint/2010/main" val="1941280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E67D-C9D9-45B9-9642-5308BBB5691F}"/>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EB2247D2-5B5C-488A-ADE6-E342609597BA}"/>
              </a:ext>
            </a:extLst>
          </p:cNvPr>
          <p:cNvSpPr txBox="1">
            <a:spLocks noGrp="1"/>
          </p:cNvSpPr>
          <p:nvPr>
            <p:ph idx="1"/>
          </p:nvPr>
        </p:nvSpPr>
        <p:spPr>
          <a:xfrm>
            <a:off x="548640" y="1825625"/>
            <a:ext cx="11003280" cy="326453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50000"/>
              </a:lnSpc>
              <a:buNone/>
            </a:pPr>
            <a:r>
              <a:rPr lang="en-US" sz="4000" kern="100" dirty="0" err="1">
                <a:solidFill>
                  <a:schemeClr val="tx1"/>
                </a:solidFill>
                <a:latin typeface="Times New Roman" panose="02020603050405020304" pitchFamily="18" charset="0"/>
                <a:ea typeface="SimSun" panose="02010600030101010101" pitchFamily="2" charset="-122"/>
              </a:rPr>
              <a:t>Nhìn</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hình</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đoán</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tên</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truyện</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cổ</a:t>
            </a:r>
            <a:r>
              <a:rPr lang="en-US" sz="4000" kern="100" dirty="0">
                <a:solidFill>
                  <a:schemeClr val="tx1"/>
                </a:solidFill>
                <a:latin typeface="Times New Roman" panose="02020603050405020304" pitchFamily="18" charset="0"/>
                <a:ea typeface="SimSun" panose="02010600030101010101" pitchFamily="2" charset="-122"/>
              </a:rPr>
              <a:t> </a:t>
            </a:r>
            <a:r>
              <a:rPr lang="en-US" sz="4000" kern="100" dirty="0" err="1">
                <a:solidFill>
                  <a:schemeClr val="tx1"/>
                </a:solidFill>
                <a:latin typeface="Times New Roman" panose="02020603050405020304" pitchFamily="18" charset="0"/>
                <a:ea typeface="SimSun" panose="02010600030101010101" pitchFamily="2" charset="-122"/>
              </a:rPr>
              <a:t>tích</a:t>
            </a:r>
            <a:r>
              <a:rPr lang="en-US" sz="4000" kern="100" dirty="0">
                <a:solidFill>
                  <a:schemeClr val="tx1"/>
                </a:solidFill>
                <a:latin typeface="Times New Roman" panose="02020603050405020304" pitchFamily="18" charset="0"/>
                <a:ea typeface="SimSun" panose="02010600030101010101" pitchFamily="2" charset="-122"/>
              </a:rPr>
              <a:t>!</a:t>
            </a:r>
            <a:endParaRPr lang="vi-VN" sz="4000" kern="100" dirty="0">
              <a:solidFill>
                <a:schemeClr val="tx1"/>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809256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C4AD-E54D-43D1-B0F0-39F9D2C3BAAD}"/>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11EA261-7FFC-4BB8-8835-29ED2DCBA3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67361"/>
            <a:ext cx="10515600" cy="4825999"/>
          </a:xfrm>
        </p:spPr>
      </p:pic>
      <p:sp>
        <p:nvSpPr>
          <p:cNvPr id="6" name="Rectangle 5">
            <a:extLst>
              <a:ext uri="{FF2B5EF4-FFF2-40B4-BE49-F238E27FC236}">
                <a16:creationId xmlns:a16="http://schemas.microsoft.com/office/drawing/2014/main" id="{5F4330E0-0412-4BAF-8CEB-025789D8A399}"/>
              </a:ext>
            </a:extLst>
          </p:cNvPr>
          <p:cNvSpPr/>
          <p:nvPr/>
        </p:nvSpPr>
        <p:spPr>
          <a:xfrm>
            <a:off x="4836160" y="5720080"/>
            <a:ext cx="288544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lgerian" panose="04020705040A02060702" pitchFamily="82" charset="0"/>
                <a:cs typeface="Aharoni" panose="02010803020104030203" pitchFamily="2" charset="-79"/>
              </a:rPr>
              <a:t>SỌ DỪA</a:t>
            </a:r>
            <a:endParaRPr lang="vi-VN" sz="4000" dirty="0">
              <a:solidFill>
                <a:schemeClr val="tx1"/>
              </a:solidFill>
              <a:cs typeface="Aharoni" panose="02010803020104030203" pitchFamily="2" charset="-79"/>
            </a:endParaRPr>
          </a:p>
        </p:txBody>
      </p:sp>
    </p:spTree>
    <p:extLst>
      <p:ext uri="{BB962C8B-B14F-4D97-AF65-F5344CB8AC3E}">
        <p14:creationId xmlns:p14="http://schemas.microsoft.com/office/powerpoint/2010/main" val="230793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17E9-6ECC-4961-BD5D-FF7F3DBC199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ABC6FA76-167D-47A9-B73E-7EC34C976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60400"/>
            <a:ext cx="10515600" cy="4412774"/>
          </a:xfrm>
        </p:spPr>
      </p:pic>
      <p:sp>
        <p:nvSpPr>
          <p:cNvPr id="6" name="Rectangle 5">
            <a:extLst>
              <a:ext uri="{FF2B5EF4-FFF2-40B4-BE49-F238E27FC236}">
                <a16:creationId xmlns:a16="http://schemas.microsoft.com/office/drawing/2014/main" id="{C6C2660F-4AFE-43B8-887F-37C6162CA390}"/>
              </a:ext>
            </a:extLst>
          </p:cNvPr>
          <p:cNvSpPr/>
          <p:nvPr/>
        </p:nvSpPr>
        <p:spPr>
          <a:xfrm>
            <a:off x="4074160" y="5578475"/>
            <a:ext cx="352552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lgerian" panose="04020705040A02060702" pitchFamily="82" charset="0"/>
                <a:cs typeface="Aharoni" panose="02010803020104030203" pitchFamily="2" charset="-79"/>
              </a:rPr>
              <a:t>THẠCH SANH</a:t>
            </a:r>
            <a:endParaRPr lang="vi-VN" sz="4000" dirty="0">
              <a:solidFill>
                <a:schemeClr val="tx1"/>
              </a:solidFill>
              <a:cs typeface="Aharoni" panose="02010803020104030203" pitchFamily="2" charset="-79"/>
            </a:endParaRPr>
          </a:p>
        </p:txBody>
      </p:sp>
    </p:spTree>
    <p:extLst>
      <p:ext uri="{BB962C8B-B14F-4D97-AF65-F5344CB8AC3E}">
        <p14:creationId xmlns:p14="http://schemas.microsoft.com/office/powerpoint/2010/main" val="8841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F0FD-62F6-41C1-9916-D98AAAC8302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38F096F6-5E99-47F7-A123-D27ED167F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36880"/>
            <a:ext cx="10642600" cy="4429443"/>
          </a:xfrm>
        </p:spPr>
      </p:pic>
      <p:sp>
        <p:nvSpPr>
          <p:cNvPr id="6" name="Rectangle 5">
            <a:extLst>
              <a:ext uri="{FF2B5EF4-FFF2-40B4-BE49-F238E27FC236}">
                <a16:creationId xmlns:a16="http://schemas.microsoft.com/office/drawing/2014/main" id="{2B8A5DA5-7A34-4E34-A2F2-D3F9E7D3410A}"/>
              </a:ext>
            </a:extLst>
          </p:cNvPr>
          <p:cNvSpPr/>
          <p:nvPr/>
        </p:nvSpPr>
        <p:spPr>
          <a:xfrm>
            <a:off x="4836160" y="5720080"/>
            <a:ext cx="288544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lgerian" panose="04020705040A02060702" pitchFamily="82" charset="0"/>
                <a:cs typeface="Aharoni" panose="02010803020104030203" pitchFamily="2" charset="-79"/>
              </a:rPr>
              <a:t>CÂY KHẾ</a:t>
            </a:r>
            <a:endParaRPr lang="vi-VN" sz="4000" dirty="0">
              <a:solidFill>
                <a:schemeClr val="tx1"/>
              </a:solidFill>
              <a:cs typeface="Aharoni" panose="02010803020104030203" pitchFamily="2" charset="-79"/>
            </a:endParaRPr>
          </a:p>
        </p:txBody>
      </p:sp>
    </p:spTree>
    <p:extLst>
      <p:ext uri="{BB962C8B-B14F-4D97-AF65-F5344CB8AC3E}">
        <p14:creationId xmlns:p14="http://schemas.microsoft.com/office/powerpoint/2010/main" val="28628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57B0-B902-45F0-BD73-2B91C724FDB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514D81D-D322-4B9A-B2A9-42DB7C6235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4674235"/>
          </a:xfrm>
        </p:spPr>
      </p:pic>
      <p:sp>
        <p:nvSpPr>
          <p:cNvPr id="6" name="Rectangle 5">
            <a:extLst>
              <a:ext uri="{FF2B5EF4-FFF2-40B4-BE49-F238E27FC236}">
                <a16:creationId xmlns:a16="http://schemas.microsoft.com/office/drawing/2014/main" id="{3D81F424-4CE8-4979-9700-309E57498C22}"/>
              </a:ext>
            </a:extLst>
          </p:cNvPr>
          <p:cNvSpPr/>
          <p:nvPr/>
        </p:nvSpPr>
        <p:spPr>
          <a:xfrm>
            <a:off x="4551680" y="5578475"/>
            <a:ext cx="288544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lgerian" panose="04020705040A02060702" pitchFamily="82" charset="0"/>
                <a:cs typeface="Aharoni" panose="02010803020104030203" pitchFamily="2" charset="-79"/>
              </a:rPr>
              <a:t>TẤM CÁM</a:t>
            </a:r>
            <a:endParaRPr lang="vi-VN" sz="4000" dirty="0">
              <a:solidFill>
                <a:schemeClr val="tx1"/>
              </a:solidFill>
              <a:cs typeface="Aharoni" panose="02010803020104030203" pitchFamily="2" charset="-79"/>
            </a:endParaRPr>
          </a:p>
        </p:txBody>
      </p:sp>
    </p:spTree>
    <p:extLst>
      <p:ext uri="{BB962C8B-B14F-4D97-AF65-F5344CB8AC3E}">
        <p14:creationId xmlns:p14="http://schemas.microsoft.com/office/powerpoint/2010/main" val="38588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0E4C-1522-4019-900B-370F63889A1E}"/>
              </a:ext>
            </a:extLst>
          </p:cNvPr>
          <p:cNvSpPr>
            <a:spLocks noGrp="1"/>
          </p:cNvSpPr>
          <p:nvPr>
            <p:ph type="title"/>
          </p:nvPr>
        </p:nvSpPr>
        <p:spPr/>
        <p:txBody>
          <a:bodyPr/>
          <a:lstStyle/>
          <a:p>
            <a:r>
              <a:rPr lang="en-US" b="1" dirty="0" smtClean="0">
                <a:solidFill>
                  <a:schemeClr val="bg1"/>
                </a:solidFill>
                <a:latin typeface="Times New Roman" panose="02020603050405020304" pitchFamily="18" charset="0"/>
                <a:cs typeface="Times New Roman" panose="02020603050405020304" pitchFamily="18" charset="0"/>
              </a:rPr>
              <a:t>I. </a:t>
            </a:r>
            <a:r>
              <a:rPr lang="en-US" b="1" dirty="0" err="1" smtClean="0">
                <a:solidFill>
                  <a:schemeClr val="bg1"/>
                </a:solidFill>
                <a:latin typeface="Times New Roman" panose="02020603050405020304" pitchFamily="18" charset="0"/>
                <a:cs typeface="Times New Roman" panose="02020603050405020304" pitchFamily="18" charset="0"/>
              </a:rPr>
              <a:t>Trải</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nghiệm</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cùng</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văn</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bản</a:t>
            </a:r>
            <a:endParaRPr lang="vi-VN"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3021B8-77C3-4D9D-BE4A-35A57D06E8A1}"/>
              </a:ext>
            </a:extLst>
          </p:cNvPr>
          <p:cNvSpPr>
            <a:spLocks noGrp="1"/>
          </p:cNvSpPr>
          <p:nvPr>
            <p:ph idx="1"/>
          </p:nvPr>
        </p:nvSpPr>
        <p:spPr>
          <a:xfrm>
            <a:off x="838200" y="1825625"/>
            <a:ext cx="6405880" cy="4351338"/>
          </a:xfrm>
        </p:spPr>
        <p:txBody>
          <a:bodyPr/>
          <a:lstStyle/>
          <a:p>
            <a:pPr marL="0" indent="0" algn="just">
              <a:lnSpc>
                <a:spcPct val="150000"/>
              </a:lnSpc>
              <a:buNone/>
            </a:pPr>
            <a:r>
              <a:rPr lang="en-US" sz="3600" b="1" kern="100" dirty="0" smtClean="0">
                <a:solidFill>
                  <a:srgbClr val="FFFF00"/>
                </a:solidFill>
                <a:effectLst/>
                <a:latin typeface="Times New Roman" panose="02020603050405020304" pitchFamily="18" charset="0"/>
                <a:ea typeface="SimSun" panose="02010600030101010101" pitchFamily="2" charset="-122"/>
              </a:rPr>
              <a:t>1. </a:t>
            </a:r>
            <a:r>
              <a:rPr lang="en-US" sz="3600" b="1" kern="100" dirty="0" err="1" smtClean="0">
                <a:solidFill>
                  <a:srgbClr val="FFFF00"/>
                </a:solidFill>
                <a:effectLst/>
                <a:latin typeface="Times New Roman" panose="02020603050405020304" pitchFamily="18" charset="0"/>
                <a:ea typeface="SimSun" panose="02010600030101010101" pitchFamily="2" charset="-122"/>
              </a:rPr>
              <a:t>Kiểu</a:t>
            </a:r>
            <a:r>
              <a:rPr lang="en-US" sz="3600" b="1" kern="100" dirty="0" smtClean="0">
                <a:solidFill>
                  <a:srgbClr val="FFFF00"/>
                </a:solidFill>
                <a:effectLst/>
                <a:latin typeface="Times New Roman" panose="02020603050405020304" pitchFamily="18" charset="0"/>
                <a:ea typeface="SimSun" panose="02010600030101010101" pitchFamily="2" charset="-122"/>
              </a:rPr>
              <a:t> </a:t>
            </a:r>
            <a:r>
              <a:rPr lang="en-US" sz="3600" b="1" kern="100" dirty="0" err="1" smtClean="0">
                <a:solidFill>
                  <a:srgbClr val="FFFF00"/>
                </a:solidFill>
                <a:effectLst/>
                <a:latin typeface="Times New Roman" panose="02020603050405020304" pitchFamily="18" charset="0"/>
                <a:ea typeface="SimSun" panose="02010600030101010101" pitchFamily="2" charset="-122"/>
              </a:rPr>
              <a:t>nhân</a:t>
            </a:r>
            <a:r>
              <a:rPr lang="en-US" sz="3600" b="1" kern="100" dirty="0" smtClean="0">
                <a:solidFill>
                  <a:srgbClr val="FFFF00"/>
                </a:solidFill>
                <a:effectLst/>
                <a:latin typeface="Times New Roman" panose="02020603050405020304" pitchFamily="18" charset="0"/>
                <a:ea typeface="SimSun" panose="02010600030101010101" pitchFamily="2" charset="-122"/>
              </a:rPr>
              <a:t> </a:t>
            </a:r>
            <a:r>
              <a:rPr lang="en-US" sz="3600" b="1" kern="100" dirty="0" err="1" smtClean="0">
                <a:solidFill>
                  <a:srgbClr val="FFFF00"/>
                </a:solidFill>
                <a:effectLst/>
                <a:latin typeface="Times New Roman" panose="02020603050405020304" pitchFamily="18" charset="0"/>
                <a:ea typeface="SimSun" panose="02010600030101010101" pitchFamily="2" charset="-122"/>
              </a:rPr>
              <a:t>vật</a:t>
            </a:r>
            <a:endParaRPr lang="en-US" sz="3600" kern="100" dirty="0">
              <a:solidFill>
                <a:srgbClr val="FFFF00"/>
              </a:solidFill>
              <a:latin typeface="Times New Roman" panose="02020603050405020304" pitchFamily="18" charset="0"/>
              <a:ea typeface="SimSun" panose="02010600030101010101" pitchFamily="2" charset="-122"/>
            </a:endParaRPr>
          </a:p>
          <a:p>
            <a:pPr marL="0" indent="0" algn="just">
              <a:lnSpc>
                <a:spcPct val="150000"/>
              </a:lnSpc>
              <a:buNone/>
            </a:pPr>
            <a:r>
              <a:rPr lang="en-US" sz="3600" b="1" kern="100" dirty="0" err="1" smtClean="0">
                <a:solidFill>
                  <a:schemeClr val="bg1"/>
                </a:solidFill>
                <a:effectLst/>
                <a:latin typeface="Times New Roman" panose="02020603050405020304" pitchFamily="18" charset="0"/>
                <a:ea typeface="SimSun" panose="02010600030101010101" pitchFamily="2" charset="-122"/>
              </a:rPr>
              <a:t>Nhân</a:t>
            </a:r>
            <a:r>
              <a:rPr lang="en-US" sz="3600" b="1" kern="100" dirty="0" smtClean="0">
                <a:solidFill>
                  <a:schemeClr val="bg1"/>
                </a:solidFill>
                <a:effectLst/>
                <a:latin typeface="Times New Roman" panose="02020603050405020304" pitchFamily="18" charset="0"/>
                <a:ea typeface="SimSun" panose="02010600030101010101" pitchFamily="2" charset="-122"/>
              </a:rPr>
              <a:t> </a:t>
            </a:r>
            <a:r>
              <a:rPr lang="en-US" sz="3600" b="1" kern="100" dirty="0" err="1" smtClean="0">
                <a:solidFill>
                  <a:schemeClr val="bg1"/>
                </a:solidFill>
                <a:effectLst/>
                <a:latin typeface="Times New Roman" panose="02020603050405020304" pitchFamily="18" charset="0"/>
                <a:ea typeface="SimSun" panose="02010600030101010101" pitchFamily="2" charset="-122"/>
              </a:rPr>
              <a:t>vật</a:t>
            </a:r>
            <a:r>
              <a:rPr lang="en-US" sz="3600" b="1" kern="100" dirty="0" smtClean="0">
                <a:solidFill>
                  <a:schemeClr val="bg1"/>
                </a:solidFill>
                <a:effectLst/>
                <a:latin typeface="Times New Roman" panose="02020603050405020304" pitchFamily="18" charset="0"/>
                <a:ea typeface="SimSun" panose="02010600030101010101" pitchFamily="2" charset="-122"/>
              </a:rPr>
              <a:t>: </a:t>
            </a:r>
            <a:r>
              <a:rPr lang="en-US" sz="3600" b="1" kern="100" dirty="0" err="1">
                <a:solidFill>
                  <a:schemeClr val="bg1"/>
                </a:solidFill>
                <a:latin typeface="Times New Roman" panose="02020603050405020304" pitchFamily="18" charset="0"/>
                <a:ea typeface="SimSun" panose="02010600030101010101" pitchFamily="2" charset="-122"/>
              </a:rPr>
              <a:t>N</a:t>
            </a:r>
            <a:r>
              <a:rPr lang="en-US" sz="3600" b="1" kern="100" dirty="0" err="1" smtClean="0">
                <a:solidFill>
                  <a:schemeClr val="bg1"/>
                </a:solidFill>
                <a:effectLst/>
                <a:latin typeface="Times New Roman" panose="02020603050405020304" pitchFamily="18" charset="0"/>
                <a:ea typeface="SimSun" panose="02010600030101010101" pitchFamily="2" charset="-122"/>
              </a:rPr>
              <a:t>gười</a:t>
            </a:r>
            <a:r>
              <a:rPr lang="en-US" sz="3600" b="1" kern="100" dirty="0" smtClean="0">
                <a:solidFill>
                  <a:schemeClr val="bg1"/>
                </a:solidFill>
                <a:effectLst/>
                <a:latin typeface="Times New Roman" panose="02020603050405020304" pitchFamily="18" charset="0"/>
                <a:ea typeface="SimSun" panose="02010600030101010101" pitchFamily="2" charset="-122"/>
              </a:rPr>
              <a:t> </a:t>
            </a:r>
            <a:r>
              <a:rPr lang="en-US" sz="3600" b="1" kern="100" dirty="0" err="1" smtClean="0">
                <a:solidFill>
                  <a:schemeClr val="bg1"/>
                </a:solidFill>
                <a:effectLst/>
                <a:latin typeface="Times New Roman" panose="02020603050405020304" pitchFamily="18" charset="0"/>
                <a:ea typeface="SimSun" panose="02010600030101010101" pitchFamily="2" charset="-122"/>
              </a:rPr>
              <a:t>thông</a:t>
            </a:r>
            <a:r>
              <a:rPr lang="en-US" sz="3600" b="1" kern="100" dirty="0" smtClean="0">
                <a:solidFill>
                  <a:schemeClr val="bg1"/>
                </a:solidFill>
                <a:effectLst/>
                <a:latin typeface="Times New Roman" panose="02020603050405020304" pitchFamily="18" charset="0"/>
                <a:ea typeface="SimSun" panose="02010600030101010101" pitchFamily="2" charset="-122"/>
              </a:rPr>
              <a:t> minh.</a:t>
            </a:r>
            <a:endParaRPr lang="vi-VN" sz="3600" b="1" kern="100" dirty="0">
              <a:solidFill>
                <a:schemeClr val="bg1"/>
              </a:solidFill>
              <a:effectLst/>
              <a:latin typeface="Times New Roman" panose="02020603050405020304" pitchFamily="18" charset="0"/>
              <a:ea typeface="SimSun" panose="02010600030101010101" pitchFamily="2" charset="-122"/>
            </a:endParaRPr>
          </a:p>
          <a:p>
            <a:pPr marL="0" indent="0">
              <a:buNone/>
            </a:pPr>
            <a:endParaRPr lang="vi-VN" dirty="0"/>
          </a:p>
        </p:txBody>
      </p:sp>
      <p:sp>
        <p:nvSpPr>
          <p:cNvPr id="4" name="Thought Bubble: Cloud 3">
            <a:extLst>
              <a:ext uri="{FF2B5EF4-FFF2-40B4-BE49-F238E27FC236}">
                <a16:creationId xmlns:a16="http://schemas.microsoft.com/office/drawing/2014/main" id="{D7402E67-4161-4420-937E-FF592F932DFF}"/>
              </a:ext>
            </a:extLst>
          </p:cNvPr>
          <p:cNvSpPr/>
          <p:nvPr/>
        </p:nvSpPr>
        <p:spPr>
          <a:xfrm>
            <a:off x="7244080" y="365125"/>
            <a:ext cx="4861939" cy="324103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i="1" kern="100" smtClean="0">
                <a:solidFill>
                  <a:srgbClr val="000000"/>
                </a:solidFill>
                <a:latin typeface="Times New Roman" panose="02020603050405020304" pitchFamily="18" charset="0"/>
                <a:ea typeface="SimSun" panose="02010600030101010101" pitchFamily="2" charset="-122"/>
              </a:rPr>
              <a:t>Truyện Em bé thông minh kể về kiểu nhân vật nào trong truyện cổ tích?</a:t>
            </a:r>
            <a:endParaRPr lang="vi-VN" sz="2800" kern="100" dirty="0">
              <a:solidFill>
                <a:prstClr val="white"/>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1770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F625-0883-47B4-8466-0DEB3C25431F}"/>
              </a:ext>
            </a:extLst>
          </p:cNvPr>
          <p:cNvSpPr>
            <a:spLocks noGrp="1"/>
          </p:cNvSpPr>
          <p:nvPr>
            <p:ph type="title"/>
          </p:nvPr>
        </p:nvSpPr>
        <p:spPr/>
        <p:txBody>
          <a:bodyPr/>
          <a:lstStyle/>
          <a:p>
            <a:endParaRPr lang="vi-VN" dirty="0"/>
          </a:p>
        </p:txBody>
      </p:sp>
      <p:sp>
        <p:nvSpPr>
          <p:cNvPr id="3" name="Content Placeholder 2">
            <a:extLst>
              <a:ext uri="{FF2B5EF4-FFF2-40B4-BE49-F238E27FC236}">
                <a16:creationId xmlns:a16="http://schemas.microsoft.com/office/drawing/2014/main" id="{834B1DDC-29B6-4478-B4F0-333B39BCBB84}"/>
              </a:ext>
            </a:extLst>
          </p:cNvPr>
          <p:cNvSpPr>
            <a:spLocks noGrp="1"/>
          </p:cNvSpPr>
          <p:nvPr>
            <p:ph idx="1"/>
          </p:nvPr>
        </p:nvSpPr>
        <p:spPr>
          <a:xfrm>
            <a:off x="838200" y="680720"/>
            <a:ext cx="10515600" cy="5496243"/>
          </a:xfrm>
        </p:spPr>
        <p:txBody>
          <a:bodyPr/>
          <a:lstStyle/>
          <a:p>
            <a:pPr marL="342900" lvl="0" indent="-342900" algn="just">
              <a:lnSpc>
                <a:spcPct val="150000"/>
              </a:lnSpc>
              <a:buFont typeface="+mj-lt"/>
              <a:buAutoNum type="arabicPeriod"/>
            </a:pPr>
            <a:r>
              <a:rPr lang="en-US" sz="3600" b="1" kern="100" dirty="0">
                <a:solidFill>
                  <a:srgbClr val="FFFF00"/>
                </a:solidFill>
                <a:effectLst/>
                <a:latin typeface="Times New Roman" panose="02020603050405020304" pitchFamily="18" charset="0"/>
                <a:ea typeface="SimSun" panose="02010600030101010101" pitchFamily="2" charset="-122"/>
              </a:rPr>
              <a:t> </a:t>
            </a:r>
            <a:r>
              <a:rPr lang="en-US" sz="3600" b="1" kern="100" dirty="0" err="1">
                <a:solidFill>
                  <a:srgbClr val="FFFF00"/>
                </a:solidFill>
                <a:effectLst/>
                <a:latin typeface="Times New Roman" panose="02020603050405020304" pitchFamily="18" charset="0"/>
                <a:ea typeface="SimSun" panose="02010600030101010101" pitchFamily="2" charset="-122"/>
              </a:rPr>
              <a:t>Lí</a:t>
            </a:r>
            <a:r>
              <a:rPr lang="en-US" sz="3600" b="1" kern="100" dirty="0">
                <a:solidFill>
                  <a:srgbClr val="FFFF00"/>
                </a:solidFill>
                <a:effectLst/>
                <a:latin typeface="Times New Roman" panose="02020603050405020304" pitchFamily="18" charset="0"/>
                <a:ea typeface="SimSun" panose="02010600030101010101" pitchFamily="2" charset="-122"/>
              </a:rPr>
              <a:t> do </a:t>
            </a:r>
            <a:r>
              <a:rPr lang="en-US" sz="3600" b="1" kern="100" dirty="0" err="1">
                <a:solidFill>
                  <a:srgbClr val="FFFF00"/>
                </a:solidFill>
                <a:effectLst/>
                <a:latin typeface="Times New Roman" panose="02020603050405020304" pitchFamily="18" charset="0"/>
                <a:ea typeface="SimSun" panose="02010600030101010101" pitchFamily="2" charset="-122"/>
              </a:rPr>
              <a:t>tác</a:t>
            </a:r>
            <a:r>
              <a:rPr lang="en-US" sz="3600" b="1" kern="100" dirty="0">
                <a:solidFill>
                  <a:srgbClr val="FFFF00"/>
                </a:solidFill>
                <a:effectLst/>
                <a:latin typeface="Times New Roman" panose="02020603050405020304" pitchFamily="18" charset="0"/>
                <a:ea typeface="SimSun" panose="02010600030101010101" pitchFamily="2" charset="-122"/>
              </a:rPr>
              <a:t> </a:t>
            </a:r>
            <a:r>
              <a:rPr lang="en-US" sz="3600" b="1" kern="100" dirty="0" err="1">
                <a:solidFill>
                  <a:srgbClr val="FFFF00"/>
                </a:solidFill>
                <a:effectLst/>
                <a:latin typeface="Times New Roman" panose="02020603050405020304" pitchFamily="18" charset="0"/>
                <a:ea typeface="SimSun" panose="02010600030101010101" pitchFamily="2" charset="-122"/>
              </a:rPr>
              <a:t>giả</a:t>
            </a:r>
            <a:r>
              <a:rPr lang="en-US" sz="3600" b="1" kern="100" dirty="0">
                <a:solidFill>
                  <a:srgbClr val="FFFF00"/>
                </a:solidFill>
                <a:effectLst/>
                <a:latin typeface="Times New Roman" panose="02020603050405020304" pitchFamily="18" charset="0"/>
                <a:ea typeface="SimSun" panose="02010600030101010101" pitchFamily="2" charset="-122"/>
              </a:rPr>
              <a:t> </a:t>
            </a:r>
            <a:r>
              <a:rPr lang="en-US" sz="3600" b="1" kern="100" dirty="0" err="1">
                <a:solidFill>
                  <a:srgbClr val="FFFF00"/>
                </a:solidFill>
                <a:effectLst/>
                <a:latin typeface="Times New Roman" panose="02020603050405020304" pitchFamily="18" charset="0"/>
                <a:ea typeface="SimSun" panose="02010600030101010101" pitchFamily="2" charset="-122"/>
              </a:rPr>
              <a:t>yêu</a:t>
            </a:r>
            <a:r>
              <a:rPr lang="en-US" sz="3600" b="1" kern="100" dirty="0">
                <a:solidFill>
                  <a:srgbClr val="FFFF00"/>
                </a:solidFill>
                <a:effectLst/>
                <a:latin typeface="Times New Roman" panose="02020603050405020304" pitchFamily="18" charset="0"/>
                <a:ea typeface="SimSun" panose="02010600030101010101" pitchFamily="2" charset="-122"/>
              </a:rPr>
              <a:t> </a:t>
            </a:r>
            <a:r>
              <a:rPr lang="en-US" sz="3600" b="1" kern="100" dirty="0" err="1">
                <a:solidFill>
                  <a:srgbClr val="FFFF00"/>
                </a:solidFill>
                <a:effectLst/>
                <a:latin typeface="Times New Roman" panose="02020603050405020304" pitchFamily="18" charset="0"/>
                <a:ea typeface="SimSun" panose="02010600030101010101" pitchFamily="2" charset="-122"/>
              </a:rPr>
              <a:t>chuyện</a:t>
            </a:r>
            <a:r>
              <a:rPr lang="en-US" sz="3600" b="1" kern="100" dirty="0">
                <a:solidFill>
                  <a:srgbClr val="FFFF00"/>
                </a:solidFill>
                <a:effectLst/>
                <a:latin typeface="Times New Roman" panose="02020603050405020304" pitchFamily="18" charset="0"/>
                <a:ea typeface="SimSun" panose="02010600030101010101" pitchFamily="2" charset="-122"/>
              </a:rPr>
              <a:t> </a:t>
            </a:r>
            <a:r>
              <a:rPr lang="en-US" sz="3600" b="1" kern="100" dirty="0" err="1">
                <a:solidFill>
                  <a:srgbClr val="FFFF00"/>
                </a:solidFill>
                <a:effectLst/>
                <a:latin typeface="Times New Roman" panose="02020603050405020304" pitchFamily="18" charset="0"/>
                <a:ea typeface="SimSun" panose="02010600030101010101" pitchFamily="2" charset="-122"/>
              </a:rPr>
              <a:t>cổ</a:t>
            </a:r>
            <a:r>
              <a:rPr lang="en-US" sz="3600" b="1" kern="100" dirty="0">
                <a:solidFill>
                  <a:srgbClr val="FFFF00"/>
                </a:solidFill>
                <a:effectLst/>
                <a:latin typeface="Times New Roman" panose="02020603050405020304" pitchFamily="18" charset="0"/>
                <a:ea typeface="SimSun" panose="02010600030101010101" pitchFamily="2" charset="-122"/>
              </a:rPr>
              <a:t> </a:t>
            </a:r>
            <a:r>
              <a:rPr lang="en-US" sz="3600" b="1" kern="100" dirty="0" err="1">
                <a:solidFill>
                  <a:srgbClr val="FFFF00"/>
                </a:solidFill>
                <a:effectLst/>
                <a:latin typeface="Times New Roman" panose="02020603050405020304" pitchFamily="18" charset="0"/>
                <a:ea typeface="SimSun" panose="02010600030101010101" pitchFamily="2" charset="-122"/>
              </a:rPr>
              <a:t>nước</a:t>
            </a:r>
            <a:r>
              <a:rPr lang="en-US" sz="3600" b="1" kern="100" dirty="0">
                <a:solidFill>
                  <a:srgbClr val="FFFF00"/>
                </a:solidFill>
                <a:effectLst/>
                <a:latin typeface="Times New Roman" panose="02020603050405020304" pitchFamily="18" charset="0"/>
                <a:ea typeface="SimSun" panose="02010600030101010101" pitchFamily="2" charset="-122"/>
              </a:rPr>
              <a:t> </a:t>
            </a:r>
            <a:r>
              <a:rPr lang="en-US" sz="3600" b="1" kern="100" dirty="0" err="1">
                <a:solidFill>
                  <a:srgbClr val="FFFF00"/>
                </a:solidFill>
                <a:effectLst/>
                <a:latin typeface="Times New Roman" panose="02020603050405020304" pitchFamily="18" charset="0"/>
                <a:ea typeface="SimSun" panose="02010600030101010101" pitchFamily="2" charset="-122"/>
              </a:rPr>
              <a:t>nhà</a:t>
            </a:r>
            <a:endParaRPr lang="vi-VN" sz="3600" kern="100" dirty="0">
              <a:solidFill>
                <a:srgbClr val="FFFF00"/>
              </a:solidFill>
              <a:effectLst/>
              <a:latin typeface="Times New Roman" panose="02020603050405020304" pitchFamily="18" charset="0"/>
              <a:ea typeface="SimSun" panose="02010600030101010101" pitchFamily="2" charset="-122"/>
            </a:endParaRPr>
          </a:p>
          <a:p>
            <a:pPr marL="0" indent="0">
              <a:buNone/>
            </a:pPr>
            <a:endParaRPr lang="vi-VN" dirty="0"/>
          </a:p>
        </p:txBody>
      </p:sp>
      <p:sp>
        <p:nvSpPr>
          <p:cNvPr id="5" name="Content Placeholder 3">
            <a:extLst>
              <a:ext uri="{FF2B5EF4-FFF2-40B4-BE49-F238E27FC236}">
                <a16:creationId xmlns:a16="http://schemas.microsoft.com/office/drawing/2014/main" id="{4ED001F0-12EA-4309-96F4-C8146F1A173B}"/>
              </a:ext>
            </a:extLst>
          </p:cNvPr>
          <p:cNvSpPr txBox="1">
            <a:spLocks/>
          </p:cNvSpPr>
          <p:nvPr/>
        </p:nvSpPr>
        <p:spPr>
          <a:xfrm>
            <a:off x="970280" y="1767840"/>
            <a:ext cx="10515600" cy="430783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a:lnSpc>
                <a:spcPct val="150000"/>
              </a:lnSpc>
              <a:buNone/>
            </a:pPr>
            <a:r>
              <a:rPr lang="en-US" sz="4000" i="1" kern="100" dirty="0" err="1">
                <a:solidFill>
                  <a:schemeClr val="tx1"/>
                </a:solidFill>
                <a:latin typeface="Times New Roman" panose="02020603050405020304" pitchFamily="18" charset="0"/>
                <a:ea typeface="SimSun" panose="02010600030101010101" pitchFamily="2" charset="-122"/>
              </a:rPr>
              <a:t>Thảo</a:t>
            </a:r>
            <a:r>
              <a:rPr lang="en-US" sz="4000" i="1" kern="100" dirty="0">
                <a:solidFill>
                  <a:schemeClr val="tx1"/>
                </a:solidFill>
                <a:latin typeface="Times New Roman" panose="02020603050405020304" pitchFamily="18" charset="0"/>
                <a:ea typeface="SimSun" panose="02010600030101010101" pitchFamily="2" charset="-122"/>
              </a:rPr>
              <a:t> </a:t>
            </a:r>
            <a:r>
              <a:rPr lang="en-US" sz="4000" i="1" kern="100" dirty="0" err="1">
                <a:solidFill>
                  <a:schemeClr val="tx1"/>
                </a:solidFill>
                <a:latin typeface="Times New Roman" panose="02020603050405020304" pitchFamily="18" charset="0"/>
                <a:ea typeface="SimSun" panose="02010600030101010101" pitchFamily="2" charset="-122"/>
              </a:rPr>
              <a:t>luận</a:t>
            </a:r>
            <a:r>
              <a:rPr lang="en-US" sz="4000" i="1" kern="100" dirty="0">
                <a:solidFill>
                  <a:schemeClr val="tx1"/>
                </a:solidFill>
                <a:latin typeface="Times New Roman" panose="02020603050405020304" pitchFamily="18" charset="0"/>
                <a:ea typeface="SimSun" panose="02010600030101010101" pitchFamily="2" charset="-122"/>
              </a:rPr>
              <a:t> </a:t>
            </a:r>
            <a:r>
              <a:rPr lang="en-US" sz="4000" i="1" kern="100" dirty="0" err="1">
                <a:solidFill>
                  <a:schemeClr val="tx1"/>
                </a:solidFill>
                <a:latin typeface="Times New Roman" panose="02020603050405020304" pitchFamily="18" charset="0"/>
                <a:ea typeface="SimSun" panose="02010600030101010101" pitchFamily="2" charset="-122"/>
              </a:rPr>
              <a:t>nhóm</a:t>
            </a:r>
            <a:r>
              <a:rPr lang="en-US" sz="4000" i="1" kern="100" dirty="0">
                <a:solidFill>
                  <a:schemeClr val="tx1"/>
                </a:solidFill>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Tìm</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những</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từ</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ngữ</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trong</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bài</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thơ</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cho</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biết</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lí</a:t>
            </a:r>
            <a:r>
              <a:rPr lang="en-US" sz="4000" i="1" kern="100" dirty="0">
                <a:solidFill>
                  <a:schemeClr val="tx1"/>
                </a:solidFill>
                <a:effectLst/>
                <a:latin typeface="Times New Roman" panose="02020603050405020304" pitchFamily="18" charset="0"/>
                <a:ea typeface="SimSun" panose="02010600030101010101" pitchFamily="2" charset="-122"/>
              </a:rPr>
              <a:t> do </a:t>
            </a:r>
            <a:r>
              <a:rPr lang="en-US" sz="4000" i="1" kern="100" dirty="0" err="1">
                <a:solidFill>
                  <a:schemeClr val="tx1"/>
                </a:solidFill>
                <a:effectLst/>
                <a:latin typeface="Times New Roman" panose="02020603050405020304" pitchFamily="18" charset="0"/>
                <a:ea typeface="SimSun" panose="02010600030101010101" pitchFamily="2" charset="-122"/>
              </a:rPr>
              <a:t>tác</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giả</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yêu</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truyện</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cổ</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nước</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nhà</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Em</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đã</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đọc</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những</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truyện</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cổ</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nào</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dạy</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cho</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em</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những</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phẩm</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chất</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mà</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tác</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giả</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nhắc</a:t>
            </a:r>
            <a:r>
              <a:rPr lang="en-US" sz="4000" i="1" kern="100" dirty="0">
                <a:solidFill>
                  <a:schemeClr val="tx1"/>
                </a:solidFill>
                <a:effectLst/>
                <a:latin typeface="Times New Roman" panose="02020603050405020304" pitchFamily="18" charset="0"/>
                <a:ea typeface="SimSun" panose="02010600030101010101" pitchFamily="2" charset="-122"/>
              </a:rPr>
              <a:t> </a:t>
            </a:r>
            <a:r>
              <a:rPr lang="en-US" sz="4000" i="1" kern="100" dirty="0" err="1">
                <a:solidFill>
                  <a:schemeClr val="tx1"/>
                </a:solidFill>
                <a:effectLst/>
                <a:latin typeface="Times New Roman" panose="02020603050405020304" pitchFamily="18" charset="0"/>
                <a:ea typeface="SimSun" panose="02010600030101010101" pitchFamily="2" charset="-122"/>
              </a:rPr>
              <a:t>đến</a:t>
            </a:r>
            <a:r>
              <a:rPr lang="en-US" sz="4000" i="1" kern="100" dirty="0">
                <a:solidFill>
                  <a:schemeClr val="tx1"/>
                </a:solidFill>
                <a:effectLst/>
                <a:latin typeface="Times New Roman" panose="02020603050405020304" pitchFamily="18" charset="0"/>
                <a:ea typeface="SimSun" panose="02010600030101010101" pitchFamily="2" charset="-122"/>
              </a:rPr>
              <a:t>?</a:t>
            </a:r>
            <a:endParaRPr lang="vi-VN" sz="4000" kern="100" dirty="0">
              <a:solidFill>
                <a:schemeClr val="tx1"/>
              </a:solidFill>
              <a:effectLst/>
              <a:latin typeface="Times New Roman" panose="02020603050405020304" pitchFamily="18" charset="0"/>
              <a:ea typeface="SimSun" panose="02010600030101010101" pitchFamily="2" charset="-122"/>
            </a:endParaRPr>
          </a:p>
          <a:p>
            <a:pPr algn="just">
              <a:lnSpc>
                <a:spcPct val="150000"/>
              </a:lnSpc>
            </a:pPr>
            <a:endParaRPr lang="vi-VN" sz="1600"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91027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39F9-CE3B-42DA-B944-B5C2DC4CB55A}"/>
              </a:ext>
            </a:extLst>
          </p:cNvPr>
          <p:cNvSpPr>
            <a:spLocks noGrp="1"/>
          </p:cNvSpPr>
          <p:nvPr>
            <p:ph type="title"/>
          </p:nvPr>
        </p:nvSpPr>
        <p:spPr/>
        <p:txBody>
          <a:bodyPr/>
          <a:lstStyle/>
          <a:p>
            <a:endParaRPr lang="vi-VN"/>
          </a:p>
        </p:txBody>
      </p:sp>
      <p:pic>
        <p:nvPicPr>
          <p:cNvPr id="4" name="Content Placeholder 3">
            <a:extLst>
              <a:ext uri="{FF2B5EF4-FFF2-40B4-BE49-F238E27FC236}">
                <a16:creationId xmlns:a16="http://schemas.microsoft.com/office/drawing/2014/main" id="{375FEE03-7B75-45BA-98B9-3E3B88FEE298}"/>
              </a:ext>
            </a:extLst>
          </p:cNvPr>
          <p:cNvPicPr>
            <a:picLocks noGrp="1" noChangeAspect="1"/>
          </p:cNvPicPr>
          <p:nvPr>
            <p:ph idx="1"/>
          </p:nvPr>
        </p:nvPicPr>
        <p:blipFill>
          <a:blip r:embed="rId2"/>
          <a:stretch>
            <a:fillRect/>
          </a:stretch>
        </p:blipFill>
        <p:spPr>
          <a:xfrm>
            <a:off x="1480928" y="2175383"/>
            <a:ext cx="9230144" cy="3651821"/>
          </a:xfrm>
          <a:prstGeom prst="rect">
            <a:avLst/>
          </a:prstGeom>
        </p:spPr>
      </p:pic>
    </p:spTree>
    <p:extLst>
      <p:ext uri="{BB962C8B-B14F-4D97-AF65-F5344CB8AC3E}">
        <p14:creationId xmlns:p14="http://schemas.microsoft.com/office/powerpoint/2010/main" val="943683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10A7-F657-4518-9925-7A066AD55506}"/>
              </a:ext>
            </a:extLst>
          </p:cNvPr>
          <p:cNvSpPr>
            <a:spLocks noGrp="1"/>
          </p:cNvSpPr>
          <p:nvPr>
            <p:ph type="title"/>
          </p:nvPr>
        </p:nvSpPr>
        <p:spPr/>
        <p:txBody>
          <a:bodyPr/>
          <a:lstStyle/>
          <a:p>
            <a:endParaRPr lang="vi-VN" dirty="0"/>
          </a:p>
        </p:txBody>
      </p:sp>
      <p:sp>
        <p:nvSpPr>
          <p:cNvPr id="3" name="Content Placeholder 2">
            <a:extLst>
              <a:ext uri="{FF2B5EF4-FFF2-40B4-BE49-F238E27FC236}">
                <a16:creationId xmlns:a16="http://schemas.microsoft.com/office/drawing/2014/main" id="{C4DC0BC9-F0A2-43D6-A5EC-CD8C2CD7CEBD}"/>
              </a:ext>
            </a:extLst>
          </p:cNvPr>
          <p:cNvSpPr>
            <a:spLocks noGrp="1"/>
          </p:cNvSpPr>
          <p:nvPr>
            <p:ph idx="1"/>
          </p:nvPr>
        </p:nvSpPr>
        <p:spPr>
          <a:xfrm>
            <a:off x="838200" y="497840"/>
            <a:ext cx="10515600" cy="5679123"/>
          </a:xfrm>
        </p:spPr>
        <p:txBody>
          <a:bodyPr>
            <a:normAutofit fontScale="85000" lnSpcReduction="10000"/>
          </a:bodyPr>
          <a:lstStyle/>
          <a:p>
            <a:pPr marL="0" indent="0" algn="just">
              <a:lnSpc>
                <a:spcPct val="150000"/>
              </a:lnSpc>
              <a:buNone/>
            </a:pPr>
            <a:r>
              <a:rPr lang="en-US" sz="3200" b="1" kern="100" dirty="0">
                <a:solidFill>
                  <a:srgbClr val="FFFF00"/>
                </a:solidFill>
                <a:effectLst/>
                <a:latin typeface="Times New Roman" panose="02020603050405020304" pitchFamily="18" charset="0"/>
                <a:ea typeface="SimSun" panose="02010600030101010101" pitchFamily="2" charset="-122"/>
              </a:rPr>
              <a:t>2. </a:t>
            </a:r>
            <a:r>
              <a:rPr lang="en-US" sz="3200" b="1" kern="100" dirty="0" err="1">
                <a:solidFill>
                  <a:srgbClr val="FFFF00"/>
                </a:solidFill>
                <a:effectLst/>
                <a:latin typeface="Times New Roman" panose="02020603050405020304" pitchFamily="18" charset="0"/>
                <a:ea typeface="SimSun" panose="02010600030101010101" pitchFamily="2" charset="-122"/>
              </a:rPr>
              <a:t>Lí</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giải</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cách</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hiểu</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về</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từ</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ngữ</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câu</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thơ</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đoạn</a:t>
            </a:r>
            <a:r>
              <a:rPr lang="en-US" sz="3200" b="1" kern="100" dirty="0">
                <a:solidFill>
                  <a:srgbClr val="FFFF00"/>
                </a:solidFill>
                <a:effectLst/>
                <a:latin typeface="Times New Roman" panose="02020603050405020304" pitchFamily="18" charset="0"/>
                <a:ea typeface="SimSun" panose="02010600030101010101" pitchFamily="2" charset="-122"/>
              </a:rPr>
              <a:t> </a:t>
            </a:r>
            <a:r>
              <a:rPr lang="en-US" sz="3200" b="1" kern="100" dirty="0" err="1">
                <a:solidFill>
                  <a:srgbClr val="FFFF00"/>
                </a:solidFill>
                <a:effectLst/>
                <a:latin typeface="Times New Roman" panose="02020603050405020304" pitchFamily="18" charset="0"/>
                <a:ea typeface="SimSun" panose="02010600030101010101" pitchFamily="2" charset="-122"/>
              </a:rPr>
              <a:t>thơ</a:t>
            </a:r>
            <a:r>
              <a:rPr lang="en-US" sz="3200" i="1" kern="100" dirty="0">
                <a:solidFill>
                  <a:srgbClr val="FFFF00"/>
                </a:solidFill>
                <a:effectLst/>
                <a:latin typeface="Times New Roman" panose="02020603050405020304" pitchFamily="18" charset="0"/>
                <a:ea typeface="SimSun" panose="02010600030101010101" pitchFamily="2" charset="-122"/>
              </a:rPr>
              <a:t> </a:t>
            </a:r>
            <a:endParaRPr lang="vi-VN" sz="3200" kern="100" dirty="0">
              <a:solidFill>
                <a:srgbClr val="FFFF00"/>
              </a:solidFill>
              <a:effectLst/>
              <a:latin typeface="Times New Roman" panose="02020603050405020304" pitchFamily="18" charset="0"/>
              <a:ea typeface="SimSun" panose="02010600030101010101" pitchFamily="2" charset="-122"/>
            </a:endParaRPr>
          </a:p>
          <a:p>
            <a:pPr algn="just">
              <a:lnSpc>
                <a:spcPct val="150000"/>
              </a:lnSpc>
            </a:pPr>
            <a:r>
              <a:rPr lang="en-US" sz="3200" b="1" kern="100" dirty="0" err="1">
                <a:solidFill>
                  <a:schemeClr val="bg1"/>
                </a:solidFill>
                <a:effectLst/>
                <a:latin typeface="Times New Roman" panose="02020603050405020304" pitchFamily="18" charset="0"/>
                <a:ea typeface="SimSun" panose="02010600030101010101" pitchFamily="2" charset="-122"/>
              </a:rPr>
              <a:t>Nhóm</a:t>
            </a:r>
            <a:r>
              <a:rPr lang="en-US" sz="3200" b="1" kern="100" dirty="0">
                <a:solidFill>
                  <a:schemeClr val="bg1"/>
                </a:solidFill>
                <a:effectLst/>
                <a:latin typeface="Times New Roman" panose="02020603050405020304" pitchFamily="18" charset="0"/>
                <a:ea typeface="SimSun" panose="02010600030101010101" pitchFamily="2" charset="-122"/>
              </a:rPr>
              <a:t> 1+2: </a:t>
            </a:r>
            <a:r>
              <a:rPr lang="en-US" sz="3200" b="1" kern="100" dirty="0" err="1">
                <a:solidFill>
                  <a:schemeClr val="bg1"/>
                </a:solidFill>
                <a:effectLst/>
                <a:latin typeface="Times New Roman" panose="02020603050405020304" pitchFamily="18" charset="0"/>
                <a:ea typeface="SimSun" panose="02010600030101010101" pitchFamily="2" charset="-122"/>
              </a:rPr>
              <a:t>Đọc</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chậm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từng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dòng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thơ</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Đời</a:t>
            </a:r>
            <a:r>
              <a:rPr lang="en-US" sz="3200" b="1" kern="100" dirty="0">
                <a:solidFill>
                  <a:schemeClr val="bg1"/>
                </a:solidFill>
                <a:effectLst/>
                <a:latin typeface="Times New Roman" panose="02020603050405020304" pitchFamily="18" charset="0"/>
                <a:ea typeface="SimSun" panose="02010600030101010101" pitchFamily="2" charset="-122"/>
              </a:rPr>
              <a:t> cha </a:t>
            </a:r>
            <a:r>
              <a:rPr lang="en-US" sz="3200" b="1" kern="100" dirty="0" err="1">
                <a:solidFill>
                  <a:schemeClr val="bg1"/>
                </a:solidFill>
                <a:effectLst/>
                <a:latin typeface="Times New Roman" panose="02020603050405020304" pitchFamily="18" charset="0"/>
                <a:ea typeface="SimSun" panose="02010600030101010101" pitchFamily="2" charset="-122"/>
              </a:rPr>
              <a:t>ông</a:t>
            </a:r>
            <a:r>
              <a:rPr lang="en-US" sz="3200" b="1" kern="100" dirty="0">
                <a:solidFill>
                  <a:schemeClr val="bg1"/>
                </a:solidFill>
                <a:effectLst/>
                <a:latin typeface="Times New Roman" panose="02020603050405020304" pitchFamily="18" charset="0"/>
                <a:ea typeface="SimSun" panose="02010600030101010101" pitchFamily="2" charset="-122"/>
              </a:rPr>
              <a:t> … </a:t>
            </a:r>
            <a:r>
              <a:rPr lang="en-US" sz="3200" b="1" kern="100" dirty="0" err="1">
                <a:solidFill>
                  <a:schemeClr val="bg1"/>
                </a:solidFill>
                <a:effectLst/>
                <a:latin typeface="Times New Roman" panose="02020603050405020304" pitchFamily="18" charset="0"/>
                <a:ea typeface="SimSun" panose="02010600030101010101" pitchFamily="2" charset="-122"/>
              </a:rPr>
              <a:t>ông</a:t>
            </a:r>
            <a:r>
              <a:rPr lang="en-US" sz="3200" b="1" kern="100" dirty="0">
                <a:solidFill>
                  <a:schemeClr val="bg1"/>
                </a:solidFill>
                <a:effectLst/>
                <a:latin typeface="Times New Roman" panose="02020603050405020304" pitchFamily="18" charset="0"/>
                <a:ea typeface="SimSun" panose="02010600030101010101" pitchFamily="2" charset="-122"/>
              </a:rPr>
              <a:t> cha </a:t>
            </a:r>
            <a:r>
              <a:rPr lang="en-US" sz="3200" b="1" kern="100" dirty="0" err="1">
                <a:solidFill>
                  <a:schemeClr val="bg1"/>
                </a:solidFill>
                <a:effectLst/>
                <a:latin typeface="Times New Roman" panose="02020603050405020304" pitchFamily="18" charset="0"/>
                <a:ea typeface="SimSun" panose="02010600030101010101" pitchFamily="2" charset="-122"/>
              </a:rPr>
              <a:t>của</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mình</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tìm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và</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giải</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nghĩa</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những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từ</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ngữ</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đặc</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sắc</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trong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đoạn</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thơ</a:t>
            </a:r>
            <a:r>
              <a:rPr lang="en-US" sz="3200" b="1" kern="100" dirty="0">
                <a:solidFill>
                  <a:schemeClr val="bg1"/>
                </a:solidFill>
                <a:effectLst/>
                <a:latin typeface="Times New Roman" panose="02020603050405020304" pitchFamily="18" charset="0"/>
                <a:ea typeface="SimSun" panose="02010600030101010101" pitchFamily="2" charset="-122"/>
              </a:rPr>
              <a:t>.</a:t>
            </a:r>
            <a:endParaRPr lang="vi-VN" sz="3200" b="1" kern="100" dirty="0">
              <a:solidFill>
                <a:schemeClr val="bg1"/>
              </a:solidFill>
              <a:effectLst/>
              <a:latin typeface="Times New Roman" panose="02020603050405020304" pitchFamily="18" charset="0"/>
              <a:ea typeface="SimSun" panose="02010600030101010101" pitchFamily="2" charset="-122"/>
            </a:endParaRPr>
          </a:p>
          <a:p>
            <a:pPr algn="just">
              <a:lnSpc>
                <a:spcPct val="150000"/>
              </a:lnSpc>
            </a:pPr>
            <a:r>
              <a:rPr lang="en-US" sz="3200" b="1" kern="100" dirty="0" err="1">
                <a:solidFill>
                  <a:schemeClr val="bg1"/>
                </a:solidFill>
                <a:effectLst/>
                <a:latin typeface="Times New Roman" panose="02020603050405020304" pitchFamily="18" charset="0"/>
                <a:ea typeface="SimSun" panose="02010600030101010101" pitchFamily="2" charset="-122"/>
              </a:rPr>
              <a:t>Nhóm</a:t>
            </a:r>
            <a:r>
              <a:rPr lang="en-US" sz="3200" b="1" kern="100" dirty="0">
                <a:solidFill>
                  <a:schemeClr val="bg1"/>
                </a:solidFill>
                <a:effectLst/>
                <a:latin typeface="Times New Roman" panose="02020603050405020304" pitchFamily="18" charset="0"/>
                <a:ea typeface="SimSun" panose="02010600030101010101" pitchFamily="2" charset="-122"/>
              </a:rPr>
              <a:t> 3+4: </a:t>
            </a:r>
            <a:r>
              <a:rPr lang="en-US" sz="3200" b="1" kern="100" dirty="0" err="1">
                <a:solidFill>
                  <a:schemeClr val="bg1"/>
                </a:solidFill>
                <a:effectLst/>
                <a:latin typeface="Times New Roman" panose="02020603050405020304" pitchFamily="18" charset="0"/>
                <a:ea typeface="SimSun" panose="02010600030101010101" pitchFamily="2" charset="-122"/>
              </a:rPr>
              <a:t>Em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hãy</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giải</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thích</a:t>
            </a:r>
            <a:r>
              <a:rPr lang="en-US" sz="3200" b="1" kern="100" dirty="0">
                <a:solidFill>
                  <a:schemeClr val="bg1"/>
                </a:solidFill>
                <a:effectLst/>
                <a:latin typeface="Times New Roman" panose="02020603050405020304" pitchFamily="18" charset="0"/>
                <a:ea typeface="SimSun" panose="02010600030101010101" pitchFamily="2" charset="-122"/>
              </a:rPr>
              <a:t> ý </a:t>
            </a:r>
            <a:r>
              <a:rPr lang="en-US" sz="3200" b="1" kern="100" dirty="0" err="1">
                <a:solidFill>
                  <a:schemeClr val="bg1"/>
                </a:solidFill>
                <a:effectLst/>
                <a:latin typeface="Times New Roman" panose="02020603050405020304" pitchFamily="18" charset="0"/>
                <a:ea typeface="SimSun" panose="02010600030101010101" pitchFamily="2" charset="-122"/>
              </a:rPr>
              <a:t>nghĩa</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cụm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từ</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người</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thơm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trong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câu</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Thị</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thơm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thì</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giấu</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người</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thơm</a:t>
            </a:r>
            <a:r>
              <a:rPr lang="en-US" sz="3200" b="1" kern="100" dirty="0">
                <a:solidFill>
                  <a:schemeClr val="bg1"/>
                </a:solidFill>
                <a:effectLst/>
                <a:latin typeface="Times New Roman" panose="02020603050405020304" pitchFamily="18" charset="0"/>
                <a:ea typeface="SimSun" panose="02010600030101010101" pitchFamily="2" charset="-122"/>
              </a:rPr>
              <a:t>”.</a:t>
            </a:r>
            <a:endParaRPr lang="vi-VN" sz="3200" b="1" kern="100" dirty="0">
              <a:solidFill>
                <a:schemeClr val="bg1"/>
              </a:solidFill>
              <a:effectLst/>
              <a:latin typeface="Times New Roman" panose="02020603050405020304" pitchFamily="18" charset="0"/>
              <a:ea typeface="SimSun" panose="02010600030101010101" pitchFamily="2" charset="-122"/>
            </a:endParaRPr>
          </a:p>
          <a:p>
            <a:pPr algn="just">
              <a:lnSpc>
                <a:spcPct val="150000"/>
              </a:lnSpc>
            </a:pPr>
            <a:r>
              <a:rPr lang="en-US" sz="3200" b="1" kern="100" dirty="0" err="1">
                <a:solidFill>
                  <a:schemeClr val="bg1"/>
                </a:solidFill>
                <a:effectLst/>
                <a:latin typeface="Times New Roman" panose="02020603050405020304" pitchFamily="18" charset="0"/>
                <a:ea typeface="SimSun" panose="02010600030101010101" pitchFamily="2" charset="-122"/>
              </a:rPr>
              <a:t>Nhóm</a:t>
            </a:r>
            <a:r>
              <a:rPr lang="en-US" sz="3200" b="1" kern="100" dirty="0">
                <a:solidFill>
                  <a:schemeClr val="bg1"/>
                </a:solidFill>
                <a:effectLst/>
                <a:latin typeface="Times New Roman" panose="02020603050405020304" pitchFamily="18" charset="0"/>
                <a:ea typeface="SimSun" panose="02010600030101010101" pitchFamily="2" charset="-122"/>
              </a:rPr>
              <a:t> 5+6: </a:t>
            </a:r>
            <a:r>
              <a:rPr lang="en-US" sz="3200" b="1" kern="100" dirty="0" err="1">
                <a:solidFill>
                  <a:schemeClr val="bg1"/>
                </a:solidFill>
                <a:effectLst/>
                <a:latin typeface="Times New Roman" panose="02020603050405020304" pitchFamily="18" charset="0"/>
                <a:ea typeface="SimSun" panose="02010600030101010101" pitchFamily="2" charset="-122"/>
              </a:rPr>
              <a:t>Em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hãy</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suy</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ngẫm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thông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điệp</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mà</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tác</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giả</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gửi</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gắm</a:t>
            </a:r>
            <a:r>
              <a:rPr lang="en-US" sz="3200" b="1" kern="100" dirty="0">
                <a:solidFill>
                  <a:schemeClr val="bg1"/>
                </a:solidFill>
                <a:effectLst/>
                <a:latin typeface="Times New Roman" panose="02020603050405020304" pitchFamily="18" charset="0"/>
                <a:ea typeface="SimSun" panose="02010600030101010101" pitchFamily="2" charset="-122"/>
              </a:rPr>
              <a:t> qua </a:t>
            </a:r>
            <a:r>
              <a:rPr lang="en-US" sz="3200" b="1" kern="100" dirty="0" err="1">
                <a:solidFill>
                  <a:schemeClr val="bg1"/>
                </a:solidFill>
                <a:effectLst/>
                <a:latin typeface="Times New Roman" panose="02020603050405020304" pitchFamily="18" charset="0"/>
                <a:ea typeface="SimSun" panose="02010600030101010101" pitchFamily="2" charset="-122"/>
              </a:rPr>
              <a:t>hai</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dòng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thơ</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Tôi</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nghe</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chuyện</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cổ</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thầm</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thì</a:t>
            </a:r>
            <a:r>
              <a:rPr lang="en-US" sz="3200" b="1" kern="100" dirty="0">
                <a:solidFill>
                  <a:schemeClr val="bg1"/>
                </a:solidFill>
                <a:effectLst/>
                <a:latin typeface="Times New Roman" panose="02020603050405020304" pitchFamily="18" charset="0"/>
                <a:ea typeface="SimSun" panose="02010600030101010101" pitchFamily="2" charset="-122"/>
              </a:rPr>
              <a:t>/</a:t>
            </a:r>
            <a:r>
              <a:rPr lang="en-US" sz="3200" b="1" kern="100" dirty="0" err="1">
                <a:solidFill>
                  <a:schemeClr val="bg1"/>
                </a:solidFill>
                <a:effectLst/>
                <a:latin typeface="Times New Roman" panose="02020603050405020304" pitchFamily="18" charset="0"/>
                <a:ea typeface="SimSun" panose="02010600030101010101" pitchFamily="2" charset="-122"/>
              </a:rPr>
              <a:t>Lời</a:t>
            </a:r>
            <a:r>
              <a:rPr lang="en-US" sz="3200" b="1" kern="100" dirty="0">
                <a:solidFill>
                  <a:schemeClr val="bg1"/>
                </a:solidFill>
                <a:effectLst/>
                <a:latin typeface="Times New Roman" panose="02020603050405020304" pitchFamily="18" charset="0"/>
                <a:ea typeface="SimSun" panose="02010600030101010101" pitchFamily="2" charset="-122"/>
              </a:rPr>
              <a:t> cha </a:t>
            </a:r>
            <a:r>
              <a:rPr lang="en-US" sz="3200" b="1" kern="100" dirty="0" err="1">
                <a:solidFill>
                  <a:schemeClr val="bg1"/>
                </a:solidFill>
                <a:effectLst/>
                <a:latin typeface="Times New Roman" panose="02020603050405020304" pitchFamily="18" charset="0"/>
                <a:ea typeface="SimSun" panose="02010600030101010101" pitchFamily="2" charset="-122"/>
              </a:rPr>
              <a:t>ông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dạy</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cũng</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vì</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đời</a:t>
            </a:r>
            <a:r>
              <a:rPr lang="en-US" sz="3200" b="1" kern="100" dirty="0">
                <a:solidFill>
                  <a:schemeClr val="bg1"/>
                </a:solidFill>
                <a:effectLst/>
                <a:latin typeface="Times New Roman" panose="02020603050405020304" pitchFamily="18" charset="0"/>
                <a:ea typeface="SimSun" panose="02010600030101010101" pitchFamily="2" charset="-122"/>
              </a:rPr>
              <a:t> </a:t>
            </a:r>
            <a:r>
              <a:rPr lang="en-US" sz="3200" b="1" kern="100" dirty="0" err="1">
                <a:solidFill>
                  <a:schemeClr val="bg1"/>
                </a:solidFill>
                <a:effectLst/>
                <a:latin typeface="Times New Roman" panose="02020603050405020304" pitchFamily="18" charset="0"/>
                <a:ea typeface="SimSun" panose="02010600030101010101" pitchFamily="2" charset="-122"/>
              </a:rPr>
              <a:t>sau</a:t>
            </a:r>
            <a:r>
              <a:rPr lang="en-US" sz="3200" b="1" kern="100" dirty="0">
                <a:solidFill>
                  <a:schemeClr val="bg1"/>
                </a:solidFill>
                <a:effectLst/>
                <a:latin typeface="Times New Roman" panose="02020603050405020304" pitchFamily="18" charset="0"/>
                <a:ea typeface="SimSun" panose="02010600030101010101" pitchFamily="2" charset="-122"/>
              </a:rPr>
              <a:t>”</a:t>
            </a:r>
            <a:endParaRPr lang="vi-VN" sz="3200" b="1" kern="100" dirty="0">
              <a:solidFill>
                <a:schemeClr val="bg1"/>
              </a:solidFill>
              <a:effectLst/>
              <a:latin typeface="Times New Roman" panose="02020603050405020304" pitchFamily="18" charset="0"/>
              <a:ea typeface="SimSun" panose="02010600030101010101" pitchFamily="2" charset="-122"/>
            </a:endParaRPr>
          </a:p>
          <a:p>
            <a:pPr marL="0" indent="0">
              <a:buNone/>
            </a:pPr>
            <a:endParaRPr lang="vi-VN" dirty="0"/>
          </a:p>
        </p:txBody>
      </p:sp>
    </p:spTree>
    <p:extLst>
      <p:ext uri="{BB962C8B-B14F-4D97-AF65-F5344CB8AC3E}">
        <p14:creationId xmlns:p14="http://schemas.microsoft.com/office/powerpoint/2010/main" val="3712940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65C3-CB51-4A2A-9134-4A190EE0C3A6}"/>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F1DF533C-2D64-444C-A717-33979C2A3C11}"/>
              </a:ext>
            </a:extLst>
          </p:cNvPr>
          <p:cNvSpPr>
            <a:spLocks noGrp="1"/>
          </p:cNvSpPr>
          <p:nvPr>
            <p:ph idx="1"/>
          </p:nvPr>
        </p:nvSpPr>
        <p:spPr>
          <a:xfrm>
            <a:off x="838200" y="965200"/>
            <a:ext cx="10515600" cy="5211763"/>
          </a:xfrm>
        </p:spPr>
        <p:txBody>
          <a:bodyPr>
            <a:normAutofit fontScale="92500" lnSpcReduction="10000"/>
          </a:bodyPr>
          <a:lstStyle/>
          <a:p>
            <a:pPr algn="just">
              <a:lnSpc>
                <a:spcPct val="150000"/>
              </a:lnSpc>
              <a:buFontTx/>
              <a:buChar char="-"/>
            </a:pPr>
            <a:r>
              <a:rPr lang="en-US" sz="4000" b="1" i="1" kern="100" dirty="0" err="1">
                <a:solidFill>
                  <a:schemeClr val="bg1"/>
                </a:solidFill>
                <a:effectLst/>
                <a:latin typeface="Times New Roman" panose="02020603050405020304" pitchFamily="18" charset="0"/>
                <a:ea typeface="SimSun" panose="02010600030101010101" pitchFamily="2" charset="-122"/>
              </a:rPr>
              <a:t>Từ</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ngữ</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đời</a:t>
            </a:r>
            <a:r>
              <a:rPr lang="en-US" sz="4000" b="1" i="1" kern="100" dirty="0">
                <a:solidFill>
                  <a:schemeClr val="bg1"/>
                </a:solidFill>
                <a:effectLst/>
                <a:latin typeface="Times New Roman" panose="02020603050405020304" pitchFamily="18" charset="0"/>
                <a:ea typeface="SimSun" panose="02010600030101010101" pitchFamily="2" charset="-122"/>
              </a:rPr>
              <a:t> cha </a:t>
            </a:r>
            <a:r>
              <a:rPr lang="en-US" sz="4000" b="1" i="1" kern="100" dirty="0" err="1">
                <a:solidFill>
                  <a:schemeClr val="bg1"/>
                </a:solidFill>
                <a:effectLst/>
                <a:latin typeface="Times New Roman" panose="02020603050405020304" pitchFamily="18" charset="0"/>
                <a:ea typeface="SimSun" panose="02010600030101010101" pitchFamily="2" charset="-122"/>
              </a:rPr>
              <a:t>ông</a:t>
            </a:r>
            <a:r>
              <a:rPr lang="en-US" sz="4000" b="1" i="1" kern="100" dirty="0">
                <a:solidFill>
                  <a:schemeClr val="bg1"/>
                </a:solidFill>
                <a:effectLst/>
                <a:latin typeface="Times New Roman" panose="02020603050405020304" pitchFamily="18" charset="0"/>
                <a:ea typeface="SimSun" panose="02010600030101010101" pitchFamily="2" charset="-122"/>
              </a:rPr>
              <a:t>/</a:t>
            </a:r>
            <a:r>
              <a:rPr lang="en-US" sz="4000" b="1" i="1" kern="100" dirty="0" err="1">
                <a:solidFill>
                  <a:schemeClr val="bg1"/>
                </a:solidFill>
                <a:effectLst/>
                <a:latin typeface="Times New Roman" panose="02020603050405020304" pitchFamily="18" charset="0"/>
                <a:ea typeface="SimSun" panose="02010600030101010101" pitchFamily="2" charset="-122"/>
              </a:rPr>
              <a:t>đời</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tôi</a:t>
            </a:r>
            <a:r>
              <a:rPr lang="en-US" sz="4000" b="1" i="1" kern="100" dirty="0">
                <a:solidFill>
                  <a:schemeClr val="bg1"/>
                </a:solidFill>
                <a:effectLst/>
                <a:latin typeface="Times New Roman" panose="02020603050405020304" pitchFamily="18" charset="0"/>
                <a:ea typeface="SimSun" panose="02010600030101010101" pitchFamily="2" charset="-122"/>
              </a:rPr>
              <a:t>, con </a:t>
            </a:r>
            <a:r>
              <a:rPr lang="en-US" sz="4000" b="1" i="1" kern="100" dirty="0" err="1">
                <a:solidFill>
                  <a:schemeClr val="bg1"/>
                </a:solidFill>
                <a:effectLst/>
                <a:latin typeface="Times New Roman" panose="02020603050405020304" pitchFamily="18" charset="0"/>
                <a:ea typeface="SimSun" panose="02010600030101010101" pitchFamily="2" charset="-122"/>
              </a:rPr>
              <a:t>sông</a:t>
            </a:r>
            <a:r>
              <a:rPr lang="en-US" sz="4000" b="1" i="1" kern="100" dirty="0">
                <a:solidFill>
                  <a:schemeClr val="bg1"/>
                </a:solidFill>
                <a:effectLst/>
                <a:latin typeface="Times New Roman" panose="02020603050405020304" pitchFamily="18" charset="0"/>
                <a:ea typeface="SimSun" panose="02010600030101010101" pitchFamily="2" charset="-122"/>
              </a:rPr>
              <a:t>/</a:t>
            </a:r>
            <a:r>
              <a:rPr lang="en-US" sz="4000" b="1" i="1" kern="100" dirty="0" err="1">
                <a:solidFill>
                  <a:schemeClr val="bg1"/>
                </a:solidFill>
                <a:effectLst/>
                <a:latin typeface="Times New Roman" panose="02020603050405020304" pitchFamily="18" charset="0"/>
                <a:ea typeface="SimSun" panose="02010600030101010101" pitchFamily="2" charset="-122"/>
              </a:rPr>
              <a:t>chân</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trời</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đã</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xa</a:t>
            </a:r>
            <a:r>
              <a:rPr lang="en-US" sz="4000" b="1" i="1" kern="100" dirty="0">
                <a:solidFill>
                  <a:schemeClr val="bg1"/>
                </a:solidFill>
                <a:effectLst/>
                <a:latin typeface="Times New Roman" panose="02020603050405020304" pitchFamily="18" charset="0"/>
                <a:ea typeface="SimSun" panose="02010600030101010101" pitchFamily="2" charset="-122"/>
              </a:rPr>
              <a:t>/</a:t>
            </a:r>
            <a:r>
              <a:rPr lang="en-US" sz="4000" b="1" i="1" kern="100" dirty="0" err="1">
                <a:solidFill>
                  <a:schemeClr val="bg1"/>
                </a:solidFill>
                <a:effectLst/>
                <a:latin typeface="Times New Roman" panose="02020603050405020304" pitchFamily="18" charset="0"/>
                <a:ea typeface="SimSun" panose="02010600030101010101" pitchFamily="2" charset="-122"/>
              </a:rPr>
              <a:t>chuyện</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cổ</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thiết</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tha</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nhận</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mặt</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ông</a:t>
            </a:r>
            <a:r>
              <a:rPr lang="en-US" sz="4000" b="1" i="1" kern="100" dirty="0">
                <a:solidFill>
                  <a:schemeClr val="bg1"/>
                </a:solidFill>
                <a:effectLst/>
                <a:latin typeface="Times New Roman" panose="02020603050405020304" pitchFamily="18" charset="0"/>
                <a:ea typeface="SimSun" panose="02010600030101010101" pitchFamily="2" charset="-122"/>
              </a:rPr>
              <a:t> cha: </a:t>
            </a:r>
            <a:r>
              <a:rPr lang="en-US" sz="4000" b="1" kern="100" dirty="0" err="1">
                <a:solidFill>
                  <a:schemeClr val="bg1"/>
                </a:solidFill>
                <a:effectLst/>
                <a:latin typeface="Times New Roman" panose="02020603050405020304" pitchFamily="18" charset="0"/>
                <a:ea typeface="SimSun" panose="02010600030101010101" pitchFamily="2" charset="-122"/>
              </a:rPr>
              <a:t>những</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câu</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chuyện</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cổ</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gửi</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gắm</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bài</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học</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đạo</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lí</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ngàn</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đời</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mà</a:t>
            </a:r>
            <a:r>
              <a:rPr lang="en-US" sz="4000" b="1" kern="100" dirty="0">
                <a:solidFill>
                  <a:schemeClr val="bg1"/>
                </a:solidFill>
                <a:effectLst/>
                <a:latin typeface="Times New Roman" panose="02020603050405020304" pitchFamily="18" charset="0"/>
                <a:ea typeface="SimSun" panose="02010600030101010101" pitchFamily="2" charset="-122"/>
              </a:rPr>
              <a:t> cha </a:t>
            </a:r>
            <a:r>
              <a:rPr lang="en-US" sz="4000" b="1" kern="100" dirty="0" err="1">
                <a:solidFill>
                  <a:schemeClr val="bg1"/>
                </a:solidFill>
                <a:effectLst/>
                <a:latin typeface="Times New Roman" panose="02020603050405020304" pitchFamily="18" charset="0"/>
                <a:ea typeface="SimSun" panose="02010600030101010101" pitchFamily="2" charset="-122"/>
              </a:rPr>
              <a:t>ông</a:t>
            </a:r>
            <a:r>
              <a:rPr lang="en-US" sz="4000" b="1" kern="100" dirty="0">
                <a:solidFill>
                  <a:schemeClr val="bg1"/>
                </a:solidFill>
                <a:effectLst/>
                <a:latin typeface="Times New Roman" panose="02020603050405020304" pitchFamily="18" charset="0"/>
                <a:ea typeface="SimSun" panose="02010600030101010101" pitchFamily="2" charset="-122"/>
              </a:rPr>
              <a:t> ta </a:t>
            </a:r>
            <a:r>
              <a:rPr lang="en-US" sz="4000" b="1" kern="100" dirty="0" err="1">
                <a:solidFill>
                  <a:schemeClr val="bg1"/>
                </a:solidFill>
                <a:effectLst/>
                <a:latin typeface="Times New Roman" panose="02020603050405020304" pitchFamily="18" charset="0"/>
                <a:ea typeface="SimSun" panose="02010600030101010101" pitchFamily="2" charset="-122"/>
              </a:rPr>
              <a:t>để</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lại</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cho</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thế</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hệ</a:t>
            </a:r>
            <a:r>
              <a:rPr lang="en-US" sz="4000" b="1" kern="100" dirty="0">
                <a:solidFill>
                  <a:schemeClr val="bg1"/>
                </a:solidFill>
                <a:effectLst/>
                <a:latin typeface="Times New Roman" panose="02020603050405020304" pitchFamily="18" charset="0"/>
                <a:ea typeface="SimSun" panose="02010600030101010101" pitchFamily="2" charset="-122"/>
              </a:rPr>
              <a:t> con </a:t>
            </a:r>
            <a:r>
              <a:rPr lang="en-US" sz="4000" b="1" kern="100" dirty="0" err="1">
                <a:solidFill>
                  <a:schemeClr val="bg1"/>
                </a:solidFill>
                <a:effectLst/>
                <a:latin typeface="Times New Roman" panose="02020603050405020304" pitchFamily="18" charset="0"/>
                <a:ea typeface="SimSun" panose="02010600030101010101" pitchFamily="2" charset="-122"/>
              </a:rPr>
              <a:t>cháu</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mai</a:t>
            </a:r>
            <a:r>
              <a:rPr lang="en-US" sz="4000" b="1" kern="100" dirty="0">
                <a:solidFill>
                  <a:schemeClr val="bg1"/>
                </a:solidFill>
                <a:effectLst/>
                <a:latin typeface="Times New Roman" panose="02020603050405020304" pitchFamily="18" charset="0"/>
                <a:ea typeface="SimSun" panose="02010600030101010101" pitchFamily="2" charset="-122"/>
              </a:rPr>
              <a:t> </a:t>
            </a:r>
            <a:r>
              <a:rPr lang="en-US" sz="4000" b="1" kern="100" dirty="0" err="1">
                <a:solidFill>
                  <a:schemeClr val="bg1"/>
                </a:solidFill>
                <a:effectLst/>
                <a:latin typeface="Times New Roman" panose="02020603050405020304" pitchFamily="18" charset="0"/>
                <a:ea typeface="SimSun" panose="02010600030101010101" pitchFamily="2" charset="-122"/>
              </a:rPr>
              <a:t>sau</a:t>
            </a:r>
            <a:r>
              <a:rPr lang="en-US" sz="4000" b="1" kern="100" dirty="0">
                <a:solidFill>
                  <a:schemeClr val="bg1"/>
                </a:solidFill>
                <a:effectLst/>
                <a:latin typeface="Times New Roman" panose="02020603050405020304" pitchFamily="18" charset="0"/>
                <a:ea typeface="SimSun" panose="02010600030101010101" pitchFamily="2" charset="-122"/>
              </a:rPr>
              <a:t>.</a:t>
            </a:r>
          </a:p>
          <a:p>
            <a:pPr marL="0" indent="0" algn="just">
              <a:lnSpc>
                <a:spcPct val="150000"/>
              </a:lnSpc>
              <a:buNone/>
            </a:pP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Nghệ</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thuật</a:t>
            </a:r>
            <a:r>
              <a:rPr lang="en-US" sz="4000" b="1" i="1" kern="100" dirty="0">
                <a:solidFill>
                  <a:schemeClr val="bg1"/>
                </a:solidFill>
                <a:effectLst/>
                <a:latin typeface="Times New Roman" panose="02020603050405020304" pitchFamily="18" charset="0"/>
                <a:ea typeface="SimSun" panose="02010600030101010101" pitchFamily="2" charset="-122"/>
              </a:rPr>
              <a:t> so </a:t>
            </a:r>
            <a:r>
              <a:rPr lang="en-US" sz="4000" b="1" i="1" kern="100" dirty="0" err="1">
                <a:solidFill>
                  <a:schemeClr val="bg1"/>
                </a:solidFill>
                <a:effectLst/>
                <a:latin typeface="Times New Roman" panose="02020603050405020304" pitchFamily="18" charset="0"/>
                <a:ea typeface="SimSun" panose="02010600030101010101" pitchFamily="2" charset="-122"/>
              </a:rPr>
              <a:t>sánh</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đời</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ông</a:t>
            </a:r>
            <a:r>
              <a:rPr lang="en-US" sz="4000" b="1" i="1" kern="100" dirty="0">
                <a:solidFill>
                  <a:schemeClr val="bg1"/>
                </a:solidFill>
                <a:effectLst/>
                <a:latin typeface="Times New Roman" panose="02020603050405020304" pitchFamily="18" charset="0"/>
                <a:ea typeface="SimSun" panose="02010600030101010101" pitchFamily="2" charset="-122"/>
              </a:rPr>
              <a:t> cha </a:t>
            </a:r>
            <a:r>
              <a:rPr lang="en-US" sz="4000" b="1" i="1" kern="100" dirty="0" err="1">
                <a:solidFill>
                  <a:schemeClr val="bg1"/>
                </a:solidFill>
                <a:effectLst/>
                <a:latin typeface="Times New Roman" panose="02020603050405020304" pitchFamily="18" charset="0"/>
                <a:ea typeface="SimSun" panose="02010600030101010101" pitchFamily="2" charset="-122"/>
              </a:rPr>
              <a:t>với</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đời</a:t>
            </a:r>
            <a:r>
              <a:rPr lang="en-US" sz="4000" b="1" i="1" kern="100" dirty="0">
                <a:solidFill>
                  <a:schemeClr val="bg1"/>
                </a:solidFill>
                <a:effectLst/>
                <a:latin typeface="Times New Roman" panose="02020603050405020304" pitchFamily="18" charset="0"/>
                <a:ea typeface="SimSun" panose="02010600030101010101" pitchFamily="2" charset="-122"/>
              </a:rPr>
              <a:t> ta”, “con </a:t>
            </a:r>
            <a:r>
              <a:rPr lang="en-US" sz="4000" b="1" i="1" kern="100" dirty="0" err="1">
                <a:solidFill>
                  <a:schemeClr val="bg1"/>
                </a:solidFill>
                <a:effectLst/>
                <a:latin typeface="Times New Roman" panose="02020603050405020304" pitchFamily="18" charset="0"/>
                <a:ea typeface="SimSun" panose="02010600030101010101" pitchFamily="2" charset="-122"/>
              </a:rPr>
              <a:t>sông</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với</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chân</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trời</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đã</a:t>
            </a:r>
            <a:r>
              <a:rPr lang="en-US" sz="4000" b="1" i="1" kern="100" dirty="0">
                <a:solidFill>
                  <a:schemeClr val="bg1"/>
                </a:solidFill>
                <a:effectLst/>
                <a:latin typeface="Times New Roman" panose="02020603050405020304" pitchFamily="18" charset="0"/>
                <a:ea typeface="SimSun" panose="02010600030101010101" pitchFamily="2" charset="-122"/>
              </a:rPr>
              <a:t> </a:t>
            </a:r>
            <a:r>
              <a:rPr lang="en-US" sz="4000" b="1" i="1" kern="100" dirty="0" err="1">
                <a:solidFill>
                  <a:schemeClr val="bg1"/>
                </a:solidFill>
                <a:effectLst/>
                <a:latin typeface="Times New Roman" panose="02020603050405020304" pitchFamily="18" charset="0"/>
                <a:ea typeface="SimSun" panose="02010600030101010101" pitchFamily="2" charset="-122"/>
              </a:rPr>
              <a:t>xa</a:t>
            </a:r>
            <a:r>
              <a:rPr lang="en-US" sz="4000" b="1" i="1" kern="100" dirty="0">
                <a:solidFill>
                  <a:schemeClr val="bg1"/>
                </a:solidFill>
                <a:effectLst/>
                <a:latin typeface="Times New Roman" panose="02020603050405020304" pitchFamily="18" charset="0"/>
                <a:ea typeface="SimSun" panose="02010600030101010101" pitchFamily="2" charset="-122"/>
              </a:rPr>
              <a:t>”</a:t>
            </a:r>
            <a:endParaRPr lang="vi-VN" sz="4000" b="1" kern="100" dirty="0">
              <a:solidFill>
                <a:schemeClr val="bg1"/>
              </a:solidFill>
              <a:effectLst/>
              <a:latin typeface="Times New Roman" panose="02020603050405020304" pitchFamily="18" charset="0"/>
              <a:ea typeface="SimSun" panose="02010600030101010101" pitchFamily="2" charset="-122"/>
            </a:endParaRPr>
          </a:p>
          <a:p>
            <a:pPr algn="just">
              <a:lnSpc>
                <a:spcPct val="150000"/>
              </a:lnSpc>
              <a:buFontTx/>
              <a:buChar char="-"/>
            </a:pPr>
            <a:endParaRPr lang="vi-VN" sz="2400" kern="100" dirty="0">
              <a:effectLst/>
              <a:latin typeface="Times New Roman" panose="02020603050405020304" pitchFamily="18" charset="0"/>
              <a:ea typeface="SimSun" panose="02010600030101010101" pitchFamily="2" charset="-122"/>
            </a:endParaRPr>
          </a:p>
          <a:p>
            <a:pPr marL="0" indent="0">
              <a:buNone/>
            </a:pPr>
            <a:endParaRPr lang="vi-VN" dirty="0"/>
          </a:p>
        </p:txBody>
      </p:sp>
    </p:spTree>
    <p:extLst>
      <p:ext uri="{BB962C8B-B14F-4D97-AF65-F5344CB8AC3E}">
        <p14:creationId xmlns:p14="http://schemas.microsoft.com/office/powerpoint/2010/main" val="15428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C7C9E-BFD0-4B69-B04A-49F8275163C3}"/>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F804A154-07ED-4EB4-8700-63A9DB5A7E34}"/>
              </a:ext>
            </a:extLst>
          </p:cNvPr>
          <p:cNvSpPr>
            <a:spLocks noGrp="1"/>
          </p:cNvSpPr>
          <p:nvPr>
            <p:ph idx="1"/>
          </p:nvPr>
        </p:nvSpPr>
        <p:spPr>
          <a:xfrm>
            <a:off x="838200" y="619760"/>
            <a:ext cx="10515600" cy="5557203"/>
          </a:xfrm>
        </p:spPr>
        <p:txBody>
          <a:bodyPr>
            <a:normAutofit/>
          </a:bodyPr>
          <a:lstStyle/>
          <a:p>
            <a:pPr marL="0" indent="0" algn="just">
              <a:lnSpc>
                <a:spcPct val="150000"/>
              </a:lnSpc>
              <a:buNone/>
            </a:pP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Người</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thơm</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người</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tốt</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có</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phẩm</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chất</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cao</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đẹp</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cô</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Tấm</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Sọ</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Dừa</a:t>
            </a:r>
            <a:r>
              <a:rPr lang="en-US" sz="4400" b="1" i="1" kern="100" dirty="0">
                <a:solidFill>
                  <a:schemeClr val="bg1"/>
                </a:solidFill>
                <a:effectLst/>
                <a:latin typeface="Times New Roman" panose="02020603050405020304" pitchFamily="18" charset="0"/>
                <a:ea typeface="SimSun" panose="02010600030101010101" pitchFamily="2" charset="-122"/>
              </a:rPr>
              <a:t>…)</a:t>
            </a:r>
            <a:endParaRPr lang="vi-VN" sz="4400" b="1" kern="100" dirty="0">
              <a:solidFill>
                <a:schemeClr val="bg1"/>
              </a:solidFill>
              <a:effectLst/>
              <a:latin typeface="Times New Roman" panose="02020603050405020304" pitchFamily="18" charset="0"/>
              <a:ea typeface="SimSun" panose="02010600030101010101" pitchFamily="2" charset="-122"/>
            </a:endParaRPr>
          </a:p>
          <a:p>
            <a:pPr marL="0" indent="0" algn="just">
              <a:lnSpc>
                <a:spcPct val="150000"/>
              </a:lnSpc>
              <a:buNone/>
            </a:pP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Thông</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điệp</a:t>
            </a:r>
            <a:r>
              <a:rPr lang="en-US" sz="4400" b="1" i="1" kern="100" dirty="0">
                <a:solidFill>
                  <a:schemeClr val="bg1"/>
                </a:solidFill>
                <a:effectLst/>
                <a:latin typeface="Times New Roman" panose="02020603050405020304" pitchFamily="18" charset="0"/>
                <a:ea typeface="SimSun" panose="02010600030101010101" pitchFamily="2" charset="-122"/>
              </a:rPr>
              <a:t>: Kho </a:t>
            </a:r>
            <a:r>
              <a:rPr lang="en-US" sz="4400" b="1" i="1" kern="100" dirty="0" err="1">
                <a:solidFill>
                  <a:schemeClr val="bg1"/>
                </a:solidFill>
                <a:effectLst/>
                <a:latin typeface="Times New Roman" panose="02020603050405020304" pitchFamily="18" charset="0"/>
                <a:ea typeface="SimSun" panose="02010600030101010101" pitchFamily="2" charset="-122"/>
              </a:rPr>
              <a:t>tàng</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truyện</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cổ</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của</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nước</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nhà</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có</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giá</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trị</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vô</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cùng</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quý</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báu</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và</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sẽ</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còn</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tồn</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tại</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mãi</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với</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thời</a:t>
            </a:r>
            <a:r>
              <a:rPr lang="en-US" sz="4400" b="1" i="1" kern="100" dirty="0">
                <a:solidFill>
                  <a:schemeClr val="bg1"/>
                </a:solidFill>
                <a:effectLst/>
                <a:latin typeface="Times New Roman" panose="02020603050405020304" pitchFamily="18" charset="0"/>
                <a:ea typeface="SimSun" panose="02010600030101010101" pitchFamily="2" charset="-122"/>
              </a:rPr>
              <a:t> </a:t>
            </a:r>
            <a:r>
              <a:rPr lang="en-US" sz="4400" b="1" i="1" kern="100" dirty="0" err="1">
                <a:solidFill>
                  <a:schemeClr val="bg1"/>
                </a:solidFill>
                <a:effectLst/>
                <a:latin typeface="Times New Roman" panose="02020603050405020304" pitchFamily="18" charset="0"/>
                <a:ea typeface="SimSun" panose="02010600030101010101" pitchFamily="2" charset="-122"/>
              </a:rPr>
              <a:t>gian</a:t>
            </a:r>
            <a:r>
              <a:rPr lang="en-US" sz="4400" b="1" i="1" kern="100" dirty="0">
                <a:solidFill>
                  <a:schemeClr val="bg1"/>
                </a:solidFill>
                <a:effectLst/>
                <a:latin typeface="Times New Roman" panose="02020603050405020304" pitchFamily="18" charset="0"/>
                <a:ea typeface="SimSun" panose="02010600030101010101" pitchFamily="2" charset="-122"/>
              </a:rPr>
              <a:t>.</a:t>
            </a:r>
            <a:endParaRPr lang="vi-VN" sz="4400" b="1" kern="100" dirty="0">
              <a:solidFill>
                <a:schemeClr val="bg1"/>
              </a:solidFill>
              <a:effectLst/>
              <a:latin typeface="Times New Roman" panose="02020603050405020304" pitchFamily="18" charset="0"/>
              <a:ea typeface="SimSun" panose="02010600030101010101" pitchFamily="2" charset="-122"/>
            </a:endParaRPr>
          </a:p>
          <a:p>
            <a:pPr marL="0" indent="0">
              <a:buNone/>
            </a:pPr>
            <a:endParaRPr lang="vi-VN" dirty="0"/>
          </a:p>
        </p:txBody>
      </p:sp>
    </p:spTree>
    <p:extLst>
      <p:ext uri="{BB962C8B-B14F-4D97-AF65-F5344CB8AC3E}">
        <p14:creationId xmlns:p14="http://schemas.microsoft.com/office/powerpoint/2010/main" val="259186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992314" y="464115"/>
            <a:ext cx="820737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i="1" dirty="0">
                <a:solidFill>
                  <a:srgbClr val="000000"/>
                </a:solidFill>
                <a:latin typeface="Times New Roman" panose="02020603050405020304" pitchFamily="18" charset="0"/>
                <a:cs typeface="Times New Roman" panose="02020603050405020304" pitchFamily="18" charset="0"/>
              </a:rPr>
              <a:t>"</a:t>
            </a:r>
            <a:r>
              <a:rPr lang="en-US" sz="2800" b="1" i="1" dirty="0" err="1">
                <a:solidFill>
                  <a:srgbClr val="000000"/>
                </a:solidFill>
                <a:latin typeface="Times New Roman" panose="02020603050405020304" pitchFamily="18" charset="0"/>
                <a:cs typeface="Times New Roman" panose="02020603050405020304" pitchFamily="18" charset="0"/>
              </a:rPr>
              <a:t>Hồi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đó</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nước</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láng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giềng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lăm</a:t>
            </a:r>
            <a:r>
              <a:rPr lang="en-US" sz="2800" b="1" i="1" dirty="0">
                <a:solidFill>
                  <a:srgbClr val="000000"/>
                </a:solidFill>
                <a:latin typeface="Times New Roman" panose="02020603050405020304" pitchFamily="18" charset="0"/>
                <a:cs typeface="Times New Roman" panose="02020603050405020304" pitchFamily="18" charset="0"/>
              </a:rPr>
              <a:t> le </a:t>
            </a:r>
            <a:r>
              <a:rPr lang="en-US" sz="2800" b="1" i="1" dirty="0" err="1">
                <a:solidFill>
                  <a:srgbClr val="000000"/>
                </a:solidFill>
                <a:latin typeface="Times New Roman" panose="02020603050405020304" pitchFamily="18" charset="0"/>
                <a:cs typeface="Times New Roman" panose="02020603050405020304" pitchFamily="18" charset="0"/>
              </a:rPr>
              <a:t>muốn</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chiếm</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bờ</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cõi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nước</a:t>
            </a:r>
            <a:r>
              <a:rPr lang="en-US" sz="2800" b="1" i="1" dirty="0">
                <a:solidFill>
                  <a:srgbClr val="000000"/>
                </a:solidFill>
                <a:latin typeface="Times New Roman" panose="02020603050405020304" pitchFamily="18" charset="0"/>
                <a:cs typeface="Times New Roman" panose="02020603050405020304" pitchFamily="18" charset="0"/>
              </a:rPr>
              <a:t> ta. </a:t>
            </a:r>
            <a:r>
              <a:rPr lang="en-US" sz="2800" b="1" i="1" dirty="0" err="1">
                <a:solidFill>
                  <a:srgbClr val="000000"/>
                </a:solidFill>
                <a:latin typeface="Times New Roman" panose="02020603050405020304" pitchFamily="18" charset="0"/>
                <a:cs typeface="Times New Roman" panose="02020603050405020304" pitchFamily="18" charset="0"/>
              </a:rPr>
              <a:t>Để</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dò</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xem</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bên</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này</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nhân</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tài</a:t>
            </a:r>
            <a:r>
              <a:rPr lang="en-US" sz="2800" b="1" i="1" dirty="0">
                <a:solidFill>
                  <a:srgbClr val="000000"/>
                </a:solidFill>
                <a:latin typeface="Times New Roman" panose="02020603050405020304" pitchFamily="18" charset="0"/>
                <a:cs typeface="Times New Roman" panose="02020603050405020304" pitchFamily="18" charset="0"/>
              </a:rPr>
              <a:t> hay </a:t>
            </a:r>
            <a:r>
              <a:rPr lang="en-US" sz="2800" b="1" i="1" dirty="0" err="1">
                <a:solidFill>
                  <a:srgbClr val="000000"/>
                </a:solidFill>
                <a:latin typeface="Times New Roman" panose="02020603050405020304" pitchFamily="18" charset="0"/>
                <a:cs typeface="Times New Roman" panose="02020603050405020304" pitchFamily="18" charset="0"/>
              </a:rPr>
              <a:t>không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họ</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sai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sứ</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đưa</a:t>
            </a:r>
            <a:r>
              <a:rPr lang="en-US" sz="2800" b="1" i="1" dirty="0">
                <a:solidFill>
                  <a:srgbClr val="000000"/>
                </a:solidFill>
                <a:latin typeface="Times New Roman" panose="02020603050405020304" pitchFamily="18" charset="0"/>
                <a:cs typeface="Times New Roman" panose="02020603050405020304" pitchFamily="18" charset="0"/>
              </a:rPr>
              <a:t> sang </a:t>
            </a:r>
            <a:r>
              <a:rPr lang="en-US" sz="2800" b="1" i="1" dirty="0" err="1">
                <a:solidFill>
                  <a:srgbClr val="000000"/>
                </a:solidFill>
                <a:latin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cái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vỏ</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ốc</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vặn</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rất</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dài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rỗng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hai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đầu</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đố</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làm</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sao</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xâu</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sợi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chỉ</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mảnh</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xuyên</a:t>
            </a:r>
            <a:r>
              <a:rPr lang="en-US" sz="2800" b="1" i="1" dirty="0">
                <a:solidFill>
                  <a:srgbClr val="000000"/>
                </a:solidFill>
                <a:latin typeface="Times New Roman" panose="02020603050405020304" pitchFamily="18" charset="0"/>
                <a:cs typeface="Times New Roman" panose="02020603050405020304" pitchFamily="18" charset="0"/>
              </a:rPr>
              <a:t> qua </a:t>
            </a:r>
            <a:r>
              <a:rPr lang="en-US" sz="2800" b="1" i="1" dirty="0" err="1">
                <a:solidFill>
                  <a:srgbClr val="000000"/>
                </a:solidFill>
                <a:latin typeface="Times New Roman" panose="02020603050405020304" pitchFamily="18" charset="0"/>
                <a:cs typeface="Times New Roman" panose="02020603050405020304" pitchFamily="18" charset="0"/>
              </a:rPr>
              <a:t>đường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ruột</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smtClean="0">
                <a:solidFill>
                  <a:srgbClr val="000000"/>
                </a:solidFill>
                <a:latin typeface="Times New Roman" panose="02020603050405020304" pitchFamily="18" charset="0"/>
                <a:cs typeface="Times New Roman" panose="02020603050405020304" pitchFamily="18" charset="0"/>
              </a:rPr>
              <a:t>ốc</a:t>
            </a:r>
            <a:r>
              <a:rPr lang="en-US" sz="2800" b="1" i="1" dirty="0" smtClean="0">
                <a:solidFill>
                  <a:srgbClr val="000000"/>
                </a:solidFill>
                <a:latin typeface="Times New Roman" panose="02020603050405020304" pitchFamily="18" charset="0"/>
                <a:cs typeface="Times New Roman" panose="02020603050405020304" pitchFamily="18" charset="0"/>
              </a:rPr>
              <a:t>“.</a:t>
            </a:r>
            <a:endParaRPr lang="en-US" sz="2800" b="1" i="1" dirty="0">
              <a:solidFill>
                <a:srgbClr val="000000"/>
              </a:solidFill>
              <a:latin typeface="Times New Roman" panose="02020603050405020304" pitchFamily="18" charset="0"/>
              <a:cs typeface="Times New Roman" panose="02020603050405020304" pitchFamily="18" charset="0"/>
            </a:endParaRPr>
          </a:p>
        </p:txBody>
      </p:sp>
      <p:sp>
        <p:nvSpPr>
          <p:cNvPr id="10245" name="Rectangle 5"/>
          <p:cNvSpPr>
            <a:spLocks noChangeArrowheads="1"/>
          </p:cNvSpPr>
          <p:nvPr/>
        </p:nvSpPr>
        <p:spPr bwMode="auto">
          <a:xfrm>
            <a:off x="1847850" y="3136901"/>
            <a:ext cx="8496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fr-FR" sz="2800" b="1" dirty="0">
                <a:solidFill>
                  <a:srgbClr val="000000"/>
                </a:solidFill>
              </a:rPr>
              <a:t>                     </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Câu</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hỏi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tình</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huống</a:t>
            </a:r>
            <a:r>
              <a:rPr lang="fr-FR" sz="2800" b="1" dirty="0">
                <a:solidFill>
                  <a:srgbClr val="0000FF"/>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Bạn</a:t>
            </a:r>
            <a:r>
              <a:rPr lang="fr-FR" sz="2800" b="1" dirty="0">
                <a:solidFill>
                  <a:srgbClr val="000000"/>
                </a:solidFill>
                <a:latin typeface="Times New Roman" panose="02020603050405020304" pitchFamily="18" charset="0"/>
                <a:cs typeface="Times New Roman" panose="02020603050405020304" pitchFamily="18" charset="0"/>
              </a:rPr>
              <a:t> A </a:t>
            </a:r>
            <a:r>
              <a:rPr lang="fr-FR" sz="2800" b="1" dirty="0" err="1">
                <a:solidFill>
                  <a:srgbClr val="000000"/>
                </a:solidFill>
                <a:latin typeface="Times New Roman" panose="02020603050405020304" pitchFamily="18" charset="0"/>
                <a:cs typeface="Times New Roman" panose="02020603050405020304" pitchFamily="18" charset="0"/>
              </a:rPr>
              <a:t>cho</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rằng</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Đây</a:t>
            </a:r>
            <a:r>
              <a:rPr lang="fr-FR" sz="2800" b="1" dirty="0">
                <a:solidFill>
                  <a:srgbClr val="000000"/>
                </a:solidFill>
                <a:latin typeface="Times New Roman" panose="02020603050405020304" pitchFamily="18" charset="0"/>
                <a:cs typeface="Times New Roman" panose="02020603050405020304" pitchFamily="18" charset="0"/>
              </a:rPr>
              <a:t> là </a:t>
            </a:r>
            <a:r>
              <a:rPr lang="fr-FR" sz="2800" b="1" dirty="0" err="1">
                <a:solidFill>
                  <a:srgbClr val="000000"/>
                </a:solidFill>
                <a:latin typeface="Times New Roman" panose="02020603050405020304" pitchFamily="18" charset="0"/>
                <a:cs typeface="Times New Roman" panose="02020603050405020304" pitchFamily="18" charset="0"/>
              </a:rPr>
              <a:t>lời</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của</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người</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kể</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chuyện</a:t>
            </a:r>
            <a:r>
              <a:rPr lang="fr-FR" sz="2800" b="1" dirty="0">
                <a:solidFill>
                  <a:srgbClr val="000000"/>
                </a:solidFill>
                <a:latin typeface="Times New Roman" panose="02020603050405020304" pitchFamily="18" charset="0"/>
                <a:cs typeface="Times New Roman" panose="02020603050405020304" pitchFamily="18" charset="0"/>
              </a:rPr>
              <a:t> </a:t>
            </a:r>
            <a:endParaRPr lang="en-US" sz="2800" b="1"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Bạn</a:t>
            </a:r>
            <a:r>
              <a:rPr lang="fr-FR" sz="2800" b="1" dirty="0">
                <a:solidFill>
                  <a:srgbClr val="000000"/>
                </a:solidFill>
                <a:latin typeface="Times New Roman" panose="02020603050405020304" pitchFamily="18" charset="0"/>
                <a:cs typeface="Times New Roman" panose="02020603050405020304" pitchFamily="18" charset="0"/>
              </a:rPr>
              <a:t> B </a:t>
            </a:r>
            <a:r>
              <a:rPr lang="fr-FR" sz="2800" b="1" dirty="0" err="1">
                <a:solidFill>
                  <a:srgbClr val="000000"/>
                </a:solidFill>
                <a:latin typeface="Times New Roman" panose="02020603050405020304" pitchFamily="18" charset="0"/>
                <a:cs typeface="Times New Roman" panose="02020603050405020304" pitchFamily="18" charset="0"/>
              </a:rPr>
              <a:t>bảo</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Đây</a:t>
            </a:r>
            <a:r>
              <a:rPr lang="fr-FR" sz="2800" b="1" dirty="0">
                <a:solidFill>
                  <a:srgbClr val="000000"/>
                </a:solidFill>
                <a:latin typeface="Times New Roman" panose="02020603050405020304" pitchFamily="18" charset="0"/>
                <a:cs typeface="Times New Roman" panose="02020603050405020304" pitchFamily="18" charset="0"/>
              </a:rPr>
              <a:t> là </a:t>
            </a:r>
            <a:r>
              <a:rPr lang="fr-FR" sz="2800" b="1" dirty="0" err="1">
                <a:solidFill>
                  <a:srgbClr val="000000"/>
                </a:solidFill>
                <a:latin typeface="Times New Roman" panose="02020603050405020304" pitchFamily="18" charset="0"/>
                <a:cs typeface="Times New Roman" panose="02020603050405020304" pitchFamily="18" charset="0"/>
              </a:rPr>
              <a:t>lời</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của</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nhân</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vật</a:t>
            </a:r>
            <a:endParaRPr lang="en-US" sz="2800" b="1"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Em</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đồng</a:t>
            </a:r>
            <a:r>
              <a:rPr lang="fr-FR" sz="2800" b="1" dirty="0">
                <a:solidFill>
                  <a:srgbClr val="000000"/>
                </a:solidFill>
                <a:latin typeface="Times New Roman" panose="02020603050405020304" pitchFamily="18" charset="0"/>
                <a:cs typeface="Times New Roman" panose="02020603050405020304" pitchFamily="18" charset="0"/>
              </a:rPr>
              <a:t> ý </a:t>
            </a:r>
            <a:r>
              <a:rPr lang="fr-FR" sz="2800" b="1" dirty="0" err="1">
                <a:solidFill>
                  <a:srgbClr val="000000"/>
                </a:solidFill>
                <a:latin typeface="Times New Roman" panose="02020603050405020304" pitchFamily="18" charset="0"/>
                <a:cs typeface="Times New Roman" panose="02020603050405020304" pitchFamily="18" charset="0"/>
              </a:rPr>
              <a:t>với</a:t>
            </a:r>
            <a:r>
              <a:rPr lang="fr-FR" sz="2800" b="1" dirty="0">
                <a:solidFill>
                  <a:srgbClr val="000000"/>
                </a:solidFill>
                <a:latin typeface="Times New Roman" panose="02020603050405020304" pitchFamily="18" charset="0"/>
                <a:cs typeface="Times New Roman" panose="02020603050405020304" pitchFamily="18" charset="0"/>
              </a:rPr>
              <a:t> ý </a:t>
            </a:r>
            <a:r>
              <a:rPr lang="fr-FR" sz="2800" b="1" dirty="0" err="1">
                <a:solidFill>
                  <a:srgbClr val="000000"/>
                </a:solidFill>
                <a:latin typeface="Times New Roman" panose="02020603050405020304" pitchFamily="18" charset="0"/>
                <a:cs typeface="Times New Roman" panose="02020603050405020304" pitchFamily="18" charset="0"/>
              </a:rPr>
              <a:t>kiến</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nào</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vì</a:t>
            </a:r>
            <a:r>
              <a:rPr lang="fr-FR" sz="2800" b="1" dirty="0">
                <a:solidFill>
                  <a:srgbClr val="000000"/>
                </a:solidFill>
                <a:latin typeface="Times New Roman" panose="02020603050405020304" pitchFamily="18" charset="0"/>
                <a:cs typeface="Times New Roman" panose="02020603050405020304" pitchFamily="18" charset="0"/>
              </a:rPr>
              <a:t> </a:t>
            </a:r>
            <a:r>
              <a:rPr lang="fr-FR" sz="2800" b="1" dirty="0" err="1">
                <a:solidFill>
                  <a:srgbClr val="000000"/>
                </a:solidFill>
                <a:latin typeface="Times New Roman" panose="02020603050405020304" pitchFamily="18" charset="0"/>
                <a:cs typeface="Times New Roman" panose="02020603050405020304" pitchFamily="18" charset="0"/>
              </a:rPr>
              <a:t>sao</a:t>
            </a:r>
            <a:r>
              <a:rPr lang="fr-FR" sz="2800" b="1" dirty="0">
                <a:solidFill>
                  <a:srgbClr val="000000"/>
                </a:solidFill>
                <a:latin typeface="Times New Roman" panose="02020603050405020304" pitchFamily="18" charset="0"/>
                <a:cs typeface="Times New Roman" panose="02020603050405020304" pitchFamily="18" charset="0"/>
              </a:rPr>
              <a:t>? </a:t>
            </a:r>
          </a:p>
        </p:txBody>
      </p:sp>
      <p:sp>
        <p:nvSpPr>
          <p:cNvPr id="10246" name="Rectangle 6"/>
          <p:cNvSpPr>
            <a:spLocks noChangeArrowheads="1"/>
          </p:cNvSpPr>
          <p:nvPr/>
        </p:nvSpPr>
        <p:spPr bwMode="auto">
          <a:xfrm>
            <a:off x="2208213" y="5300664"/>
            <a:ext cx="80645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fr-FR" sz="2800" b="1" dirty="0" err="1">
                <a:solidFill>
                  <a:srgbClr val="0000FF"/>
                </a:solidFill>
                <a:latin typeface="Times New Roman" panose="02020603050405020304" pitchFamily="18" charset="0"/>
                <a:cs typeface="Times New Roman" panose="02020603050405020304" pitchFamily="18" charset="0"/>
              </a:rPr>
              <a:t>Đây</a:t>
            </a:r>
            <a:r>
              <a:rPr lang="fr-FR" sz="2800" b="1" dirty="0">
                <a:solidFill>
                  <a:srgbClr val="0000FF"/>
                </a:solidFill>
                <a:latin typeface="Times New Roman" panose="02020603050405020304" pitchFamily="18" charset="0"/>
                <a:cs typeface="Times New Roman" panose="02020603050405020304" pitchFamily="18" charset="0"/>
              </a:rPr>
              <a:t> là </a:t>
            </a:r>
            <a:r>
              <a:rPr lang="fr-FR" sz="2800" b="1" dirty="0" err="1">
                <a:solidFill>
                  <a:srgbClr val="0000FF"/>
                </a:solidFill>
                <a:latin typeface="Times New Roman" panose="02020603050405020304" pitchFamily="18" charset="0"/>
                <a:cs typeface="Times New Roman" panose="02020603050405020304" pitchFamily="18" charset="0"/>
              </a:rPr>
              <a:t>lời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người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kể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chuyện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vì</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đây</a:t>
            </a:r>
            <a:r>
              <a:rPr lang="fr-FR" sz="2800" b="1" dirty="0">
                <a:solidFill>
                  <a:srgbClr val="0000FF"/>
                </a:solidFill>
                <a:latin typeface="Times New Roman" panose="02020603050405020304" pitchFamily="18" charset="0"/>
                <a:cs typeface="Times New Roman" panose="02020603050405020304" pitchFamily="18" charset="0"/>
              </a:rPr>
              <a:t> là </a:t>
            </a:r>
            <a:r>
              <a:rPr lang="fr-FR" sz="2800" b="1" dirty="0" err="1">
                <a:solidFill>
                  <a:srgbClr val="0000FF"/>
                </a:solidFill>
                <a:latin typeface="Times New Roman" panose="02020603050405020304" pitchFamily="18" charset="0"/>
                <a:cs typeface="Times New Roman" panose="02020603050405020304" pitchFamily="18" charset="0"/>
              </a:rPr>
              <a:t>phần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lời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người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kể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đang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tường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thuật</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lại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sự</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việc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diễn</a:t>
            </a:r>
            <a:r>
              <a:rPr lang="fr-FR" sz="2800" b="1" dirty="0">
                <a:solidFill>
                  <a:srgbClr val="0000FF"/>
                </a:solidFill>
                <a:latin typeface="Times New Roman" panose="02020603050405020304" pitchFamily="18" charset="0"/>
                <a:cs typeface="Times New Roman" panose="02020603050405020304" pitchFamily="18" charset="0"/>
              </a:rPr>
              <a:t> ra. </a:t>
            </a:r>
            <a:r>
              <a:rPr lang="fr-FR" sz="2800" b="1" dirty="0" err="1" smtClean="0">
                <a:solidFill>
                  <a:srgbClr val="0000FF"/>
                </a:solidFill>
                <a:latin typeface="Times New Roman" panose="02020603050405020304" pitchFamily="18" charset="0"/>
                <a:cs typeface="Times New Roman" panose="02020603050405020304" pitchFamily="18" charset="0"/>
              </a:rPr>
              <a:t>Người</a:t>
            </a:r>
            <a:r>
              <a:rPr lang="fr-FR" sz="2800" b="1" dirty="0" smtClean="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kể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lúc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này</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đang</a:t>
            </a:r>
            <a:r>
              <a:rPr lang="fr-FR" sz="2800" b="1" dirty="0">
                <a:solidFill>
                  <a:srgbClr val="0000FF"/>
                </a:solidFill>
                <a:latin typeface="Times New Roman" panose="02020603050405020304" pitchFamily="18" charset="0"/>
                <a:cs typeface="Times New Roman" panose="02020603050405020304" pitchFamily="18" charset="0"/>
              </a:rPr>
              <a:t> ở </a:t>
            </a:r>
            <a:r>
              <a:rPr lang="fr-FR" sz="2800" b="1" dirty="0" err="1">
                <a:solidFill>
                  <a:srgbClr val="0000FF"/>
                </a:solidFill>
                <a:latin typeface="Times New Roman" panose="02020603050405020304" pitchFamily="18" charset="0"/>
                <a:cs typeface="Times New Roman" panose="02020603050405020304" pitchFamily="18" charset="0"/>
              </a:rPr>
              <a:t>ngôi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thứ</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smtClean="0">
                <a:solidFill>
                  <a:srgbClr val="0000FF"/>
                </a:solidFill>
                <a:latin typeface="Times New Roman" panose="02020603050405020304" pitchFamily="18" charset="0"/>
                <a:cs typeface="Times New Roman" panose="02020603050405020304" pitchFamily="18" charset="0"/>
              </a:rPr>
              <a:t>3.</a:t>
            </a:r>
            <a:r>
              <a:rPr lang="en-US" sz="2800" b="1" dirty="0" smtClean="0">
                <a:solidFill>
                  <a:srgbClr val="0000FF"/>
                </a:solidFill>
                <a:latin typeface="Times New Roman" panose="02020603050405020304" pitchFamily="18"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0247" name="Line 7"/>
          <p:cNvSpPr>
            <a:spLocks noChangeShapeType="1"/>
          </p:cNvSpPr>
          <p:nvPr/>
        </p:nvSpPr>
        <p:spPr bwMode="auto">
          <a:xfrm>
            <a:off x="1774826" y="5589588"/>
            <a:ext cx="358775" cy="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644208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linds(horizontal)">
                                      <p:cBhvr>
                                        <p:cTn id="7" dur="500"/>
                                        <p:tgtEl>
                                          <p:spTgt spid="1024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5">
                                            <p:txEl>
                                              <p:pRg st="1" end="1"/>
                                            </p:txEl>
                                          </p:spTgt>
                                        </p:tgtEl>
                                        <p:attrNameLst>
                                          <p:attrName>style.visibility</p:attrName>
                                        </p:attrNameLst>
                                      </p:cBhvr>
                                      <p:to>
                                        <p:strVal val="visible"/>
                                      </p:to>
                                    </p:set>
                                    <p:animEffect transition="in" filter="blinds(horizontal)">
                                      <p:cBhvr>
                                        <p:cTn id="10" dur="500"/>
                                        <p:tgtEl>
                                          <p:spTgt spid="1024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45">
                                            <p:txEl>
                                              <p:pRg st="2" end="2"/>
                                            </p:txEl>
                                          </p:spTgt>
                                        </p:tgtEl>
                                        <p:attrNameLst>
                                          <p:attrName>style.visibility</p:attrName>
                                        </p:attrNameLst>
                                      </p:cBhvr>
                                      <p:to>
                                        <p:strVal val="visible"/>
                                      </p:to>
                                    </p:set>
                                    <p:animEffect transition="in" filter="blinds(horizontal)">
                                      <p:cBhvr>
                                        <p:cTn id="13" dur="500"/>
                                        <p:tgtEl>
                                          <p:spTgt spid="1024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245">
                                            <p:txEl>
                                              <p:pRg st="3" end="3"/>
                                            </p:txEl>
                                          </p:spTgt>
                                        </p:tgtEl>
                                        <p:attrNameLst>
                                          <p:attrName>style.visibility</p:attrName>
                                        </p:attrNameLst>
                                      </p:cBhvr>
                                      <p:to>
                                        <p:strVal val="visible"/>
                                      </p:to>
                                    </p:set>
                                    <p:animEffect transition="in" filter="blinds(horizontal)">
                                      <p:cBhvr>
                                        <p:cTn id="16" dur="500"/>
                                        <p:tgtEl>
                                          <p:spTgt spid="1024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0246">
                                            <p:txEl>
                                              <p:pRg st="0" end="0"/>
                                            </p:txEl>
                                          </p:spTgt>
                                        </p:tgtEl>
                                        <p:attrNameLst>
                                          <p:attrName>style.visibility</p:attrName>
                                        </p:attrNameLst>
                                      </p:cBhvr>
                                      <p:to>
                                        <p:strVal val="visible"/>
                                      </p:to>
                                    </p:set>
                                    <p:animEffect transition="in" filter="blinds(horizontal)">
                                      <p:cBhvr>
                                        <p:cTn id="21" dur="500"/>
                                        <p:tgtEl>
                                          <p:spTgt spid="10246">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47"/>
                                        </p:tgtEl>
                                        <p:attrNameLst>
                                          <p:attrName>style.visibility</p:attrName>
                                        </p:attrNameLst>
                                      </p:cBhvr>
                                      <p:to>
                                        <p:strVal val="visible"/>
                                      </p:to>
                                    </p:set>
                                    <p:animEffect transition="in" filter="blinds(horizontal)">
                                      <p:cBhvr>
                                        <p:cTn id="24"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WordArt 6"/>
          <p:cNvSpPr>
            <a:spLocks noChangeArrowheads="1" noChangeShapeType="1" noTextEdit="1"/>
          </p:cNvSpPr>
          <p:nvPr/>
        </p:nvSpPr>
        <p:spPr bwMode="auto">
          <a:xfrm>
            <a:off x="2438400" y="1371600"/>
            <a:ext cx="6934200" cy="2819400"/>
          </a:xfrm>
          <a:prstGeom prst="rect">
            <a:avLst/>
          </a:prstGeom>
        </p:spPr>
        <p:txBody>
          <a:bodyPr wrap="none" fromWordArt="1">
            <a:prstTxWarp prst="textDoubleWave1">
              <a:avLst>
                <a:gd name="adj1" fmla="val 6500"/>
                <a:gd name="adj2" fmla="val 0"/>
              </a:avLst>
            </a:prstTxWarp>
          </a:bodyPr>
          <a:lstStyle/>
          <a:p>
            <a:pPr algn="ctr"/>
            <a:r>
              <a:rPr lang="en-US" sz="3600" kern="10" spc="-360" dirty="0" err="1">
                <a:ln w="12700">
                  <a:solidFill>
                    <a:srgbClr val="000099"/>
                  </a:solidFill>
                  <a:round/>
                  <a:headEnd/>
                  <a:tailEnd/>
                </a:ln>
                <a:solidFill>
                  <a:srgbClr val="FF6600"/>
                </a:solidFill>
                <a:effectLst>
                  <a:outerShdw dist="125724" dir="18900000" algn="ctr" rotWithShape="0">
                    <a:srgbClr val="000099"/>
                  </a:outerShdw>
                </a:effectLst>
                <a:latin typeface="Times New Roman"/>
                <a:cs typeface="Times New Roman"/>
              </a:rPr>
              <a:t>Tóm</a:t>
            </a:r>
            <a:r>
              <a:rPr lang="en-US" sz="3600" kern="10" spc="-360" dirty="0">
                <a:ln w="12700">
                  <a:solidFill>
                    <a:srgbClr val="000099"/>
                  </a:solidFill>
                  <a:round/>
                  <a:headEnd/>
                  <a:tailEnd/>
                </a:ln>
                <a:solidFill>
                  <a:srgbClr val="FF6600"/>
                </a:solidFill>
                <a:effectLst>
                  <a:outerShdw dist="125724" dir="18900000" algn="ctr" rotWithShape="0">
                    <a:srgbClr val="000099"/>
                  </a:outerShdw>
                </a:effectLst>
                <a:latin typeface="Times New Roman"/>
                <a:cs typeface="Times New Roman"/>
              </a:rPr>
              <a:t> </a:t>
            </a:r>
            <a:r>
              <a:rPr lang="en-US" sz="3600" kern="10" spc="-360" dirty="0" err="1">
                <a:ln w="12700">
                  <a:solidFill>
                    <a:srgbClr val="000099"/>
                  </a:solidFill>
                  <a:round/>
                  <a:headEnd/>
                  <a:tailEnd/>
                </a:ln>
                <a:solidFill>
                  <a:srgbClr val="FF6600"/>
                </a:solidFill>
                <a:effectLst>
                  <a:outerShdw dist="125724" dir="18900000" algn="ctr" rotWithShape="0">
                    <a:srgbClr val="000099"/>
                  </a:outerShdw>
                </a:effectLst>
                <a:latin typeface="Times New Roman"/>
                <a:cs typeface="Times New Roman"/>
              </a:rPr>
              <a:t>tắt</a:t>
            </a:r>
            <a:r>
              <a:rPr lang="en-US" sz="3600" kern="10" spc="-360" dirty="0">
                <a:ln w="12700">
                  <a:solidFill>
                    <a:srgbClr val="000099"/>
                  </a:solidFill>
                  <a:round/>
                  <a:headEnd/>
                  <a:tailEnd/>
                </a:ln>
                <a:solidFill>
                  <a:srgbClr val="FF6600"/>
                </a:solidFill>
                <a:effectLst>
                  <a:outerShdw dist="125724" dir="18900000" algn="ctr" rotWithShape="0">
                    <a:srgbClr val="000099"/>
                  </a:outerShdw>
                </a:effectLst>
                <a:latin typeface="Times New Roman"/>
                <a:cs typeface="Times New Roman"/>
              </a:rPr>
              <a:t>  </a:t>
            </a:r>
            <a:r>
              <a:rPr lang="en-US" sz="3600" kern="10" spc="-360" dirty="0" err="1">
                <a:ln w="12700">
                  <a:solidFill>
                    <a:srgbClr val="000099"/>
                  </a:solidFill>
                  <a:round/>
                  <a:headEnd/>
                  <a:tailEnd/>
                </a:ln>
                <a:solidFill>
                  <a:srgbClr val="FF6600"/>
                </a:solidFill>
                <a:effectLst>
                  <a:outerShdw dist="125724" dir="18900000" algn="ctr" rotWithShape="0">
                    <a:srgbClr val="000099"/>
                  </a:outerShdw>
                </a:effectLst>
                <a:latin typeface="Times New Roman"/>
                <a:cs typeface="Times New Roman"/>
              </a:rPr>
              <a:t>theo</a:t>
            </a:r>
            <a:r>
              <a:rPr lang="en-US" sz="3600" kern="10" spc="-360" dirty="0">
                <a:ln w="12700">
                  <a:solidFill>
                    <a:srgbClr val="000099"/>
                  </a:solidFill>
                  <a:round/>
                  <a:headEnd/>
                  <a:tailEnd/>
                </a:ln>
                <a:solidFill>
                  <a:srgbClr val="FF6600"/>
                </a:solidFill>
                <a:effectLst>
                  <a:outerShdw dist="125724" dir="18900000" algn="ctr" rotWithShape="0">
                    <a:srgbClr val="000099"/>
                  </a:outerShdw>
                </a:effectLst>
                <a:latin typeface="Times New Roman"/>
                <a:cs typeface="Times New Roman"/>
              </a:rPr>
              <a:t> </a:t>
            </a:r>
            <a:r>
              <a:rPr lang="en-US" sz="3600" kern="10" spc="-360" dirty="0" err="1">
                <a:ln w="12700">
                  <a:solidFill>
                    <a:srgbClr val="000099"/>
                  </a:solidFill>
                  <a:round/>
                  <a:headEnd/>
                  <a:tailEnd/>
                </a:ln>
                <a:solidFill>
                  <a:srgbClr val="FF6600"/>
                </a:solidFill>
                <a:effectLst>
                  <a:outerShdw dist="125724" dir="18900000" algn="ctr" rotWithShape="0">
                    <a:srgbClr val="000099"/>
                  </a:outerShdw>
                </a:effectLst>
                <a:latin typeface="Times New Roman"/>
                <a:cs typeface="Times New Roman"/>
              </a:rPr>
              <a:t>tranh</a:t>
            </a:r>
            <a:endParaRPr lang="en-US" sz="3600" kern="10" spc="-360" dirty="0">
              <a:ln w="12700">
                <a:solidFill>
                  <a:srgbClr val="000099"/>
                </a:solidFill>
                <a:round/>
                <a:headEnd/>
                <a:tailEnd/>
              </a:ln>
              <a:solidFill>
                <a:srgbClr val="FF6600"/>
              </a:solidFill>
              <a:effectLst>
                <a:outerShdw dist="125724" dir="18900000" algn="ctr" rotWithShape="0">
                  <a:srgbClr val="000099"/>
                </a:outerShdw>
              </a:effectLst>
              <a:latin typeface="Times New Roman"/>
              <a:cs typeface="Times New Roman"/>
            </a:endParaRPr>
          </a:p>
        </p:txBody>
      </p:sp>
      <p:sp>
        <p:nvSpPr>
          <p:cNvPr id="21" name="TextBox 20"/>
          <p:cNvSpPr txBox="1"/>
          <p:nvPr/>
        </p:nvSpPr>
        <p:spPr>
          <a:xfrm>
            <a:off x="10172701" y="6488668"/>
            <a:ext cx="426027" cy="369332"/>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5</a:t>
            </a:r>
          </a:p>
        </p:txBody>
      </p:sp>
    </p:spTree>
    <p:extLst>
      <p:ext uri="{BB962C8B-B14F-4D97-AF65-F5344CB8AC3E}">
        <p14:creationId xmlns:p14="http://schemas.microsoft.com/office/powerpoint/2010/main" val="1035717628"/>
      </p:ext>
    </p:extLst>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AutoShape 10" descr="Kết quả hình ảnh cho trạng nguyê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44044" name="Line 12"/>
          <p:cNvSpPr>
            <a:spLocks noChangeShapeType="1"/>
          </p:cNvSpPr>
          <p:nvPr/>
        </p:nvSpPr>
        <p:spPr bwMode="auto">
          <a:xfrm>
            <a:off x="4953000" y="0"/>
            <a:ext cx="0" cy="6858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4045" name="Line 13"/>
          <p:cNvSpPr>
            <a:spLocks noChangeShapeType="1"/>
          </p:cNvSpPr>
          <p:nvPr/>
        </p:nvSpPr>
        <p:spPr bwMode="auto">
          <a:xfrm>
            <a:off x="7924800" y="0"/>
            <a:ext cx="0" cy="6858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4046" name="Line 14"/>
          <p:cNvSpPr>
            <a:spLocks noChangeShapeType="1"/>
          </p:cNvSpPr>
          <p:nvPr/>
        </p:nvSpPr>
        <p:spPr bwMode="auto">
          <a:xfrm>
            <a:off x="1524000" y="3200400"/>
            <a:ext cx="914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pic>
        <p:nvPicPr>
          <p:cNvPr id="26" name="Picture 7"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16" y="3200400"/>
            <a:ext cx="291457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H4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374" y="1"/>
            <a:ext cx="270462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lan 1"/>
          <p:cNvPicPr>
            <a:picLocks noChangeAspect="1" noChangeArrowheads="1"/>
          </p:cNvPicPr>
          <p:nvPr/>
        </p:nvPicPr>
        <p:blipFill>
          <a:blip r:embed="rId4">
            <a:lum bright="14000"/>
            <a:extLst>
              <a:ext uri="{28A0092B-C50C-407E-A947-70E740481C1C}">
                <a14:useLocalDpi xmlns:a14="http://schemas.microsoft.com/office/drawing/2010/main" val="0"/>
              </a:ext>
            </a:extLst>
          </a:blip>
          <a:srcRect/>
          <a:stretch>
            <a:fillRect/>
          </a:stretch>
        </p:blipFill>
        <p:spPr>
          <a:xfrm>
            <a:off x="7990654" y="3276602"/>
            <a:ext cx="2677347" cy="3551909"/>
          </a:xfrm>
          <a:prstGeom prst="rect">
            <a:avLst/>
          </a:prstGeom>
          <a:noFill/>
          <a:ln w="38100">
            <a:solidFill>
              <a:schemeClr val="tx1">
                <a:lumMod val="75000"/>
                <a:lumOff val="25000"/>
              </a:schemeClr>
            </a:solidFill>
          </a:ln>
        </p:spPr>
      </p:pic>
      <p:pic>
        <p:nvPicPr>
          <p:cNvPr id="36" name="Picture 5" descr="H1B7"/>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953000" y="52742"/>
            <a:ext cx="2913594" cy="311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H2B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6670" y="52742"/>
            <a:ext cx="3356330" cy="311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descr="unnam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9368" y="3221329"/>
            <a:ext cx="3313632" cy="3556762"/>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15"/>
          <p:cNvSpPr txBox="1">
            <a:spLocks noChangeArrowheads="1"/>
          </p:cNvSpPr>
          <p:nvPr/>
        </p:nvSpPr>
        <p:spPr bwMode="auto">
          <a:xfrm>
            <a:off x="4311166" y="333304"/>
            <a:ext cx="511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1</a:t>
            </a:r>
            <a:endParaRPr lang="en-US" sz="3200" b="1" dirty="0">
              <a:solidFill>
                <a:srgbClr val="FF0000"/>
              </a:solidFill>
            </a:endParaRPr>
          </a:p>
        </p:txBody>
      </p:sp>
      <p:sp>
        <p:nvSpPr>
          <p:cNvPr id="46" name="Text Box 15"/>
          <p:cNvSpPr txBox="1">
            <a:spLocks noChangeArrowheads="1"/>
          </p:cNvSpPr>
          <p:nvPr/>
        </p:nvSpPr>
        <p:spPr bwMode="auto">
          <a:xfrm>
            <a:off x="9315686" y="3527799"/>
            <a:ext cx="511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6</a:t>
            </a:r>
            <a:endParaRPr lang="en-US" sz="3200" b="1" dirty="0">
              <a:solidFill>
                <a:srgbClr val="FF0000"/>
              </a:solidFill>
            </a:endParaRPr>
          </a:p>
        </p:txBody>
      </p:sp>
      <p:sp>
        <p:nvSpPr>
          <p:cNvPr id="47" name="Text Box 15"/>
          <p:cNvSpPr txBox="1">
            <a:spLocks noChangeArrowheads="1"/>
          </p:cNvSpPr>
          <p:nvPr/>
        </p:nvSpPr>
        <p:spPr bwMode="auto">
          <a:xfrm>
            <a:off x="4207582" y="3527799"/>
            <a:ext cx="511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4</a:t>
            </a:r>
            <a:endParaRPr lang="en-US" sz="3200" b="1" dirty="0">
              <a:solidFill>
                <a:srgbClr val="FF0000"/>
              </a:solidFill>
            </a:endParaRPr>
          </a:p>
        </p:txBody>
      </p:sp>
      <p:sp>
        <p:nvSpPr>
          <p:cNvPr id="48" name="Text Box 15"/>
          <p:cNvSpPr txBox="1">
            <a:spLocks noChangeArrowheads="1"/>
          </p:cNvSpPr>
          <p:nvPr/>
        </p:nvSpPr>
        <p:spPr bwMode="auto">
          <a:xfrm>
            <a:off x="6409304" y="3429001"/>
            <a:ext cx="511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5</a:t>
            </a:r>
            <a:endParaRPr lang="en-US" sz="3200" b="1" dirty="0">
              <a:solidFill>
                <a:srgbClr val="FF0000"/>
              </a:solidFill>
            </a:endParaRPr>
          </a:p>
        </p:txBody>
      </p:sp>
      <p:sp>
        <p:nvSpPr>
          <p:cNvPr id="49" name="Text Box 15"/>
          <p:cNvSpPr txBox="1">
            <a:spLocks noChangeArrowheads="1"/>
          </p:cNvSpPr>
          <p:nvPr/>
        </p:nvSpPr>
        <p:spPr bwMode="auto">
          <a:xfrm>
            <a:off x="7119326" y="142991"/>
            <a:ext cx="511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2</a:t>
            </a:r>
            <a:endParaRPr lang="en-US" sz="3200" b="1" dirty="0">
              <a:solidFill>
                <a:srgbClr val="FF0000"/>
              </a:solidFill>
            </a:endParaRPr>
          </a:p>
        </p:txBody>
      </p:sp>
      <p:sp>
        <p:nvSpPr>
          <p:cNvPr id="50" name="Text Box 15"/>
          <p:cNvSpPr txBox="1">
            <a:spLocks noChangeArrowheads="1"/>
          </p:cNvSpPr>
          <p:nvPr/>
        </p:nvSpPr>
        <p:spPr bwMode="auto">
          <a:xfrm>
            <a:off x="9982200" y="305902"/>
            <a:ext cx="511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3</a:t>
            </a:r>
            <a:endParaRPr lang="en-US" sz="3200" b="1" dirty="0">
              <a:solidFill>
                <a:srgbClr val="FF0000"/>
              </a:solidFill>
            </a:endParaRPr>
          </a:p>
        </p:txBody>
      </p:sp>
      <p:pic>
        <p:nvPicPr>
          <p:cNvPr id="53" name="Picture 4" descr="lan 1"/>
          <p:cNvPicPr>
            <a:picLocks noChangeAspect="1" noChangeArrowheads="1"/>
          </p:cNvPicPr>
          <p:nvPr/>
        </p:nvPicPr>
        <p:blipFill>
          <a:blip r:embed="rId4">
            <a:lum bright="14000"/>
            <a:extLst>
              <a:ext uri="{28A0092B-C50C-407E-A947-70E740481C1C}">
                <a14:useLocalDpi xmlns:a14="http://schemas.microsoft.com/office/drawing/2010/main" val="0"/>
              </a:ext>
            </a:extLst>
          </a:blip>
          <a:srcRect/>
          <a:stretch>
            <a:fillRect/>
          </a:stretch>
        </p:blipFill>
        <p:spPr>
          <a:xfrm>
            <a:off x="1596670" y="0"/>
            <a:ext cx="3376218" cy="3118168"/>
          </a:xfrm>
          <a:prstGeom prst="rect">
            <a:avLst/>
          </a:prstGeom>
          <a:noFill/>
          <a:ln w="38100">
            <a:solidFill>
              <a:schemeClr val="tx1">
                <a:lumMod val="75000"/>
                <a:lumOff val="25000"/>
              </a:schemeClr>
            </a:solidFill>
          </a:ln>
        </p:spPr>
      </p:pic>
      <p:sp>
        <p:nvSpPr>
          <p:cNvPr id="54" name="Text Box 15"/>
          <p:cNvSpPr txBox="1">
            <a:spLocks noChangeArrowheads="1"/>
          </p:cNvSpPr>
          <p:nvPr/>
        </p:nvSpPr>
        <p:spPr bwMode="auto">
          <a:xfrm>
            <a:off x="2921703" y="251197"/>
            <a:ext cx="6456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6</a:t>
            </a:r>
            <a:endParaRPr lang="en-US" sz="3200" b="1" dirty="0">
              <a:solidFill>
                <a:srgbClr val="FF0000"/>
              </a:solidFill>
            </a:endParaRPr>
          </a:p>
        </p:txBody>
      </p:sp>
      <p:pic>
        <p:nvPicPr>
          <p:cNvPr id="55" name="Picture 5" descr="H1B7"/>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011206" y="0"/>
            <a:ext cx="2913594" cy="311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15"/>
          <p:cNvSpPr txBox="1">
            <a:spLocks noChangeArrowheads="1"/>
          </p:cNvSpPr>
          <p:nvPr/>
        </p:nvSpPr>
        <p:spPr bwMode="auto">
          <a:xfrm>
            <a:off x="7177532" y="90249"/>
            <a:ext cx="511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2</a:t>
            </a:r>
            <a:endParaRPr lang="en-US" sz="3200" b="1" dirty="0">
              <a:solidFill>
                <a:srgbClr val="FF0000"/>
              </a:solidFill>
            </a:endParaRPr>
          </a:p>
        </p:txBody>
      </p:sp>
      <p:pic>
        <p:nvPicPr>
          <p:cNvPr id="57" name="Picture 8" descr="H4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874" y="3221329"/>
            <a:ext cx="2881721" cy="36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15"/>
          <p:cNvSpPr txBox="1">
            <a:spLocks noChangeArrowheads="1"/>
          </p:cNvSpPr>
          <p:nvPr/>
        </p:nvSpPr>
        <p:spPr bwMode="auto">
          <a:xfrm>
            <a:off x="7081633" y="3440770"/>
            <a:ext cx="5454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3</a:t>
            </a:r>
            <a:endParaRPr lang="en-US" sz="3200" b="1" dirty="0">
              <a:solidFill>
                <a:srgbClr val="FF0000"/>
              </a:solidFill>
            </a:endParaRPr>
          </a:p>
        </p:txBody>
      </p:sp>
      <p:pic>
        <p:nvPicPr>
          <p:cNvPr id="59" name="Picture 11" descr="unnam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0667" y="3143554"/>
            <a:ext cx="2790039" cy="3645543"/>
          </a:xfrm>
          <a:prstGeom prst="rect">
            <a:avLst/>
          </a:prstGeom>
          <a:noFill/>
          <a:extLst>
            <a:ext uri="{909E8E84-426E-40DD-AFC4-6F175D3DCCD1}">
              <a14:hiddenFill xmlns:a14="http://schemas.microsoft.com/office/drawing/2010/main">
                <a:solidFill>
                  <a:srgbClr val="FFFFFF"/>
                </a:solidFill>
              </a14:hiddenFill>
            </a:ext>
          </a:extLst>
        </p:spPr>
      </p:pic>
      <p:sp>
        <p:nvSpPr>
          <p:cNvPr id="60" name="Text Box 15"/>
          <p:cNvSpPr txBox="1">
            <a:spLocks noChangeArrowheads="1"/>
          </p:cNvSpPr>
          <p:nvPr/>
        </p:nvSpPr>
        <p:spPr bwMode="auto">
          <a:xfrm>
            <a:off x="10154103" y="3581401"/>
            <a:ext cx="431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4</a:t>
            </a:r>
            <a:endParaRPr lang="en-US" sz="3200" b="1" dirty="0">
              <a:solidFill>
                <a:srgbClr val="FF0000"/>
              </a:solidFill>
            </a:endParaRPr>
          </a:p>
        </p:txBody>
      </p:sp>
      <p:pic>
        <p:nvPicPr>
          <p:cNvPr id="61" name="Picture 7"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666" y="3276600"/>
            <a:ext cx="329913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15"/>
          <p:cNvSpPr txBox="1">
            <a:spLocks noChangeArrowheads="1"/>
          </p:cNvSpPr>
          <p:nvPr/>
        </p:nvSpPr>
        <p:spPr bwMode="auto">
          <a:xfrm>
            <a:off x="3053959" y="3505201"/>
            <a:ext cx="566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5</a:t>
            </a:r>
            <a:endParaRPr lang="en-US" sz="3200" b="1" dirty="0">
              <a:solidFill>
                <a:srgbClr val="FF0000"/>
              </a:solidFill>
            </a:endParaRPr>
          </a:p>
        </p:txBody>
      </p:sp>
      <p:pic>
        <p:nvPicPr>
          <p:cNvPr id="63" name="Picture 6" descr="H2B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35895"/>
            <a:ext cx="2743200" cy="311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15"/>
          <p:cNvSpPr txBox="1">
            <a:spLocks noChangeArrowheads="1"/>
          </p:cNvSpPr>
          <p:nvPr/>
        </p:nvSpPr>
        <p:spPr bwMode="auto">
          <a:xfrm>
            <a:off x="10028963" y="2286001"/>
            <a:ext cx="4184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rPr>
              <a:t>1</a:t>
            </a:r>
            <a:endParaRPr lang="en-US" sz="3200" b="1" dirty="0">
              <a:solidFill>
                <a:srgbClr val="FF0000"/>
              </a:solidFill>
            </a:endParaRPr>
          </a:p>
        </p:txBody>
      </p:sp>
    </p:spTree>
    <p:extLst>
      <p:ext uri="{BB962C8B-B14F-4D97-AF65-F5344CB8AC3E}">
        <p14:creationId xmlns:p14="http://schemas.microsoft.com/office/powerpoint/2010/main" val="346639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par>
                                <p:cTn id="14" presetID="16" presetClass="entr" presetSubtype="21"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par>
                                <p:cTn id="20" presetID="16" presetClass="entr" presetSubtype="2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inVertical)">
                                      <p:cBhvr>
                                        <p:cTn id="31" dur="500"/>
                                        <p:tgtEl>
                                          <p:spTgt spid="4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par>
                                <p:cTn id="35" presetID="16" presetClass="entr" presetSubtype="21"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par>
                                <p:cTn id="43" presetID="14" presetClass="exit" presetSubtype="10" fill="hold" grpId="1" nodeType="withEffect">
                                  <p:stCondLst>
                                    <p:cond delay="0"/>
                                  </p:stCondLst>
                                  <p:childTnLst>
                                    <p:animEffect transition="out" filter="randombar(horizontal)">
                                      <p:cBhvr>
                                        <p:cTn id="44" dur="500"/>
                                        <p:tgtEl>
                                          <p:spTgt spid="45"/>
                                        </p:tgtEl>
                                      </p:cBhvr>
                                    </p:animEffect>
                                    <p:set>
                                      <p:cBhvr>
                                        <p:cTn id="45" dur="1" fill="hold">
                                          <p:stCondLst>
                                            <p:cond delay="499"/>
                                          </p:stCondLst>
                                        </p:cTn>
                                        <p:tgtEl>
                                          <p:spTgt spid="45"/>
                                        </p:tgtEl>
                                        <p:attrNameLst>
                                          <p:attrName>style.visibility</p:attrName>
                                        </p:attrNameLst>
                                      </p:cBhvr>
                                      <p:to>
                                        <p:strVal val="hidden"/>
                                      </p:to>
                                    </p:set>
                                  </p:childTnLst>
                                </p:cTn>
                              </p:par>
                              <p:par>
                                <p:cTn id="46" presetID="14" presetClass="exit" presetSubtype="10" fill="hold" nodeType="withEffect">
                                  <p:stCondLst>
                                    <p:cond delay="0"/>
                                  </p:stCondLst>
                                  <p:childTnLst>
                                    <p:animEffect transition="out" filter="randombar(horizontal)">
                                      <p:cBhvr>
                                        <p:cTn id="47" dur="500"/>
                                        <p:tgtEl>
                                          <p:spTgt spid="36"/>
                                        </p:tgtEl>
                                      </p:cBhvr>
                                    </p:animEffect>
                                    <p:set>
                                      <p:cBhvr>
                                        <p:cTn id="48" dur="1" fill="hold">
                                          <p:stCondLst>
                                            <p:cond delay="499"/>
                                          </p:stCondLst>
                                        </p:cTn>
                                        <p:tgtEl>
                                          <p:spTgt spid="36"/>
                                        </p:tgtEl>
                                        <p:attrNameLst>
                                          <p:attrName>style.visibility</p:attrName>
                                        </p:attrNameLst>
                                      </p:cBhvr>
                                      <p:to>
                                        <p:strVal val="hidden"/>
                                      </p:to>
                                    </p:set>
                                  </p:childTnLst>
                                </p:cTn>
                              </p:par>
                              <p:par>
                                <p:cTn id="49" presetID="14" presetClass="exit" presetSubtype="10" fill="hold" grpId="1" nodeType="withEffect">
                                  <p:stCondLst>
                                    <p:cond delay="0"/>
                                  </p:stCondLst>
                                  <p:childTnLst>
                                    <p:animEffect transition="out" filter="randombar(horizontal)">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par>
                                <p:cTn id="52" presetID="14" presetClass="exit" presetSubtype="10" fill="hold" nodeType="withEffect">
                                  <p:stCondLst>
                                    <p:cond delay="0"/>
                                  </p:stCondLst>
                                  <p:childTnLst>
                                    <p:animEffect transition="out" filter="randombar(horizontal)">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4" presetClass="exit" presetSubtype="10" fill="hold" nodeType="withEffect">
                                  <p:stCondLst>
                                    <p:cond delay="0"/>
                                  </p:stCondLst>
                                  <p:childTnLst>
                                    <p:animEffect transition="out" filter="randombar(horizontal)">
                                      <p:cBhvr>
                                        <p:cTn id="59" dur="500"/>
                                        <p:tgtEl>
                                          <p:spTgt spid="43"/>
                                        </p:tgtEl>
                                      </p:cBhvr>
                                    </p:animEffect>
                                    <p:set>
                                      <p:cBhvr>
                                        <p:cTn id="60" dur="1" fill="hold">
                                          <p:stCondLst>
                                            <p:cond delay="499"/>
                                          </p:stCondLst>
                                        </p:cTn>
                                        <p:tgtEl>
                                          <p:spTgt spid="43"/>
                                        </p:tgtEl>
                                        <p:attrNameLst>
                                          <p:attrName>style.visibility</p:attrName>
                                        </p:attrNameLst>
                                      </p:cBhvr>
                                      <p:to>
                                        <p:strVal val="hidden"/>
                                      </p:to>
                                    </p:set>
                                  </p:childTnLst>
                                </p:cTn>
                              </p:par>
                              <p:par>
                                <p:cTn id="61" presetID="14" presetClass="exit" presetSubtype="10" fill="hold" grpId="1" nodeType="withEffect">
                                  <p:stCondLst>
                                    <p:cond delay="0"/>
                                  </p:stCondLst>
                                  <p:childTnLst>
                                    <p:animEffect transition="out" filter="randombar(horizontal)">
                                      <p:cBhvr>
                                        <p:cTn id="62" dur="500"/>
                                        <p:tgtEl>
                                          <p:spTgt spid="47"/>
                                        </p:tgtEl>
                                      </p:cBhvr>
                                    </p:animEffect>
                                    <p:set>
                                      <p:cBhvr>
                                        <p:cTn id="63" dur="1" fill="hold">
                                          <p:stCondLst>
                                            <p:cond delay="499"/>
                                          </p:stCondLst>
                                        </p:cTn>
                                        <p:tgtEl>
                                          <p:spTgt spid="47"/>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par>
                                <p:cTn id="67" presetID="14" presetClass="exit" presetSubtype="10" fill="hold" grpId="1" nodeType="withEffect">
                                  <p:stCondLst>
                                    <p:cond delay="0"/>
                                  </p:stCondLst>
                                  <p:childTnLst>
                                    <p:animEffect transition="out" filter="randombar(horizontal)">
                                      <p:cBhvr>
                                        <p:cTn id="68" dur="500"/>
                                        <p:tgtEl>
                                          <p:spTgt spid="48"/>
                                        </p:tgtEl>
                                      </p:cBhvr>
                                    </p:animEffect>
                                    <p:set>
                                      <p:cBhvr>
                                        <p:cTn id="69" dur="1" fill="hold">
                                          <p:stCondLst>
                                            <p:cond delay="499"/>
                                          </p:stCondLst>
                                        </p:cTn>
                                        <p:tgtEl>
                                          <p:spTgt spid="48"/>
                                        </p:tgtEl>
                                        <p:attrNameLst>
                                          <p:attrName>style.visibility</p:attrName>
                                        </p:attrNameLst>
                                      </p:cBhvr>
                                      <p:to>
                                        <p:strVal val="hidden"/>
                                      </p:to>
                                    </p:set>
                                  </p:childTnLst>
                                </p:cTn>
                              </p:par>
                              <p:par>
                                <p:cTn id="70" presetID="14" presetClass="exit" presetSubtype="10" fill="hold" grpId="1" nodeType="withEffect">
                                  <p:stCondLst>
                                    <p:cond delay="0"/>
                                  </p:stCondLst>
                                  <p:childTnLst>
                                    <p:animEffect transition="out" filter="randombar(horizontal)">
                                      <p:cBhvr>
                                        <p:cTn id="71" dur="500"/>
                                        <p:tgtEl>
                                          <p:spTgt spid="46"/>
                                        </p:tgtEl>
                                      </p:cBhvr>
                                    </p:animEffect>
                                    <p:set>
                                      <p:cBhvr>
                                        <p:cTn id="72" dur="1" fill="hold">
                                          <p:stCondLst>
                                            <p:cond delay="499"/>
                                          </p:stCondLst>
                                        </p:cTn>
                                        <p:tgtEl>
                                          <p:spTgt spid="46"/>
                                        </p:tgtEl>
                                        <p:attrNameLst>
                                          <p:attrName>style.visibility</p:attrName>
                                        </p:attrNameLst>
                                      </p:cBhvr>
                                      <p:to>
                                        <p:strVal val="hidden"/>
                                      </p:to>
                                    </p:set>
                                  </p:childTnLst>
                                </p:cTn>
                              </p:par>
                              <p:par>
                                <p:cTn id="73" presetID="14" presetClass="exit" presetSubtype="10" fill="hold" nodeType="with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6" presetClass="entr" presetSubtype="21"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barn(inVertical)">
                                      <p:cBhvr>
                                        <p:cTn id="78" dur="500"/>
                                        <p:tgtEl>
                                          <p:spTgt spid="54"/>
                                        </p:tgtEl>
                                      </p:cBhvr>
                                    </p:animEffect>
                                  </p:childTnLst>
                                </p:cTn>
                              </p:par>
                              <p:par>
                                <p:cTn id="79" presetID="16" presetClass="entr" presetSubtype="21"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barn(inVertical)">
                                      <p:cBhvr>
                                        <p:cTn id="81" dur="500"/>
                                        <p:tgtEl>
                                          <p:spTgt spid="53"/>
                                        </p:tgtEl>
                                      </p:cBhvr>
                                    </p:animEffect>
                                  </p:childTnLst>
                                </p:cTn>
                              </p:par>
                              <p:par>
                                <p:cTn id="82" presetID="14" presetClass="exit" presetSubtype="10" fill="hold" grpId="1" nodeType="withEffect">
                                  <p:stCondLst>
                                    <p:cond delay="0"/>
                                  </p:stCondLst>
                                  <p:childTnLst>
                                    <p:animEffect transition="out" filter="randombar(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par>
                                <p:cTn id="85" presetID="14" presetClass="exit" presetSubtype="10" fill="hold" nodeType="withEffect">
                                  <p:stCondLst>
                                    <p:cond delay="0"/>
                                  </p:stCondLst>
                                  <p:childTnLst>
                                    <p:animEffect transition="out" filter="randombar(horizontal)">
                                      <p:cBhvr>
                                        <p:cTn id="86" dur="500"/>
                                        <p:tgtEl>
                                          <p:spTgt spid="53"/>
                                        </p:tgtEl>
                                      </p:cBhvr>
                                    </p:animEffect>
                                    <p:set>
                                      <p:cBhvr>
                                        <p:cTn id="87" dur="1" fill="hold">
                                          <p:stCondLst>
                                            <p:cond delay="499"/>
                                          </p:stCondLst>
                                        </p:cTn>
                                        <p:tgtEl>
                                          <p:spTgt spid="53"/>
                                        </p:tgtEl>
                                        <p:attrNameLst>
                                          <p:attrName>style.visibility</p:attrName>
                                        </p:attrNameLst>
                                      </p:cBhvr>
                                      <p:to>
                                        <p:strVal val="hidden"/>
                                      </p:to>
                                    </p:set>
                                  </p:childTnLst>
                                </p:cTn>
                              </p:par>
                              <p:par>
                                <p:cTn id="88" presetID="16" presetClass="entr" presetSubtype="21" fill="hold"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barn(inVertical)">
                                      <p:cBhvr>
                                        <p:cTn id="90" dur="500"/>
                                        <p:tgtEl>
                                          <p:spTgt spid="55"/>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barn(inVertical)">
                                      <p:cBhvr>
                                        <p:cTn id="93" dur="500"/>
                                        <p:tgtEl>
                                          <p:spTgt spid="56"/>
                                        </p:tgtEl>
                                      </p:cBhvr>
                                    </p:animEffect>
                                  </p:childTnLst>
                                </p:cTn>
                              </p:par>
                              <p:par>
                                <p:cTn id="94" presetID="14" presetClass="exit" presetSubtype="10" fill="hold" nodeType="withEffect">
                                  <p:stCondLst>
                                    <p:cond delay="0"/>
                                  </p:stCondLst>
                                  <p:childTnLst>
                                    <p:animEffect transition="out" filter="randombar(horizontal)">
                                      <p:cBhvr>
                                        <p:cTn id="95" dur="500"/>
                                        <p:tgtEl>
                                          <p:spTgt spid="55"/>
                                        </p:tgtEl>
                                      </p:cBhvr>
                                    </p:animEffect>
                                    <p:set>
                                      <p:cBhvr>
                                        <p:cTn id="96" dur="1" fill="hold">
                                          <p:stCondLst>
                                            <p:cond delay="499"/>
                                          </p:stCondLst>
                                        </p:cTn>
                                        <p:tgtEl>
                                          <p:spTgt spid="55"/>
                                        </p:tgtEl>
                                        <p:attrNameLst>
                                          <p:attrName>style.visibility</p:attrName>
                                        </p:attrNameLst>
                                      </p:cBhvr>
                                      <p:to>
                                        <p:strVal val="hidden"/>
                                      </p:to>
                                    </p:set>
                                  </p:childTnLst>
                                </p:cTn>
                              </p:par>
                              <p:par>
                                <p:cTn id="97" presetID="14" presetClass="exit" presetSubtype="10" fill="hold" grpId="1" nodeType="withEffect">
                                  <p:stCondLst>
                                    <p:cond delay="0"/>
                                  </p:stCondLst>
                                  <p:childTnLst>
                                    <p:animEffect transition="out" filter="randombar(horizontal)">
                                      <p:cBhvr>
                                        <p:cTn id="98" dur="500"/>
                                        <p:tgtEl>
                                          <p:spTgt spid="56"/>
                                        </p:tgtEl>
                                      </p:cBhvr>
                                    </p:animEffect>
                                    <p:set>
                                      <p:cBhvr>
                                        <p:cTn id="99" dur="1" fill="hold">
                                          <p:stCondLst>
                                            <p:cond delay="499"/>
                                          </p:stCondLst>
                                        </p:cTn>
                                        <p:tgtEl>
                                          <p:spTgt spid="56"/>
                                        </p:tgtEl>
                                        <p:attrNameLst>
                                          <p:attrName>style.visibility</p:attrName>
                                        </p:attrNameLst>
                                      </p:cBhvr>
                                      <p:to>
                                        <p:strVal val="hidden"/>
                                      </p:to>
                                    </p:set>
                                  </p:childTnLst>
                                </p:cTn>
                              </p:par>
                              <p:par>
                                <p:cTn id="100" presetID="16" presetClass="entr" presetSubtype="21"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barn(inVertical)">
                                      <p:cBhvr>
                                        <p:cTn id="102" dur="500"/>
                                        <p:tgtEl>
                                          <p:spTgt spid="57"/>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barn(inVertical)">
                                      <p:cBhvr>
                                        <p:cTn id="105" dur="500"/>
                                        <p:tgtEl>
                                          <p:spTgt spid="58"/>
                                        </p:tgtEl>
                                      </p:cBhvr>
                                    </p:animEffect>
                                  </p:childTnLst>
                                </p:cTn>
                              </p:par>
                              <p:par>
                                <p:cTn id="106" presetID="14" presetClass="exit" presetSubtype="10" fill="hold" nodeType="withEffect">
                                  <p:stCondLst>
                                    <p:cond delay="0"/>
                                  </p:stCondLst>
                                  <p:childTnLst>
                                    <p:animEffect transition="out" filter="randombar(horizontal)">
                                      <p:cBhvr>
                                        <p:cTn id="107" dur="500"/>
                                        <p:tgtEl>
                                          <p:spTgt spid="57"/>
                                        </p:tgtEl>
                                      </p:cBhvr>
                                    </p:animEffect>
                                    <p:set>
                                      <p:cBhvr>
                                        <p:cTn id="108" dur="1" fill="hold">
                                          <p:stCondLst>
                                            <p:cond delay="499"/>
                                          </p:stCondLst>
                                        </p:cTn>
                                        <p:tgtEl>
                                          <p:spTgt spid="57"/>
                                        </p:tgtEl>
                                        <p:attrNameLst>
                                          <p:attrName>style.visibility</p:attrName>
                                        </p:attrNameLst>
                                      </p:cBhvr>
                                      <p:to>
                                        <p:strVal val="hidden"/>
                                      </p:to>
                                    </p:set>
                                  </p:childTnLst>
                                </p:cTn>
                              </p:par>
                              <p:par>
                                <p:cTn id="109" presetID="14" presetClass="exit" presetSubtype="10" fill="hold" grpId="1" nodeType="withEffect">
                                  <p:stCondLst>
                                    <p:cond delay="0"/>
                                  </p:stCondLst>
                                  <p:childTnLst>
                                    <p:animEffect transition="out" filter="randombar(horizontal)">
                                      <p:cBhvr>
                                        <p:cTn id="110" dur="500"/>
                                        <p:tgtEl>
                                          <p:spTgt spid="58"/>
                                        </p:tgtEl>
                                      </p:cBhvr>
                                    </p:animEffect>
                                    <p:set>
                                      <p:cBhvr>
                                        <p:cTn id="111" dur="1" fill="hold">
                                          <p:stCondLst>
                                            <p:cond delay="499"/>
                                          </p:stCondLst>
                                        </p:cTn>
                                        <p:tgtEl>
                                          <p:spTgt spid="58"/>
                                        </p:tgtEl>
                                        <p:attrNameLst>
                                          <p:attrName>style.visibility</p:attrName>
                                        </p:attrNameLst>
                                      </p:cBhvr>
                                      <p:to>
                                        <p:strVal val="hidden"/>
                                      </p:to>
                                    </p:set>
                                  </p:childTnLst>
                                </p:cTn>
                              </p:par>
                              <p:par>
                                <p:cTn id="112" presetID="16" presetClass="entr" presetSubtype="21" fill="hold"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barn(inVertical)">
                                      <p:cBhvr>
                                        <p:cTn id="114" dur="500"/>
                                        <p:tgtEl>
                                          <p:spTgt spid="59"/>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barn(inVertical)">
                                      <p:cBhvr>
                                        <p:cTn id="117" dur="500"/>
                                        <p:tgtEl>
                                          <p:spTgt spid="60"/>
                                        </p:tgtEl>
                                      </p:cBhvr>
                                    </p:animEffect>
                                  </p:childTnLst>
                                </p:cTn>
                              </p:par>
                              <p:par>
                                <p:cTn id="118" presetID="14" presetClass="exit" presetSubtype="10" fill="hold" nodeType="withEffect">
                                  <p:stCondLst>
                                    <p:cond delay="0"/>
                                  </p:stCondLst>
                                  <p:childTnLst>
                                    <p:animEffect transition="out" filter="randombar(horizontal)">
                                      <p:cBhvr>
                                        <p:cTn id="119" dur="500"/>
                                        <p:tgtEl>
                                          <p:spTgt spid="59"/>
                                        </p:tgtEl>
                                      </p:cBhvr>
                                    </p:animEffect>
                                    <p:set>
                                      <p:cBhvr>
                                        <p:cTn id="120" dur="1" fill="hold">
                                          <p:stCondLst>
                                            <p:cond delay="499"/>
                                          </p:stCondLst>
                                        </p:cTn>
                                        <p:tgtEl>
                                          <p:spTgt spid="59"/>
                                        </p:tgtEl>
                                        <p:attrNameLst>
                                          <p:attrName>style.visibility</p:attrName>
                                        </p:attrNameLst>
                                      </p:cBhvr>
                                      <p:to>
                                        <p:strVal val="hidden"/>
                                      </p:to>
                                    </p:set>
                                  </p:childTnLst>
                                </p:cTn>
                              </p:par>
                              <p:par>
                                <p:cTn id="121" presetID="14" presetClass="exit" presetSubtype="10" fill="hold" grpId="1" nodeType="withEffect">
                                  <p:stCondLst>
                                    <p:cond delay="0"/>
                                  </p:stCondLst>
                                  <p:childTnLst>
                                    <p:animEffect transition="out" filter="randombar(horizontal)">
                                      <p:cBhvr>
                                        <p:cTn id="122" dur="500"/>
                                        <p:tgtEl>
                                          <p:spTgt spid="60"/>
                                        </p:tgtEl>
                                      </p:cBhvr>
                                    </p:animEffect>
                                    <p:set>
                                      <p:cBhvr>
                                        <p:cTn id="123" dur="1" fill="hold">
                                          <p:stCondLst>
                                            <p:cond delay="499"/>
                                          </p:stCondLst>
                                        </p:cTn>
                                        <p:tgtEl>
                                          <p:spTgt spid="60"/>
                                        </p:tgtEl>
                                        <p:attrNameLst>
                                          <p:attrName>style.visibility</p:attrName>
                                        </p:attrNameLst>
                                      </p:cBhvr>
                                      <p:to>
                                        <p:strVal val="hidden"/>
                                      </p:to>
                                    </p:set>
                                  </p:childTnLst>
                                </p:cTn>
                              </p:par>
                              <p:par>
                                <p:cTn id="124" presetID="16" presetClass="entr" presetSubtype="21" fill="hold"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barn(inVertical)">
                                      <p:cBhvr>
                                        <p:cTn id="126" dur="500"/>
                                        <p:tgtEl>
                                          <p:spTgt spid="61"/>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barn(inVertical)">
                                      <p:cBhvr>
                                        <p:cTn id="129" dur="500"/>
                                        <p:tgtEl>
                                          <p:spTgt spid="62"/>
                                        </p:tgtEl>
                                      </p:cBhvr>
                                    </p:animEffect>
                                  </p:childTnLst>
                                </p:cTn>
                              </p:par>
                              <p:par>
                                <p:cTn id="130" presetID="14" presetClass="exit" presetSubtype="10" fill="hold" nodeType="withEffect">
                                  <p:stCondLst>
                                    <p:cond delay="0"/>
                                  </p:stCondLst>
                                  <p:childTnLst>
                                    <p:animEffect transition="out" filter="randombar(horizontal)">
                                      <p:cBhvr>
                                        <p:cTn id="131" dur="500"/>
                                        <p:tgtEl>
                                          <p:spTgt spid="61"/>
                                        </p:tgtEl>
                                      </p:cBhvr>
                                    </p:animEffect>
                                    <p:set>
                                      <p:cBhvr>
                                        <p:cTn id="132" dur="1" fill="hold">
                                          <p:stCondLst>
                                            <p:cond delay="499"/>
                                          </p:stCondLst>
                                        </p:cTn>
                                        <p:tgtEl>
                                          <p:spTgt spid="61"/>
                                        </p:tgtEl>
                                        <p:attrNameLst>
                                          <p:attrName>style.visibility</p:attrName>
                                        </p:attrNameLst>
                                      </p:cBhvr>
                                      <p:to>
                                        <p:strVal val="hidden"/>
                                      </p:to>
                                    </p:set>
                                  </p:childTnLst>
                                </p:cTn>
                              </p:par>
                              <p:par>
                                <p:cTn id="133" presetID="14" presetClass="exit" presetSubtype="10" fill="hold" grpId="1" nodeType="withEffect">
                                  <p:stCondLst>
                                    <p:cond delay="0"/>
                                  </p:stCondLst>
                                  <p:childTnLst>
                                    <p:animEffect transition="out" filter="randombar(horizontal)">
                                      <p:cBhvr>
                                        <p:cTn id="134" dur="500"/>
                                        <p:tgtEl>
                                          <p:spTgt spid="62"/>
                                        </p:tgtEl>
                                      </p:cBhvr>
                                    </p:animEffect>
                                    <p:set>
                                      <p:cBhvr>
                                        <p:cTn id="135" dur="1" fill="hold">
                                          <p:stCondLst>
                                            <p:cond delay="499"/>
                                          </p:stCondLst>
                                        </p:cTn>
                                        <p:tgtEl>
                                          <p:spTgt spid="62"/>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nodeType="click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barn(inVertical)">
                                      <p:cBhvr>
                                        <p:cTn id="140" dur="500"/>
                                        <p:tgtEl>
                                          <p:spTgt spid="63"/>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barn(inVertical)">
                                      <p:cBhvr>
                                        <p:cTn id="143" dur="500"/>
                                        <p:tgtEl>
                                          <p:spTgt spid="64"/>
                                        </p:tgtEl>
                                      </p:cBhvr>
                                    </p:animEffect>
                                  </p:childTnLst>
                                </p:cTn>
                              </p:par>
                            </p:childTnLst>
                          </p:cTn>
                        </p:par>
                      </p:childTnLst>
                    </p:cTn>
                  </p:par>
                  <p:par>
                    <p:cTn id="144" fill="hold">
                      <p:stCondLst>
                        <p:cond delay="indefinite"/>
                      </p:stCondLst>
                      <p:childTnLst>
                        <p:par>
                          <p:cTn id="145" fill="hold">
                            <p:stCondLst>
                              <p:cond delay="0"/>
                            </p:stCondLst>
                            <p:childTnLst>
                              <p:par>
                                <p:cTn id="146" presetID="14" presetClass="exit" presetSubtype="10" fill="hold" nodeType="clickEffect">
                                  <p:stCondLst>
                                    <p:cond delay="0"/>
                                  </p:stCondLst>
                                  <p:childTnLst>
                                    <p:animEffect transition="out" filter="randombar(horizontal)">
                                      <p:cBhvr>
                                        <p:cTn id="147" dur="500"/>
                                        <p:tgtEl>
                                          <p:spTgt spid="63"/>
                                        </p:tgtEl>
                                      </p:cBhvr>
                                    </p:animEffect>
                                    <p:set>
                                      <p:cBhvr>
                                        <p:cTn id="148" dur="1" fill="hold">
                                          <p:stCondLst>
                                            <p:cond delay="499"/>
                                          </p:stCondLst>
                                        </p:cTn>
                                        <p:tgtEl>
                                          <p:spTgt spid="63"/>
                                        </p:tgtEl>
                                        <p:attrNameLst>
                                          <p:attrName>style.visibility</p:attrName>
                                        </p:attrNameLst>
                                      </p:cBhvr>
                                      <p:to>
                                        <p:strVal val="hidden"/>
                                      </p:to>
                                    </p:set>
                                  </p:childTnLst>
                                </p:cTn>
                              </p:par>
                              <p:par>
                                <p:cTn id="149" presetID="14" presetClass="exit" presetSubtype="10" fill="hold" grpId="1" nodeType="withEffect">
                                  <p:stCondLst>
                                    <p:cond delay="0"/>
                                  </p:stCondLst>
                                  <p:childTnLst>
                                    <p:animEffect transition="out" filter="randombar(horizontal)">
                                      <p:cBhvr>
                                        <p:cTn id="150" dur="500"/>
                                        <p:tgtEl>
                                          <p:spTgt spid="64"/>
                                        </p:tgtEl>
                                      </p:cBhvr>
                                    </p:animEffect>
                                    <p:set>
                                      <p:cBhvr>
                                        <p:cTn id="151" dur="1" fill="hold">
                                          <p:stCondLst>
                                            <p:cond delay="499"/>
                                          </p:stCondLst>
                                        </p:cTn>
                                        <p:tgtEl>
                                          <p:spTgt spid="64"/>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5" presetClass="entr" presetSubtype="0" fill="hold" grpId="2" nodeType="clickEffect">
                                  <p:stCondLst>
                                    <p:cond delay="0"/>
                                  </p:stCondLst>
                                  <p:childTnLst>
                                    <p:set>
                                      <p:cBhvr>
                                        <p:cTn id="155" dur="1" fill="hold">
                                          <p:stCondLst>
                                            <p:cond delay="0"/>
                                          </p:stCondLst>
                                        </p:cTn>
                                        <p:tgtEl>
                                          <p:spTgt spid="54"/>
                                        </p:tgtEl>
                                        <p:attrNameLst>
                                          <p:attrName>style.visibility</p:attrName>
                                        </p:attrNameLst>
                                      </p:cBhvr>
                                      <p:to>
                                        <p:strVal val="visible"/>
                                      </p:to>
                                    </p:set>
                                    <p:anim calcmode="lin" valueType="num">
                                      <p:cBhvr>
                                        <p:cTn id="156" dur="1000" fill="hold"/>
                                        <p:tgtEl>
                                          <p:spTgt spid="54"/>
                                        </p:tgtEl>
                                        <p:attrNameLst>
                                          <p:attrName>ppt_w</p:attrName>
                                        </p:attrNameLst>
                                      </p:cBhvr>
                                      <p:tavLst>
                                        <p:tav tm="0">
                                          <p:val>
                                            <p:strVal val="#ppt_w*0.70"/>
                                          </p:val>
                                        </p:tav>
                                        <p:tav tm="100000">
                                          <p:val>
                                            <p:strVal val="#ppt_w"/>
                                          </p:val>
                                        </p:tav>
                                      </p:tavLst>
                                    </p:anim>
                                    <p:anim calcmode="lin" valueType="num">
                                      <p:cBhvr>
                                        <p:cTn id="157" dur="1000" fill="hold"/>
                                        <p:tgtEl>
                                          <p:spTgt spid="54"/>
                                        </p:tgtEl>
                                        <p:attrNameLst>
                                          <p:attrName>ppt_h</p:attrName>
                                        </p:attrNameLst>
                                      </p:cBhvr>
                                      <p:tavLst>
                                        <p:tav tm="0">
                                          <p:val>
                                            <p:strVal val="#ppt_h"/>
                                          </p:val>
                                        </p:tav>
                                        <p:tav tm="100000">
                                          <p:val>
                                            <p:strVal val="#ppt_h"/>
                                          </p:val>
                                        </p:tav>
                                      </p:tavLst>
                                    </p:anim>
                                    <p:animEffect transition="in" filter="fade">
                                      <p:cBhvr>
                                        <p:cTn id="158" dur="1000"/>
                                        <p:tgtEl>
                                          <p:spTgt spid="54"/>
                                        </p:tgtEl>
                                      </p:cBhvr>
                                    </p:animEffect>
                                  </p:childTnLst>
                                </p:cTn>
                              </p:par>
                              <p:par>
                                <p:cTn id="159" presetID="55" presetClass="entr" presetSubtype="0" fill="hold" nodeType="withEffect">
                                  <p:stCondLst>
                                    <p:cond delay="0"/>
                                  </p:stCondLst>
                                  <p:childTnLst>
                                    <p:set>
                                      <p:cBhvr>
                                        <p:cTn id="160" dur="1" fill="hold">
                                          <p:stCondLst>
                                            <p:cond delay="0"/>
                                          </p:stCondLst>
                                        </p:cTn>
                                        <p:tgtEl>
                                          <p:spTgt spid="53"/>
                                        </p:tgtEl>
                                        <p:attrNameLst>
                                          <p:attrName>style.visibility</p:attrName>
                                        </p:attrNameLst>
                                      </p:cBhvr>
                                      <p:to>
                                        <p:strVal val="visible"/>
                                      </p:to>
                                    </p:set>
                                    <p:anim calcmode="lin" valueType="num">
                                      <p:cBhvr>
                                        <p:cTn id="161" dur="1000" fill="hold"/>
                                        <p:tgtEl>
                                          <p:spTgt spid="53"/>
                                        </p:tgtEl>
                                        <p:attrNameLst>
                                          <p:attrName>ppt_w</p:attrName>
                                        </p:attrNameLst>
                                      </p:cBhvr>
                                      <p:tavLst>
                                        <p:tav tm="0">
                                          <p:val>
                                            <p:strVal val="#ppt_w*0.70"/>
                                          </p:val>
                                        </p:tav>
                                        <p:tav tm="100000">
                                          <p:val>
                                            <p:strVal val="#ppt_w"/>
                                          </p:val>
                                        </p:tav>
                                      </p:tavLst>
                                    </p:anim>
                                    <p:anim calcmode="lin" valueType="num">
                                      <p:cBhvr>
                                        <p:cTn id="162" dur="1000" fill="hold"/>
                                        <p:tgtEl>
                                          <p:spTgt spid="53"/>
                                        </p:tgtEl>
                                        <p:attrNameLst>
                                          <p:attrName>ppt_h</p:attrName>
                                        </p:attrNameLst>
                                      </p:cBhvr>
                                      <p:tavLst>
                                        <p:tav tm="0">
                                          <p:val>
                                            <p:strVal val="#ppt_h"/>
                                          </p:val>
                                        </p:tav>
                                        <p:tav tm="100000">
                                          <p:val>
                                            <p:strVal val="#ppt_h"/>
                                          </p:val>
                                        </p:tav>
                                      </p:tavLst>
                                    </p:anim>
                                    <p:animEffect transition="in" filter="fade">
                                      <p:cBhvr>
                                        <p:cTn id="163" dur="1000"/>
                                        <p:tgtEl>
                                          <p:spTgt spid="53"/>
                                        </p:tgtEl>
                                      </p:cBhvr>
                                    </p:animEffect>
                                  </p:childTnLst>
                                </p:cTn>
                              </p:par>
                              <p:par>
                                <p:cTn id="164" presetID="55" presetClass="entr" presetSubtype="0" fill="hold" nodeType="withEffect">
                                  <p:stCondLst>
                                    <p:cond delay="0"/>
                                  </p:stCondLst>
                                  <p:childTnLst>
                                    <p:set>
                                      <p:cBhvr>
                                        <p:cTn id="165" dur="1" fill="hold">
                                          <p:stCondLst>
                                            <p:cond delay="0"/>
                                          </p:stCondLst>
                                        </p:cTn>
                                        <p:tgtEl>
                                          <p:spTgt spid="55"/>
                                        </p:tgtEl>
                                        <p:attrNameLst>
                                          <p:attrName>style.visibility</p:attrName>
                                        </p:attrNameLst>
                                      </p:cBhvr>
                                      <p:to>
                                        <p:strVal val="visible"/>
                                      </p:to>
                                    </p:set>
                                    <p:anim calcmode="lin" valueType="num">
                                      <p:cBhvr>
                                        <p:cTn id="166" dur="1000" fill="hold"/>
                                        <p:tgtEl>
                                          <p:spTgt spid="55"/>
                                        </p:tgtEl>
                                        <p:attrNameLst>
                                          <p:attrName>ppt_w</p:attrName>
                                        </p:attrNameLst>
                                      </p:cBhvr>
                                      <p:tavLst>
                                        <p:tav tm="0">
                                          <p:val>
                                            <p:strVal val="#ppt_w*0.70"/>
                                          </p:val>
                                        </p:tav>
                                        <p:tav tm="100000">
                                          <p:val>
                                            <p:strVal val="#ppt_w"/>
                                          </p:val>
                                        </p:tav>
                                      </p:tavLst>
                                    </p:anim>
                                    <p:anim calcmode="lin" valueType="num">
                                      <p:cBhvr>
                                        <p:cTn id="167" dur="1000" fill="hold"/>
                                        <p:tgtEl>
                                          <p:spTgt spid="55"/>
                                        </p:tgtEl>
                                        <p:attrNameLst>
                                          <p:attrName>ppt_h</p:attrName>
                                        </p:attrNameLst>
                                      </p:cBhvr>
                                      <p:tavLst>
                                        <p:tav tm="0">
                                          <p:val>
                                            <p:strVal val="#ppt_h"/>
                                          </p:val>
                                        </p:tav>
                                        <p:tav tm="100000">
                                          <p:val>
                                            <p:strVal val="#ppt_h"/>
                                          </p:val>
                                        </p:tav>
                                      </p:tavLst>
                                    </p:anim>
                                    <p:animEffect transition="in" filter="fade">
                                      <p:cBhvr>
                                        <p:cTn id="168" dur="1000"/>
                                        <p:tgtEl>
                                          <p:spTgt spid="55"/>
                                        </p:tgtEl>
                                      </p:cBhvr>
                                    </p:animEffect>
                                  </p:childTnLst>
                                </p:cTn>
                              </p:par>
                              <p:par>
                                <p:cTn id="169" presetID="55" presetClass="entr" presetSubtype="0" fill="hold" grpId="2" nodeType="withEffect">
                                  <p:stCondLst>
                                    <p:cond delay="0"/>
                                  </p:stCondLst>
                                  <p:childTnLst>
                                    <p:set>
                                      <p:cBhvr>
                                        <p:cTn id="170" dur="1" fill="hold">
                                          <p:stCondLst>
                                            <p:cond delay="0"/>
                                          </p:stCondLst>
                                        </p:cTn>
                                        <p:tgtEl>
                                          <p:spTgt spid="56"/>
                                        </p:tgtEl>
                                        <p:attrNameLst>
                                          <p:attrName>style.visibility</p:attrName>
                                        </p:attrNameLst>
                                      </p:cBhvr>
                                      <p:to>
                                        <p:strVal val="visible"/>
                                      </p:to>
                                    </p:set>
                                    <p:anim calcmode="lin" valueType="num">
                                      <p:cBhvr>
                                        <p:cTn id="171" dur="1000" fill="hold"/>
                                        <p:tgtEl>
                                          <p:spTgt spid="56"/>
                                        </p:tgtEl>
                                        <p:attrNameLst>
                                          <p:attrName>ppt_w</p:attrName>
                                        </p:attrNameLst>
                                      </p:cBhvr>
                                      <p:tavLst>
                                        <p:tav tm="0">
                                          <p:val>
                                            <p:strVal val="#ppt_w*0.70"/>
                                          </p:val>
                                        </p:tav>
                                        <p:tav tm="100000">
                                          <p:val>
                                            <p:strVal val="#ppt_w"/>
                                          </p:val>
                                        </p:tav>
                                      </p:tavLst>
                                    </p:anim>
                                    <p:anim calcmode="lin" valueType="num">
                                      <p:cBhvr>
                                        <p:cTn id="172" dur="1000" fill="hold"/>
                                        <p:tgtEl>
                                          <p:spTgt spid="56"/>
                                        </p:tgtEl>
                                        <p:attrNameLst>
                                          <p:attrName>ppt_h</p:attrName>
                                        </p:attrNameLst>
                                      </p:cBhvr>
                                      <p:tavLst>
                                        <p:tav tm="0">
                                          <p:val>
                                            <p:strVal val="#ppt_h"/>
                                          </p:val>
                                        </p:tav>
                                        <p:tav tm="100000">
                                          <p:val>
                                            <p:strVal val="#ppt_h"/>
                                          </p:val>
                                        </p:tav>
                                      </p:tavLst>
                                    </p:anim>
                                    <p:animEffect transition="in" filter="fade">
                                      <p:cBhvr>
                                        <p:cTn id="173" dur="1000"/>
                                        <p:tgtEl>
                                          <p:spTgt spid="56"/>
                                        </p:tgtEl>
                                      </p:cBhvr>
                                    </p:animEffect>
                                  </p:childTnLst>
                                </p:cTn>
                              </p:par>
                              <p:par>
                                <p:cTn id="174" presetID="55" presetClass="entr" presetSubtype="0" fill="hold" nodeType="withEffect">
                                  <p:stCondLst>
                                    <p:cond delay="0"/>
                                  </p:stCondLst>
                                  <p:childTnLst>
                                    <p:set>
                                      <p:cBhvr>
                                        <p:cTn id="175" dur="1" fill="hold">
                                          <p:stCondLst>
                                            <p:cond delay="0"/>
                                          </p:stCondLst>
                                        </p:cTn>
                                        <p:tgtEl>
                                          <p:spTgt spid="57"/>
                                        </p:tgtEl>
                                        <p:attrNameLst>
                                          <p:attrName>style.visibility</p:attrName>
                                        </p:attrNameLst>
                                      </p:cBhvr>
                                      <p:to>
                                        <p:strVal val="visible"/>
                                      </p:to>
                                    </p:set>
                                    <p:anim calcmode="lin" valueType="num">
                                      <p:cBhvr>
                                        <p:cTn id="176" dur="1000" fill="hold"/>
                                        <p:tgtEl>
                                          <p:spTgt spid="57"/>
                                        </p:tgtEl>
                                        <p:attrNameLst>
                                          <p:attrName>ppt_w</p:attrName>
                                        </p:attrNameLst>
                                      </p:cBhvr>
                                      <p:tavLst>
                                        <p:tav tm="0">
                                          <p:val>
                                            <p:strVal val="#ppt_w*0.70"/>
                                          </p:val>
                                        </p:tav>
                                        <p:tav tm="100000">
                                          <p:val>
                                            <p:strVal val="#ppt_w"/>
                                          </p:val>
                                        </p:tav>
                                      </p:tavLst>
                                    </p:anim>
                                    <p:anim calcmode="lin" valueType="num">
                                      <p:cBhvr>
                                        <p:cTn id="177" dur="1000" fill="hold"/>
                                        <p:tgtEl>
                                          <p:spTgt spid="57"/>
                                        </p:tgtEl>
                                        <p:attrNameLst>
                                          <p:attrName>ppt_h</p:attrName>
                                        </p:attrNameLst>
                                      </p:cBhvr>
                                      <p:tavLst>
                                        <p:tav tm="0">
                                          <p:val>
                                            <p:strVal val="#ppt_h"/>
                                          </p:val>
                                        </p:tav>
                                        <p:tav tm="100000">
                                          <p:val>
                                            <p:strVal val="#ppt_h"/>
                                          </p:val>
                                        </p:tav>
                                      </p:tavLst>
                                    </p:anim>
                                    <p:animEffect transition="in" filter="fade">
                                      <p:cBhvr>
                                        <p:cTn id="178" dur="1000"/>
                                        <p:tgtEl>
                                          <p:spTgt spid="57"/>
                                        </p:tgtEl>
                                      </p:cBhvr>
                                    </p:animEffect>
                                  </p:childTnLst>
                                </p:cTn>
                              </p:par>
                              <p:par>
                                <p:cTn id="179" presetID="55" presetClass="entr" presetSubtype="0" fill="hold" grpId="2" nodeType="withEffect">
                                  <p:stCondLst>
                                    <p:cond delay="0"/>
                                  </p:stCondLst>
                                  <p:childTnLst>
                                    <p:set>
                                      <p:cBhvr>
                                        <p:cTn id="180" dur="1" fill="hold">
                                          <p:stCondLst>
                                            <p:cond delay="0"/>
                                          </p:stCondLst>
                                        </p:cTn>
                                        <p:tgtEl>
                                          <p:spTgt spid="58"/>
                                        </p:tgtEl>
                                        <p:attrNameLst>
                                          <p:attrName>style.visibility</p:attrName>
                                        </p:attrNameLst>
                                      </p:cBhvr>
                                      <p:to>
                                        <p:strVal val="visible"/>
                                      </p:to>
                                    </p:set>
                                    <p:anim calcmode="lin" valueType="num">
                                      <p:cBhvr>
                                        <p:cTn id="181" dur="1000" fill="hold"/>
                                        <p:tgtEl>
                                          <p:spTgt spid="58"/>
                                        </p:tgtEl>
                                        <p:attrNameLst>
                                          <p:attrName>ppt_w</p:attrName>
                                        </p:attrNameLst>
                                      </p:cBhvr>
                                      <p:tavLst>
                                        <p:tav tm="0">
                                          <p:val>
                                            <p:strVal val="#ppt_w*0.70"/>
                                          </p:val>
                                        </p:tav>
                                        <p:tav tm="100000">
                                          <p:val>
                                            <p:strVal val="#ppt_w"/>
                                          </p:val>
                                        </p:tav>
                                      </p:tavLst>
                                    </p:anim>
                                    <p:anim calcmode="lin" valueType="num">
                                      <p:cBhvr>
                                        <p:cTn id="182" dur="1000" fill="hold"/>
                                        <p:tgtEl>
                                          <p:spTgt spid="58"/>
                                        </p:tgtEl>
                                        <p:attrNameLst>
                                          <p:attrName>ppt_h</p:attrName>
                                        </p:attrNameLst>
                                      </p:cBhvr>
                                      <p:tavLst>
                                        <p:tav tm="0">
                                          <p:val>
                                            <p:strVal val="#ppt_h"/>
                                          </p:val>
                                        </p:tav>
                                        <p:tav tm="100000">
                                          <p:val>
                                            <p:strVal val="#ppt_h"/>
                                          </p:val>
                                        </p:tav>
                                      </p:tavLst>
                                    </p:anim>
                                    <p:animEffect transition="in" filter="fade">
                                      <p:cBhvr>
                                        <p:cTn id="183" dur="1000"/>
                                        <p:tgtEl>
                                          <p:spTgt spid="58"/>
                                        </p:tgtEl>
                                      </p:cBhvr>
                                    </p:animEffect>
                                  </p:childTnLst>
                                </p:cTn>
                              </p:par>
                              <p:par>
                                <p:cTn id="184" presetID="55" presetClass="entr" presetSubtype="0" fill="hold" nodeType="withEffect">
                                  <p:stCondLst>
                                    <p:cond delay="0"/>
                                  </p:stCondLst>
                                  <p:childTnLst>
                                    <p:set>
                                      <p:cBhvr>
                                        <p:cTn id="185" dur="1" fill="hold">
                                          <p:stCondLst>
                                            <p:cond delay="0"/>
                                          </p:stCondLst>
                                        </p:cTn>
                                        <p:tgtEl>
                                          <p:spTgt spid="59"/>
                                        </p:tgtEl>
                                        <p:attrNameLst>
                                          <p:attrName>style.visibility</p:attrName>
                                        </p:attrNameLst>
                                      </p:cBhvr>
                                      <p:to>
                                        <p:strVal val="visible"/>
                                      </p:to>
                                    </p:set>
                                    <p:anim calcmode="lin" valueType="num">
                                      <p:cBhvr>
                                        <p:cTn id="186" dur="1000" fill="hold"/>
                                        <p:tgtEl>
                                          <p:spTgt spid="59"/>
                                        </p:tgtEl>
                                        <p:attrNameLst>
                                          <p:attrName>ppt_w</p:attrName>
                                        </p:attrNameLst>
                                      </p:cBhvr>
                                      <p:tavLst>
                                        <p:tav tm="0">
                                          <p:val>
                                            <p:strVal val="#ppt_w*0.70"/>
                                          </p:val>
                                        </p:tav>
                                        <p:tav tm="100000">
                                          <p:val>
                                            <p:strVal val="#ppt_w"/>
                                          </p:val>
                                        </p:tav>
                                      </p:tavLst>
                                    </p:anim>
                                    <p:anim calcmode="lin" valueType="num">
                                      <p:cBhvr>
                                        <p:cTn id="187" dur="1000" fill="hold"/>
                                        <p:tgtEl>
                                          <p:spTgt spid="59"/>
                                        </p:tgtEl>
                                        <p:attrNameLst>
                                          <p:attrName>ppt_h</p:attrName>
                                        </p:attrNameLst>
                                      </p:cBhvr>
                                      <p:tavLst>
                                        <p:tav tm="0">
                                          <p:val>
                                            <p:strVal val="#ppt_h"/>
                                          </p:val>
                                        </p:tav>
                                        <p:tav tm="100000">
                                          <p:val>
                                            <p:strVal val="#ppt_h"/>
                                          </p:val>
                                        </p:tav>
                                      </p:tavLst>
                                    </p:anim>
                                    <p:animEffect transition="in" filter="fade">
                                      <p:cBhvr>
                                        <p:cTn id="188" dur="1000"/>
                                        <p:tgtEl>
                                          <p:spTgt spid="59"/>
                                        </p:tgtEl>
                                      </p:cBhvr>
                                    </p:animEffect>
                                  </p:childTnLst>
                                </p:cTn>
                              </p:par>
                              <p:par>
                                <p:cTn id="189" presetID="55" presetClass="entr" presetSubtype="0" fill="hold" grpId="2"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1000" fill="hold"/>
                                        <p:tgtEl>
                                          <p:spTgt spid="60"/>
                                        </p:tgtEl>
                                        <p:attrNameLst>
                                          <p:attrName>ppt_w</p:attrName>
                                        </p:attrNameLst>
                                      </p:cBhvr>
                                      <p:tavLst>
                                        <p:tav tm="0">
                                          <p:val>
                                            <p:strVal val="#ppt_w*0.70"/>
                                          </p:val>
                                        </p:tav>
                                        <p:tav tm="100000">
                                          <p:val>
                                            <p:strVal val="#ppt_w"/>
                                          </p:val>
                                        </p:tav>
                                      </p:tavLst>
                                    </p:anim>
                                    <p:anim calcmode="lin" valueType="num">
                                      <p:cBhvr>
                                        <p:cTn id="192" dur="1000" fill="hold"/>
                                        <p:tgtEl>
                                          <p:spTgt spid="60"/>
                                        </p:tgtEl>
                                        <p:attrNameLst>
                                          <p:attrName>ppt_h</p:attrName>
                                        </p:attrNameLst>
                                      </p:cBhvr>
                                      <p:tavLst>
                                        <p:tav tm="0">
                                          <p:val>
                                            <p:strVal val="#ppt_h"/>
                                          </p:val>
                                        </p:tav>
                                        <p:tav tm="100000">
                                          <p:val>
                                            <p:strVal val="#ppt_h"/>
                                          </p:val>
                                        </p:tav>
                                      </p:tavLst>
                                    </p:anim>
                                    <p:animEffect transition="in" filter="fade">
                                      <p:cBhvr>
                                        <p:cTn id="193" dur="1000"/>
                                        <p:tgtEl>
                                          <p:spTgt spid="60"/>
                                        </p:tgtEl>
                                      </p:cBhvr>
                                    </p:animEffect>
                                  </p:childTnLst>
                                </p:cTn>
                              </p:par>
                              <p:par>
                                <p:cTn id="194" presetID="55" presetClass="entr" presetSubtype="0" fill="hold" nodeType="withEffect">
                                  <p:stCondLst>
                                    <p:cond delay="0"/>
                                  </p:stCondLst>
                                  <p:childTnLst>
                                    <p:set>
                                      <p:cBhvr>
                                        <p:cTn id="195" dur="1" fill="hold">
                                          <p:stCondLst>
                                            <p:cond delay="0"/>
                                          </p:stCondLst>
                                        </p:cTn>
                                        <p:tgtEl>
                                          <p:spTgt spid="61"/>
                                        </p:tgtEl>
                                        <p:attrNameLst>
                                          <p:attrName>style.visibility</p:attrName>
                                        </p:attrNameLst>
                                      </p:cBhvr>
                                      <p:to>
                                        <p:strVal val="visible"/>
                                      </p:to>
                                    </p:set>
                                    <p:anim calcmode="lin" valueType="num">
                                      <p:cBhvr>
                                        <p:cTn id="196" dur="1000" fill="hold"/>
                                        <p:tgtEl>
                                          <p:spTgt spid="61"/>
                                        </p:tgtEl>
                                        <p:attrNameLst>
                                          <p:attrName>ppt_w</p:attrName>
                                        </p:attrNameLst>
                                      </p:cBhvr>
                                      <p:tavLst>
                                        <p:tav tm="0">
                                          <p:val>
                                            <p:strVal val="#ppt_w*0.70"/>
                                          </p:val>
                                        </p:tav>
                                        <p:tav tm="100000">
                                          <p:val>
                                            <p:strVal val="#ppt_w"/>
                                          </p:val>
                                        </p:tav>
                                      </p:tavLst>
                                    </p:anim>
                                    <p:anim calcmode="lin" valueType="num">
                                      <p:cBhvr>
                                        <p:cTn id="197" dur="1000" fill="hold"/>
                                        <p:tgtEl>
                                          <p:spTgt spid="61"/>
                                        </p:tgtEl>
                                        <p:attrNameLst>
                                          <p:attrName>ppt_h</p:attrName>
                                        </p:attrNameLst>
                                      </p:cBhvr>
                                      <p:tavLst>
                                        <p:tav tm="0">
                                          <p:val>
                                            <p:strVal val="#ppt_h"/>
                                          </p:val>
                                        </p:tav>
                                        <p:tav tm="100000">
                                          <p:val>
                                            <p:strVal val="#ppt_h"/>
                                          </p:val>
                                        </p:tav>
                                      </p:tavLst>
                                    </p:anim>
                                    <p:animEffect transition="in" filter="fade">
                                      <p:cBhvr>
                                        <p:cTn id="198" dur="1000"/>
                                        <p:tgtEl>
                                          <p:spTgt spid="61"/>
                                        </p:tgtEl>
                                      </p:cBhvr>
                                    </p:animEffect>
                                  </p:childTnLst>
                                </p:cTn>
                              </p:par>
                              <p:par>
                                <p:cTn id="199" presetID="55" presetClass="entr" presetSubtype="0" fill="hold" grpId="2" nodeType="withEffect">
                                  <p:stCondLst>
                                    <p:cond delay="0"/>
                                  </p:stCondLst>
                                  <p:childTnLst>
                                    <p:set>
                                      <p:cBhvr>
                                        <p:cTn id="200" dur="1" fill="hold">
                                          <p:stCondLst>
                                            <p:cond delay="0"/>
                                          </p:stCondLst>
                                        </p:cTn>
                                        <p:tgtEl>
                                          <p:spTgt spid="62"/>
                                        </p:tgtEl>
                                        <p:attrNameLst>
                                          <p:attrName>style.visibility</p:attrName>
                                        </p:attrNameLst>
                                      </p:cBhvr>
                                      <p:to>
                                        <p:strVal val="visible"/>
                                      </p:to>
                                    </p:set>
                                    <p:anim calcmode="lin" valueType="num">
                                      <p:cBhvr>
                                        <p:cTn id="201" dur="1000" fill="hold"/>
                                        <p:tgtEl>
                                          <p:spTgt spid="62"/>
                                        </p:tgtEl>
                                        <p:attrNameLst>
                                          <p:attrName>ppt_w</p:attrName>
                                        </p:attrNameLst>
                                      </p:cBhvr>
                                      <p:tavLst>
                                        <p:tav tm="0">
                                          <p:val>
                                            <p:strVal val="#ppt_w*0.70"/>
                                          </p:val>
                                        </p:tav>
                                        <p:tav tm="100000">
                                          <p:val>
                                            <p:strVal val="#ppt_w"/>
                                          </p:val>
                                        </p:tav>
                                      </p:tavLst>
                                    </p:anim>
                                    <p:anim calcmode="lin" valueType="num">
                                      <p:cBhvr>
                                        <p:cTn id="202" dur="1000" fill="hold"/>
                                        <p:tgtEl>
                                          <p:spTgt spid="62"/>
                                        </p:tgtEl>
                                        <p:attrNameLst>
                                          <p:attrName>ppt_h</p:attrName>
                                        </p:attrNameLst>
                                      </p:cBhvr>
                                      <p:tavLst>
                                        <p:tav tm="0">
                                          <p:val>
                                            <p:strVal val="#ppt_h"/>
                                          </p:val>
                                        </p:tav>
                                        <p:tav tm="100000">
                                          <p:val>
                                            <p:strVal val="#ppt_h"/>
                                          </p:val>
                                        </p:tav>
                                      </p:tavLst>
                                    </p:anim>
                                    <p:animEffect transition="in" filter="fade">
                                      <p:cBhvr>
                                        <p:cTn id="203" dur="1000"/>
                                        <p:tgtEl>
                                          <p:spTgt spid="62"/>
                                        </p:tgtEl>
                                      </p:cBhvr>
                                    </p:animEffect>
                                  </p:childTnLst>
                                </p:cTn>
                              </p:par>
                              <p:par>
                                <p:cTn id="204" presetID="55" presetClass="entr" presetSubtype="0" fill="hold" nodeType="withEffect">
                                  <p:stCondLst>
                                    <p:cond delay="0"/>
                                  </p:stCondLst>
                                  <p:childTnLst>
                                    <p:set>
                                      <p:cBhvr>
                                        <p:cTn id="205" dur="1" fill="hold">
                                          <p:stCondLst>
                                            <p:cond delay="0"/>
                                          </p:stCondLst>
                                        </p:cTn>
                                        <p:tgtEl>
                                          <p:spTgt spid="63"/>
                                        </p:tgtEl>
                                        <p:attrNameLst>
                                          <p:attrName>style.visibility</p:attrName>
                                        </p:attrNameLst>
                                      </p:cBhvr>
                                      <p:to>
                                        <p:strVal val="visible"/>
                                      </p:to>
                                    </p:set>
                                    <p:anim calcmode="lin" valueType="num">
                                      <p:cBhvr>
                                        <p:cTn id="206" dur="1000" fill="hold"/>
                                        <p:tgtEl>
                                          <p:spTgt spid="63"/>
                                        </p:tgtEl>
                                        <p:attrNameLst>
                                          <p:attrName>ppt_w</p:attrName>
                                        </p:attrNameLst>
                                      </p:cBhvr>
                                      <p:tavLst>
                                        <p:tav tm="0">
                                          <p:val>
                                            <p:strVal val="#ppt_w*0.70"/>
                                          </p:val>
                                        </p:tav>
                                        <p:tav tm="100000">
                                          <p:val>
                                            <p:strVal val="#ppt_w"/>
                                          </p:val>
                                        </p:tav>
                                      </p:tavLst>
                                    </p:anim>
                                    <p:anim calcmode="lin" valueType="num">
                                      <p:cBhvr>
                                        <p:cTn id="207" dur="1000" fill="hold"/>
                                        <p:tgtEl>
                                          <p:spTgt spid="63"/>
                                        </p:tgtEl>
                                        <p:attrNameLst>
                                          <p:attrName>ppt_h</p:attrName>
                                        </p:attrNameLst>
                                      </p:cBhvr>
                                      <p:tavLst>
                                        <p:tav tm="0">
                                          <p:val>
                                            <p:strVal val="#ppt_h"/>
                                          </p:val>
                                        </p:tav>
                                        <p:tav tm="100000">
                                          <p:val>
                                            <p:strVal val="#ppt_h"/>
                                          </p:val>
                                        </p:tav>
                                      </p:tavLst>
                                    </p:anim>
                                    <p:animEffect transition="in" filter="fade">
                                      <p:cBhvr>
                                        <p:cTn id="208" dur="1000"/>
                                        <p:tgtEl>
                                          <p:spTgt spid="63"/>
                                        </p:tgtEl>
                                      </p:cBhvr>
                                    </p:animEffect>
                                  </p:childTnLst>
                                </p:cTn>
                              </p:par>
                              <p:par>
                                <p:cTn id="209" presetID="55" presetClass="entr" presetSubtype="0" fill="hold" grpId="2" nodeType="with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1000" fill="hold"/>
                                        <p:tgtEl>
                                          <p:spTgt spid="64"/>
                                        </p:tgtEl>
                                        <p:attrNameLst>
                                          <p:attrName>ppt_w</p:attrName>
                                        </p:attrNameLst>
                                      </p:cBhvr>
                                      <p:tavLst>
                                        <p:tav tm="0">
                                          <p:val>
                                            <p:strVal val="#ppt_w*0.70"/>
                                          </p:val>
                                        </p:tav>
                                        <p:tav tm="100000">
                                          <p:val>
                                            <p:strVal val="#ppt_w"/>
                                          </p:val>
                                        </p:tav>
                                      </p:tavLst>
                                    </p:anim>
                                    <p:anim calcmode="lin" valueType="num">
                                      <p:cBhvr>
                                        <p:cTn id="212" dur="1000" fill="hold"/>
                                        <p:tgtEl>
                                          <p:spTgt spid="64"/>
                                        </p:tgtEl>
                                        <p:attrNameLst>
                                          <p:attrName>ppt_h</p:attrName>
                                        </p:attrNameLst>
                                      </p:cBhvr>
                                      <p:tavLst>
                                        <p:tav tm="0">
                                          <p:val>
                                            <p:strVal val="#ppt_h"/>
                                          </p:val>
                                        </p:tav>
                                        <p:tav tm="100000">
                                          <p:val>
                                            <p:strVal val="#ppt_h"/>
                                          </p:val>
                                        </p:tav>
                                      </p:tavLst>
                                    </p:anim>
                                    <p:animEffect transition="in" filter="fade">
                                      <p:cBhvr>
                                        <p:cTn id="213"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6" grpId="0"/>
      <p:bldP spid="46" grpId="1"/>
      <p:bldP spid="47" grpId="0"/>
      <p:bldP spid="47" grpId="1"/>
      <p:bldP spid="48" grpId="0"/>
      <p:bldP spid="48" grpId="1"/>
      <p:bldP spid="49" grpId="0"/>
      <p:bldP spid="49" grpId="1"/>
      <p:bldP spid="50" grpId="0"/>
      <p:bldP spid="50" grpId="1"/>
      <p:bldP spid="54" grpId="0"/>
      <p:bldP spid="54" grpId="1"/>
      <p:bldP spid="54" grpId="2"/>
      <p:bldP spid="56" grpId="0"/>
      <p:bldP spid="56" grpId="1"/>
      <p:bldP spid="56" grpId="2"/>
      <p:bldP spid="58" grpId="0"/>
      <p:bldP spid="58" grpId="1"/>
      <p:bldP spid="58" grpId="2"/>
      <p:bldP spid="60" grpId="0"/>
      <p:bldP spid="60" grpId="1"/>
      <p:bldP spid="60" grpId="2"/>
      <p:bldP spid="62" grpId="0"/>
      <p:bldP spid="62" grpId="1"/>
      <p:bldP spid="62" grpId="2"/>
      <p:bldP spid="64" grpId="0"/>
      <p:bldP spid="64" grpId="1"/>
      <p:bldP spid="6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524001" y="740360"/>
            <a:ext cx="8893175"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sz="2800" b="1" u="sng" dirty="0" err="1">
                <a:solidFill>
                  <a:srgbClr val="000000"/>
                </a:solidFill>
                <a:latin typeface="Times New Roman" panose="02020603050405020304" pitchFamily="18" charset="0"/>
                <a:cs typeface="Times New Roman" panose="02020603050405020304" pitchFamily="18" charset="0"/>
              </a:rPr>
              <a:t>Tóm</a:t>
            </a:r>
            <a:r>
              <a:rPr lang="en-US" sz="2800" b="1" u="sng" dirty="0">
                <a:solidFill>
                  <a:srgbClr val="000000"/>
                </a:solidFill>
                <a:latin typeface="Times New Roman" panose="02020603050405020304" pitchFamily="18" charset="0"/>
                <a:cs typeface="Times New Roman" panose="02020603050405020304" pitchFamily="18" charset="0"/>
              </a:rPr>
              <a:t> </a:t>
            </a:r>
            <a:r>
              <a:rPr lang="en-US" sz="2800" b="1" u="sng" dirty="0" err="1">
                <a:solidFill>
                  <a:srgbClr val="000000"/>
                </a:solidFill>
                <a:latin typeface="Times New Roman" panose="02020603050405020304" pitchFamily="18" charset="0"/>
                <a:cs typeface="Times New Roman" panose="02020603050405020304" pitchFamily="18" charset="0"/>
              </a:rPr>
              <a:t>tắt</a:t>
            </a:r>
            <a:r>
              <a:rPr lang="en-US" sz="2800" b="1" u="sng" dirty="0">
                <a:solidFill>
                  <a:srgbClr val="000000"/>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endParaRPr lang="en-US" sz="2800" b="1"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Ngày</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xưa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một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ông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vua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nọ</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sai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viên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quan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dò</a:t>
            </a:r>
            <a:r>
              <a:rPr lang="en-US" sz="2800" b="1" dirty="0">
                <a:solidFill>
                  <a:srgbClr val="000000"/>
                </a:solidFill>
                <a:latin typeface="Times New Roman" panose="02020603050405020304" pitchFamily="18" charset="0"/>
                <a:cs typeface="Times New Roman" panose="02020603050405020304" pitchFamily="18" charset="0"/>
              </a:rPr>
              <a:t> la </a:t>
            </a:r>
            <a:r>
              <a:rPr lang="en-US" sz="2800" b="1" dirty="0" err="1">
                <a:solidFill>
                  <a:srgbClr val="000000"/>
                </a:solidFill>
                <a:latin typeface="Times New Roman" panose="02020603050405020304" pitchFamily="18" charset="0"/>
                <a:cs typeface="Times New Roman" panose="02020603050405020304" pitchFamily="18" charset="0"/>
              </a:rPr>
              <a:t>khắp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nơi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để</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tìm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người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tài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giỏi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Một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hôm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viên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quan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phát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hiện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ra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dấu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hiệu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nhân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tài</a:t>
            </a:r>
            <a:r>
              <a:rPr lang="en-US" sz="2800" b="1" dirty="0">
                <a:solidFill>
                  <a:srgbClr val="000000"/>
                </a:solidFill>
                <a:latin typeface="Times New Roman" panose="02020603050405020304" pitchFamily="18" charset="0"/>
                <a:cs typeface="Times New Roman" panose="02020603050405020304" pitchFamily="18" charset="0"/>
              </a:rPr>
              <a:t> ở </a:t>
            </a:r>
            <a:r>
              <a:rPr lang="en-US" sz="2800" b="1" dirty="0" err="1">
                <a:solidFill>
                  <a:srgbClr val="000000"/>
                </a:solidFill>
                <a:latin typeface="Times New Roman" panose="02020603050405020304" pitchFamily="18" charset="0"/>
                <a:cs typeface="Times New Roman" panose="02020603050405020304" pitchFamily="18" charset="0"/>
              </a:rPr>
              <a:t>một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bé</a:t>
            </a:r>
            <a:r>
              <a:rPr lang="en-US" sz="2800" b="1" dirty="0">
                <a:solidFill>
                  <a:srgbClr val="000000"/>
                </a:solidFill>
                <a:latin typeface="Times New Roman" panose="02020603050405020304" pitchFamily="18" charset="0"/>
                <a:cs typeface="Times New Roman" panose="02020603050405020304" pitchFamily="18" charset="0"/>
              </a:rPr>
              <a:t> con </a:t>
            </a:r>
            <a:r>
              <a:rPr lang="en-US" sz="2800" b="1" dirty="0" err="1">
                <a:solidFill>
                  <a:srgbClr val="000000"/>
                </a:solidFill>
                <a:latin typeface="Times New Roman" panose="02020603050405020304" pitchFamily="18" charset="0"/>
                <a:cs typeface="Times New Roman" panose="02020603050405020304" pitchFamily="18" charset="0"/>
              </a:rPr>
              <a:t>nhà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thường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dân</a:t>
            </a:r>
            <a:r>
              <a:rPr lang="en-US" sz="2800" b="1" dirty="0">
                <a:solidFill>
                  <a:srgbClr val="000000"/>
                </a:solidFill>
                <a:latin typeface="Times New Roman" panose="02020603050405020304" pitchFamily="18" charset="0"/>
                <a:cs typeface="Times New Roman" panose="02020603050405020304" pitchFamily="18" charset="0"/>
              </a:rPr>
              <a:t> qua </a:t>
            </a:r>
            <a:r>
              <a:rPr lang="en-US" sz="2800" b="1" dirty="0" err="1">
                <a:solidFill>
                  <a:srgbClr val="000000"/>
                </a:solidFill>
                <a:latin typeface="Times New Roman" panose="02020603050405020304" pitchFamily="18" charset="0"/>
                <a:cs typeface="Times New Roman" panose="02020603050405020304" pitchFamily="18" charset="0"/>
              </a:rPr>
              <a:t>lời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đối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đáp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nhanh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nhạy</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thông</a:t>
            </a:r>
            <a:r>
              <a:rPr lang="en-US" sz="2800" b="1" dirty="0">
                <a:solidFill>
                  <a:srgbClr val="000000"/>
                </a:solidFill>
                <a:latin typeface="Times New Roman" panose="02020603050405020304" pitchFamily="18" charset="0"/>
                <a:cs typeface="Times New Roman" panose="02020603050405020304" pitchFamily="18" charset="0"/>
              </a:rPr>
              <a:t> minh.</a:t>
            </a:r>
          </a:p>
          <a:p>
            <a:pPr fontAlgn="base">
              <a:spcBef>
                <a:spcPct val="0"/>
              </a:spcBef>
              <a:spcAft>
                <a:spcPct val="0"/>
              </a:spcAft>
            </a:pP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Vua</a:t>
            </a:r>
            <a:r>
              <a:rPr lang="en-US" sz="2800" b="1" dirty="0">
                <a:solidFill>
                  <a:srgbClr val="000000"/>
                </a:solidFill>
                <a:latin typeface="Times New Roman" panose="02020603050405020304" pitchFamily="18" charset="0"/>
                <a:cs typeface="Times New Roman" panose="02020603050405020304" pitchFamily="18" charset="0"/>
              </a:rPr>
              <a:t> hay tin </a:t>
            </a:r>
            <a:r>
              <a:rPr lang="en-US" sz="2800" b="1" dirty="0" err="1">
                <a:solidFill>
                  <a:srgbClr val="000000"/>
                </a:solidFill>
                <a:latin typeface="Times New Roman" panose="02020603050405020304" pitchFamily="18" charset="0"/>
                <a:cs typeface="Times New Roman" panose="02020603050405020304" pitchFamily="18" charset="0"/>
              </a:rPr>
              <a:t>đã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trực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tiếp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tạo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ra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huống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oái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oăm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để</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thử</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tài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thử</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thách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cuối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cùng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đem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trí</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thông</a:t>
            </a:r>
            <a:r>
              <a:rPr lang="en-US" sz="2800" b="1" dirty="0">
                <a:solidFill>
                  <a:srgbClr val="000000"/>
                </a:solidFill>
                <a:latin typeface="Times New Roman" panose="02020603050405020304" pitchFamily="18" charset="0"/>
                <a:cs typeface="Times New Roman" panose="02020603050405020304" pitchFamily="18" charset="0"/>
              </a:rPr>
              <a:t> minh </a:t>
            </a:r>
            <a:r>
              <a:rPr lang="en-US" sz="2800" b="1" dirty="0" err="1">
                <a:solidFill>
                  <a:srgbClr val="000000"/>
                </a:solidFill>
                <a:latin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thắng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điều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kiện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thách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đố</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sứ</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Sau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đó</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được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phong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làm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Trạng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nguyên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giúp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Vua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việc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triều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chính</a:t>
            </a:r>
            <a:r>
              <a:rPr lang="en-US" sz="2800" b="1" dirty="0">
                <a:solidFill>
                  <a:srgbClr val="00000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pPr>
            <a:endParaRPr lang="en-US" sz="2800" b="1" dirty="0">
              <a:solidFill>
                <a:srgbClr val="000000"/>
              </a:solidFill>
            </a:endParaRPr>
          </a:p>
        </p:txBody>
      </p:sp>
    </p:spTree>
    <p:extLst>
      <p:ext uri="{BB962C8B-B14F-4D97-AF65-F5344CB8AC3E}">
        <p14:creationId xmlns:p14="http://schemas.microsoft.com/office/powerpoint/2010/main" val="138202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06722-1680-4D92-8549-DD29716F989B}"/>
              </a:ext>
            </a:extLst>
          </p:cNvPr>
          <p:cNvSpPr>
            <a:spLocks noGrp="1"/>
          </p:cNvSpPr>
          <p:nvPr>
            <p:ph idx="1"/>
          </p:nvPr>
        </p:nvSpPr>
        <p:spPr>
          <a:xfrm>
            <a:off x="173934" y="277809"/>
            <a:ext cx="10429240" cy="4998402"/>
          </a:xfrm>
        </p:spPr>
        <p:txBody>
          <a:bodyPr/>
          <a:lstStyle/>
          <a:p>
            <a:pPr marL="0" indent="0" algn="just">
              <a:lnSpc>
                <a:spcPct val="150000"/>
              </a:lnSpc>
              <a:buNone/>
            </a:pPr>
            <a:r>
              <a:rPr lang="en-US" sz="4000" b="1" kern="100" dirty="0" smtClean="0">
                <a:solidFill>
                  <a:srgbClr val="FFFF00"/>
                </a:solidFill>
                <a:effectLst/>
                <a:latin typeface="Times New Roman" panose="02020603050405020304" pitchFamily="18" charset="0"/>
                <a:ea typeface="SimSun" panose="02010600030101010101" pitchFamily="2" charset="-122"/>
              </a:rPr>
              <a:t>II. </a:t>
            </a:r>
            <a:r>
              <a:rPr lang="en-US" sz="4000" b="1" kern="100" dirty="0" err="1" smtClean="0">
                <a:solidFill>
                  <a:srgbClr val="FFFF00"/>
                </a:solidFill>
                <a:latin typeface="Times New Roman" panose="02020603050405020304" pitchFamily="18" charset="0"/>
                <a:ea typeface="SimSun" panose="02010600030101010101" pitchFamily="2" charset="-122"/>
              </a:rPr>
              <a:t>Suy</a:t>
            </a:r>
            <a:r>
              <a:rPr lang="en-US" sz="4000" b="1" kern="100" dirty="0" smtClean="0">
                <a:solidFill>
                  <a:srgbClr val="FFFF00"/>
                </a:solidFill>
                <a:latin typeface="Times New Roman" panose="02020603050405020304" pitchFamily="18" charset="0"/>
                <a:ea typeface="SimSun" panose="02010600030101010101" pitchFamily="2" charset="-122"/>
              </a:rPr>
              <a:t> </a:t>
            </a:r>
            <a:r>
              <a:rPr lang="en-US" sz="4000" b="1" kern="100" dirty="0" err="1" smtClean="0">
                <a:solidFill>
                  <a:srgbClr val="FFFF00"/>
                </a:solidFill>
                <a:latin typeface="Times New Roman" panose="02020603050405020304" pitchFamily="18" charset="0"/>
                <a:ea typeface="SimSun" panose="02010600030101010101" pitchFamily="2" charset="-122"/>
              </a:rPr>
              <a:t>ngẫm</a:t>
            </a:r>
            <a:r>
              <a:rPr lang="en-US" sz="4000" b="1" kern="100" dirty="0" smtClean="0">
                <a:solidFill>
                  <a:srgbClr val="FFFF00"/>
                </a:solidFill>
                <a:latin typeface="Times New Roman" panose="02020603050405020304" pitchFamily="18" charset="0"/>
                <a:ea typeface="SimSun" panose="02010600030101010101" pitchFamily="2" charset="-122"/>
              </a:rPr>
              <a:t> </a:t>
            </a:r>
            <a:r>
              <a:rPr lang="en-US" sz="4000" b="1" kern="100" dirty="0" err="1" smtClean="0">
                <a:solidFill>
                  <a:srgbClr val="FFFF00"/>
                </a:solidFill>
                <a:latin typeface="Times New Roman" panose="02020603050405020304" pitchFamily="18" charset="0"/>
                <a:ea typeface="SimSun" panose="02010600030101010101" pitchFamily="2" charset="-122"/>
              </a:rPr>
              <a:t>và</a:t>
            </a:r>
            <a:r>
              <a:rPr lang="en-US" sz="4000" b="1" kern="100" dirty="0" smtClean="0">
                <a:solidFill>
                  <a:srgbClr val="FFFF00"/>
                </a:solidFill>
                <a:latin typeface="Times New Roman" panose="02020603050405020304" pitchFamily="18" charset="0"/>
                <a:ea typeface="SimSun" panose="02010600030101010101" pitchFamily="2" charset="-122"/>
              </a:rPr>
              <a:t> </a:t>
            </a:r>
            <a:r>
              <a:rPr lang="en-US" sz="4000" b="1" kern="100" dirty="0" err="1" smtClean="0">
                <a:solidFill>
                  <a:srgbClr val="FFFF00"/>
                </a:solidFill>
                <a:latin typeface="Times New Roman" panose="02020603050405020304" pitchFamily="18" charset="0"/>
                <a:ea typeface="SimSun" panose="02010600030101010101" pitchFamily="2" charset="-122"/>
              </a:rPr>
              <a:t>phản</a:t>
            </a:r>
            <a:r>
              <a:rPr lang="en-US" sz="4000" b="1" kern="100" dirty="0" smtClean="0">
                <a:solidFill>
                  <a:srgbClr val="FFFF00"/>
                </a:solidFill>
                <a:latin typeface="Times New Roman" panose="02020603050405020304" pitchFamily="18" charset="0"/>
                <a:ea typeface="SimSun" panose="02010600030101010101" pitchFamily="2" charset="-122"/>
              </a:rPr>
              <a:t> </a:t>
            </a:r>
            <a:r>
              <a:rPr lang="en-US" sz="4000" b="1" kern="100" dirty="0" err="1" smtClean="0">
                <a:solidFill>
                  <a:srgbClr val="FFFF00"/>
                </a:solidFill>
                <a:latin typeface="Times New Roman" panose="02020603050405020304" pitchFamily="18" charset="0"/>
                <a:ea typeface="SimSun" panose="02010600030101010101" pitchFamily="2" charset="-122"/>
              </a:rPr>
              <a:t>hồi</a:t>
            </a:r>
            <a:endParaRPr lang="vi-VN" sz="4000" kern="100" dirty="0">
              <a:solidFill>
                <a:srgbClr val="FFFF00"/>
              </a:solidFill>
              <a:effectLst/>
              <a:latin typeface="Times New Roman" panose="02020603050405020304" pitchFamily="18" charset="0"/>
              <a:ea typeface="SimSun" panose="02010600030101010101" pitchFamily="2" charset="-122"/>
            </a:endParaRPr>
          </a:p>
          <a:p>
            <a:pPr marL="0" indent="0">
              <a:buNone/>
            </a:pPr>
            <a:endParaRPr lang="vi-VN" dirty="0"/>
          </a:p>
        </p:txBody>
      </p:sp>
      <p:pic>
        <p:nvPicPr>
          <p:cNvPr id="5" name="Picture 4">
            <a:extLst>
              <a:ext uri="{FF2B5EF4-FFF2-40B4-BE49-F238E27FC236}">
                <a16:creationId xmlns:a16="http://schemas.microsoft.com/office/drawing/2014/main" id="{C4292A28-DE33-4E0F-83EA-B851FB73E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134746"/>
            <a:ext cx="5781040" cy="5598159"/>
          </a:xfrm>
          <a:prstGeom prst="rect">
            <a:avLst/>
          </a:prstGeom>
        </p:spPr>
      </p:pic>
    </p:spTree>
    <p:extLst>
      <p:ext uri="{BB962C8B-B14F-4D97-AF65-F5344CB8AC3E}">
        <p14:creationId xmlns:p14="http://schemas.microsoft.com/office/powerpoint/2010/main" val="332018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DA0CC8-4ED0-451E-8C1D-B943B878E683}"/>
              </a:ext>
            </a:extLst>
          </p:cNvPr>
          <p:cNvSpPr>
            <a:spLocks noGrp="1"/>
          </p:cNvSpPr>
          <p:nvPr>
            <p:ph idx="1"/>
          </p:nvPr>
        </p:nvSpPr>
        <p:spPr>
          <a:xfrm>
            <a:off x="1932940" y="1027906"/>
            <a:ext cx="8326120" cy="551688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lnSpc>
                <a:spcPct val="150000"/>
              </a:lnSpc>
              <a:buNone/>
            </a:pPr>
            <a:r>
              <a:rPr lang="en-US" sz="4800" b="1" i="1" kern="100" dirty="0" err="1">
                <a:solidFill>
                  <a:schemeClr val="tx1"/>
                </a:solidFill>
                <a:effectLst/>
                <a:latin typeface="Times New Roman" panose="02020603050405020304" pitchFamily="18" charset="0"/>
                <a:ea typeface="SimSun" panose="02010600030101010101" pitchFamily="2" charset="-122"/>
              </a:rPr>
              <a:t>Trong</a:t>
            </a:r>
            <a:r>
              <a:rPr lang="en-US" sz="4800" b="1" i="1" kern="100" dirty="0">
                <a:solidFill>
                  <a:schemeClr val="tx1"/>
                </a:solidFill>
                <a:effectLst/>
                <a:latin typeface="Times New Roman" panose="02020603050405020304" pitchFamily="18" charset="0"/>
                <a:ea typeface="SimSun" panose="02010600030101010101" pitchFamily="2" charset="-122"/>
              </a:rPr>
              <a:t> </a:t>
            </a:r>
            <a:r>
              <a:rPr lang="en-US" sz="4800" b="1" i="1" kern="100" dirty="0" err="1">
                <a:solidFill>
                  <a:schemeClr val="tx1"/>
                </a:solidFill>
                <a:effectLst/>
                <a:latin typeface="Times New Roman" panose="02020603050405020304" pitchFamily="18" charset="0"/>
                <a:ea typeface="SimSun" panose="02010600030101010101" pitchFamily="2" charset="-122"/>
              </a:rPr>
              <a:t>truyện</a:t>
            </a:r>
            <a:r>
              <a:rPr lang="en-US" sz="4800" b="1" i="1" kern="100" dirty="0">
                <a:solidFill>
                  <a:schemeClr val="tx1"/>
                </a:solidFill>
                <a:effectLst/>
                <a:latin typeface="Times New Roman" panose="02020603050405020304" pitchFamily="18" charset="0"/>
                <a:ea typeface="SimSun" panose="02010600030101010101" pitchFamily="2" charset="-122"/>
              </a:rPr>
              <a:t>, </a:t>
            </a:r>
            <a:r>
              <a:rPr lang="en-US" sz="4800" b="1" i="1" kern="100" dirty="0" err="1">
                <a:solidFill>
                  <a:schemeClr val="tx1"/>
                </a:solidFill>
                <a:effectLst/>
                <a:latin typeface="Times New Roman" panose="02020603050405020304" pitchFamily="18" charset="0"/>
                <a:ea typeface="SimSun" panose="02010600030101010101" pitchFamily="2" charset="-122"/>
              </a:rPr>
              <a:t>em</a:t>
            </a:r>
            <a:r>
              <a:rPr lang="en-US" sz="4800" b="1" i="1" kern="100" dirty="0">
                <a:solidFill>
                  <a:schemeClr val="tx1"/>
                </a:solidFill>
                <a:effectLst/>
                <a:latin typeface="Times New Roman" panose="02020603050405020304" pitchFamily="18" charset="0"/>
                <a:ea typeface="SimSun" panose="02010600030101010101" pitchFamily="2" charset="-122"/>
              </a:rPr>
              <a:t> </a:t>
            </a:r>
            <a:r>
              <a:rPr lang="en-US" sz="4800" b="1" i="1" kern="100" dirty="0" err="1">
                <a:solidFill>
                  <a:schemeClr val="tx1"/>
                </a:solidFill>
                <a:effectLst/>
                <a:latin typeface="Times New Roman" panose="02020603050405020304" pitchFamily="18" charset="0"/>
                <a:ea typeface="SimSun" panose="02010600030101010101" pitchFamily="2" charset="-122"/>
              </a:rPr>
              <a:t>bé</a:t>
            </a:r>
            <a:r>
              <a:rPr lang="en-US" sz="4800" b="1" i="1" kern="100" dirty="0">
                <a:solidFill>
                  <a:schemeClr val="tx1"/>
                </a:solidFill>
                <a:effectLst/>
                <a:latin typeface="Times New Roman" panose="02020603050405020304" pitchFamily="18" charset="0"/>
                <a:ea typeface="SimSun" panose="02010600030101010101" pitchFamily="2" charset="-122"/>
              </a:rPr>
              <a:t> </a:t>
            </a:r>
            <a:r>
              <a:rPr lang="en-US" sz="4800" b="1" i="1" kern="100" dirty="0" err="1">
                <a:solidFill>
                  <a:schemeClr val="tx1"/>
                </a:solidFill>
                <a:effectLst/>
                <a:latin typeface="Times New Roman" panose="02020603050405020304" pitchFamily="18" charset="0"/>
                <a:ea typeface="SimSun" panose="02010600030101010101" pitchFamily="2" charset="-122"/>
              </a:rPr>
              <a:t>đã</a:t>
            </a:r>
            <a:r>
              <a:rPr lang="en-US" sz="4800" b="1" i="1" kern="100" dirty="0">
                <a:solidFill>
                  <a:schemeClr val="tx1"/>
                </a:solidFill>
                <a:effectLst/>
                <a:latin typeface="Times New Roman" panose="02020603050405020304" pitchFamily="18" charset="0"/>
                <a:ea typeface="SimSun" panose="02010600030101010101" pitchFamily="2" charset="-122"/>
              </a:rPr>
              <a:t> </a:t>
            </a:r>
            <a:r>
              <a:rPr lang="en-US" sz="4800" b="1" i="1" kern="100" dirty="0" err="1">
                <a:solidFill>
                  <a:schemeClr val="tx1"/>
                </a:solidFill>
                <a:effectLst/>
                <a:latin typeface="Times New Roman" panose="02020603050405020304" pitchFamily="18" charset="0"/>
                <a:ea typeface="SimSun" panose="02010600030101010101" pitchFamily="2" charset="-122"/>
              </a:rPr>
              <a:t>vượt</a:t>
            </a:r>
            <a:r>
              <a:rPr lang="en-US" sz="4800" b="1" i="1" kern="100" dirty="0">
                <a:solidFill>
                  <a:schemeClr val="tx1"/>
                </a:solidFill>
                <a:effectLst/>
                <a:latin typeface="Times New Roman" panose="02020603050405020304" pitchFamily="18" charset="0"/>
                <a:ea typeface="SimSun" panose="02010600030101010101" pitchFamily="2" charset="-122"/>
              </a:rPr>
              <a:t> qua </a:t>
            </a:r>
            <a:r>
              <a:rPr lang="en-US" sz="4800" b="1" i="1" kern="100" dirty="0" err="1">
                <a:solidFill>
                  <a:schemeClr val="tx1"/>
                </a:solidFill>
                <a:effectLst/>
                <a:latin typeface="Times New Roman" panose="02020603050405020304" pitchFamily="18" charset="0"/>
                <a:ea typeface="SimSun" panose="02010600030101010101" pitchFamily="2" charset="-122"/>
              </a:rPr>
              <a:t>những</a:t>
            </a:r>
            <a:r>
              <a:rPr lang="en-US" sz="4800" b="1" i="1" kern="100" dirty="0">
                <a:solidFill>
                  <a:schemeClr val="tx1"/>
                </a:solidFill>
                <a:effectLst/>
                <a:latin typeface="Times New Roman" panose="02020603050405020304" pitchFamily="18" charset="0"/>
                <a:ea typeface="SimSun" panose="02010600030101010101" pitchFamily="2" charset="-122"/>
              </a:rPr>
              <a:t> </a:t>
            </a:r>
            <a:r>
              <a:rPr lang="en-US" sz="4800" b="1" i="1" kern="100" dirty="0" err="1">
                <a:solidFill>
                  <a:schemeClr val="tx1"/>
                </a:solidFill>
                <a:effectLst/>
                <a:latin typeface="Times New Roman" panose="02020603050405020304" pitchFamily="18" charset="0"/>
                <a:ea typeface="SimSun" panose="02010600030101010101" pitchFamily="2" charset="-122"/>
              </a:rPr>
              <a:t>thử</a:t>
            </a:r>
            <a:r>
              <a:rPr lang="en-US" sz="4800" b="1" i="1" kern="100" dirty="0">
                <a:solidFill>
                  <a:schemeClr val="tx1"/>
                </a:solidFill>
                <a:effectLst/>
                <a:latin typeface="Times New Roman" panose="02020603050405020304" pitchFamily="18" charset="0"/>
                <a:ea typeface="SimSun" panose="02010600030101010101" pitchFamily="2" charset="-122"/>
              </a:rPr>
              <a:t> </a:t>
            </a:r>
            <a:r>
              <a:rPr lang="en-US" sz="4800" b="1" i="1" kern="100" dirty="0" err="1">
                <a:solidFill>
                  <a:schemeClr val="tx1"/>
                </a:solidFill>
                <a:effectLst/>
                <a:latin typeface="Times New Roman" panose="02020603050405020304" pitchFamily="18" charset="0"/>
                <a:ea typeface="SimSun" panose="02010600030101010101" pitchFamily="2" charset="-122"/>
              </a:rPr>
              <a:t>thách</a:t>
            </a:r>
            <a:r>
              <a:rPr lang="en-US" sz="4800" b="1" i="1" kern="100" dirty="0">
                <a:solidFill>
                  <a:schemeClr val="tx1"/>
                </a:solidFill>
                <a:effectLst/>
                <a:latin typeface="Times New Roman" panose="02020603050405020304" pitchFamily="18" charset="0"/>
                <a:ea typeface="SimSun" panose="02010600030101010101" pitchFamily="2" charset="-122"/>
              </a:rPr>
              <a:t> </a:t>
            </a:r>
            <a:r>
              <a:rPr lang="en-US" sz="4800" b="1" i="1" kern="100" dirty="0" err="1">
                <a:solidFill>
                  <a:schemeClr val="tx1"/>
                </a:solidFill>
                <a:effectLst/>
                <a:latin typeface="Times New Roman" panose="02020603050405020304" pitchFamily="18" charset="0"/>
                <a:ea typeface="SimSun" panose="02010600030101010101" pitchFamily="2" charset="-122"/>
              </a:rPr>
              <a:t>nào</a:t>
            </a:r>
            <a:r>
              <a:rPr lang="en-US" sz="4800" b="1" i="1" kern="100">
                <a:solidFill>
                  <a:schemeClr val="tx1"/>
                </a:solidFill>
                <a:effectLst/>
                <a:latin typeface="Times New Roman" panose="02020603050405020304" pitchFamily="18" charset="0"/>
                <a:ea typeface="SimSun" panose="02010600030101010101" pitchFamily="2" charset="-122"/>
              </a:rPr>
              <a:t>? </a:t>
            </a:r>
            <a:endParaRPr lang="vi-VN" sz="4800" b="1"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77787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1592</Words>
  <Application>Microsoft Office PowerPoint</Application>
  <PresentationFormat>Widescreen</PresentationFormat>
  <Paragraphs>148</Paragraphs>
  <Slides>34</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34</vt:i4>
      </vt:variant>
    </vt:vector>
  </HeadingPairs>
  <TitlesOfParts>
    <vt:vector size="49" baseType="lpstr">
      <vt:lpstr>SimSun</vt:lpstr>
      <vt:lpstr>Aharoni</vt:lpstr>
      <vt:lpstr>Algerian</vt:lpstr>
      <vt:lpstr>Arial</vt:lpstr>
      <vt:lpstr>Calibri</vt:lpstr>
      <vt:lpstr>Calibri Light</vt:lpstr>
      <vt:lpstr>Open Sans</vt:lpstr>
      <vt:lpstr>Times New Roman</vt:lpstr>
      <vt:lpstr>Wingdings</vt:lpstr>
      <vt:lpstr>Office Theme</vt:lpstr>
      <vt:lpstr>1_Office Theme</vt:lpstr>
      <vt:lpstr>Default Design</vt:lpstr>
      <vt:lpstr>1_Default Design</vt:lpstr>
      <vt:lpstr>2_Default Design</vt:lpstr>
      <vt:lpstr>3_Default Design</vt:lpstr>
      <vt:lpstr>EM BÉ THÔNG MINH</vt:lpstr>
      <vt:lpstr>PowerPoint Presentation</vt:lpstr>
      <vt:lpstr>I. Trải nghiệm cùng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đánh giá như thế nào về kết thúc của câu chuyện? </vt:lpstr>
      <vt:lpstr>PowerPoint Presentation</vt:lpstr>
      <vt:lpstr>PowerPoint Presentation</vt:lpstr>
      <vt:lpstr>PowerPoint Presentation</vt:lpstr>
      <vt:lpstr>III. Tổng kết</vt:lpstr>
      <vt:lpstr>PowerPoint Presentation</vt:lpstr>
      <vt:lpstr>PowerPoint Presentation</vt:lpstr>
      <vt:lpstr>PowerPoint Presentation</vt:lpstr>
      <vt:lpstr> CHUYỆN CỔ NƯỚC MÌNH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 BÉ THÔNG MINH</dc:title>
  <dc:creator>Ngoc Pham</dc:creator>
  <cp:lastModifiedBy>Admin</cp:lastModifiedBy>
  <cp:revision>28</cp:revision>
  <dcterms:created xsi:type="dcterms:W3CDTF">2021-06-26T14:03:41Z</dcterms:created>
  <dcterms:modified xsi:type="dcterms:W3CDTF">2024-10-01T16:53:31Z</dcterms:modified>
</cp:coreProperties>
</file>