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3" r:id="rId2"/>
    <p:sldId id="256" r:id="rId3"/>
    <p:sldId id="356" r:id="rId4"/>
    <p:sldId id="279" r:id="rId5"/>
    <p:sldId id="276" r:id="rId6"/>
    <p:sldId id="298" r:id="rId7"/>
    <p:sldId id="351" r:id="rId8"/>
    <p:sldId id="327" r:id="rId9"/>
    <p:sldId id="352" r:id="rId10"/>
    <p:sldId id="314" r:id="rId11"/>
    <p:sldId id="355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13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boxes to show which village the statements describe.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both boxes need to be ticked.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Work in pairs. Which village in 3 would you like to visit for a holiday? Explain your choice to your partner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509</Words>
  <Application>Microsoft Office PowerPoint</Application>
  <PresentationFormat>Widescreen</PresentationFormat>
  <Paragraphs>81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217</cp:revision>
  <dcterms:created xsi:type="dcterms:W3CDTF">2020-12-09T02:04:09Z</dcterms:created>
  <dcterms:modified xsi:type="dcterms:W3CDTF">2023-04-11T01:56:15Z</dcterms:modified>
</cp:coreProperties>
</file>