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7" r:id="rId4"/>
    <p:sldMasterId id="2147483719" r:id="rId5"/>
  </p:sldMasterIdLst>
  <p:notesMasterIdLst>
    <p:notesMasterId r:id="rId33"/>
  </p:notesMasterIdLst>
  <p:handoutMasterIdLst>
    <p:handoutMasterId r:id="rId34"/>
  </p:handoutMasterIdLst>
  <p:sldIdLst>
    <p:sldId id="367" r:id="rId6"/>
    <p:sldId id="373" r:id="rId7"/>
    <p:sldId id="316" r:id="rId8"/>
    <p:sldId id="350" r:id="rId9"/>
    <p:sldId id="351" r:id="rId10"/>
    <p:sldId id="352" r:id="rId11"/>
    <p:sldId id="353" r:id="rId12"/>
    <p:sldId id="354" r:id="rId13"/>
    <p:sldId id="355" r:id="rId14"/>
    <p:sldId id="356" r:id="rId15"/>
    <p:sldId id="283" r:id="rId16"/>
    <p:sldId id="370" r:id="rId17"/>
    <p:sldId id="357" r:id="rId18"/>
    <p:sldId id="298" r:id="rId19"/>
    <p:sldId id="358" r:id="rId20"/>
    <p:sldId id="363" r:id="rId21"/>
    <p:sldId id="327" r:id="rId22"/>
    <p:sldId id="376" r:id="rId23"/>
    <p:sldId id="366" r:id="rId24"/>
    <p:sldId id="325" r:id="rId25"/>
    <p:sldId id="313" r:id="rId26"/>
    <p:sldId id="379" r:id="rId27"/>
    <p:sldId id="369" r:id="rId28"/>
    <p:sldId id="375" r:id="rId29"/>
    <p:sldId id="377" r:id="rId30"/>
    <p:sldId id="330" r:id="rId31"/>
    <p:sldId id="372" r:id="rId32"/>
  </p:sldIdLst>
  <p:sldSz cx="12192000" cy="6858000"/>
  <p:notesSz cx="6858000" cy="9144000"/>
  <p:defaultTextStyle>
    <a:defPPr>
      <a:defRPr lang="en-US"/>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0070C0"/>
    <a:srgbClr val="E8F6F8"/>
    <a:srgbClr val="C0E6EA"/>
    <a:srgbClr val="62C8CE"/>
    <a:srgbClr val="05A0B8"/>
    <a:srgbClr val="7192A9"/>
    <a:srgbClr val="F47D5F"/>
    <a:srgbClr val="0FB7BD"/>
    <a:srgbClr val="F2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showGuides="1">
      <p:cViewPr>
        <p:scale>
          <a:sx n="69" d="100"/>
          <a:sy n="69" d="100"/>
        </p:scale>
        <p:origin x="-660" y="-204"/>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CA85EA-42FB-4F53-ABB4-1A3B94E997DD}" type="datetimeFigureOut">
              <a:rPr lang="en-US" smtClean="0"/>
              <a:t>10/13/2024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41919B-0221-4A57-88B2-DBB46408FA77}" type="slidenum">
              <a:rPr lang="en-US" smtClean="0"/>
              <a:t>‹#›</a:t>
            </a:fld>
            <a:endParaRPr lang="en-US"/>
          </a:p>
        </p:txBody>
      </p:sp>
    </p:spTree>
    <p:extLst>
      <p:ext uri="{BB962C8B-B14F-4D97-AF65-F5344CB8AC3E}">
        <p14:creationId xmlns:p14="http://schemas.microsoft.com/office/powerpoint/2010/main" val="3366877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173" rtl="0" eaLnBrk="1" latinLnBrk="0" hangingPunct="1">
      <a:defRPr sz="1200" kern="1200">
        <a:solidFill>
          <a:schemeClr val="tx1"/>
        </a:solidFill>
        <a:latin typeface="+mn-lt"/>
        <a:ea typeface="+mn-ea"/>
        <a:cs typeface="+mn-cs"/>
      </a:defRPr>
    </a:lvl1pPr>
    <a:lvl2pPr marL="457083" algn="l" defTabSz="914173" rtl="0" eaLnBrk="1" latinLnBrk="0" hangingPunct="1">
      <a:defRPr sz="1200" kern="1200">
        <a:solidFill>
          <a:schemeClr val="tx1"/>
        </a:solidFill>
        <a:latin typeface="+mn-lt"/>
        <a:ea typeface="+mn-ea"/>
        <a:cs typeface="+mn-cs"/>
      </a:defRPr>
    </a:lvl2pPr>
    <a:lvl3pPr marL="914173" algn="l" defTabSz="914173" rtl="0" eaLnBrk="1" latinLnBrk="0" hangingPunct="1">
      <a:defRPr sz="1200" kern="1200">
        <a:solidFill>
          <a:schemeClr val="tx1"/>
        </a:solidFill>
        <a:latin typeface="+mn-lt"/>
        <a:ea typeface="+mn-ea"/>
        <a:cs typeface="+mn-cs"/>
      </a:defRPr>
    </a:lvl3pPr>
    <a:lvl4pPr marL="1371260" algn="l" defTabSz="914173" rtl="0" eaLnBrk="1" latinLnBrk="0" hangingPunct="1">
      <a:defRPr sz="1200" kern="1200">
        <a:solidFill>
          <a:schemeClr val="tx1"/>
        </a:solidFill>
        <a:latin typeface="+mn-lt"/>
        <a:ea typeface="+mn-ea"/>
        <a:cs typeface="+mn-cs"/>
      </a:defRPr>
    </a:lvl4pPr>
    <a:lvl5pPr marL="1828346" algn="l" defTabSz="914173" rtl="0" eaLnBrk="1" latinLnBrk="0" hangingPunct="1">
      <a:defRPr sz="1200" kern="1200">
        <a:solidFill>
          <a:schemeClr val="tx1"/>
        </a:solidFill>
        <a:latin typeface="+mn-lt"/>
        <a:ea typeface="+mn-ea"/>
        <a:cs typeface="+mn-cs"/>
      </a:defRPr>
    </a:lvl5pPr>
    <a:lvl6pPr marL="2285438" algn="l" defTabSz="914173" rtl="0" eaLnBrk="1" latinLnBrk="0" hangingPunct="1">
      <a:defRPr sz="1200" kern="1200">
        <a:solidFill>
          <a:schemeClr val="tx1"/>
        </a:solidFill>
        <a:latin typeface="+mn-lt"/>
        <a:ea typeface="+mn-ea"/>
        <a:cs typeface="+mn-cs"/>
      </a:defRPr>
    </a:lvl6pPr>
    <a:lvl7pPr marL="2742518" algn="l" defTabSz="914173" rtl="0" eaLnBrk="1" latinLnBrk="0" hangingPunct="1">
      <a:defRPr sz="1200" kern="1200">
        <a:solidFill>
          <a:schemeClr val="tx1"/>
        </a:solidFill>
        <a:latin typeface="+mn-lt"/>
        <a:ea typeface="+mn-ea"/>
        <a:cs typeface="+mn-cs"/>
      </a:defRPr>
    </a:lvl7pPr>
    <a:lvl8pPr marL="3199600" algn="l" defTabSz="914173" rtl="0" eaLnBrk="1" latinLnBrk="0" hangingPunct="1">
      <a:defRPr sz="1200" kern="1200">
        <a:solidFill>
          <a:schemeClr val="tx1"/>
        </a:solidFill>
        <a:latin typeface="+mn-lt"/>
        <a:ea typeface="+mn-ea"/>
        <a:cs typeface="+mn-cs"/>
      </a:defRPr>
    </a:lvl8pPr>
    <a:lvl9pPr marL="3656683" algn="l" defTabSz="9141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7014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85125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104374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0999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71259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74777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41690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6059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62907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32203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77552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0522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083" indent="0" algn="ctr">
              <a:buNone/>
              <a:defRPr sz="2000"/>
            </a:lvl2pPr>
            <a:lvl3pPr marL="914173" indent="0" algn="ctr">
              <a:buNone/>
              <a:defRPr sz="1900"/>
            </a:lvl3pPr>
            <a:lvl4pPr marL="1371260" indent="0" algn="ctr">
              <a:buNone/>
              <a:defRPr sz="1600"/>
            </a:lvl4pPr>
            <a:lvl5pPr marL="1828346" indent="0" algn="ctr">
              <a:buNone/>
              <a:defRPr sz="1600"/>
            </a:lvl5pPr>
            <a:lvl6pPr marL="2285438" indent="0" algn="ctr">
              <a:buNone/>
              <a:defRPr sz="1600"/>
            </a:lvl6pPr>
            <a:lvl7pPr marL="2742518" indent="0" algn="ctr">
              <a:buNone/>
              <a:defRPr sz="1600"/>
            </a:lvl7pPr>
            <a:lvl8pPr marL="3199600" indent="0" algn="ctr">
              <a:buNone/>
              <a:defRPr sz="1600"/>
            </a:lvl8pPr>
            <a:lvl9pPr marL="36566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8"/>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8"/>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447" indent="0" algn="ctr">
              <a:buNone/>
              <a:defRPr sz="2000"/>
            </a:lvl2pPr>
            <a:lvl3pPr marL="912972" indent="0" algn="ctr">
              <a:buNone/>
              <a:defRPr sz="1900"/>
            </a:lvl3pPr>
            <a:lvl4pPr marL="1369458" indent="0" algn="ctr">
              <a:buNone/>
              <a:defRPr sz="1600"/>
            </a:lvl4pPr>
            <a:lvl5pPr marL="1825944" indent="0" algn="ctr">
              <a:buNone/>
              <a:defRPr sz="1600"/>
            </a:lvl5pPr>
            <a:lvl6pPr marL="2282470" indent="0" algn="ctr">
              <a:buNone/>
              <a:defRPr sz="1600"/>
            </a:lvl6pPr>
            <a:lvl7pPr marL="2738914" indent="0" algn="ctr">
              <a:buNone/>
              <a:defRPr sz="1600"/>
            </a:lvl7pPr>
            <a:lvl8pPr marL="3195360" indent="0" algn="ctr">
              <a:buNone/>
              <a:defRPr sz="1600"/>
            </a:lvl8pPr>
            <a:lvl9pPr marL="365180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284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530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447" indent="0">
              <a:buNone/>
              <a:defRPr sz="2000">
                <a:solidFill>
                  <a:schemeClr val="tx1">
                    <a:tint val="75000"/>
                  </a:schemeClr>
                </a:solidFill>
              </a:defRPr>
            </a:lvl2pPr>
            <a:lvl3pPr marL="912972" indent="0">
              <a:buNone/>
              <a:defRPr sz="1900">
                <a:solidFill>
                  <a:schemeClr val="tx1">
                    <a:tint val="75000"/>
                  </a:schemeClr>
                </a:solidFill>
              </a:defRPr>
            </a:lvl3pPr>
            <a:lvl4pPr marL="1369458" indent="0">
              <a:buNone/>
              <a:defRPr sz="1600">
                <a:solidFill>
                  <a:schemeClr val="tx1">
                    <a:tint val="75000"/>
                  </a:schemeClr>
                </a:solidFill>
              </a:defRPr>
            </a:lvl4pPr>
            <a:lvl5pPr marL="1825944" indent="0">
              <a:buNone/>
              <a:defRPr sz="1600">
                <a:solidFill>
                  <a:schemeClr val="tx1">
                    <a:tint val="75000"/>
                  </a:schemeClr>
                </a:solidFill>
              </a:defRPr>
            </a:lvl5pPr>
            <a:lvl6pPr marL="2282470" indent="0">
              <a:buNone/>
              <a:defRPr sz="1600">
                <a:solidFill>
                  <a:schemeClr val="tx1">
                    <a:tint val="75000"/>
                  </a:schemeClr>
                </a:solidFill>
              </a:defRPr>
            </a:lvl6pPr>
            <a:lvl7pPr marL="2738914" indent="0">
              <a:buNone/>
              <a:defRPr sz="1600">
                <a:solidFill>
                  <a:schemeClr val="tx1">
                    <a:tint val="75000"/>
                  </a:schemeClr>
                </a:solidFill>
              </a:defRPr>
            </a:lvl7pPr>
            <a:lvl8pPr marL="3195360" indent="0">
              <a:buNone/>
              <a:defRPr sz="1600">
                <a:solidFill>
                  <a:schemeClr val="tx1">
                    <a:tint val="75000"/>
                  </a:schemeClr>
                </a:solidFill>
              </a:defRPr>
            </a:lvl8pPr>
            <a:lvl9pPr marL="365180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50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49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447" indent="0">
              <a:buNone/>
              <a:defRPr sz="2000" b="1"/>
            </a:lvl2pPr>
            <a:lvl3pPr marL="912972" indent="0">
              <a:buNone/>
              <a:defRPr sz="1900" b="1"/>
            </a:lvl3pPr>
            <a:lvl4pPr marL="1369458" indent="0">
              <a:buNone/>
              <a:defRPr sz="1600" b="1"/>
            </a:lvl4pPr>
            <a:lvl5pPr marL="1825944" indent="0">
              <a:buNone/>
              <a:defRPr sz="1600" b="1"/>
            </a:lvl5pPr>
            <a:lvl6pPr marL="2282470" indent="0">
              <a:buNone/>
              <a:defRPr sz="1600" b="1"/>
            </a:lvl6pPr>
            <a:lvl7pPr marL="2738914" indent="0">
              <a:buNone/>
              <a:defRPr sz="1600" b="1"/>
            </a:lvl7pPr>
            <a:lvl8pPr marL="3195360" indent="0">
              <a:buNone/>
              <a:defRPr sz="1600" b="1"/>
            </a:lvl8pPr>
            <a:lvl9pPr marL="3651807"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10" y="1681163"/>
            <a:ext cx="5183188" cy="823912"/>
          </a:xfrm>
        </p:spPr>
        <p:txBody>
          <a:bodyPr anchor="b"/>
          <a:lstStyle>
            <a:lvl1pPr marL="0" indent="0">
              <a:buNone/>
              <a:defRPr sz="2400" b="1"/>
            </a:lvl1pPr>
            <a:lvl2pPr marL="456447" indent="0">
              <a:buNone/>
              <a:defRPr sz="2000" b="1"/>
            </a:lvl2pPr>
            <a:lvl3pPr marL="912972" indent="0">
              <a:buNone/>
              <a:defRPr sz="1900" b="1"/>
            </a:lvl3pPr>
            <a:lvl4pPr marL="1369458" indent="0">
              <a:buNone/>
              <a:defRPr sz="1600" b="1"/>
            </a:lvl4pPr>
            <a:lvl5pPr marL="1825944" indent="0">
              <a:buNone/>
              <a:defRPr sz="1600" b="1"/>
            </a:lvl5pPr>
            <a:lvl6pPr marL="2282470" indent="0">
              <a:buNone/>
              <a:defRPr sz="1600" b="1"/>
            </a:lvl6pPr>
            <a:lvl7pPr marL="2738914" indent="0">
              <a:buNone/>
              <a:defRPr sz="1600" b="1"/>
            </a:lvl7pPr>
            <a:lvl8pPr marL="3195360" indent="0">
              <a:buNone/>
              <a:defRPr sz="1600" b="1"/>
            </a:lvl8pPr>
            <a:lvl9pPr marL="36518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1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729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59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42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447" indent="0">
              <a:buNone/>
              <a:defRPr sz="1500"/>
            </a:lvl2pPr>
            <a:lvl3pPr marL="912972" indent="0">
              <a:buNone/>
              <a:defRPr sz="1200"/>
            </a:lvl3pPr>
            <a:lvl4pPr marL="1369458" indent="0">
              <a:buNone/>
              <a:defRPr sz="1100"/>
            </a:lvl4pPr>
            <a:lvl5pPr marL="1825944" indent="0">
              <a:buNone/>
              <a:defRPr sz="1100"/>
            </a:lvl5pPr>
            <a:lvl6pPr marL="2282470" indent="0">
              <a:buNone/>
              <a:defRPr sz="1100"/>
            </a:lvl6pPr>
            <a:lvl7pPr marL="2738914" indent="0">
              <a:buNone/>
              <a:defRPr sz="1100"/>
            </a:lvl7pPr>
            <a:lvl8pPr marL="3195360" indent="0">
              <a:buNone/>
              <a:defRPr sz="1100"/>
            </a:lvl8pPr>
            <a:lvl9pPr marL="365180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98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25"/>
            <a:ext cx="6172200" cy="4873625"/>
          </a:xfrm>
        </p:spPr>
        <p:txBody>
          <a:bodyPr/>
          <a:lstStyle>
            <a:lvl1pPr marL="0" indent="0">
              <a:buNone/>
              <a:defRPr sz="3200"/>
            </a:lvl1pPr>
            <a:lvl2pPr marL="456447" indent="0">
              <a:buNone/>
              <a:defRPr sz="2800"/>
            </a:lvl2pPr>
            <a:lvl3pPr marL="912972" indent="0">
              <a:buNone/>
              <a:defRPr sz="2400"/>
            </a:lvl3pPr>
            <a:lvl4pPr marL="1369458" indent="0">
              <a:buNone/>
              <a:defRPr sz="2000"/>
            </a:lvl4pPr>
            <a:lvl5pPr marL="1825944" indent="0">
              <a:buNone/>
              <a:defRPr sz="2000"/>
            </a:lvl5pPr>
            <a:lvl6pPr marL="2282470" indent="0">
              <a:buNone/>
              <a:defRPr sz="2000"/>
            </a:lvl6pPr>
            <a:lvl7pPr marL="2738914" indent="0">
              <a:buNone/>
              <a:defRPr sz="2000"/>
            </a:lvl7pPr>
            <a:lvl8pPr marL="3195360" indent="0">
              <a:buNone/>
              <a:defRPr sz="2000"/>
            </a:lvl8pPr>
            <a:lvl9pPr marL="365180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447" indent="0">
              <a:buNone/>
              <a:defRPr sz="1500"/>
            </a:lvl2pPr>
            <a:lvl3pPr marL="912972" indent="0">
              <a:buNone/>
              <a:defRPr sz="1200"/>
            </a:lvl3pPr>
            <a:lvl4pPr marL="1369458" indent="0">
              <a:buNone/>
              <a:defRPr sz="1100"/>
            </a:lvl4pPr>
            <a:lvl5pPr marL="1825944" indent="0">
              <a:buNone/>
              <a:defRPr sz="1100"/>
            </a:lvl5pPr>
            <a:lvl6pPr marL="2282470" indent="0">
              <a:buNone/>
              <a:defRPr sz="1100"/>
            </a:lvl6pPr>
            <a:lvl7pPr marL="2738914" indent="0">
              <a:buNone/>
              <a:defRPr sz="1100"/>
            </a:lvl7pPr>
            <a:lvl8pPr marL="3195360" indent="0">
              <a:buNone/>
              <a:defRPr sz="1100"/>
            </a:lvl8pPr>
            <a:lvl9pPr marL="365180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239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265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225"/>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35" y="365225"/>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524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351" indent="0" algn="ctr">
              <a:buNone/>
              <a:defRPr sz="2000"/>
            </a:lvl2pPr>
            <a:lvl3pPr marL="912791" indent="0" algn="ctr">
              <a:buNone/>
              <a:defRPr sz="1900"/>
            </a:lvl3pPr>
            <a:lvl4pPr marL="1369186" indent="0" algn="ctr">
              <a:buNone/>
              <a:defRPr sz="1600"/>
            </a:lvl4pPr>
            <a:lvl5pPr marL="1825581" indent="0" algn="ctr">
              <a:buNone/>
              <a:defRPr sz="1600"/>
            </a:lvl5pPr>
            <a:lvl6pPr marL="2282022" indent="0" algn="ctr">
              <a:buNone/>
              <a:defRPr sz="1600"/>
            </a:lvl6pPr>
            <a:lvl7pPr marL="2738370" indent="0" algn="ctr">
              <a:buNone/>
              <a:defRPr sz="1600"/>
            </a:lvl7pPr>
            <a:lvl8pPr marL="3194720" indent="0" algn="ctr">
              <a:buNone/>
              <a:defRPr sz="1600"/>
            </a:lvl8pPr>
            <a:lvl9pPr marL="3651071"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1218960" eaLnBrk="0" hangingPunct="0">
              <a:defRPr/>
            </a:lvl1pPr>
          </a:lstStyle>
          <a:p>
            <a:fld id="{3882AB47-8DD6-44AD-937B-E238E345C320}" type="datetimeFigureOut">
              <a:rPr lang="en-US" altLang="en-US"/>
              <a:pPr/>
              <a:t>10/13/2024</a:t>
            </a:fld>
            <a:endParaRPr lang="en-US" altLang="en-US"/>
          </a:p>
        </p:txBody>
      </p:sp>
      <p:sp>
        <p:nvSpPr>
          <p:cNvPr id="5" name="Footer Placeholder 4"/>
          <p:cNvSpPr>
            <a:spLocks noGrp="1"/>
          </p:cNvSpPr>
          <p:nvPr>
            <p:ph type="ftr" sz="quarter" idx="11"/>
          </p:nvPr>
        </p:nvSpPr>
        <p:spPr/>
        <p:txBody>
          <a:bodyPr/>
          <a:lstStyle>
            <a:lvl1pPr defTabSz="1218960" eaLnBrk="0" hangingPunct="0">
              <a:defRPr/>
            </a:lvl1pPr>
          </a:lstStyle>
          <a:p>
            <a:endParaRPr lang="en-US" altLang="en-US"/>
          </a:p>
        </p:txBody>
      </p:sp>
      <p:sp>
        <p:nvSpPr>
          <p:cNvPr id="6" name="Slide Number Placeholder 5"/>
          <p:cNvSpPr>
            <a:spLocks noGrp="1"/>
          </p:cNvSpPr>
          <p:nvPr>
            <p:ph type="sldNum" sz="quarter" idx="12"/>
          </p:nvPr>
        </p:nvSpPr>
        <p:spPr/>
        <p:txBody>
          <a:bodyPr/>
          <a:lstStyle>
            <a:lvl1pPr defTabSz="1218960" eaLnBrk="0" hangingPunct="0">
              <a:defRPr/>
            </a:lvl1pPr>
          </a:lstStyle>
          <a:p>
            <a:fld id="{27A6D3C4-DB0A-4A00-BF17-B65460E45890}" type="slidenum">
              <a:rPr lang="en-US" altLang="en-US"/>
              <a:pPr/>
              <a:t>‹#›</a:t>
            </a:fld>
            <a:endParaRPr lang="en-US" altLang="en-US"/>
          </a:p>
        </p:txBody>
      </p:sp>
    </p:spTree>
    <p:extLst>
      <p:ext uri="{BB962C8B-B14F-4D97-AF65-F5344CB8AC3E}">
        <p14:creationId xmlns:p14="http://schemas.microsoft.com/office/powerpoint/2010/main" val="355209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1218960" eaLnBrk="0" hangingPunct="0">
              <a:defRPr/>
            </a:lvl1pPr>
          </a:lstStyle>
          <a:p>
            <a:fld id="{3490E4D6-8D05-4543-A36C-0CB22CBA3710}" type="datetimeFigureOut">
              <a:rPr lang="en-US" altLang="en-US"/>
              <a:pPr/>
              <a:t>10/13/2024</a:t>
            </a:fld>
            <a:endParaRPr lang="en-US" altLang="en-US"/>
          </a:p>
        </p:txBody>
      </p:sp>
      <p:sp>
        <p:nvSpPr>
          <p:cNvPr id="5" name="Footer Placeholder 4"/>
          <p:cNvSpPr>
            <a:spLocks noGrp="1"/>
          </p:cNvSpPr>
          <p:nvPr>
            <p:ph type="ftr" sz="quarter" idx="11"/>
          </p:nvPr>
        </p:nvSpPr>
        <p:spPr/>
        <p:txBody>
          <a:bodyPr/>
          <a:lstStyle>
            <a:lvl1pPr defTabSz="1218960" eaLnBrk="0" hangingPunct="0">
              <a:defRPr/>
            </a:lvl1pPr>
          </a:lstStyle>
          <a:p>
            <a:endParaRPr lang="en-US" altLang="en-US"/>
          </a:p>
        </p:txBody>
      </p:sp>
      <p:sp>
        <p:nvSpPr>
          <p:cNvPr id="6" name="Slide Number Placeholder 5"/>
          <p:cNvSpPr>
            <a:spLocks noGrp="1"/>
          </p:cNvSpPr>
          <p:nvPr>
            <p:ph type="sldNum" sz="quarter" idx="12"/>
          </p:nvPr>
        </p:nvSpPr>
        <p:spPr/>
        <p:txBody>
          <a:bodyPr/>
          <a:lstStyle>
            <a:lvl1pPr defTabSz="1218960" eaLnBrk="0" hangingPunct="0">
              <a:defRPr/>
            </a:lvl1pPr>
          </a:lstStyle>
          <a:p>
            <a:fld id="{F9A43A0F-8624-4426-926D-EA2C64C1977A}" type="slidenum">
              <a:rPr lang="en-US" altLang="en-US"/>
              <a:pPr/>
              <a:t>‹#›</a:t>
            </a:fld>
            <a:endParaRPr lang="en-US" altLang="en-US"/>
          </a:p>
        </p:txBody>
      </p:sp>
    </p:spTree>
    <p:extLst>
      <p:ext uri="{BB962C8B-B14F-4D97-AF65-F5344CB8AC3E}">
        <p14:creationId xmlns:p14="http://schemas.microsoft.com/office/powerpoint/2010/main" val="3981940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3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351" indent="0">
              <a:buNone/>
              <a:defRPr sz="2000">
                <a:solidFill>
                  <a:schemeClr val="tx1">
                    <a:tint val="75000"/>
                  </a:schemeClr>
                </a:solidFill>
              </a:defRPr>
            </a:lvl2pPr>
            <a:lvl3pPr marL="912791" indent="0">
              <a:buNone/>
              <a:defRPr sz="1900">
                <a:solidFill>
                  <a:schemeClr val="tx1">
                    <a:tint val="75000"/>
                  </a:schemeClr>
                </a:solidFill>
              </a:defRPr>
            </a:lvl3pPr>
            <a:lvl4pPr marL="1369186" indent="0">
              <a:buNone/>
              <a:defRPr sz="1600">
                <a:solidFill>
                  <a:schemeClr val="tx1">
                    <a:tint val="75000"/>
                  </a:schemeClr>
                </a:solidFill>
              </a:defRPr>
            </a:lvl4pPr>
            <a:lvl5pPr marL="1825581" indent="0">
              <a:buNone/>
              <a:defRPr sz="1600">
                <a:solidFill>
                  <a:schemeClr val="tx1">
                    <a:tint val="75000"/>
                  </a:schemeClr>
                </a:solidFill>
              </a:defRPr>
            </a:lvl5pPr>
            <a:lvl6pPr marL="2282022" indent="0">
              <a:buNone/>
              <a:defRPr sz="1600">
                <a:solidFill>
                  <a:schemeClr val="tx1">
                    <a:tint val="75000"/>
                  </a:schemeClr>
                </a:solidFill>
              </a:defRPr>
            </a:lvl6pPr>
            <a:lvl7pPr marL="2738370" indent="0">
              <a:buNone/>
              <a:defRPr sz="1600">
                <a:solidFill>
                  <a:schemeClr val="tx1">
                    <a:tint val="75000"/>
                  </a:schemeClr>
                </a:solidFill>
              </a:defRPr>
            </a:lvl7pPr>
            <a:lvl8pPr marL="3194720" indent="0">
              <a:buNone/>
              <a:defRPr sz="1600">
                <a:solidFill>
                  <a:schemeClr val="tx1">
                    <a:tint val="75000"/>
                  </a:schemeClr>
                </a:solidFill>
              </a:defRPr>
            </a:lvl8pPr>
            <a:lvl9pPr marL="3651071"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1218960" eaLnBrk="0" hangingPunct="0">
              <a:defRPr/>
            </a:lvl1pPr>
          </a:lstStyle>
          <a:p>
            <a:fld id="{5B6A2467-9CB7-450D-BC29-18770390A48D}" type="datetimeFigureOut">
              <a:rPr lang="en-US" altLang="en-US"/>
              <a:pPr/>
              <a:t>10/13/2024</a:t>
            </a:fld>
            <a:endParaRPr lang="en-US" altLang="en-US"/>
          </a:p>
        </p:txBody>
      </p:sp>
      <p:sp>
        <p:nvSpPr>
          <p:cNvPr id="5" name="Footer Placeholder 4"/>
          <p:cNvSpPr>
            <a:spLocks noGrp="1"/>
          </p:cNvSpPr>
          <p:nvPr>
            <p:ph type="ftr" sz="quarter" idx="11"/>
          </p:nvPr>
        </p:nvSpPr>
        <p:spPr/>
        <p:txBody>
          <a:bodyPr/>
          <a:lstStyle>
            <a:lvl1pPr defTabSz="1218960" eaLnBrk="0" hangingPunct="0">
              <a:defRPr/>
            </a:lvl1pPr>
          </a:lstStyle>
          <a:p>
            <a:endParaRPr lang="en-US" altLang="en-US"/>
          </a:p>
        </p:txBody>
      </p:sp>
      <p:sp>
        <p:nvSpPr>
          <p:cNvPr id="6" name="Slide Number Placeholder 5"/>
          <p:cNvSpPr>
            <a:spLocks noGrp="1"/>
          </p:cNvSpPr>
          <p:nvPr>
            <p:ph type="sldNum" sz="quarter" idx="12"/>
          </p:nvPr>
        </p:nvSpPr>
        <p:spPr/>
        <p:txBody>
          <a:bodyPr/>
          <a:lstStyle>
            <a:lvl1pPr defTabSz="1218960" eaLnBrk="0" hangingPunct="0">
              <a:defRPr/>
            </a:lvl1pPr>
          </a:lstStyle>
          <a:p>
            <a:fld id="{9B8BA383-BA8B-440F-9EDF-CC423C44CF8D}" type="slidenum">
              <a:rPr lang="en-US" altLang="en-US"/>
              <a:pPr/>
              <a:t>‹#›</a:t>
            </a:fld>
            <a:endParaRPr lang="en-US" altLang="en-US"/>
          </a:p>
        </p:txBody>
      </p:sp>
    </p:spTree>
    <p:extLst>
      <p:ext uri="{BB962C8B-B14F-4D97-AF65-F5344CB8AC3E}">
        <p14:creationId xmlns:p14="http://schemas.microsoft.com/office/powerpoint/2010/main" val="876332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1218960" eaLnBrk="0" hangingPunct="0">
              <a:defRPr/>
            </a:lvl1pPr>
          </a:lstStyle>
          <a:p>
            <a:fld id="{FE4E7109-BCCA-4F5F-ABA2-E2E6B5914390}" type="datetimeFigureOut">
              <a:rPr lang="en-US" altLang="en-US"/>
              <a:pPr/>
              <a:t>10/13/2024</a:t>
            </a:fld>
            <a:endParaRPr lang="en-US" altLang="en-US"/>
          </a:p>
        </p:txBody>
      </p:sp>
      <p:sp>
        <p:nvSpPr>
          <p:cNvPr id="6" name="Footer Placeholder 5"/>
          <p:cNvSpPr>
            <a:spLocks noGrp="1"/>
          </p:cNvSpPr>
          <p:nvPr>
            <p:ph type="ftr" sz="quarter" idx="11"/>
          </p:nvPr>
        </p:nvSpPr>
        <p:spPr/>
        <p:txBody>
          <a:bodyPr/>
          <a:lstStyle>
            <a:lvl1pPr defTabSz="1218960" eaLnBrk="0" hangingPunct="0">
              <a:defRPr/>
            </a:lvl1pPr>
          </a:lstStyle>
          <a:p>
            <a:endParaRPr lang="en-US" altLang="en-US"/>
          </a:p>
        </p:txBody>
      </p:sp>
      <p:sp>
        <p:nvSpPr>
          <p:cNvPr id="7" name="Slide Number Placeholder 6"/>
          <p:cNvSpPr>
            <a:spLocks noGrp="1"/>
          </p:cNvSpPr>
          <p:nvPr>
            <p:ph type="sldNum" sz="quarter" idx="12"/>
          </p:nvPr>
        </p:nvSpPr>
        <p:spPr/>
        <p:txBody>
          <a:bodyPr/>
          <a:lstStyle>
            <a:lvl1pPr defTabSz="1218960" eaLnBrk="0" hangingPunct="0">
              <a:defRPr/>
            </a:lvl1pPr>
          </a:lstStyle>
          <a:p>
            <a:fld id="{D4E3C1EF-0F3B-435E-A439-062B13DDB524}" type="slidenum">
              <a:rPr lang="en-US" altLang="en-US"/>
              <a:pPr/>
              <a:t>‹#›</a:t>
            </a:fld>
            <a:endParaRPr lang="en-US" altLang="en-US"/>
          </a:p>
        </p:txBody>
      </p:sp>
    </p:spTree>
    <p:extLst>
      <p:ext uri="{BB962C8B-B14F-4D97-AF65-F5344CB8AC3E}">
        <p14:creationId xmlns:p14="http://schemas.microsoft.com/office/powerpoint/2010/main" val="266891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351" indent="0">
              <a:buNone/>
              <a:defRPr sz="2000" b="1"/>
            </a:lvl2pPr>
            <a:lvl3pPr marL="912791" indent="0">
              <a:buNone/>
              <a:defRPr sz="1900" b="1"/>
            </a:lvl3pPr>
            <a:lvl4pPr marL="1369186" indent="0">
              <a:buNone/>
              <a:defRPr sz="1600" b="1"/>
            </a:lvl4pPr>
            <a:lvl5pPr marL="1825581" indent="0">
              <a:buNone/>
              <a:defRPr sz="1600" b="1"/>
            </a:lvl5pPr>
            <a:lvl6pPr marL="2282022" indent="0">
              <a:buNone/>
              <a:defRPr sz="1600" b="1"/>
            </a:lvl6pPr>
            <a:lvl7pPr marL="2738370" indent="0">
              <a:buNone/>
              <a:defRPr sz="1600" b="1"/>
            </a:lvl7pPr>
            <a:lvl8pPr marL="3194720" indent="0">
              <a:buNone/>
              <a:defRPr sz="1600" b="1"/>
            </a:lvl8pPr>
            <a:lvl9pPr marL="36510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351" indent="0">
              <a:buNone/>
              <a:defRPr sz="2000" b="1"/>
            </a:lvl2pPr>
            <a:lvl3pPr marL="912791" indent="0">
              <a:buNone/>
              <a:defRPr sz="1900" b="1"/>
            </a:lvl3pPr>
            <a:lvl4pPr marL="1369186" indent="0">
              <a:buNone/>
              <a:defRPr sz="1600" b="1"/>
            </a:lvl4pPr>
            <a:lvl5pPr marL="1825581" indent="0">
              <a:buNone/>
              <a:defRPr sz="1600" b="1"/>
            </a:lvl5pPr>
            <a:lvl6pPr marL="2282022" indent="0">
              <a:buNone/>
              <a:defRPr sz="1600" b="1"/>
            </a:lvl6pPr>
            <a:lvl7pPr marL="2738370" indent="0">
              <a:buNone/>
              <a:defRPr sz="1600" b="1"/>
            </a:lvl7pPr>
            <a:lvl8pPr marL="3194720" indent="0">
              <a:buNone/>
              <a:defRPr sz="1600" b="1"/>
            </a:lvl8pPr>
            <a:lvl9pPr marL="36510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1218960" eaLnBrk="0" hangingPunct="0">
              <a:defRPr/>
            </a:lvl1pPr>
          </a:lstStyle>
          <a:p>
            <a:fld id="{75627B49-FC6B-4352-808F-A3B53E22574D}" type="datetimeFigureOut">
              <a:rPr lang="en-US" altLang="en-US"/>
              <a:pPr/>
              <a:t>10/13/2024</a:t>
            </a:fld>
            <a:endParaRPr lang="en-US" altLang="en-US"/>
          </a:p>
        </p:txBody>
      </p:sp>
      <p:sp>
        <p:nvSpPr>
          <p:cNvPr id="8" name="Footer Placeholder 7"/>
          <p:cNvSpPr>
            <a:spLocks noGrp="1"/>
          </p:cNvSpPr>
          <p:nvPr>
            <p:ph type="ftr" sz="quarter" idx="11"/>
          </p:nvPr>
        </p:nvSpPr>
        <p:spPr/>
        <p:txBody>
          <a:bodyPr/>
          <a:lstStyle>
            <a:lvl1pPr defTabSz="1218960" eaLnBrk="0" hangingPunct="0">
              <a:defRPr/>
            </a:lvl1pPr>
          </a:lstStyle>
          <a:p>
            <a:endParaRPr lang="en-US" altLang="en-US"/>
          </a:p>
        </p:txBody>
      </p:sp>
      <p:sp>
        <p:nvSpPr>
          <p:cNvPr id="9" name="Slide Number Placeholder 8"/>
          <p:cNvSpPr>
            <a:spLocks noGrp="1"/>
          </p:cNvSpPr>
          <p:nvPr>
            <p:ph type="sldNum" sz="quarter" idx="12"/>
          </p:nvPr>
        </p:nvSpPr>
        <p:spPr/>
        <p:txBody>
          <a:bodyPr/>
          <a:lstStyle>
            <a:lvl1pPr defTabSz="1218960" eaLnBrk="0" hangingPunct="0">
              <a:defRPr/>
            </a:lvl1pPr>
          </a:lstStyle>
          <a:p>
            <a:fld id="{B57B5A0F-18A3-41CC-ACA7-6C1166777C42}" type="slidenum">
              <a:rPr lang="en-US" altLang="en-US"/>
              <a:pPr/>
              <a:t>‹#›</a:t>
            </a:fld>
            <a:endParaRPr lang="en-US" altLang="en-US"/>
          </a:p>
        </p:txBody>
      </p:sp>
    </p:spTree>
    <p:extLst>
      <p:ext uri="{BB962C8B-B14F-4D97-AF65-F5344CB8AC3E}">
        <p14:creationId xmlns:p14="http://schemas.microsoft.com/office/powerpoint/2010/main" val="2297866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1218960" eaLnBrk="0" hangingPunct="0">
              <a:defRPr/>
            </a:lvl1pPr>
          </a:lstStyle>
          <a:p>
            <a:fld id="{399C21D8-EC81-49BE-AF24-486F3D59908C}" type="datetimeFigureOut">
              <a:rPr lang="en-US" altLang="en-US"/>
              <a:pPr/>
              <a:t>10/13/2024</a:t>
            </a:fld>
            <a:endParaRPr lang="en-US" altLang="en-US"/>
          </a:p>
        </p:txBody>
      </p:sp>
      <p:sp>
        <p:nvSpPr>
          <p:cNvPr id="4" name="Footer Placeholder 3"/>
          <p:cNvSpPr>
            <a:spLocks noGrp="1"/>
          </p:cNvSpPr>
          <p:nvPr>
            <p:ph type="ftr" sz="quarter" idx="11"/>
          </p:nvPr>
        </p:nvSpPr>
        <p:spPr/>
        <p:txBody>
          <a:bodyPr/>
          <a:lstStyle>
            <a:lvl1pPr defTabSz="1218960" eaLnBrk="0" hangingPunct="0">
              <a:defRPr/>
            </a:lvl1pPr>
          </a:lstStyle>
          <a:p>
            <a:endParaRPr lang="en-US" altLang="en-US"/>
          </a:p>
        </p:txBody>
      </p:sp>
      <p:sp>
        <p:nvSpPr>
          <p:cNvPr id="5" name="Slide Number Placeholder 4"/>
          <p:cNvSpPr>
            <a:spLocks noGrp="1"/>
          </p:cNvSpPr>
          <p:nvPr>
            <p:ph type="sldNum" sz="quarter" idx="12"/>
          </p:nvPr>
        </p:nvSpPr>
        <p:spPr/>
        <p:txBody>
          <a:bodyPr/>
          <a:lstStyle>
            <a:lvl1pPr defTabSz="1218960" eaLnBrk="0" hangingPunct="0">
              <a:defRPr/>
            </a:lvl1pPr>
          </a:lstStyle>
          <a:p>
            <a:fld id="{43D59D2C-F5F5-4BD9-A227-7B18BB03227A}" type="slidenum">
              <a:rPr lang="en-US" altLang="en-US"/>
              <a:pPr/>
              <a:t>‹#›</a:t>
            </a:fld>
            <a:endParaRPr lang="en-US" altLang="en-US"/>
          </a:p>
        </p:txBody>
      </p:sp>
    </p:spTree>
    <p:extLst>
      <p:ext uri="{BB962C8B-B14F-4D97-AF65-F5344CB8AC3E}">
        <p14:creationId xmlns:p14="http://schemas.microsoft.com/office/powerpoint/2010/main" val="1915389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1218960" eaLnBrk="0" hangingPunct="0">
              <a:defRPr/>
            </a:lvl1pPr>
          </a:lstStyle>
          <a:p>
            <a:fld id="{4FF41846-ABB9-49E5-B771-5AC01935176D}" type="datetimeFigureOut">
              <a:rPr lang="en-US" altLang="en-US"/>
              <a:pPr/>
              <a:t>10/13/2024</a:t>
            </a:fld>
            <a:endParaRPr lang="en-US" altLang="en-US"/>
          </a:p>
        </p:txBody>
      </p:sp>
      <p:sp>
        <p:nvSpPr>
          <p:cNvPr id="3" name="Footer Placeholder 2"/>
          <p:cNvSpPr>
            <a:spLocks noGrp="1"/>
          </p:cNvSpPr>
          <p:nvPr>
            <p:ph type="ftr" sz="quarter" idx="11"/>
          </p:nvPr>
        </p:nvSpPr>
        <p:spPr/>
        <p:txBody>
          <a:bodyPr/>
          <a:lstStyle>
            <a:lvl1pPr defTabSz="1218960" eaLnBrk="0" hangingPunct="0">
              <a:defRPr/>
            </a:lvl1pPr>
          </a:lstStyle>
          <a:p>
            <a:endParaRPr lang="en-US" altLang="en-US"/>
          </a:p>
        </p:txBody>
      </p:sp>
      <p:sp>
        <p:nvSpPr>
          <p:cNvPr id="4" name="Slide Number Placeholder 3"/>
          <p:cNvSpPr>
            <a:spLocks noGrp="1"/>
          </p:cNvSpPr>
          <p:nvPr>
            <p:ph type="sldNum" sz="quarter" idx="12"/>
          </p:nvPr>
        </p:nvSpPr>
        <p:spPr/>
        <p:txBody>
          <a:bodyPr/>
          <a:lstStyle>
            <a:lvl1pPr defTabSz="1218960" eaLnBrk="0" hangingPunct="0">
              <a:defRPr/>
            </a:lvl1pPr>
          </a:lstStyle>
          <a:p>
            <a:fld id="{050EA151-2BB3-40CA-A2F6-DB7A9E0723A5}" type="slidenum">
              <a:rPr lang="en-US" altLang="en-US"/>
              <a:pPr/>
              <a:t>‹#›</a:t>
            </a:fld>
            <a:endParaRPr lang="en-US" altLang="en-US"/>
          </a:p>
        </p:txBody>
      </p:sp>
    </p:spTree>
    <p:extLst>
      <p:ext uri="{BB962C8B-B14F-4D97-AF65-F5344CB8AC3E}">
        <p14:creationId xmlns:p14="http://schemas.microsoft.com/office/powerpoint/2010/main" val="14602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083" indent="0">
              <a:buNone/>
              <a:defRPr sz="2000">
                <a:solidFill>
                  <a:schemeClr val="tx1">
                    <a:tint val="75000"/>
                  </a:schemeClr>
                </a:solidFill>
              </a:defRPr>
            </a:lvl2pPr>
            <a:lvl3pPr marL="914173" indent="0">
              <a:buNone/>
              <a:defRPr sz="1900">
                <a:solidFill>
                  <a:schemeClr val="tx1">
                    <a:tint val="75000"/>
                  </a:schemeClr>
                </a:solidFill>
              </a:defRPr>
            </a:lvl3pPr>
            <a:lvl4pPr marL="1371260" indent="0">
              <a:buNone/>
              <a:defRPr sz="1600">
                <a:solidFill>
                  <a:schemeClr val="tx1">
                    <a:tint val="75000"/>
                  </a:schemeClr>
                </a:solidFill>
              </a:defRPr>
            </a:lvl4pPr>
            <a:lvl5pPr marL="1828346" indent="0">
              <a:buNone/>
              <a:defRPr sz="1600">
                <a:solidFill>
                  <a:schemeClr val="tx1">
                    <a:tint val="75000"/>
                  </a:schemeClr>
                </a:solidFill>
              </a:defRPr>
            </a:lvl5pPr>
            <a:lvl6pPr marL="2285438" indent="0">
              <a:buNone/>
              <a:defRPr sz="1600">
                <a:solidFill>
                  <a:schemeClr val="tx1">
                    <a:tint val="75000"/>
                  </a:schemeClr>
                </a:solidFill>
              </a:defRPr>
            </a:lvl6pPr>
            <a:lvl7pPr marL="2742518" indent="0">
              <a:buNone/>
              <a:defRPr sz="1600">
                <a:solidFill>
                  <a:schemeClr val="tx1">
                    <a:tint val="75000"/>
                  </a:schemeClr>
                </a:solidFill>
              </a:defRPr>
            </a:lvl7pPr>
            <a:lvl8pPr marL="3199600" indent="0">
              <a:buNone/>
              <a:defRPr sz="1600">
                <a:solidFill>
                  <a:schemeClr val="tx1">
                    <a:tint val="75000"/>
                  </a:schemeClr>
                </a:solidFill>
              </a:defRPr>
            </a:lvl8pPr>
            <a:lvl9pPr marL="36566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16"/>
            <a:ext cx="6172200" cy="4873625"/>
          </a:xfrm>
        </p:spPr>
        <p:txBody>
          <a:bodyPr rtlCol="0">
            <a:normAutofit/>
          </a:bodyPr>
          <a:lstStyle>
            <a:lvl1pPr marL="0" indent="0">
              <a:buNone/>
              <a:defRPr sz="3200"/>
            </a:lvl1pPr>
            <a:lvl2pPr marL="456351" indent="0">
              <a:buNone/>
              <a:defRPr sz="2800"/>
            </a:lvl2pPr>
            <a:lvl3pPr marL="912791" indent="0">
              <a:buNone/>
              <a:defRPr sz="2400"/>
            </a:lvl3pPr>
            <a:lvl4pPr marL="1369186" indent="0">
              <a:buNone/>
              <a:defRPr sz="2000"/>
            </a:lvl4pPr>
            <a:lvl5pPr marL="1825581" indent="0">
              <a:buNone/>
              <a:defRPr sz="2000"/>
            </a:lvl5pPr>
            <a:lvl6pPr marL="2282022" indent="0">
              <a:buNone/>
              <a:defRPr sz="2000"/>
            </a:lvl6pPr>
            <a:lvl7pPr marL="2738370" indent="0">
              <a:buNone/>
              <a:defRPr sz="2000"/>
            </a:lvl7pPr>
            <a:lvl8pPr marL="3194720" indent="0">
              <a:buNone/>
              <a:defRPr sz="2000"/>
            </a:lvl8pPr>
            <a:lvl9pPr marL="3651071" indent="0">
              <a:buNone/>
              <a:defRPr sz="2000"/>
            </a:lvl9pPr>
          </a:lstStyle>
          <a:p>
            <a:pPr lvl="0"/>
            <a:endParaRPr lang="en-US" noProof="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351" indent="0">
              <a:buNone/>
              <a:defRPr sz="1500"/>
            </a:lvl2pPr>
            <a:lvl3pPr marL="912791" indent="0">
              <a:buNone/>
              <a:defRPr sz="1200"/>
            </a:lvl3pPr>
            <a:lvl4pPr marL="1369186" indent="0">
              <a:buNone/>
              <a:defRPr sz="1100"/>
            </a:lvl4pPr>
            <a:lvl5pPr marL="1825581" indent="0">
              <a:buNone/>
              <a:defRPr sz="1100"/>
            </a:lvl5pPr>
            <a:lvl6pPr marL="2282022" indent="0">
              <a:buNone/>
              <a:defRPr sz="1100"/>
            </a:lvl6pPr>
            <a:lvl7pPr marL="2738370" indent="0">
              <a:buNone/>
              <a:defRPr sz="1100"/>
            </a:lvl7pPr>
            <a:lvl8pPr marL="3194720" indent="0">
              <a:buNone/>
              <a:defRPr sz="1100"/>
            </a:lvl8pPr>
            <a:lvl9pPr marL="365107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1218960" eaLnBrk="0" hangingPunct="0">
              <a:defRPr/>
            </a:lvl1pPr>
          </a:lstStyle>
          <a:p>
            <a:fld id="{01869DB1-8436-4A0A-9C0F-F593D4383819}" type="datetimeFigureOut">
              <a:rPr lang="en-US" altLang="en-US"/>
              <a:pPr/>
              <a:t>10/13/2024</a:t>
            </a:fld>
            <a:endParaRPr lang="en-US" altLang="en-US"/>
          </a:p>
        </p:txBody>
      </p:sp>
      <p:sp>
        <p:nvSpPr>
          <p:cNvPr id="6" name="Footer Placeholder 5"/>
          <p:cNvSpPr>
            <a:spLocks noGrp="1"/>
          </p:cNvSpPr>
          <p:nvPr>
            <p:ph type="ftr" sz="quarter" idx="11"/>
          </p:nvPr>
        </p:nvSpPr>
        <p:spPr/>
        <p:txBody>
          <a:bodyPr/>
          <a:lstStyle>
            <a:lvl1pPr defTabSz="1218960" eaLnBrk="0" hangingPunct="0">
              <a:defRPr/>
            </a:lvl1pPr>
          </a:lstStyle>
          <a:p>
            <a:endParaRPr lang="en-US" altLang="en-US"/>
          </a:p>
        </p:txBody>
      </p:sp>
      <p:sp>
        <p:nvSpPr>
          <p:cNvPr id="7" name="Slide Number Placeholder 6"/>
          <p:cNvSpPr>
            <a:spLocks noGrp="1"/>
          </p:cNvSpPr>
          <p:nvPr>
            <p:ph type="sldNum" sz="quarter" idx="12"/>
          </p:nvPr>
        </p:nvSpPr>
        <p:spPr/>
        <p:txBody>
          <a:bodyPr/>
          <a:lstStyle>
            <a:lvl1pPr defTabSz="1218960" eaLnBrk="0" hangingPunct="0">
              <a:defRPr/>
            </a:lvl1pPr>
          </a:lstStyle>
          <a:p>
            <a:fld id="{5659239C-A1CF-42A8-B137-AEDAFDBC5F17}" type="slidenum">
              <a:rPr lang="en-US" altLang="en-US"/>
              <a:pPr/>
              <a:t>‹#›</a:t>
            </a:fld>
            <a:endParaRPr lang="en-US" altLang="en-US"/>
          </a:p>
        </p:txBody>
      </p:sp>
    </p:spTree>
    <p:extLst>
      <p:ext uri="{BB962C8B-B14F-4D97-AF65-F5344CB8AC3E}">
        <p14:creationId xmlns:p14="http://schemas.microsoft.com/office/powerpoint/2010/main" val="2514440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219"/>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219"/>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1218960" eaLnBrk="0" hangingPunct="0">
              <a:defRPr/>
            </a:lvl1pPr>
          </a:lstStyle>
          <a:p>
            <a:fld id="{D4922DD9-B9ED-4787-9AE3-5C670BE119BD}" type="datetimeFigureOut">
              <a:rPr lang="en-US" altLang="en-US"/>
              <a:pPr/>
              <a:t>10/13/2024</a:t>
            </a:fld>
            <a:endParaRPr lang="en-US" altLang="en-US"/>
          </a:p>
        </p:txBody>
      </p:sp>
      <p:sp>
        <p:nvSpPr>
          <p:cNvPr id="5" name="Footer Placeholder 4"/>
          <p:cNvSpPr>
            <a:spLocks noGrp="1"/>
          </p:cNvSpPr>
          <p:nvPr>
            <p:ph type="ftr" sz="quarter" idx="11"/>
          </p:nvPr>
        </p:nvSpPr>
        <p:spPr/>
        <p:txBody>
          <a:bodyPr/>
          <a:lstStyle>
            <a:lvl1pPr defTabSz="1218960" eaLnBrk="0" hangingPunct="0">
              <a:defRPr/>
            </a:lvl1pPr>
          </a:lstStyle>
          <a:p>
            <a:endParaRPr lang="en-US" altLang="en-US"/>
          </a:p>
        </p:txBody>
      </p:sp>
      <p:sp>
        <p:nvSpPr>
          <p:cNvPr id="6" name="Slide Number Placeholder 5"/>
          <p:cNvSpPr>
            <a:spLocks noGrp="1"/>
          </p:cNvSpPr>
          <p:nvPr>
            <p:ph type="sldNum" sz="quarter" idx="12"/>
          </p:nvPr>
        </p:nvSpPr>
        <p:spPr/>
        <p:txBody>
          <a:bodyPr/>
          <a:lstStyle>
            <a:lvl1pPr defTabSz="1218960" eaLnBrk="0" hangingPunct="0">
              <a:defRPr/>
            </a:lvl1pPr>
          </a:lstStyle>
          <a:p>
            <a:fld id="{86939119-1177-4445-A7A1-35B68DA4F2FE}" type="slidenum">
              <a:rPr lang="en-US" altLang="en-US"/>
              <a:pPr/>
              <a:t>‹#›</a:t>
            </a:fld>
            <a:endParaRPr lang="en-US" altLang="en-US"/>
          </a:p>
        </p:txBody>
      </p:sp>
    </p:spTree>
    <p:extLst>
      <p:ext uri="{BB962C8B-B14F-4D97-AF65-F5344CB8AC3E}">
        <p14:creationId xmlns:p14="http://schemas.microsoft.com/office/powerpoint/2010/main" val="3043454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219"/>
            <a:ext cx="10515600" cy="5811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defTabSz="1218960" eaLnBrk="0" hangingPunct="0">
              <a:defRPr/>
            </a:lvl1pPr>
          </a:lstStyle>
          <a:p>
            <a:fld id="{9B45C359-8A22-4AAE-8A91-50B19669DD3F}" type="datetimeFigureOut">
              <a:rPr lang="en-US" altLang="en-US"/>
              <a:pPr/>
              <a:t>10/13/2024</a:t>
            </a:fld>
            <a:endParaRPr lang="en-US" altLang="en-US"/>
          </a:p>
        </p:txBody>
      </p:sp>
      <p:sp>
        <p:nvSpPr>
          <p:cNvPr id="4" name="Footer Placeholder 3"/>
          <p:cNvSpPr>
            <a:spLocks noGrp="1"/>
          </p:cNvSpPr>
          <p:nvPr>
            <p:ph type="ftr" sz="quarter" idx="11"/>
          </p:nvPr>
        </p:nvSpPr>
        <p:spPr/>
        <p:txBody>
          <a:bodyPr/>
          <a:lstStyle>
            <a:lvl1pPr defTabSz="1218960" eaLnBrk="0" hangingPunct="0">
              <a:defRPr/>
            </a:lvl1pPr>
          </a:lstStyle>
          <a:p>
            <a:endParaRPr lang="en-US" altLang="en-US"/>
          </a:p>
        </p:txBody>
      </p:sp>
      <p:sp>
        <p:nvSpPr>
          <p:cNvPr id="5" name="Slide Number Placeholder 4"/>
          <p:cNvSpPr>
            <a:spLocks noGrp="1"/>
          </p:cNvSpPr>
          <p:nvPr>
            <p:ph type="sldNum" sz="quarter" idx="12"/>
          </p:nvPr>
        </p:nvSpPr>
        <p:spPr/>
        <p:txBody>
          <a:bodyPr/>
          <a:lstStyle>
            <a:lvl1pPr defTabSz="1218960" eaLnBrk="0" hangingPunct="0">
              <a:defRPr/>
            </a:lvl1pPr>
          </a:lstStyle>
          <a:p>
            <a:fld id="{79331B1D-4362-4C50-8285-52754B1527CE}" type="slidenum">
              <a:rPr lang="en-US" altLang="en-US"/>
              <a:pPr/>
              <a:t>‹#›</a:t>
            </a:fld>
            <a:endParaRPr lang="en-US" altLang="en-US"/>
          </a:p>
        </p:txBody>
      </p:sp>
    </p:spTree>
    <p:extLst>
      <p:ext uri="{BB962C8B-B14F-4D97-AF65-F5344CB8AC3E}">
        <p14:creationId xmlns:p14="http://schemas.microsoft.com/office/powerpoint/2010/main" val="1860068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023" indent="0" algn="ctr">
              <a:buNone/>
              <a:defRPr sz="2000"/>
            </a:lvl2pPr>
            <a:lvl3pPr marL="914060" indent="0" algn="ctr">
              <a:buNone/>
              <a:defRPr sz="1900"/>
            </a:lvl3pPr>
            <a:lvl4pPr marL="1371090" indent="0" algn="ctr">
              <a:buNone/>
              <a:defRPr sz="1600"/>
            </a:lvl4pPr>
            <a:lvl5pPr marL="1828120" indent="0" algn="ctr">
              <a:buNone/>
              <a:defRPr sz="1600"/>
            </a:lvl5pPr>
            <a:lvl6pPr marL="2285158" indent="0" algn="ctr">
              <a:buNone/>
              <a:defRPr sz="1600"/>
            </a:lvl6pPr>
            <a:lvl7pPr marL="2742178" indent="0" algn="ctr">
              <a:buNone/>
              <a:defRPr sz="1600"/>
            </a:lvl7pPr>
            <a:lvl8pPr marL="3199200" indent="0" algn="ctr">
              <a:buNone/>
              <a:defRPr sz="1600"/>
            </a:lvl8pPr>
            <a:lvl9pPr marL="365622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678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043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023" indent="0">
              <a:buNone/>
              <a:defRPr sz="2000">
                <a:solidFill>
                  <a:schemeClr val="tx1">
                    <a:tint val="75000"/>
                  </a:schemeClr>
                </a:solidFill>
              </a:defRPr>
            </a:lvl2pPr>
            <a:lvl3pPr marL="914060" indent="0">
              <a:buNone/>
              <a:defRPr sz="1900">
                <a:solidFill>
                  <a:schemeClr val="tx1">
                    <a:tint val="75000"/>
                  </a:schemeClr>
                </a:solidFill>
              </a:defRPr>
            </a:lvl3pPr>
            <a:lvl4pPr marL="1371090" indent="0">
              <a:buNone/>
              <a:defRPr sz="1600">
                <a:solidFill>
                  <a:schemeClr val="tx1">
                    <a:tint val="75000"/>
                  </a:schemeClr>
                </a:solidFill>
              </a:defRPr>
            </a:lvl4pPr>
            <a:lvl5pPr marL="1828120" indent="0">
              <a:buNone/>
              <a:defRPr sz="1600">
                <a:solidFill>
                  <a:schemeClr val="tx1">
                    <a:tint val="75000"/>
                  </a:schemeClr>
                </a:solidFill>
              </a:defRPr>
            </a:lvl5pPr>
            <a:lvl6pPr marL="2285158" indent="0">
              <a:buNone/>
              <a:defRPr sz="1600">
                <a:solidFill>
                  <a:schemeClr val="tx1">
                    <a:tint val="75000"/>
                  </a:schemeClr>
                </a:solidFill>
              </a:defRPr>
            </a:lvl6pPr>
            <a:lvl7pPr marL="2742178" indent="0">
              <a:buNone/>
              <a:defRPr sz="1600">
                <a:solidFill>
                  <a:schemeClr val="tx1">
                    <a:tint val="75000"/>
                  </a:schemeClr>
                </a:solidFill>
              </a:defRPr>
            </a:lvl7pPr>
            <a:lvl8pPr marL="3199200" indent="0">
              <a:buNone/>
              <a:defRPr sz="1600">
                <a:solidFill>
                  <a:schemeClr val="tx1">
                    <a:tint val="75000"/>
                  </a:schemeClr>
                </a:solidFill>
              </a:defRPr>
            </a:lvl8pPr>
            <a:lvl9pPr marL="365622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864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541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23" indent="0">
              <a:buNone/>
              <a:defRPr sz="2000" b="1"/>
            </a:lvl2pPr>
            <a:lvl3pPr marL="914060" indent="0">
              <a:buNone/>
              <a:defRPr sz="1900" b="1"/>
            </a:lvl3pPr>
            <a:lvl4pPr marL="1371090" indent="0">
              <a:buNone/>
              <a:defRPr sz="1600" b="1"/>
            </a:lvl4pPr>
            <a:lvl5pPr marL="1828120" indent="0">
              <a:buNone/>
              <a:defRPr sz="1600" b="1"/>
            </a:lvl5pPr>
            <a:lvl6pPr marL="2285158" indent="0">
              <a:buNone/>
              <a:defRPr sz="1600" b="1"/>
            </a:lvl6pPr>
            <a:lvl7pPr marL="2742178" indent="0">
              <a:buNone/>
              <a:defRPr sz="1600" b="1"/>
            </a:lvl7pPr>
            <a:lvl8pPr marL="3199200" indent="0">
              <a:buNone/>
              <a:defRPr sz="1600" b="1"/>
            </a:lvl8pPr>
            <a:lvl9pPr marL="365622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10" y="1681163"/>
            <a:ext cx="5183188" cy="823912"/>
          </a:xfrm>
        </p:spPr>
        <p:txBody>
          <a:bodyPr anchor="b"/>
          <a:lstStyle>
            <a:lvl1pPr marL="0" indent="0">
              <a:buNone/>
              <a:defRPr sz="2400" b="1"/>
            </a:lvl1pPr>
            <a:lvl2pPr marL="457023" indent="0">
              <a:buNone/>
              <a:defRPr sz="2000" b="1"/>
            </a:lvl2pPr>
            <a:lvl3pPr marL="914060" indent="0">
              <a:buNone/>
              <a:defRPr sz="1900" b="1"/>
            </a:lvl3pPr>
            <a:lvl4pPr marL="1371090" indent="0">
              <a:buNone/>
              <a:defRPr sz="1600" b="1"/>
            </a:lvl4pPr>
            <a:lvl5pPr marL="1828120" indent="0">
              <a:buNone/>
              <a:defRPr sz="1600" b="1"/>
            </a:lvl5pPr>
            <a:lvl6pPr marL="2285158" indent="0">
              <a:buNone/>
              <a:defRPr sz="1600" b="1"/>
            </a:lvl6pPr>
            <a:lvl7pPr marL="2742178" indent="0">
              <a:buNone/>
              <a:defRPr sz="1600" b="1"/>
            </a:lvl7pPr>
            <a:lvl8pPr marL="3199200" indent="0">
              <a:buNone/>
              <a:defRPr sz="1600" b="1"/>
            </a:lvl8pPr>
            <a:lvl9pPr marL="365622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1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076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4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96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23" indent="0">
              <a:buNone/>
              <a:defRPr sz="1500"/>
            </a:lvl2pPr>
            <a:lvl3pPr marL="914060" indent="0">
              <a:buNone/>
              <a:defRPr sz="1200"/>
            </a:lvl3pPr>
            <a:lvl4pPr marL="1371090" indent="0">
              <a:buNone/>
              <a:defRPr sz="1100"/>
            </a:lvl4pPr>
            <a:lvl5pPr marL="1828120" indent="0">
              <a:buNone/>
              <a:defRPr sz="1100"/>
            </a:lvl5pPr>
            <a:lvl6pPr marL="2285158" indent="0">
              <a:buNone/>
              <a:defRPr sz="1100"/>
            </a:lvl6pPr>
            <a:lvl7pPr marL="2742178" indent="0">
              <a:buNone/>
              <a:defRPr sz="1100"/>
            </a:lvl7pPr>
            <a:lvl8pPr marL="3199200" indent="0">
              <a:buNone/>
              <a:defRPr sz="1100"/>
            </a:lvl8pPr>
            <a:lvl9pPr marL="365622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09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1"/>
            <a:ext cx="6172200" cy="4873625"/>
          </a:xfrm>
        </p:spPr>
        <p:txBody>
          <a:bodyPr/>
          <a:lstStyle>
            <a:lvl1pPr marL="0" indent="0">
              <a:buNone/>
              <a:defRPr sz="3200"/>
            </a:lvl1pPr>
            <a:lvl2pPr marL="457023" indent="0">
              <a:buNone/>
              <a:defRPr sz="2800"/>
            </a:lvl2pPr>
            <a:lvl3pPr marL="914060" indent="0">
              <a:buNone/>
              <a:defRPr sz="2400"/>
            </a:lvl3pPr>
            <a:lvl4pPr marL="1371090" indent="0">
              <a:buNone/>
              <a:defRPr sz="2000"/>
            </a:lvl4pPr>
            <a:lvl5pPr marL="1828120" indent="0">
              <a:buNone/>
              <a:defRPr sz="2000"/>
            </a:lvl5pPr>
            <a:lvl6pPr marL="2285158" indent="0">
              <a:buNone/>
              <a:defRPr sz="2000"/>
            </a:lvl6pPr>
            <a:lvl7pPr marL="2742178" indent="0">
              <a:buNone/>
              <a:defRPr sz="2000"/>
            </a:lvl7pPr>
            <a:lvl8pPr marL="3199200" indent="0">
              <a:buNone/>
              <a:defRPr sz="2000"/>
            </a:lvl8pPr>
            <a:lvl9pPr marL="3656223"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23" indent="0">
              <a:buNone/>
              <a:defRPr sz="1500"/>
            </a:lvl2pPr>
            <a:lvl3pPr marL="914060" indent="0">
              <a:buNone/>
              <a:defRPr sz="1200"/>
            </a:lvl3pPr>
            <a:lvl4pPr marL="1371090" indent="0">
              <a:buNone/>
              <a:defRPr sz="1100"/>
            </a:lvl4pPr>
            <a:lvl5pPr marL="1828120" indent="0">
              <a:buNone/>
              <a:defRPr sz="1100"/>
            </a:lvl5pPr>
            <a:lvl6pPr marL="2285158" indent="0">
              <a:buNone/>
              <a:defRPr sz="1100"/>
            </a:lvl6pPr>
            <a:lvl7pPr marL="2742178" indent="0">
              <a:buNone/>
              <a:defRPr sz="1100"/>
            </a:lvl7pPr>
            <a:lvl8pPr marL="3199200" indent="0">
              <a:buNone/>
              <a:defRPr sz="1100"/>
            </a:lvl8pPr>
            <a:lvl9pPr marL="365622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507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468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1"/>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35" y="365161"/>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09F2A-38EE-4936-955F-4060A11837E3}" type="datetimeFigureOut">
              <a:rPr lang="en-US" smtClean="0">
                <a:solidFill>
                  <a:prstClr val="black">
                    <a:tint val="75000"/>
                  </a:prstClr>
                </a:solidFill>
              </a: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4CB09-866B-4F70-89CE-CA317D6E0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896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1524000" y="3602037"/>
            <a:ext cx="9144000" cy="1655763"/>
          </a:xfrm>
        </p:spPr>
        <p:txBody>
          <a:bodyPr/>
          <a:lstStyle>
            <a:lvl1pPr marL="0" indent="0" algn="ctr">
              <a:buNone/>
              <a:defRPr sz="2400"/>
            </a:lvl1pPr>
            <a:lvl2pPr marL="456315" indent="0" algn="ctr">
              <a:buNone/>
              <a:defRPr sz="2000"/>
            </a:lvl2pPr>
            <a:lvl3pPr marL="912723" indent="0" algn="ctr">
              <a:buNone/>
              <a:defRPr sz="1900"/>
            </a:lvl3pPr>
            <a:lvl4pPr marL="1369084" indent="0" algn="ctr">
              <a:buNone/>
              <a:defRPr sz="1600"/>
            </a:lvl4pPr>
            <a:lvl5pPr marL="1825445" indent="0" algn="ctr">
              <a:buNone/>
              <a:defRPr sz="1600"/>
            </a:lvl5pPr>
            <a:lvl6pPr marL="2281854" indent="0" algn="ctr">
              <a:buNone/>
              <a:defRPr sz="1600"/>
            </a:lvl6pPr>
            <a:lvl7pPr marL="2738166" indent="0" algn="ctr">
              <a:buNone/>
              <a:defRPr sz="1600"/>
            </a:lvl7pPr>
            <a:lvl8pPr marL="3194480" indent="0" algn="ctr">
              <a:buNone/>
              <a:defRPr sz="1600"/>
            </a:lvl8pPr>
            <a:lvl9pPr marL="3650795"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defTabSz="1219170" eaLnBrk="0" hangingPunct="0">
              <a:defRPr/>
            </a:lvl1pPr>
          </a:lstStyle>
          <a:p>
            <a:fld id="{FEAA5C28-E9DE-4A7D-9507-F453A0953971}" type="datetimeFigureOut">
              <a:rPr lang="en-US" altLang="en-US"/>
              <a:pPr/>
              <a:t>10/13/2024</a:t>
            </a:fld>
            <a:endParaRPr lang="en-US" altLang="en-US"/>
          </a:p>
        </p:txBody>
      </p:sp>
      <p:sp>
        <p:nvSpPr>
          <p:cNvPr id="5" name="Footer Placeholder 4">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6" name="Slide Number Placeholder 5">
            <a:extLst>
              <a:ext uri="{FF2B5EF4-FFF2-40B4-BE49-F238E27FC236}"/>
            </a:extLst>
          </p:cNvPr>
          <p:cNvSpPr>
            <a:spLocks noGrp="1"/>
          </p:cNvSpPr>
          <p:nvPr>
            <p:ph type="sldNum" sz="quarter" idx="12"/>
          </p:nvPr>
        </p:nvSpPr>
        <p:spPr/>
        <p:txBody>
          <a:bodyPr/>
          <a:lstStyle>
            <a:lvl1pPr defTabSz="1219170" eaLnBrk="0" hangingPunct="0">
              <a:defRPr/>
            </a:lvl1pPr>
          </a:lstStyle>
          <a:p>
            <a:fld id="{FCAE4DB3-C9A1-4F9F-B6CC-BA497B68A691}" type="slidenum">
              <a:rPr lang="en-US" altLang="en-US"/>
              <a:pPr/>
              <a:t>‹#›</a:t>
            </a:fld>
            <a:endParaRPr lang="en-US" altLang="en-US"/>
          </a:p>
        </p:txBody>
      </p:sp>
    </p:spTree>
    <p:extLst>
      <p:ext uri="{BB962C8B-B14F-4D97-AF65-F5344CB8AC3E}">
        <p14:creationId xmlns:p14="http://schemas.microsoft.com/office/powerpoint/2010/main" val="2066403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defTabSz="1219170" eaLnBrk="0" hangingPunct="0">
              <a:defRPr/>
            </a:lvl1pPr>
          </a:lstStyle>
          <a:p>
            <a:fld id="{433396C6-9077-4FF3-88AC-4373E9AA8976}" type="datetimeFigureOut">
              <a:rPr lang="en-US" altLang="en-US"/>
              <a:pPr/>
              <a:t>10/13/2024</a:t>
            </a:fld>
            <a:endParaRPr lang="en-US" altLang="en-US"/>
          </a:p>
        </p:txBody>
      </p:sp>
      <p:sp>
        <p:nvSpPr>
          <p:cNvPr id="5" name="Footer Placeholder 4">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6" name="Slide Number Placeholder 5">
            <a:extLst>
              <a:ext uri="{FF2B5EF4-FFF2-40B4-BE49-F238E27FC236}"/>
            </a:extLst>
          </p:cNvPr>
          <p:cNvSpPr>
            <a:spLocks noGrp="1"/>
          </p:cNvSpPr>
          <p:nvPr>
            <p:ph type="sldNum" sz="quarter" idx="12"/>
          </p:nvPr>
        </p:nvSpPr>
        <p:spPr/>
        <p:txBody>
          <a:bodyPr/>
          <a:lstStyle>
            <a:lvl1pPr defTabSz="1219170" eaLnBrk="0" hangingPunct="0">
              <a:defRPr/>
            </a:lvl1pPr>
          </a:lstStyle>
          <a:p>
            <a:fld id="{80DBECAE-4C62-422D-82DC-C687CFD42B19}" type="slidenum">
              <a:rPr lang="en-US" altLang="en-US"/>
              <a:pPr/>
              <a:t>‹#›</a:t>
            </a:fld>
            <a:endParaRPr lang="en-US" altLang="en-US"/>
          </a:p>
        </p:txBody>
      </p:sp>
    </p:spTree>
    <p:extLst>
      <p:ext uri="{BB962C8B-B14F-4D97-AF65-F5344CB8AC3E}">
        <p14:creationId xmlns:p14="http://schemas.microsoft.com/office/powerpoint/2010/main" val="3223873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1849" y="170983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6315" indent="0">
              <a:buNone/>
              <a:defRPr sz="2000">
                <a:solidFill>
                  <a:schemeClr val="tx1">
                    <a:tint val="75000"/>
                  </a:schemeClr>
                </a:solidFill>
              </a:defRPr>
            </a:lvl2pPr>
            <a:lvl3pPr marL="912723" indent="0">
              <a:buNone/>
              <a:defRPr sz="1900">
                <a:solidFill>
                  <a:schemeClr val="tx1">
                    <a:tint val="75000"/>
                  </a:schemeClr>
                </a:solidFill>
              </a:defRPr>
            </a:lvl3pPr>
            <a:lvl4pPr marL="1369084" indent="0">
              <a:buNone/>
              <a:defRPr sz="1600">
                <a:solidFill>
                  <a:schemeClr val="tx1">
                    <a:tint val="75000"/>
                  </a:schemeClr>
                </a:solidFill>
              </a:defRPr>
            </a:lvl4pPr>
            <a:lvl5pPr marL="1825445" indent="0">
              <a:buNone/>
              <a:defRPr sz="1600">
                <a:solidFill>
                  <a:schemeClr val="tx1">
                    <a:tint val="75000"/>
                  </a:schemeClr>
                </a:solidFill>
              </a:defRPr>
            </a:lvl5pPr>
            <a:lvl6pPr marL="2281854" indent="0">
              <a:buNone/>
              <a:defRPr sz="1600">
                <a:solidFill>
                  <a:schemeClr val="tx1">
                    <a:tint val="75000"/>
                  </a:schemeClr>
                </a:solidFill>
              </a:defRPr>
            </a:lvl6pPr>
            <a:lvl7pPr marL="2738166" indent="0">
              <a:buNone/>
              <a:defRPr sz="1600">
                <a:solidFill>
                  <a:schemeClr val="tx1">
                    <a:tint val="75000"/>
                  </a:schemeClr>
                </a:solidFill>
              </a:defRPr>
            </a:lvl7pPr>
            <a:lvl8pPr marL="3194480" indent="0">
              <a:buNone/>
              <a:defRPr sz="1600">
                <a:solidFill>
                  <a:schemeClr val="tx1">
                    <a:tint val="75000"/>
                  </a:schemeClr>
                </a:solidFill>
              </a:defRPr>
            </a:lvl8pPr>
            <a:lvl9pPr marL="3650795"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defTabSz="1219170" eaLnBrk="0" hangingPunct="0">
              <a:defRPr/>
            </a:lvl1pPr>
          </a:lstStyle>
          <a:p>
            <a:fld id="{26464E62-5F3F-4873-A932-A523B96D03A9}" type="datetimeFigureOut">
              <a:rPr lang="en-US" altLang="en-US"/>
              <a:pPr/>
              <a:t>10/13/2024</a:t>
            </a:fld>
            <a:endParaRPr lang="en-US" altLang="en-US"/>
          </a:p>
        </p:txBody>
      </p:sp>
      <p:sp>
        <p:nvSpPr>
          <p:cNvPr id="5" name="Footer Placeholder 4">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6" name="Slide Number Placeholder 5">
            <a:extLst>
              <a:ext uri="{FF2B5EF4-FFF2-40B4-BE49-F238E27FC236}"/>
            </a:extLst>
          </p:cNvPr>
          <p:cNvSpPr>
            <a:spLocks noGrp="1"/>
          </p:cNvSpPr>
          <p:nvPr>
            <p:ph type="sldNum" sz="quarter" idx="12"/>
          </p:nvPr>
        </p:nvSpPr>
        <p:spPr/>
        <p:txBody>
          <a:bodyPr/>
          <a:lstStyle>
            <a:lvl1pPr defTabSz="1219170" eaLnBrk="0" hangingPunct="0">
              <a:defRPr/>
            </a:lvl1pPr>
          </a:lstStyle>
          <a:p>
            <a:fld id="{607226C2-595B-4B53-B135-5B51AE0E829A}" type="slidenum">
              <a:rPr lang="en-US" altLang="en-US"/>
              <a:pPr/>
              <a:t>‹#›</a:t>
            </a:fld>
            <a:endParaRPr lang="en-US" altLang="en-US"/>
          </a:p>
        </p:txBody>
      </p:sp>
    </p:spTree>
    <p:extLst>
      <p:ext uri="{BB962C8B-B14F-4D97-AF65-F5344CB8AC3E}">
        <p14:creationId xmlns:p14="http://schemas.microsoft.com/office/powerpoint/2010/main" val="3276220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extLst>
          </p:cNvPr>
          <p:cNvSpPr>
            <a:spLocks noGrp="1"/>
          </p:cNvSpPr>
          <p:nvPr>
            <p:ph type="dt" sz="half" idx="10"/>
          </p:nvPr>
        </p:nvSpPr>
        <p:spPr/>
        <p:txBody>
          <a:bodyPr/>
          <a:lstStyle>
            <a:lvl1pPr defTabSz="1219170" eaLnBrk="0" hangingPunct="0">
              <a:defRPr/>
            </a:lvl1pPr>
          </a:lstStyle>
          <a:p>
            <a:fld id="{26BB0DBB-D09A-4D54-8773-A6C4BE1B30AB}" type="datetimeFigureOut">
              <a:rPr lang="en-US" altLang="en-US"/>
              <a:pPr/>
              <a:t>10/13/2024</a:t>
            </a:fld>
            <a:endParaRPr lang="en-US" altLang="en-US"/>
          </a:p>
        </p:txBody>
      </p:sp>
      <p:sp>
        <p:nvSpPr>
          <p:cNvPr id="6" name="Footer Placeholder 5">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7" name="Slide Number Placeholder 6">
            <a:extLst>
              <a:ext uri="{FF2B5EF4-FFF2-40B4-BE49-F238E27FC236}"/>
            </a:extLst>
          </p:cNvPr>
          <p:cNvSpPr>
            <a:spLocks noGrp="1"/>
          </p:cNvSpPr>
          <p:nvPr>
            <p:ph type="sldNum" sz="quarter" idx="12"/>
          </p:nvPr>
        </p:nvSpPr>
        <p:spPr/>
        <p:txBody>
          <a:bodyPr/>
          <a:lstStyle>
            <a:lvl1pPr defTabSz="1219170" eaLnBrk="0" hangingPunct="0">
              <a:defRPr/>
            </a:lvl1pPr>
          </a:lstStyle>
          <a:p>
            <a:fld id="{44F91947-5498-41C4-9B10-6E62B91F3773}" type="slidenum">
              <a:rPr lang="en-US" altLang="en-US"/>
              <a:pPr/>
              <a:t>‹#›</a:t>
            </a:fld>
            <a:endParaRPr lang="en-US" altLang="en-US"/>
          </a:p>
        </p:txBody>
      </p:sp>
    </p:spTree>
    <p:extLst>
      <p:ext uri="{BB962C8B-B14F-4D97-AF65-F5344CB8AC3E}">
        <p14:creationId xmlns:p14="http://schemas.microsoft.com/office/powerpoint/2010/main" val="3775490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9789" y="1681163"/>
            <a:ext cx="5157787" cy="823912"/>
          </a:xfrm>
        </p:spPr>
        <p:txBody>
          <a:bodyPr anchor="b"/>
          <a:lstStyle>
            <a:lvl1pPr marL="0" indent="0">
              <a:buNone/>
              <a:defRPr sz="2400" b="1"/>
            </a:lvl1pPr>
            <a:lvl2pPr marL="456315" indent="0">
              <a:buNone/>
              <a:defRPr sz="2000" b="1"/>
            </a:lvl2pPr>
            <a:lvl3pPr marL="912723" indent="0">
              <a:buNone/>
              <a:defRPr sz="1900" b="1"/>
            </a:lvl3pPr>
            <a:lvl4pPr marL="1369084" indent="0">
              <a:buNone/>
              <a:defRPr sz="1600" b="1"/>
            </a:lvl4pPr>
            <a:lvl5pPr marL="1825445" indent="0">
              <a:buNone/>
              <a:defRPr sz="1600" b="1"/>
            </a:lvl5pPr>
            <a:lvl6pPr marL="2281854" indent="0">
              <a:buNone/>
              <a:defRPr sz="1600" b="1"/>
            </a:lvl6pPr>
            <a:lvl7pPr marL="2738166" indent="0">
              <a:buNone/>
              <a:defRPr sz="1600" b="1"/>
            </a:lvl7pPr>
            <a:lvl8pPr marL="3194480" indent="0">
              <a:buNone/>
              <a:defRPr sz="1600" b="1"/>
            </a:lvl8pPr>
            <a:lvl9pPr marL="3650795" indent="0">
              <a:buNone/>
              <a:defRPr sz="1600" b="1"/>
            </a:lvl9pPr>
          </a:lstStyle>
          <a:p>
            <a:pPr lvl="0"/>
            <a:r>
              <a:rPr lang="en-US"/>
              <a:t>Click to edit Master text styles</a:t>
            </a:r>
          </a:p>
        </p:txBody>
      </p:sp>
      <p:sp>
        <p:nvSpPr>
          <p:cNvPr id="4" name="Content Placeholder 3">
            <a:extLst>
              <a:ext uri="{FF2B5EF4-FFF2-40B4-BE49-F238E27FC236}"/>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6172203" y="1681163"/>
            <a:ext cx="5183188" cy="823912"/>
          </a:xfrm>
        </p:spPr>
        <p:txBody>
          <a:bodyPr anchor="b"/>
          <a:lstStyle>
            <a:lvl1pPr marL="0" indent="0">
              <a:buNone/>
              <a:defRPr sz="2400" b="1"/>
            </a:lvl1pPr>
            <a:lvl2pPr marL="456315" indent="0">
              <a:buNone/>
              <a:defRPr sz="2000" b="1"/>
            </a:lvl2pPr>
            <a:lvl3pPr marL="912723" indent="0">
              <a:buNone/>
              <a:defRPr sz="1900" b="1"/>
            </a:lvl3pPr>
            <a:lvl4pPr marL="1369084" indent="0">
              <a:buNone/>
              <a:defRPr sz="1600" b="1"/>
            </a:lvl4pPr>
            <a:lvl5pPr marL="1825445" indent="0">
              <a:buNone/>
              <a:defRPr sz="1600" b="1"/>
            </a:lvl5pPr>
            <a:lvl6pPr marL="2281854" indent="0">
              <a:buNone/>
              <a:defRPr sz="1600" b="1"/>
            </a:lvl6pPr>
            <a:lvl7pPr marL="2738166" indent="0">
              <a:buNone/>
              <a:defRPr sz="1600" b="1"/>
            </a:lvl7pPr>
            <a:lvl8pPr marL="3194480" indent="0">
              <a:buNone/>
              <a:defRPr sz="1600" b="1"/>
            </a:lvl8pPr>
            <a:lvl9pPr marL="3650795" indent="0">
              <a:buNone/>
              <a:defRPr sz="1600" b="1"/>
            </a:lvl9pPr>
          </a:lstStyle>
          <a:p>
            <a:pPr lvl="0"/>
            <a:r>
              <a:rPr lang="en-US"/>
              <a:t>Click to edit Master text styles</a:t>
            </a:r>
          </a:p>
        </p:txBody>
      </p:sp>
      <p:sp>
        <p:nvSpPr>
          <p:cNvPr id="6" name="Content Placeholder 5">
            <a:extLst>
              <a:ext uri="{FF2B5EF4-FFF2-40B4-BE49-F238E27FC236}"/>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extLst>
          </p:cNvPr>
          <p:cNvSpPr>
            <a:spLocks noGrp="1"/>
          </p:cNvSpPr>
          <p:nvPr>
            <p:ph type="dt" sz="half" idx="10"/>
          </p:nvPr>
        </p:nvSpPr>
        <p:spPr/>
        <p:txBody>
          <a:bodyPr/>
          <a:lstStyle>
            <a:lvl1pPr defTabSz="1219170" eaLnBrk="0" hangingPunct="0">
              <a:defRPr/>
            </a:lvl1pPr>
          </a:lstStyle>
          <a:p>
            <a:fld id="{8ABF7216-F7AF-4DBB-A864-57927ED62B30}" type="datetimeFigureOut">
              <a:rPr lang="en-US" altLang="en-US"/>
              <a:pPr/>
              <a:t>10/13/2024</a:t>
            </a:fld>
            <a:endParaRPr lang="en-US" altLang="en-US"/>
          </a:p>
        </p:txBody>
      </p:sp>
      <p:sp>
        <p:nvSpPr>
          <p:cNvPr id="8" name="Footer Placeholder 7">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9" name="Slide Number Placeholder 8">
            <a:extLst>
              <a:ext uri="{FF2B5EF4-FFF2-40B4-BE49-F238E27FC236}"/>
            </a:extLst>
          </p:cNvPr>
          <p:cNvSpPr>
            <a:spLocks noGrp="1"/>
          </p:cNvSpPr>
          <p:nvPr>
            <p:ph type="sldNum" sz="quarter" idx="12"/>
          </p:nvPr>
        </p:nvSpPr>
        <p:spPr/>
        <p:txBody>
          <a:bodyPr/>
          <a:lstStyle>
            <a:lvl1pPr defTabSz="1219170" eaLnBrk="0" hangingPunct="0">
              <a:defRPr/>
            </a:lvl1pPr>
          </a:lstStyle>
          <a:p>
            <a:fld id="{55FEA739-B46E-4F49-BF33-5FB9B52AD01D}" type="slidenum">
              <a:rPr lang="en-US" altLang="en-US"/>
              <a:pPr/>
              <a:t>‹#›</a:t>
            </a:fld>
            <a:endParaRPr lang="en-US" altLang="en-US"/>
          </a:p>
        </p:txBody>
      </p:sp>
    </p:spTree>
    <p:extLst>
      <p:ext uri="{BB962C8B-B14F-4D97-AF65-F5344CB8AC3E}">
        <p14:creationId xmlns:p14="http://schemas.microsoft.com/office/powerpoint/2010/main" val="1629334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a:lstStyle>
            <a:lvl1pPr defTabSz="1219170" eaLnBrk="0" hangingPunct="0">
              <a:defRPr/>
            </a:lvl1pPr>
          </a:lstStyle>
          <a:p>
            <a:fld id="{1A726EA3-2246-49EA-9C13-905404522B30}" type="datetimeFigureOut">
              <a:rPr lang="en-US" altLang="en-US"/>
              <a:pPr/>
              <a:t>10/13/2024</a:t>
            </a:fld>
            <a:endParaRPr lang="en-US" altLang="en-US"/>
          </a:p>
        </p:txBody>
      </p:sp>
      <p:sp>
        <p:nvSpPr>
          <p:cNvPr id="4" name="Footer Placeholder 3">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5" name="Slide Number Placeholder 4">
            <a:extLst>
              <a:ext uri="{FF2B5EF4-FFF2-40B4-BE49-F238E27FC236}"/>
            </a:extLst>
          </p:cNvPr>
          <p:cNvSpPr>
            <a:spLocks noGrp="1"/>
          </p:cNvSpPr>
          <p:nvPr>
            <p:ph type="sldNum" sz="quarter" idx="12"/>
          </p:nvPr>
        </p:nvSpPr>
        <p:spPr/>
        <p:txBody>
          <a:bodyPr/>
          <a:lstStyle>
            <a:lvl1pPr defTabSz="1219170" eaLnBrk="0" hangingPunct="0">
              <a:defRPr/>
            </a:lvl1pPr>
          </a:lstStyle>
          <a:p>
            <a:fld id="{0D76E4AF-D0DA-4BF8-98E2-F663BA72AE68}" type="slidenum">
              <a:rPr lang="en-US" altLang="en-US"/>
              <a:pPr/>
              <a:t>‹#›</a:t>
            </a:fld>
            <a:endParaRPr lang="en-US" altLang="en-US"/>
          </a:p>
        </p:txBody>
      </p:sp>
    </p:spTree>
    <p:extLst>
      <p:ext uri="{BB962C8B-B14F-4D97-AF65-F5344CB8AC3E}">
        <p14:creationId xmlns:p14="http://schemas.microsoft.com/office/powerpoint/2010/main" val="30175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p:txBody>
          <a:bodyPr/>
          <a:lstStyle>
            <a:lvl1pPr defTabSz="1219170" eaLnBrk="0" hangingPunct="0">
              <a:defRPr/>
            </a:lvl1pPr>
          </a:lstStyle>
          <a:p>
            <a:fld id="{0B3782F7-F93A-4BD1-B26E-7CEEE5D080C7}" type="datetimeFigureOut">
              <a:rPr lang="en-US" altLang="en-US"/>
              <a:pPr/>
              <a:t>10/13/2024</a:t>
            </a:fld>
            <a:endParaRPr lang="en-US" altLang="en-US"/>
          </a:p>
        </p:txBody>
      </p:sp>
      <p:sp>
        <p:nvSpPr>
          <p:cNvPr id="3" name="Footer Placeholder 2">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4" name="Slide Number Placeholder 3">
            <a:extLst>
              <a:ext uri="{FF2B5EF4-FFF2-40B4-BE49-F238E27FC236}"/>
            </a:extLst>
          </p:cNvPr>
          <p:cNvSpPr>
            <a:spLocks noGrp="1"/>
          </p:cNvSpPr>
          <p:nvPr>
            <p:ph type="sldNum" sz="quarter" idx="12"/>
          </p:nvPr>
        </p:nvSpPr>
        <p:spPr/>
        <p:txBody>
          <a:bodyPr/>
          <a:lstStyle>
            <a:lvl1pPr defTabSz="1219170" eaLnBrk="0" hangingPunct="0">
              <a:defRPr/>
            </a:lvl1pPr>
          </a:lstStyle>
          <a:p>
            <a:fld id="{7A082B6B-CF70-465B-97DA-E7BCB3323F85}" type="slidenum">
              <a:rPr lang="en-US" altLang="en-US"/>
              <a:pPr/>
              <a:t>‹#›</a:t>
            </a:fld>
            <a:endParaRPr lang="en-US" altLang="en-US"/>
          </a:p>
        </p:txBody>
      </p:sp>
    </p:spTree>
    <p:extLst>
      <p:ext uri="{BB962C8B-B14F-4D97-AF65-F5344CB8AC3E}">
        <p14:creationId xmlns:p14="http://schemas.microsoft.com/office/powerpoint/2010/main" val="819154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5183188" y="98752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839788" y="2057403"/>
            <a:ext cx="3932237" cy="3811588"/>
          </a:xfrm>
        </p:spPr>
        <p:txBody>
          <a:bodyPr/>
          <a:lstStyle>
            <a:lvl1pPr marL="0" indent="0">
              <a:buNone/>
              <a:defRPr sz="1600"/>
            </a:lvl1pPr>
            <a:lvl2pPr marL="456315" indent="0">
              <a:buNone/>
              <a:defRPr sz="1500"/>
            </a:lvl2pPr>
            <a:lvl3pPr marL="912723" indent="0">
              <a:buNone/>
              <a:defRPr sz="1200"/>
            </a:lvl3pPr>
            <a:lvl4pPr marL="1369084" indent="0">
              <a:buNone/>
              <a:defRPr sz="1100"/>
            </a:lvl4pPr>
            <a:lvl5pPr marL="1825445" indent="0">
              <a:buNone/>
              <a:defRPr sz="1100"/>
            </a:lvl5pPr>
            <a:lvl6pPr marL="2281854" indent="0">
              <a:buNone/>
              <a:defRPr sz="1100"/>
            </a:lvl6pPr>
            <a:lvl7pPr marL="2738166" indent="0">
              <a:buNone/>
              <a:defRPr sz="1100"/>
            </a:lvl7pPr>
            <a:lvl8pPr marL="3194480" indent="0">
              <a:buNone/>
              <a:defRPr sz="1100"/>
            </a:lvl8pPr>
            <a:lvl9pPr marL="3650795" indent="0">
              <a:buNone/>
              <a:defRPr sz="1100"/>
            </a:lvl9pPr>
          </a:lstStyle>
          <a:p>
            <a:pPr lvl="0"/>
            <a:r>
              <a:rPr lang="en-US"/>
              <a:t>Click to edit Master text styles</a:t>
            </a:r>
          </a:p>
        </p:txBody>
      </p:sp>
      <p:sp>
        <p:nvSpPr>
          <p:cNvPr id="5" name="Date Placeholder 4">
            <a:extLst>
              <a:ext uri="{FF2B5EF4-FFF2-40B4-BE49-F238E27FC236}"/>
            </a:extLst>
          </p:cNvPr>
          <p:cNvSpPr>
            <a:spLocks noGrp="1"/>
          </p:cNvSpPr>
          <p:nvPr>
            <p:ph type="dt" sz="half" idx="10"/>
          </p:nvPr>
        </p:nvSpPr>
        <p:spPr/>
        <p:txBody>
          <a:bodyPr/>
          <a:lstStyle>
            <a:lvl1pPr defTabSz="1219170" eaLnBrk="0" hangingPunct="0">
              <a:defRPr/>
            </a:lvl1pPr>
          </a:lstStyle>
          <a:p>
            <a:fld id="{AAAB7C28-3FF9-4EAD-863F-D866B2BE7234}" type="datetimeFigureOut">
              <a:rPr lang="en-US" altLang="en-US"/>
              <a:pPr/>
              <a:t>10/13/2024</a:t>
            </a:fld>
            <a:endParaRPr lang="en-US" altLang="en-US"/>
          </a:p>
        </p:txBody>
      </p:sp>
      <p:sp>
        <p:nvSpPr>
          <p:cNvPr id="6" name="Footer Placeholder 5">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7" name="Slide Number Placeholder 6">
            <a:extLst>
              <a:ext uri="{FF2B5EF4-FFF2-40B4-BE49-F238E27FC236}"/>
            </a:extLst>
          </p:cNvPr>
          <p:cNvSpPr>
            <a:spLocks noGrp="1"/>
          </p:cNvSpPr>
          <p:nvPr>
            <p:ph type="sldNum" sz="quarter" idx="12"/>
          </p:nvPr>
        </p:nvSpPr>
        <p:spPr/>
        <p:txBody>
          <a:bodyPr/>
          <a:lstStyle>
            <a:lvl1pPr defTabSz="1219170" eaLnBrk="0" hangingPunct="0">
              <a:defRPr/>
            </a:lvl1pPr>
          </a:lstStyle>
          <a:p>
            <a:fld id="{12E70B98-3F5D-4044-A72F-27F9D6E57296}" type="slidenum">
              <a:rPr lang="en-US" altLang="en-US"/>
              <a:pPr/>
              <a:t>‹#›</a:t>
            </a:fld>
            <a:endParaRPr lang="en-US" altLang="en-US"/>
          </a:p>
        </p:txBody>
      </p:sp>
    </p:spTree>
    <p:extLst>
      <p:ext uri="{BB962C8B-B14F-4D97-AF65-F5344CB8AC3E}">
        <p14:creationId xmlns:p14="http://schemas.microsoft.com/office/powerpoint/2010/main" val="649713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3188" y="987524"/>
            <a:ext cx="6172200" cy="4873625"/>
          </a:xfrm>
        </p:spPr>
        <p:txBody>
          <a:bodyPr rtlCol="0">
            <a:normAutofit/>
          </a:bodyPr>
          <a:lstStyle>
            <a:lvl1pPr marL="0" indent="0">
              <a:buNone/>
              <a:defRPr sz="3200"/>
            </a:lvl1pPr>
            <a:lvl2pPr marL="456315" indent="0">
              <a:buNone/>
              <a:defRPr sz="2800"/>
            </a:lvl2pPr>
            <a:lvl3pPr marL="912723" indent="0">
              <a:buNone/>
              <a:defRPr sz="2400"/>
            </a:lvl3pPr>
            <a:lvl4pPr marL="1369084" indent="0">
              <a:buNone/>
              <a:defRPr sz="2000"/>
            </a:lvl4pPr>
            <a:lvl5pPr marL="1825445" indent="0">
              <a:buNone/>
              <a:defRPr sz="2000"/>
            </a:lvl5pPr>
            <a:lvl6pPr marL="2281854" indent="0">
              <a:buNone/>
              <a:defRPr sz="2000"/>
            </a:lvl6pPr>
            <a:lvl7pPr marL="2738166" indent="0">
              <a:buNone/>
              <a:defRPr sz="2000"/>
            </a:lvl7pPr>
            <a:lvl8pPr marL="3194480" indent="0">
              <a:buNone/>
              <a:defRPr sz="2000"/>
            </a:lvl8pPr>
            <a:lvl9pPr marL="3650795"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839788" y="2057403"/>
            <a:ext cx="3932237" cy="3811588"/>
          </a:xfrm>
        </p:spPr>
        <p:txBody>
          <a:bodyPr/>
          <a:lstStyle>
            <a:lvl1pPr marL="0" indent="0">
              <a:buNone/>
              <a:defRPr sz="1600"/>
            </a:lvl1pPr>
            <a:lvl2pPr marL="456315" indent="0">
              <a:buNone/>
              <a:defRPr sz="1500"/>
            </a:lvl2pPr>
            <a:lvl3pPr marL="912723" indent="0">
              <a:buNone/>
              <a:defRPr sz="1200"/>
            </a:lvl3pPr>
            <a:lvl4pPr marL="1369084" indent="0">
              <a:buNone/>
              <a:defRPr sz="1100"/>
            </a:lvl4pPr>
            <a:lvl5pPr marL="1825445" indent="0">
              <a:buNone/>
              <a:defRPr sz="1100"/>
            </a:lvl5pPr>
            <a:lvl6pPr marL="2281854" indent="0">
              <a:buNone/>
              <a:defRPr sz="1100"/>
            </a:lvl6pPr>
            <a:lvl7pPr marL="2738166" indent="0">
              <a:buNone/>
              <a:defRPr sz="1100"/>
            </a:lvl7pPr>
            <a:lvl8pPr marL="3194480" indent="0">
              <a:buNone/>
              <a:defRPr sz="1100"/>
            </a:lvl8pPr>
            <a:lvl9pPr marL="3650795" indent="0">
              <a:buNone/>
              <a:defRPr sz="1100"/>
            </a:lvl9pPr>
          </a:lstStyle>
          <a:p>
            <a:pPr lvl="0"/>
            <a:r>
              <a:rPr lang="en-US"/>
              <a:t>Click to edit Master text styles</a:t>
            </a:r>
          </a:p>
        </p:txBody>
      </p:sp>
      <p:sp>
        <p:nvSpPr>
          <p:cNvPr id="5" name="Date Placeholder 4">
            <a:extLst>
              <a:ext uri="{FF2B5EF4-FFF2-40B4-BE49-F238E27FC236}"/>
            </a:extLst>
          </p:cNvPr>
          <p:cNvSpPr>
            <a:spLocks noGrp="1"/>
          </p:cNvSpPr>
          <p:nvPr>
            <p:ph type="dt" sz="half" idx="10"/>
          </p:nvPr>
        </p:nvSpPr>
        <p:spPr/>
        <p:txBody>
          <a:bodyPr/>
          <a:lstStyle>
            <a:lvl1pPr defTabSz="1219170" eaLnBrk="0" hangingPunct="0">
              <a:defRPr/>
            </a:lvl1pPr>
          </a:lstStyle>
          <a:p>
            <a:fld id="{6FED0FAA-EE3C-4F58-BB1A-7E5C847D02CA}" type="datetimeFigureOut">
              <a:rPr lang="en-US" altLang="en-US"/>
              <a:pPr/>
              <a:t>10/13/2024</a:t>
            </a:fld>
            <a:endParaRPr lang="en-US" altLang="en-US"/>
          </a:p>
        </p:txBody>
      </p:sp>
      <p:sp>
        <p:nvSpPr>
          <p:cNvPr id="6" name="Footer Placeholder 5">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7" name="Slide Number Placeholder 6">
            <a:extLst>
              <a:ext uri="{FF2B5EF4-FFF2-40B4-BE49-F238E27FC236}"/>
            </a:extLst>
          </p:cNvPr>
          <p:cNvSpPr>
            <a:spLocks noGrp="1"/>
          </p:cNvSpPr>
          <p:nvPr>
            <p:ph type="sldNum" sz="quarter" idx="12"/>
          </p:nvPr>
        </p:nvSpPr>
        <p:spPr/>
        <p:txBody>
          <a:bodyPr/>
          <a:lstStyle>
            <a:lvl1pPr defTabSz="1219170" eaLnBrk="0" hangingPunct="0">
              <a:defRPr/>
            </a:lvl1pPr>
          </a:lstStyle>
          <a:p>
            <a:fld id="{FFD8B013-8FA5-4F37-B213-264321B1ACBB}" type="slidenum">
              <a:rPr lang="en-US" altLang="en-US"/>
              <a:pPr/>
              <a:t>‹#›</a:t>
            </a:fld>
            <a:endParaRPr lang="en-US" altLang="en-US"/>
          </a:p>
        </p:txBody>
      </p:sp>
    </p:spTree>
    <p:extLst>
      <p:ext uri="{BB962C8B-B14F-4D97-AF65-F5344CB8AC3E}">
        <p14:creationId xmlns:p14="http://schemas.microsoft.com/office/powerpoint/2010/main" val="702012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defTabSz="1219170" eaLnBrk="0" hangingPunct="0">
              <a:defRPr/>
            </a:lvl1pPr>
          </a:lstStyle>
          <a:p>
            <a:fld id="{0E24EB6A-E4B4-49C6-B9C6-9DD0015A33D3}" type="datetimeFigureOut">
              <a:rPr lang="en-US" altLang="en-US"/>
              <a:pPr/>
              <a:t>10/13/2024</a:t>
            </a:fld>
            <a:endParaRPr lang="en-US" altLang="en-US"/>
          </a:p>
        </p:txBody>
      </p:sp>
      <p:sp>
        <p:nvSpPr>
          <p:cNvPr id="5" name="Footer Placeholder 4">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6" name="Slide Number Placeholder 5">
            <a:extLst>
              <a:ext uri="{FF2B5EF4-FFF2-40B4-BE49-F238E27FC236}"/>
            </a:extLst>
          </p:cNvPr>
          <p:cNvSpPr>
            <a:spLocks noGrp="1"/>
          </p:cNvSpPr>
          <p:nvPr>
            <p:ph type="sldNum" sz="quarter" idx="12"/>
          </p:nvPr>
        </p:nvSpPr>
        <p:spPr/>
        <p:txBody>
          <a:bodyPr/>
          <a:lstStyle>
            <a:lvl1pPr defTabSz="1219170" eaLnBrk="0" hangingPunct="0">
              <a:defRPr/>
            </a:lvl1pPr>
          </a:lstStyle>
          <a:p>
            <a:fld id="{06146C05-C62F-4D4A-BB86-388CD3034C9E}" type="slidenum">
              <a:rPr lang="en-US" altLang="en-US"/>
              <a:pPr/>
              <a:t>‹#›</a:t>
            </a:fld>
            <a:endParaRPr lang="en-US" altLang="en-US"/>
          </a:p>
        </p:txBody>
      </p:sp>
    </p:spTree>
    <p:extLst>
      <p:ext uri="{BB962C8B-B14F-4D97-AF65-F5344CB8AC3E}">
        <p14:creationId xmlns:p14="http://schemas.microsoft.com/office/powerpoint/2010/main" val="1391748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8724902" y="365222"/>
            <a:ext cx="2628900" cy="5811839"/>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838203" y="365222"/>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defTabSz="1219170" eaLnBrk="0" hangingPunct="0">
              <a:defRPr/>
            </a:lvl1pPr>
          </a:lstStyle>
          <a:p>
            <a:fld id="{E71012F2-4F4F-4AD1-85F6-740F2125C7D0}" type="datetimeFigureOut">
              <a:rPr lang="en-US" altLang="en-US"/>
              <a:pPr/>
              <a:t>10/13/2024</a:t>
            </a:fld>
            <a:endParaRPr lang="en-US" altLang="en-US"/>
          </a:p>
        </p:txBody>
      </p:sp>
      <p:sp>
        <p:nvSpPr>
          <p:cNvPr id="5" name="Footer Placeholder 4">
            <a:extLst>
              <a:ext uri="{FF2B5EF4-FFF2-40B4-BE49-F238E27FC236}"/>
            </a:extLst>
          </p:cNvPr>
          <p:cNvSpPr>
            <a:spLocks noGrp="1"/>
          </p:cNvSpPr>
          <p:nvPr>
            <p:ph type="ftr" sz="quarter" idx="11"/>
          </p:nvPr>
        </p:nvSpPr>
        <p:spPr/>
        <p:txBody>
          <a:bodyPr/>
          <a:lstStyle>
            <a:lvl1pPr defTabSz="1219170" eaLnBrk="0" hangingPunct="0">
              <a:defRPr/>
            </a:lvl1pPr>
          </a:lstStyle>
          <a:p>
            <a:endParaRPr lang="en-US" altLang="en-US"/>
          </a:p>
        </p:txBody>
      </p:sp>
      <p:sp>
        <p:nvSpPr>
          <p:cNvPr id="6" name="Slide Number Placeholder 5">
            <a:extLst>
              <a:ext uri="{FF2B5EF4-FFF2-40B4-BE49-F238E27FC236}"/>
            </a:extLst>
          </p:cNvPr>
          <p:cNvSpPr>
            <a:spLocks noGrp="1"/>
          </p:cNvSpPr>
          <p:nvPr>
            <p:ph type="sldNum" sz="quarter" idx="12"/>
          </p:nvPr>
        </p:nvSpPr>
        <p:spPr/>
        <p:txBody>
          <a:bodyPr/>
          <a:lstStyle>
            <a:lvl1pPr defTabSz="1219170" eaLnBrk="0" hangingPunct="0">
              <a:defRPr/>
            </a:lvl1pPr>
          </a:lstStyle>
          <a:p>
            <a:fld id="{D2BDD773-373F-455D-A02E-6DB39A14D1AB}" type="slidenum">
              <a:rPr lang="en-US" altLang="en-US"/>
              <a:pPr/>
              <a:t>‹#›</a:t>
            </a:fld>
            <a:endParaRPr lang="en-US" altLang="en-US"/>
          </a:p>
        </p:txBody>
      </p:sp>
    </p:spTree>
    <p:extLst>
      <p:ext uri="{BB962C8B-B14F-4D97-AF65-F5344CB8AC3E}">
        <p14:creationId xmlns:p14="http://schemas.microsoft.com/office/powerpoint/2010/main" val="176793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83" indent="0">
              <a:buNone/>
              <a:defRPr sz="1500"/>
            </a:lvl2pPr>
            <a:lvl3pPr marL="914173" indent="0">
              <a:buNone/>
              <a:defRPr sz="1200"/>
            </a:lvl3pPr>
            <a:lvl4pPr marL="1371260" indent="0">
              <a:buNone/>
              <a:defRPr sz="1100"/>
            </a:lvl4pPr>
            <a:lvl5pPr marL="1828346" indent="0">
              <a:buNone/>
              <a:defRPr sz="1100"/>
            </a:lvl5pPr>
            <a:lvl6pPr marL="2285438" indent="0">
              <a:buNone/>
              <a:defRPr sz="1100"/>
            </a:lvl6pPr>
            <a:lvl7pPr marL="2742518" indent="0">
              <a:buNone/>
              <a:defRPr sz="1100"/>
            </a:lvl7pPr>
            <a:lvl8pPr marL="3199600" indent="0">
              <a:buNone/>
              <a:defRPr sz="1100"/>
            </a:lvl8pPr>
            <a:lvl9pPr marL="3656683"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8"/>
            <a:ext cx="6172200" cy="4873625"/>
          </a:xfrm>
        </p:spPr>
        <p:txBody>
          <a:bodyPr anchor="t"/>
          <a:lstStyle>
            <a:lvl1pPr marL="0" indent="0">
              <a:buNone/>
              <a:defRPr sz="3200"/>
            </a:lvl1pPr>
            <a:lvl2pPr marL="457083" indent="0">
              <a:buNone/>
              <a:defRPr sz="2800"/>
            </a:lvl2pPr>
            <a:lvl3pPr marL="914173" indent="0">
              <a:buNone/>
              <a:defRPr sz="2400"/>
            </a:lvl3pPr>
            <a:lvl4pPr marL="1371260" indent="0">
              <a:buNone/>
              <a:defRPr sz="2000"/>
            </a:lvl4pPr>
            <a:lvl5pPr marL="1828346" indent="0">
              <a:buNone/>
              <a:defRPr sz="2000"/>
            </a:lvl5pPr>
            <a:lvl6pPr marL="2285438" indent="0">
              <a:buNone/>
              <a:defRPr sz="2000"/>
            </a:lvl6pPr>
            <a:lvl7pPr marL="2742518" indent="0">
              <a:buNone/>
              <a:defRPr sz="2000"/>
            </a:lvl7pPr>
            <a:lvl8pPr marL="3199600" indent="0">
              <a:buNone/>
              <a:defRPr sz="2000"/>
            </a:lvl8pPr>
            <a:lvl9pPr marL="36566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83" indent="0">
              <a:buNone/>
              <a:defRPr sz="1500"/>
            </a:lvl2pPr>
            <a:lvl3pPr marL="914173" indent="0">
              <a:buNone/>
              <a:defRPr sz="1200"/>
            </a:lvl3pPr>
            <a:lvl4pPr marL="1371260" indent="0">
              <a:buNone/>
              <a:defRPr sz="1100"/>
            </a:lvl4pPr>
            <a:lvl5pPr marL="1828346" indent="0">
              <a:buNone/>
              <a:defRPr sz="1100"/>
            </a:lvl5pPr>
            <a:lvl6pPr marL="2285438" indent="0">
              <a:buNone/>
              <a:defRPr sz="1100"/>
            </a:lvl6pPr>
            <a:lvl7pPr marL="2742518" indent="0">
              <a:buNone/>
              <a:defRPr sz="1100"/>
            </a:lvl7pPr>
            <a:lvl8pPr marL="3199600" indent="0">
              <a:buNone/>
              <a:defRPr sz="1100"/>
            </a:lvl8pPr>
            <a:lvl9pPr marL="3656683"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0" tIns="45718" rIns="91420"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0" tIns="45718" rIns="91420"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0" tIns="45718" rIns="91420" bIns="45718" rtlCol="0" anchor="ctr"/>
          <a:lstStyle>
            <a:lvl1pPr algn="l">
              <a:defRPr sz="1200">
                <a:solidFill>
                  <a:schemeClr val="tx1">
                    <a:tint val="75000"/>
                  </a:schemeClr>
                </a:solidFill>
              </a:defRPr>
            </a:lvl1pPr>
          </a:lstStyle>
          <a:p>
            <a:fld id="{3B526A92-8AAF-4BF0-85FE-B336BF0F8D2D}" type="datetimeFigureOut">
              <a:rPr lang="en-US" smtClean="0"/>
              <a:t>10/13/2024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0" tIns="45718" rIns="91420"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0" tIns="45718" rIns="91420" bIns="45718"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1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6" indent="-228546" algn="l" defTabSz="91417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38" indent="-228546" algn="l" defTabSz="9141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8" indent="-228546" algn="l" defTabSz="9141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883"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973"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060"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146"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238"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14" tIns="45718" rIns="91314"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314" tIns="45718" rIns="9131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314" tIns="45718" rIns="91314" bIns="45718" rtlCol="0" anchor="ctr"/>
          <a:lstStyle>
            <a:lvl1pPr algn="l">
              <a:defRPr sz="1200">
                <a:solidFill>
                  <a:schemeClr val="tx1">
                    <a:tint val="75000"/>
                  </a:schemeClr>
                </a:solidFill>
              </a:defRPr>
            </a:lvl1pPr>
          </a:lstStyle>
          <a:p>
            <a:pPr defTabSz="912972"/>
            <a:fld id="{48F09F2A-38EE-4936-955F-4060A11837E3}" type="datetimeFigureOut">
              <a:rPr lang="en-US" smtClean="0">
                <a:solidFill>
                  <a:prstClr val="black">
                    <a:tint val="75000"/>
                  </a:prstClr>
                </a:solidFill>
              </a:rPr>
              <a:pPr defTabSz="912972"/>
              <a:t>10/13/2024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14" tIns="45718" rIns="91314" bIns="45718" rtlCol="0" anchor="ctr"/>
          <a:lstStyle>
            <a:lvl1pPr algn="ctr">
              <a:defRPr sz="1200">
                <a:solidFill>
                  <a:schemeClr val="tx1">
                    <a:tint val="75000"/>
                  </a:schemeClr>
                </a:solidFill>
              </a:defRPr>
            </a:lvl1pPr>
          </a:lstStyle>
          <a:p>
            <a:pPr defTabSz="912972"/>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14" tIns="45718" rIns="91314" bIns="45718" rtlCol="0" anchor="ctr"/>
          <a:lstStyle>
            <a:lvl1pPr algn="r">
              <a:defRPr sz="1200">
                <a:solidFill>
                  <a:schemeClr val="tx1">
                    <a:tint val="75000"/>
                  </a:schemeClr>
                </a:solidFill>
              </a:defRPr>
            </a:lvl1pPr>
          </a:lstStyle>
          <a:p>
            <a:pPr defTabSz="912972"/>
            <a:fld id="{52B4CB09-866B-4F70-89CE-CA317D6E0DB8}" type="slidenum">
              <a:rPr lang="en-US" smtClean="0">
                <a:solidFill>
                  <a:prstClr val="black">
                    <a:tint val="75000"/>
                  </a:prstClr>
                </a:solidFill>
              </a:rPr>
              <a:pPr defTabSz="912972"/>
              <a:t>‹#›</a:t>
            </a:fld>
            <a:endParaRPr lang="en-US">
              <a:solidFill>
                <a:prstClr val="black">
                  <a:tint val="75000"/>
                </a:prstClr>
              </a:solidFill>
            </a:endParaRPr>
          </a:p>
        </p:txBody>
      </p:sp>
    </p:spTree>
    <p:extLst>
      <p:ext uri="{BB962C8B-B14F-4D97-AF65-F5344CB8AC3E}">
        <p14:creationId xmlns:p14="http://schemas.microsoft.com/office/powerpoint/2010/main" val="4108770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297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64" indent="-228264" algn="l" defTabSz="9129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790" indent="-228264" algn="l" defTabSz="9129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234" indent="-228264" algn="l" defTabSz="9129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680" indent="-228264" algn="l" defTabSz="91297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127" indent="-228264" algn="l" defTabSz="91297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0652" indent="-228264" algn="l" defTabSz="91297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138" indent="-228264" algn="l" defTabSz="91297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3624" indent="-228264" algn="l" defTabSz="91297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150" indent="-228264" algn="l" defTabSz="91297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972" rtl="0" eaLnBrk="1" latinLnBrk="0" hangingPunct="1">
        <a:defRPr sz="1900" kern="1200">
          <a:solidFill>
            <a:schemeClr val="tx1"/>
          </a:solidFill>
          <a:latin typeface="+mn-lt"/>
          <a:ea typeface="+mn-ea"/>
          <a:cs typeface="+mn-cs"/>
        </a:defRPr>
      </a:lvl1pPr>
      <a:lvl2pPr marL="456447" algn="l" defTabSz="912972" rtl="0" eaLnBrk="1" latinLnBrk="0" hangingPunct="1">
        <a:defRPr sz="1900" kern="1200">
          <a:solidFill>
            <a:schemeClr val="tx1"/>
          </a:solidFill>
          <a:latin typeface="+mn-lt"/>
          <a:ea typeface="+mn-ea"/>
          <a:cs typeface="+mn-cs"/>
        </a:defRPr>
      </a:lvl2pPr>
      <a:lvl3pPr marL="912972" algn="l" defTabSz="912972" rtl="0" eaLnBrk="1" latinLnBrk="0" hangingPunct="1">
        <a:defRPr sz="1900" kern="1200">
          <a:solidFill>
            <a:schemeClr val="tx1"/>
          </a:solidFill>
          <a:latin typeface="+mn-lt"/>
          <a:ea typeface="+mn-ea"/>
          <a:cs typeface="+mn-cs"/>
        </a:defRPr>
      </a:lvl3pPr>
      <a:lvl4pPr marL="1369458" algn="l" defTabSz="912972" rtl="0" eaLnBrk="1" latinLnBrk="0" hangingPunct="1">
        <a:defRPr sz="1900" kern="1200">
          <a:solidFill>
            <a:schemeClr val="tx1"/>
          </a:solidFill>
          <a:latin typeface="+mn-lt"/>
          <a:ea typeface="+mn-ea"/>
          <a:cs typeface="+mn-cs"/>
        </a:defRPr>
      </a:lvl4pPr>
      <a:lvl5pPr marL="1825944" algn="l" defTabSz="912972" rtl="0" eaLnBrk="1" latinLnBrk="0" hangingPunct="1">
        <a:defRPr sz="1900" kern="1200">
          <a:solidFill>
            <a:schemeClr val="tx1"/>
          </a:solidFill>
          <a:latin typeface="+mn-lt"/>
          <a:ea typeface="+mn-ea"/>
          <a:cs typeface="+mn-cs"/>
        </a:defRPr>
      </a:lvl5pPr>
      <a:lvl6pPr marL="2282470" algn="l" defTabSz="912972" rtl="0" eaLnBrk="1" latinLnBrk="0" hangingPunct="1">
        <a:defRPr sz="1900" kern="1200">
          <a:solidFill>
            <a:schemeClr val="tx1"/>
          </a:solidFill>
          <a:latin typeface="+mn-lt"/>
          <a:ea typeface="+mn-ea"/>
          <a:cs typeface="+mn-cs"/>
        </a:defRPr>
      </a:lvl6pPr>
      <a:lvl7pPr marL="2738914" algn="l" defTabSz="912972" rtl="0" eaLnBrk="1" latinLnBrk="0" hangingPunct="1">
        <a:defRPr sz="1900" kern="1200">
          <a:solidFill>
            <a:schemeClr val="tx1"/>
          </a:solidFill>
          <a:latin typeface="+mn-lt"/>
          <a:ea typeface="+mn-ea"/>
          <a:cs typeface="+mn-cs"/>
        </a:defRPr>
      </a:lvl7pPr>
      <a:lvl8pPr marL="3195360" algn="l" defTabSz="912972" rtl="0" eaLnBrk="1" latinLnBrk="0" hangingPunct="1">
        <a:defRPr sz="1900" kern="1200">
          <a:solidFill>
            <a:schemeClr val="tx1"/>
          </a:solidFill>
          <a:latin typeface="+mn-lt"/>
          <a:ea typeface="+mn-ea"/>
          <a:cs typeface="+mn-cs"/>
        </a:defRPr>
      </a:lvl8pPr>
      <a:lvl9pPr marL="3651807" algn="l" defTabSz="91297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838200" y="366191"/>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8" tIns="45718" rIns="91298" bIns="45718" numCol="1" anchor="ctr" anchorCtr="0" compatLnSpc="1">
            <a:prstTxWarp prst="textNoShape">
              <a:avLst/>
            </a:prstTxWarp>
          </a:bodyPr>
          <a:lstStyle/>
          <a:p>
            <a:pPr lvl="0"/>
            <a:r>
              <a:rPr lang="en-US" altLang="en-US" smtClean="0"/>
              <a:t>Click to edit Master title style</a:t>
            </a:r>
          </a:p>
        </p:txBody>
      </p:sp>
      <p:sp>
        <p:nvSpPr>
          <p:cNvPr id="19459"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8" tIns="45718" rIns="9129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61"/>
            <a:ext cx="2743200" cy="366183"/>
          </a:xfrm>
          <a:prstGeom prst="rect">
            <a:avLst/>
          </a:prstGeom>
        </p:spPr>
        <p:txBody>
          <a:bodyPr vert="horz" wrap="square" lIns="91298" tIns="45718" rIns="91298" bIns="45718" numCol="1" anchor="ctr" anchorCtr="0" compatLnSpc="1">
            <a:prstTxWarp prst="textNoShape">
              <a:avLst/>
            </a:prstTxWarp>
          </a:bodyPr>
          <a:lstStyle>
            <a:lvl1pPr defTabSz="912103" eaLnBrk="1" hangingPunct="1">
              <a:defRPr sz="1200">
                <a:solidFill>
                  <a:srgbClr val="898989"/>
                </a:solidFill>
              </a:defRPr>
            </a:lvl1pPr>
          </a:lstStyle>
          <a:p>
            <a:pPr fontAlgn="base">
              <a:spcBef>
                <a:spcPct val="0"/>
              </a:spcBef>
              <a:spcAft>
                <a:spcPct val="0"/>
              </a:spcAft>
            </a:pPr>
            <a:fld id="{FE56F6CC-898F-4D26-8F56-190EF913B0EE}" type="datetimeFigureOut">
              <a:rPr lang="en-US" altLang="en-US" smtClean="0">
                <a:cs typeface="Arial" pitchFamily="34" charset="0"/>
              </a:rPr>
              <a:pPr fontAlgn="base">
                <a:spcBef>
                  <a:spcPct val="0"/>
                </a:spcBef>
                <a:spcAft>
                  <a:spcPct val="0"/>
                </a:spcAft>
              </a:pPr>
              <a:t>10/13/2024</a:t>
            </a:fld>
            <a:endParaRPr lang="en-US" altLang="en-US" smtClean="0">
              <a:cs typeface="Arial" pitchFamily="34" charset="0"/>
            </a:endParaRPr>
          </a:p>
        </p:txBody>
      </p:sp>
      <p:sp>
        <p:nvSpPr>
          <p:cNvPr id="5" name="Footer Placeholder 4"/>
          <p:cNvSpPr>
            <a:spLocks noGrp="1"/>
          </p:cNvSpPr>
          <p:nvPr>
            <p:ph type="ftr" sz="quarter" idx="3"/>
          </p:nvPr>
        </p:nvSpPr>
        <p:spPr>
          <a:xfrm>
            <a:off x="4038600" y="6356361"/>
            <a:ext cx="4114800" cy="366183"/>
          </a:xfrm>
          <a:prstGeom prst="rect">
            <a:avLst/>
          </a:prstGeom>
        </p:spPr>
        <p:txBody>
          <a:bodyPr vert="horz" wrap="square" lIns="91298" tIns="45718" rIns="91298" bIns="45718" numCol="1" anchor="ctr" anchorCtr="0" compatLnSpc="1">
            <a:prstTxWarp prst="textNoShape">
              <a:avLst/>
            </a:prstTxWarp>
          </a:bodyPr>
          <a:lstStyle>
            <a:lvl1pPr algn="ctr" defTabSz="912103" eaLnBrk="1" hangingPunct="1">
              <a:defRPr sz="1200">
                <a:solidFill>
                  <a:srgbClr val="898989"/>
                </a:solidFill>
              </a:defRPr>
            </a:lvl1pPr>
          </a:lstStyle>
          <a:p>
            <a:pPr fontAlgn="base">
              <a:spcBef>
                <a:spcPct val="0"/>
              </a:spcBef>
              <a:spcAft>
                <a:spcPct val="0"/>
              </a:spcAft>
            </a:pPr>
            <a:endParaRPr lang="en-US" altLang="en-US" smtClean="0">
              <a:cs typeface="Arial" pitchFamily="34" charset="0"/>
            </a:endParaRPr>
          </a:p>
        </p:txBody>
      </p:sp>
      <p:sp>
        <p:nvSpPr>
          <p:cNvPr id="6" name="Slide Number Placeholder 5"/>
          <p:cNvSpPr>
            <a:spLocks noGrp="1"/>
          </p:cNvSpPr>
          <p:nvPr>
            <p:ph type="sldNum" sz="quarter" idx="4"/>
          </p:nvPr>
        </p:nvSpPr>
        <p:spPr>
          <a:xfrm>
            <a:off x="8610600" y="6356361"/>
            <a:ext cx="2743200" cy="366183"/>
          </a:xfrm>
          <a:prstGeom prst="rect">
            <a:avLst/>
          </a:prstGeom>
        </p:spPr>
        <p:txBody>
          <a:bodyPr vert="horz" wrap="square" lIns="91298" tIns="45718" rIns="91298" bIns="45718" numCol="1" anchor="ctr" anchorCtr="0" compatLnSpc="1">
            <a:prstTxWarp prst="textNoShape">
              <a:avLst/>
            </a:prstTxWarp>
          </a:bodyPr>
          <a:lstStyle>
            <a:lvl1pPr algn="r" defTabSz="912103" eaLnBrk="1" hangingPunct="1">
              <a:defRPr sz="1200">
                <a:solidFill>
                  <a:srgbClr val="898989"/>
                </a:solidFill>
              </a:defRPr>
            </a:lvl1pPr>
          </a:lstStyle>
          <a:p>
            <a:pPr fontAlgn="base">
              <a:spcBef>
                <a:spcPct val="0"/>
              </a:spcBef>
              <a:spcAft>
                <a:spcPct val="0"/>
              </a:spcAft>
            </a:pPr>
            <a:fld id="{F95706AD-1C7C-4291-ABBD-A1ADEEBAE2CC}" type="slidenum">
              <a:rPr lang="en-US" altLang="en-US" smtClean="0">
                <a:cs typeface="Arial" pitchFamily="34" charset="0"/>
              </a:rPr>
              <a:pPr fontAlgn="base">
                <a:spcBef>
                  <a:spcPct val="0"/>
                </a:spcBef>
                <a:spcAft>
                  <a:spcPct val="0"/>
                </a:spcAft>
              </a:pPr>
              <a:t>‹#›</a:t>
            </a:fld>
            <a:endParaRPr lang="en-US" altLang="en-US" smtClean="0">
              <a:cs typeface="Arial" pitchFamily="34" charset="0"/>
            </a:endParaRPr>
          </a:p>
        </p:txBody>
      </p:sp>
    </p:spTree>
    <p:extLst>
      <p:ext uri="{BB962C8B-B14F-4D97-AF65-F5344CB8AC3E}">
        <p14:creationId xmlns:p14="http://schemas.microsoft.com/office/powerpoint/2010/main" val="13997083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91210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103" rtl="0" eaLnBrk="0" fontAlgn="base" hangingPunct="0">
        <a:lnSpc>
          <a:spcPct val="90000"/>
        </a:lnSpc>
        <a:spcBef>
          <a:spcPct val="0"/>
        </a:spcBef>
        <a:spcAft>
          <a:spcPct val="0"/>
        </a:spcAft>
        <a:defRPr sz="4400">
          <a:solidFill>
            <a:schemeClr val="tx1"/>
          </a:solidFill>
          <a:latin typeface="Calibri Light" pitchFamily="34" charset="0"/>
        </a:defRPr>
      </a:lvl2pPr>
      <a:lvl3pPr algn="l" defTabSz="912103" rtl="0" eaLnBrk="0" fontAlgn="base" hangingPunct="0">
        <a:lnSpc>
          <a:spcPct val="90000"/>
        </a:lnSpc>
        <a:spcBef>
          <a:spcPct val="0"/>
        </a:spcBef>
        <a:spcAft>
          <a:spcPct val="0"/>
        </a:spcAft>
        <a:defRPr sz="4400">
          <a:solidFill>
            <a:schemeClr val="tx1"/>
          </a:solidFill>
          <a:latin typeface="Calibri Light" pitchFamily="34" charset="0"/>
        </a:defRPr>
      </a:lvl3pPr>
      <a:lvl4pPr algn="l" defTabSz="912103" rtl="0" eaLnBrk="0" fontAlgn="base" hangingPunct="0">
        <a:lnSpc>
          <a:spcPct val="90000"/>
        </a:lnSpc>
        <a:spcBef>
          <a:spcPct val="0"/>
        </a:spcBef>
        <a:spcAft>
          <a:spcPct val="0"/>
        </a:spcAft>
        <a:defRPr sz="4400">
          <a:solidFill>
            <a:schemeClr val="tx1"/>
          </a:solidFill>
          <a:latin typeface="Calibri Light" pitchFamily="34" charset="0"/>
        </a:defRPr>
      </a:lvl4pPr>
      <a:lvl5pPr algn="l" defTabSz="912103" rtl="0" eaLnBrk="0" fontAlgn="base" hangingPunct="0">
        <a:lnSpc>
          <a:spcPct val="90000"/>
        </a:lnSpc>
        <a:spcBef>
          <a:spcPct val="0"/>
        </a:spcBef>
        <a:spcAft>
          <a:spcPct val="0"/>
        </a:spcAft>
        <a:defRPr sz="4400">
          <a:solidFill>
            <a:schemeClr val="tx1"/>
          </a:solidFill>
          <a:latin typeface="Calibri Light" pitchFamily="34" charset="0"/>
        </a:defRPr>
      </a:lvl5pPr>
      <a:lvl6pPr marL="609475" algn="l" defTabSz="912103" rtl="0" fontAlgn="base">
        <a:lnSpc>
          <a:spcPct val="90000"/>
        </a:lnSpc>
        <a:spcBef>
          <a:spcPct val="0"/>
        </a:spcBef>
        <a:spcAft>
          <a:spcPct val="0"/>
        </a:spcAft>
        <a:defRPr sz="4400">
          <a:solidFill>
            <a:schemeClr val="tx1"/>
          </a:solidFill>
          <a:latin typeface="Calibri Light" pitchFamily="34" charset="0"/>
        </a:defRPr>
      </a:lvl6pPr>
      <a:lvl7pPr marL="1218960" algn="l" defTabSz="912103" rtl="0" fontAlgn="base">
        <a:lnSpc>
          <a:spcPct val="90000"/>
        </a:lnSpc>
        <a:spcBef>
          <a:spcPct val="0"/>
        </a:spcBef>
        <a:spcAft>
          <a:spcPct val="0"/>
        </a:spcAft>
        <a:defRPr sz="4400">
          <a:solidFill>
            <a:schemeClr val="tx1"/>
          </a:solidFill>
          <a:latin typeface="Calibri Light" pitchFamily="34" charset="0"/>
        </a:defRPr>
      </a:lvl7pPr>
      <a:lvl8pPr marL="1828437" algn="l" defTabSz="912103" rtl="0" fontAlgn="base">
        <a:lnSpc>
          <a:spcPct val="90000"/>
        </a:lnSpc>
        <a:spcBef>
          <a:spcPct val="0"/>
        </a:spcBef>
        <a:spcAft>
          <a:spcPct val="0"/>
        </a:spcAft>
        <a:defRPr sz="4400">
          <a:solidFill>
            <a:schemeClr val="tx1"/>
          </a:solidFill>
          <a:latin typeface="Calibri Light" pitchFamily="34" charset="0"/>
        </a:defRPr>
      </a:lvl8pPr>
      <a:lvl9pPr marL="2437918" algn="l" defTabSz="912103" rtl="0" fontAlgn="base">
        <a:lnSpc>
          <a:spcPct val="90000"/>
        </a:lnSpc>
        <a:spcBef>
          <a:spcPct val="0"/>
        </a:spcBef>
        <a:spcAft>
          <a:spcPct val="0"/>
        </a:spcAft>
        <a:defRPr sz="4400">
          <a:solidFill>
            <a:schemeClr val="tx1"/>
          </a:solidFill>
          <a:latin typeface="Calibri Light" pitchFamily="34" charset="0"/>
        </a:defRPr>
      </a:lvl9pPr>
    </p:titleStyle>
    <p:bodyStyle>
      <a:lvl1pPr marL="226441" indent="-226441" algn="l" defTabSz="912103"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3554" indent="-226441" algn="l" defTabSz="912103"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2pPr>
      <a:lvl3pPr marL="1140658" indent="-226441" algn="l" defTabSz="91210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5647" indent="-226441" algn="l" defTabSz="912103" rtl="0" eaLnBrk="0" fontAlgn="base" hangingPunct="0">
        <a:lnSpc>
          <a:spcPct val="90000"/>
        </a:lnSpc>
        <a:spcBef>
          <a:spcPts val="500"/>
        </a:spcBef>
        <a:spcAft>
          <a:spcPct val="0"/>
        </a:spcAft>
        <a:buFont typeface="Arial" pitchFamily="34" charset="0"/>
        <a:buChar char="•"/>
        <a:defRPr sz="1900" kern="1200">
          <a:solidFill>
            <a:schemeClr val="tx1"/>
          </a:solidFill>
          <a:latin typeface="+mn-lt"/>
          <a:ea typeface="+mn-ea"/>
          <a:cs typeface="+mn-cs"/>
        </a:defRPr>
      </a:lvl4pPr>
      <a:lvl5pPr marL="2052751" indent="-226441" algn="l" defTabSz="912103" rtl="0" eaLnBrk="0" fontAlgn="base" hangingPunct="0">
        <a:lnSpc>
          <a:spcPct val="90000"/>
        </a:lnSpc>
        <a:spcBef>
          <a:spcPts val="500"/>
        </a:spcBef>
        <a:spcAft>
          <a:spcPct val="0"/>
        </a:spcAft>
        <a:buFont typeface="Arial" pitchFamily="34" charset="0"/>
        <a:buChar char="•"/>
        <a:defRPr sz="1900" kern="1200">
          <a:solidFill>
            <a:schemeClr val="tx1"/>
          </a:solidFill>
          <a:latin typeface="+mn-lt"/>
          <a:ea typeface="+mn-ea"/>
          <a:cs typeface="+mn-cs"/>
        </a:defRPr>
      </a:lvl5pPr>
      <a:lvl6pPr marL="2510151" indent="-228221" algn="l" defTabSz="91279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546" indent="-228221" algn="l" defTabSz="91279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941" indent="-228221" algn="l" defTabSz="91279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382" indent="-228221" algn="l" defTabSz="91279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791" rtl="0" eaLnBrk="1" latinLnBrk="0" hangingPunct="1">
        <a:defRPr sz="1900" kern="1200">
          <a:solidFill>
            <a:schemeClr val="tx1"/>
          </a:solidFill>
          <a:latin typeface="+mn-lt"/>
          <a:ea typeface="+mn-ea"/>
          <a:cs typeface="+mn-cs"/>
        </a:defRPr>
      </a:lvl1pPr>
      <a:lvl2pPr marL="456351" algn="l" defTabSz="912791" rtl="0" eaLnBrk="1" latinLnBrk="0" hangingPunct="1">
        <a:defRPr sz="1900" kern="1200">
          <a:solidFill>
            <a:schemeClr val="tx1"/>
          </a:solidFill>
          <a:latin typeface="+mn-lt"/>
          <a:ea typeface="+mn-ea"/>
          <a:cs typeface="+mn-cs"/>
        </a:defRPr>
      </a:lvl2pPr>
      <a:lvl3pPr marL="912791" algn="l" defTabSz="912791" rtl="0" eaLnBrk="1" latinLnBrk="0" hangingPunct="1">
        <a:defRPr sz="1900" kern="1200">
          <a:solidFill>
            <a:schemeClr val="tx1"/>
          </a:solidFill>
          <a:latin typeface="+mn-lt"/>
          <a:ea typeface="+mn-ea"/>
          <a:cs typeface="+mn-cs"/>
        </a:defRPr>
      </a:lvl3pPr>
      <a:lvl4pPr marL="1369186" algn="l" defTabSz="912791" rtl="0" eaLnBrk="1" latinLnBrk="0" hangingPunct="1">
        <a:defRPr sz="1900" kern="1200">
          <a:solidFill>
            <a:schemeClr val="tx1"/>
          </a:solidFill>
          <a:latin typeface="+mn-lt"/>
          <a:ea typeface="+mn-ea"/>
          <a:cs typeface="+mn-cs"/>
        </a:defRPr>
      </a:lvl4pPr>
      <a:lvl5pPr marL="1825581" algn="l" defTabSz="912791" rtl="0" eaLnBrk="1" latinLnBrk="0" hangingPunct="1">
        <a:defRPr sz="1900" kern="1200">
          <a:solidFill>
            <a:schemeClr val="tx1"/>
          </a:solidFill>
          <a:latin typeface="+mn-lt"/>
          <a:ea typeface="+mn-ea"/>
          <a:cs typeface="+mn-cs"/>
        </a:defRPr>
      </a:lvl5pPr>
      <a:lvl6pPr marL="2282022" algn="l" defTabSz="912791" rtl="0" eaLnBrk="1" latinLnBrk="0" hangingPunct="1">
        <a:defRPr sz="1900" kern="1200">
          <a:solidFill>
            <a:schemeClr val="tx1"/>
          </a:solidFill>
          <a:latin typeface="+mn-lt"/>
          <a:ea typeface="+mn-ea"/>
          <a:cs typeface="+mn-cs"/>
        </a:defRPr>
      </a:lvl6pPr>
      <a:lvl7pPr marL="2738370" algn="l" defTabSz="912791" rtl="0" eaLnBrk="1" latinLnBrk="0" hangingPunct="1">
        <a:defRPr sz="1900" kern="1200">
          <a:solidFill>
            <a:schemeClr val="tx1"/>
          </a:solidFill>
          <a:latin typeface="+mn-lt"/>
          <a:ea typeface="+mn-ea"/>
          <a:cs typeface="+mn-cs"/>
        </a:defRPr>
      </a:lvl7pPr>
      <a:lvl8pPr marL="3194720" algn="l" defTabSz="912791" rtl="0" eaLnBrk="1" latinLnBrk="0" hangingPunct="1">
        <a:defRPr sz="1900" kern="1200">
          <a:solidFill>
            <a:schemeClr val="tx1"/>
          </a:solidFill>
          <a:latin typeface="+mn-lt"/>
          <a:ea typeface="+mn-ea"/>
          <a:cs typeface="+mn-cs"/>
        </a:defRPr>
      </a:lvl8pPr>
      <a:lvl9pPr marL="3651071" algn="l" defTabSz="91279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10" tIns="45718" rIns="91410"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10" tIns="45718" rIns="91410"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10" tIns="45718" rIns="91410" bIns="45718" rtlCol="0" anchor="ctr"/>
          <a:lstStyle>
            <a:lvl1pPr algn="l">
              <a:defRPr sz="1200">
                <a:solidFill>
                  <a:schemeClr val="tx1">
                    <a:tint val="75000"/>
                  </a:schemeClr>
                </a:solidFill>
              </a:defRPr>
            </a:lvl1pPr>
          </a:lstStyle>
          <a:p>
            <a:pPr defTabSz="914060"/>
            <a:fld id="{48F09F2A-38EE-4936-955F-4060A11837E3}" type="datetimeFigureOut">
              <a:rPr lang="en-US" smtClean="0">
                <a:solidFill>
                  <a:prstClr val="black">
                    <a:tint val="75000"/>
                  </a:prstClr>
                </a:solidFill>
              </a:rPr>
              <a:pPr defTabSz="914060"/>
              <a:t>10/13/2024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10" tIns="45718" rIns="91410" bIns="45718" rtlCol="0" anchor="ctr"/>
          <a:lstStyle>
            <a:lvl1pPr algn="ctr">
              <a:defRPr sz="1200">
                <a:solidFill>
                  <a:schemeClr val="tx1">
                    <a:tint val="75000"/>
                  </a:schemeClr>
                </a:solidFill>
              </a:defRPr>
            </a:lvl1pPr>
          </a:lstStyle>
          <a:p>
            <a:pPr defTabSz="91406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10" tIns="45718" rIns="91410" bIns="45718" rtlCol="0" anchor="ctr"/>
          <a:lstStyle>
            <a:lvl1pPr algn="r">
              <a:defRPr sz="1200">
                <a:solidFill>
                  <a:schemeClr val="tx1">
                    <a:tint val="75000"/>
                  </a:schemeClr>
                </a:solidFill>
              </a:defRPr>
            </a:lvl1pPr>
          </a:lstStyle>
          <a:p>
            <a:pPr defTabSz="914060"/>
            <a:fld id="{52B4CB09-866B-4F70-89CE-CA317D6E0DB8}" type="slidenum">
              <a:rPr lang="en-US" smtClean="0">
                <a:solidFill>
                  <a:prstClr val="black">
                    <a:tint val="75000"/>
                  </a:prstClr>
                </a:solidFill>
              </a:rPr>
              <a:pPr defTabSz="914060"/>
              <a:t>‹#›</a:t>
            </a:fld>
            <a:endParaRPr lang="en-US">
              <a:solidFill>
                <a:prstClr val="black">
                  <a:tint val="75000"/>
                </a:prstClr>
              </a:solidFill>
            </a:endParaRPr>
          </a:p>
        </p:txBody>
      </p:sp>
    </p:spTree>
    <p:extLst>
      <p:ext uri="{BB962C8B-B14F-4D97-AF65-F5344CB8AC3E}">
        <p14:creationId xmlns:p14="http://schemas.microsoft.com/office/powerpoint/2010/main" val="17127507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06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20" indent="-228520" algn="l" defTabSz="91406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58" indent="-228520" algn="l" defTabSz="91406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78" indent="-228520" algn="l" defTabSz="91406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00" indent="-228520" algn="l" defTabSz="9140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623" indent="-228520" algn="l" defTabSz="9140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660" indent="-228520" algn="l" defTabSz="9140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690" indent="-228520" algn="l" defTabSz="9140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720" indent="-228520" algn="l" defTabSz="9140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758" indent="-228520" algn="l" defTabSz="9140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060" rtl="0" eaLnBrk="1" latinLnBrk="0" hangingPunct="1">
        <a:defRPr sz="1900" kern="1200">
          <a:solidFill>
            <a:schemeClr val="tx1"/>
          </a:solidFill>
          <a:latin typeface="+mn-lt"/>
          <a:ea typeface="+mn-ea"/>
          <a:cs typeface="+mn-cs"/>
        </a:defRPr>
      </a:lvl1pPr>
      <a:lvl2pPr marL="457023" algn="l" defTabSz="914060" rtl="0" eaLnBrk="1" latinLnBrk="0" hangingPunct="1">
        <a:defRPr sz="1900" kern="1200">
          <a:solidFill>
            <a:schemeClr val="tx1"/>
          </a:solidFill>
          <a:latin typeface="+mn-lt"/>
          <a:ea typeface="+mn-ea"/>
          <a:cs typeface="+mn-cs"/>
        </a:defRPr>
      </a:lvl2pPr>
      <a:lvl3pPr marL="914060" algn="l" defTabSz="914060" rtl="0" eaLnBrk="1" latinLnBrk="0" hangingPunct="1">
        <a:defRPr sz="1900" kern="1200">
          <a:solidFill>
            <a:schemeClr val="tx1"/>
          </a:solidFill>
          <a:latin typeface="+mn-lt"/>
          <a:ea typeface="+mn-ea"/>
          <a:cs typeface="+mn-cs"/>
        </a:defRPr>
      </a:lvl3pPr>
      <a:lvl4pPr marL="1371090" algn="l" defTabSz="914060" rtl="0" eaLnBrk="1" latinLnBrk="0" hangingPunct="1">
        <a:defRPr sz="1900" kern="1200">
          <a:solidFill>
            <a:schemeClr val="tx1"/>
          </a:solidFill>
          <a:latin typeface="+mn-lt"/>
          <a:ea typeface="+mn-ea"/>
          <a:cs typeface="+mn-cs"/>
        </a:defRPr>
      </a:lvl4pPr>
      <a:lvl5pPr marL="1828120" algn="l" defTabSz="914060" rtl="0" eaLnBrk="1" latinLnBrk="0" hangingPunct="1">
        <a:defRPr sz="1900" kern="1200">
          <a:solidFill>
            <a:schemeClr val="tx1"/>
          </a:solidFill>
          <a:latin typeface="+mn-lt"/>
          <a:ea typeface="+mn-ea"/>
          <a:cs typeface="+mn-cs"/>
        </a:defRPr>
      </a:lvl5pPr>
      <a:lvl6pPr marL="2285158" algn="l" defTabSz="914060" rtl="0" eaLnBrk="1" latinLnBrk="0" hangingPunct="1">
        <a:defRPr sz="1900" kern="1200">
          <a:solidFill>
            <a:schemeClr val="tx1"/>
          </a:solidFill>
          <a:latin typeface="+mn-lt"/>
          <a:ea typeface="+mn-ea"/>
          <a:cs typeface="+mn-cs"/>
        </a:defRPr>
      </a:lvl6pPr>
      <a:lvl7pPr marL="2742178" algn="l" defTabSz="914060" rtl="0" eaLnBrk="1" latinLnBrk="0" hangingPunct="1">
        <a:defRPr sz="1900" kern="1200">
          <a:solidFill>
            <a:schemeClr val="tx1"/>
          </a:solidFill>
          <a:latin typeface="+mn-lt"/>
          <a:ea typeface="+mn-ea"/>
          <a:cs typeface="+mn-cs"/>
        </a:defRPr>
      </a:lvl7pPr>
      <a:lvl8pPr marL="3199200" algn="l" defTabSz="914060" rtl="0" eaLnBrk="1" latinLnBrk="0" hangingPunct="1">
        <a:defRPr sz="1900" kern="1200">
          <a:solidFill>
            <a:schemeClr val="tx1"/>
          </a:solidFill>
          <a:latin typeface="+mn-lt"/>
          <a:ea typeface="+mn-ea"/>
          <a:cs typeface="+mn-cs"/>
        </a:defRPr>
      </a:lvl8pPr>
      <a:lvl9pPr marL="3656223" algn="l" defTabSz="91406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2" tIns="45718" rIns="91292" bIns="45718"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2" tIns="45718" rIns="91292"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extLst>
          </p:cNvPr>
          <p:cNvSpPr>
            <a:spLocks noGrp="1"/>
          </p:cNvSpPr>
          <p:nvPr>
            <p:ph type="dt" sz="half" idx="2"/>
          </p:nvPr>
        </p:nvSpPr>
        <p:spPr>
          <a:xfrm>
            <a:off x="838200" y="6356351"/>
            <a:ext cx="2743200" cy="366183"/>
          </a:xfrm>
          <a:prstGeom prst="rect">
            <a:avLst/>
          </a:prstGeom>
        </p:spPr>
        <p:txBody>
          <a:bodyPr vert="horz" wrap="square" lIns="91292" tIns="45718" rIns="91292" bIns="45718" numCol="1" anchor="ctr" anchorCtr="0" compatLnSpc="1">
            <a:prstTxWarp prst="textNoShape">
              <a:avLst/>
            </a:prstTxWarp>
          </a:bodyPr>
          <a:lstStyle>
            <a:lvl1pPr defTabSz="912261" eaLnBrk="1" hangingPunct="1">
              <a:defRPr sz="1200">
                <a:solidFill>
                  <a:srgbClr val="898989"/>
                </a:solidFill>
              </a:defRPr>
            </a:lvl1pPr>
          </a:lstStyle>
          <a:p>
            <a:pPr fontAlgn="base">
              <a:spcBef>
                <a:spcPct val="0"/>
              </a:spcBef>
              <a:spcAft>
                <a:spcPct val="0"/>
              </a:spcAft>
            </a:pPr>
            <a:fld id="{F153BEA5-4877-4612-94F0-953AD8377C18}" type="datetimeFigureOut">
              <a:rPr lang="en-US" altLang="en-US" smtClean="0">
                <a:cs typeface="Arial" pitchFamily="34" charset="0"/>
              </a:rPr>
              <a:pPr fontAlgn="base">
                <a:spcBef>
                  <a:spcPct val="0"/>
                </a:spcBef>
                <a:spcAft>
                  <a:spcPct val="0"/>
                </a:spcAft>
              </a:pPr>
              <a:t>10/13/2024</a:t>
            </a:fld>
            <a:endParaRPr lang="en-US" altLang="en-US" smtClean="0">
              <a:cs typeface="Arial" pitchFamily="34" charset="0"/>
            </a:endParaRPr>
          </a:p>
        </p:txBody>
      </p:sp>
      <p:sp>
        <p:nvSpPr>
          <p:cNvPr id="5" name="Footer Placeholder 4">
            <a:extLst>
              <a:ext uri="{FF2B5EF4-FFF2-40B4-BE49-F238E27FC236}"/>
            </a:extLst>
          </p:cNvPr>
          <p:cNvSpPr>
            <a:spLocks noGrp="1"/>
          </p:cNvSpPr>
          <p:nvPr>
            <p:ph type="ftr" sz="quarter" idx="3"/>
          </p:nvPr>
        </p:nvSpPr>
        <p:spPr>
          <a:xfrm>
            <a:off x="4038600" y="6356351"/>
            <a:ext cx="4114800" cy="366183"/>
          </a:xfrm>
          <a:prstGeom prst="rect">
            <a:avLst/>
          </a:prstGeom>
        </p:spPr>
        <p:txBody>
          <a:bodyPr vert="horz" wrap="square" lIns="91292" tIns="45718" rIns="91292" bIns="45718" numCol="1" anchor="ctr" anchorCtr="0" compatLnSpc="1">
            <a:prstTxWarp prst="textNoShape">
              <a:avLst/>
            </a:prstTxWarp>
          </a:bodyPr>
          <a:lstStyle>
            <a:lvl1pPr algn="ctr" defTabSz="912261" eaLnBrk="1" hangingPunct="1">
              <a:defRPr sz="1200">
                <a:solidFill>
                  <a:srgbClr val="898989"/>
                </a:solidFill>
              </a:defRPr>
            </a:lvl1pPr>
          </a:lstStyle>
          <a:p>
            <a:pPr fontAlgn="base">
              <a:spcBef>
                <a:spcPct val="0"/>
              </a:spcBef>
              <a:spcAft>
                <a:spcPct val="0"/>
              </a:spcAft>
            </a:pPr>
            <a:endParaRPr lang="en-US" altLang="en-US" smtClean="0">
              <a:cs typeface="Arial" pitchFamily="34" charset="0"/>
            </a:endParaRPr>
          </a:p>
        </p:txBody>
      </p:sp>
      <p:sp>
        <p:nvSpPr>
          <p:cNvPr id="6" name="Slide Number Placeholder 5">
            <a:extLst>
              <a:ext uri="{FF2B5EF4-FFF2-40B4-BE49-F238E27FC236}"/>
            </a:extLst>
          </p:cNvPr>
          <p:cNvSpPr>
            <a:spLocks noGrp="1"/>
          </p:cNvSpPr>
          <p:nvPr>
            <p:ph type="sldNum" sz="quarter" idx="4"/>
          </p:nvPr>
        </p:nvSpPr>
        <p:spPr>
          <a:xfrm>
            <a:off x="8610600" y="6356351"/>
            <a:ext cx="2743200" cy="366183"/>
          </a:xfrm>
          <a:prstGeom prst="rect">
            <a:avLst/>
          </a:prstGeom>
        </p:spPr>
        <p:txBody>
          <a:bodyPr vert="horz" wrap="square" lIns="91292" tIns="45718" rIns="91292" bIns="45718" numCol="1" anchor="ctr" anchorCtr="0" compatLnSpc="1">
            <a:prstTxWarp prst="textNoShape">
              <a:avLst/>
            </a:prstTxWarp>
          </a:bodyPr>
          <a:lstStyle>
            <a:lvl1pPr algn="r" defTabSz="912261" eaLnBrk="1" hangingPunct="1">
              <a:defRPr sz="1200">
                <a:solidFill>
                  <a:srgbClr val="898989"/>
                </a:solidFill>
              </a:defRPr>
            </a:lvl1pPr>
          </a:lstStyle>
          <a:p>
            <a:pPr fontAlgn="base">
              <a:spcBef>
                <a:spcPct val="0"/>
              </a:spcBef>
              <a:spcAft>
                <a:spcPct val="0"/>
              </a:spcAft>
            </a:pPr>
            <a:fld id="{138436D3-A072-4281-9B77-107F46F03D6A}" type="slidenum">
              <a:rPr lang="en-US" altLang="en-US" smtClean="0">
                <a:cs typeface="Arial" pitchFamily="34" charset="0"/>
              </a:rPr>
              <a:pPr fontAlgn="base">
                <a:spcBef>
                  <a:spcPct val="0"/>
                </a:spcBef>
                <a:spcAft>
                  <a:spcPct val="0"/>
                </a:spcAft>
              </a:pPr>
              <a:t>‹#›</a:t>
            </a:fld>
            <a:endParaRPr lang="en-US" altLang="en-US" smtClean="0">
              <a:cs typeface="Arial" pitchFamily="34" charset="0"/>
            </a:endParaRPr>
          </a:p>
        </p:txBody>
      </p:sp>
    </p:spTree>
    <p:extLst>
      <p:ext uri="{BB962C8B-B14F-4D97-AF65-F5344CB8AC3E}">
        <p14:creationId xmlns:p14="http://schemas.microsoft.com/office/powerpoint/2010/main" val="3285903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2261"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61" rtl="0" eaLnBrk="0" fontAlgn="base" hangingPunct="0">
        <a:lnSpc>
          <a:spcPct val="90000"/>
        </a:lnSpc>
        <a:spcBef>
          <a:spcPct val="0"/>
        </a:spcBef>
        <a:spcAft>
          <a:spcPct val="0"/>
        </a:spcAft>
        <a:defRPr sz="4400">
          <a:solidFill>
            <a:schemeClr val="tx1"/>
          </a:solidFill>
          <a:latin typeface="Calibri Light" pitchFamily="34" charset="0"/>
        </a:defRPr>
      </a:lvl2pPr>
      <a:lvl3pPr algn="l" defTabSz="912261" rtl="0" eaLnBrk="0" fontAlgn="base" hangingPunct="0">
        <a:lnSpc>
          <a:spcPct val="90000"/>
        </a:lnSpc>
        <a:spcBef>
          <a:spcPct val="0"/>
        </a:spcBef>
        <a:spcAft>
          <a:spcPct val="0"/>
        </a:spcAft>
        <a:defRPr sz="4400">
          <a:solidFill>
            <a:schemeClr val="tx1"/>
          </a:solidFill>
          <a:latin typeface="Calibri Light" pitchFamily="34" charset="0"/>
        </a:defRPr>
      </a:lvl3pPr>
      <a:lvl4pPr algn="l" defTabSz="912261" rtl="0" eaLnBrk="0" fontAlgn="base" hangingPunct="0">
        <a:lnSpc>
          <a:spcPct val="90000"/>
        </a:lnSpc>
        <a:spcBef>
          <a:spcPct val="0"/>
        </a:spcBef>
        <a:spcAft>
          <a:spcPct val="0"/>
        </a:spcAft>
        <a:defRPr sz="4400">
          <a:solidFill>
            <a:schemeClr val="tx1"/>
          </a:solidFill>
          <a:latin typeface="Calibri Light" pitchFamily="34" charset="0"/>
        </a:defRPr>
      </a:lvl4pPr>
      <a:lvl5pPr algn="l" defTabSz="912261" rtl="0" eaLnBrk="0" fontAlgn="base" hangingPunct="0">
        <a:lnSpc>
          <a:spcPct val="90000"/>
        </a:lnSpc>
        <a:spcBef>
          <a:spcPct val="0"/>
        </a:spcBef>
        <a:spcAft>
          <a:spcPct val="0"/>
        </a:spcAft>
        <a:defRPr sz="4400">
          <a:solidFill>
            <a:schemeClr val="tx1"/>
          </a:solidFill>
          <a:latin typeface="Calibri Light" pitchFamily="34" charset="0"/>
        </a:defRPr>
      </a:lvl5pPr>
      <a:lvl6pPr marL="609585" algn="l" defTabSz="912261" rtl="0" fontAlgn="base">
        <a:lnSpc>
          <a:spcPct val="90000"/>
        </a:lnSpc>
        <a:spcBef>
          <a:spcPct val="0"/>
        </a:spcBef>
        <a:spcAft>
          <a:spcPct val="0"/>
        </a:spcAft>
        <a:defRPr sz="4400">
          <a:solidFill>
            <a:schemeClr val="tx1"/>
          </a:solidFill>
          <a:latin typeface="Calibri Light" pitchFamily="34" charset="0"/>
        </a:defRPr>
      </a:lvl6pPr>
      <a:lvl7pPr marL="1219170" algn="l" defTabSz="912261" rtl="0" fontAlgn="base">
        <a:lnSpc>
          <a:spcPct val="90000"/>
        </a:lnSpc>
        <a:spcBef>
          <a:spcPct val="0"/>
        </a:spcBef>
        <a:spcAft>
          <a:spcPct val="0"/>
        </a:spcAft>
        <a:defRPr sz="4400">
          <a:solidFill>
            <a:schemeClr val="tx1"/>
          </a:solidFill>
          <a:latin typeface="Calibri Light" pitchFamily="34" charset="0"/>
        </a:defRPr>
      </a:lvl7pPr>
      <a:lvl8pPr marL="1828754" algn="l" defTabSz="912261" rtl="0" fontAlgn="base">
        <a:lnSpc>
          <a:spcPct val="90000"/>
        </a:lnSpc>
        <a:spcBef>
          <a:spcPct val="0"/>
        </a:spcBef>
        <a:spcAft>
          <a:spcPct val="0"/>
        </a:spcAft>
        <a:defRPr sz="4400">
          <a:solidFill>
            <a:schemeClr val="tx1"/>
          </a:solidFill>
          <a:latin typeface="Calibri Light" pitchFamily="34" charset="0"/>
        </a:defRPr>
      </a:lvl8pPr>
      <a:lvl9pPr marL="2438339" algn="l" defTabSz="912261" rtl="0" fontAlgn="base">
        <a:lnSpc>
          <a:spcPct val="90000"/>
        </a:lnSpc>
        <a:spcBef>
          <a:spcPct val="0"/>
        </a:spcBef>
        <a:spcAft>
          <a:spcPct val="0"/>
        </a:spcAft>
        <a:defRPr sz="4400">
          <a:solidFill>
            <a:schemeClr val="tx1"/>
          </a:solidFill>
          <a:latin typeface="Calibri Light" pitchFamily="34" charset="0"/>
        </a:defRPr>
      </a:lvl9pPr>
    </p:titleStyle>
    <p:bodyStyle>
      <a:lvl1pPr marL="226478" indent="-226478" algn="l" defTabSz="912261"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3667" indent="-226478" algn="l" defTabSz="912261"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2pPr>
      <a:lvl3pPr marL="1140855" indent="-226478" algn="l" defTabSz="912261"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5927" indent="-226478" algn="l" defTabSz="912261" rtl="0" eaLnBrk="0" fontAlgn="base" hangingPunct="0">
        <a:lnSpc>
          <a:spcPct val="90000"/>
        </a:lnSpc>
        <a:spcBef>
          <a:spcPts val="500"/>
        </a:spcBef>
        <a:spcAft>
          <a:spcPct val="0"/>
        </a:spcAft>
        <a:buFont typeface="Arial" pitchFamily="34" charset="0"/>
        <a:buChar char="•"/>
        <a:defRPr sz="1900" kern="1200">
          <a:solidFill>
            <a:schemeClr val="tx1"/>
          </a:solidFill>
          <a:latin typeface="+mn-lt"/>
          <a:ea typeface="+mn-ea"/>
          <a:cs typeface="+mn-cs"/>
        </a:defRPr>
      </a:lvl4pPr>
      <a:lvl5pPr marL="2053115" indent="-226478" algn="l" defTabSz="912261" rtl="0" eaLnBrk="0" fontAlgn="base" hangingPunct="0">
        <a:lnSpc>
          <a:spcPct val="90000"/>
        </a:lnSpc>
        <a:spcBef>
          <a:spcPts val="500"/>
        </a:spcBef>
        <a:spcAft>
          <a:spcPct val="0"/>
        </a:spcAft>
        <a:buFont typeface="Arial" pitchFamily="34" charset="0"/>
        <a:buChar char="•"/>
        <a:defRPr sz="1900" kern="1200">
          <a:solidFill>
            <a:schemeClr val="tx1"/>
          </a:solidFill>
          <a:latin typeface="+mn-lt"/>
          <a:ea typeface="+mn-ea"/>
          <a:cs typeface="+mn-cs"/>
        </a:defRPr>
      </a:lvl5pPr>
      <a:lvl6pPr marL="2509963" indent="-228205" algn="l" defTabSz="91272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325" indent="-228205" algn="l" defTabSz="91272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685" indent="-228205" algn="l" defTabSz="91272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094" indent="-228205" algn="l" defTabSz="91272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723" rtl="0" eaLnBrk="1" latinLnBrk="0" hangingPunct="1">
        <a:defRPr sz="1900" kern="1200">
          <a:solidFill>
            <a:schemeClr val="tx1"/>
          </a:solidFill>
          <a:latin typeface="+mn-lt"/>
          <a:ea typeface="+mn-ea"/>
          <a:cs typeface="+mn-cs"/>
        </a:defRPr>
      </a:lvl1pPr>
      <a:lvl2pPr marL="456315" algn="l" defTabSz="912723" rtl="0" eaLnBrk="1" latinLnBrk="0" hangingPunct="1">
        <a:defRPr sz="1900" kern="1200">
          <a:solidFill>
            <a:schemeClr val="tx1"/>
          </a:solidFill>
          <a:latin typeface="+mn-lt"/>
          <a:ea typeface="+mn-ea"/>
          <a:cs typeface="+mn-cs"/>
        </a:defRPr>
      </a:lvl2pPr>
      <a:lvl3pPr marL="912723" algn="l" defTabSz="912723" rtl="0" eaLnBrk="1" latinLnBrk="0" hangingPunct="1">
        <a:defRPr sz="1900" kern="1200">
          <a:solidFill>
            <a:schemeClr val="tx1"/>
          </a:solidFill>
          <a:latin typeface="+mn-lt"/>
          <a:ea typeface="+mn-ea"/>
          <a:cs typeface="+mn-cs"/>
        </a:defRPr>
      </a:lvl3pPr>
      <a:lvl4pPr marL="1369084" algn="l" defTabSz="912723" rtl="0" eaLnBrk="1" latinLnBrk="0" hangingPunct="1">
        <a:defRPr sz="1900" kern="1200">
          <a:solidFill>
            <a:schemeClr val="tx1"/>
          </a:solidFill>
          <a:latin typeface="+mn-lt"/>
          <a:ea typeface="+mn-ea"/>
          <a:cs typeface="+mn-cs"/>
        </a:defRPr>
      </a:lvl4pPr>
      <a:lvl5pPr marL="1825445" algn="l" defTabSz="912723" rtl="0" eaLnBrk="1" latinLnBrk="0" hangingPunct="1">
        <a:defRPr sz="1900" kern="1200">
          <a:solidFill>
            <a:schemeClr val="tx1"/>
          </a:solidFill>
          <a:latin typeface="+mn-lt"/>
          <a:ea typeface="+mn-ea"/>
          <a:cs typeface="+mn-cs"/>
        </a:defRPr>
      </a:lvl5pPr>
      <a:lvl6pPr marL="2281854" algn="l" defTabSz="912723" rtl="0" eaLnBrk="1" latinLnBrk="0" hangingPunct="1">
        <a:defRPr sz="1900" kern="1200">
          <a:solidFill>
            <a:schemeClr val="tx1"/>
          </a:solidFill>
          <a:latin typeface="+mn-lt"/>
          <a:ea typeface="+mn-ea"/>
          <a:cs typeface="+mn-cs"/>
        </a:defRPr>
      </a:lvl6pPr>
      <a:lvl7pPr marL="2738166" algn="l" defTabSz="912723" rtl="0" eaLnBrk="1" latinLnBrk="0" hangingPunct="1">
        <a:defRPr sz="1900" kern="1200">
          <a:solidFill>
            <a:schemeClr val="tx1"/>
          </a:solidFill>
          <a:latin typeface="+mn-lt"/>
          <a:ea typeface="+mn-ea"/>
          <a:cs typeface="+mn-cs"/>
        </a:defRPr>
      </a:lvl7pPr>
      <a:lvl8pPr marL="3194480" algn="l" defTabSz="912723" rtl="0" eaLnBrk="1" latinLnBrk="0" hangingPunct="1">
        <a:defRPr sz="1900" kern="1200">
          <a:solidFill>
            <a:schemeClr val="tx1"/>
          </a:solidFill>
          <a:latin typeface="+mn-lt"/>
          <a:ea typeface="+mn-ea"/>
          <a:cs typeface="+mn-cs"/>
        </a:defRPr>
      </a:lvl8pPr>
      <a:lvl9pPr marL="3650795" algn="l" defTabSz="91272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8.mp3"/><Relationship Id="rId18" Type="http://schemas.openxmlformats.org/officeDocument/2006/relationships/notesSlide" Target="../notesSlides/notesSlide9.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slideLayout" Target="../slideLayouts/slideLayout2.xml"/><Relationship Id="rId2" Type="http://schemas.openxmlformats.org/officeDocument/2006/relationships/audio" Target="../media/media1.mp3"/><Relationship Id="rId16" Type="http://schemas.openxmlformats.org/officeDocument/2006/relationships/audio" Target="../media/media7.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microsoft.com/office/2007/relationships/media" Target="../media/media7.mp3"/><Relationship Id="rId10" Type="http://schemas.openxmlformats.org/officeDocument/2006/relationships/audio" Target="../media/media5.mp3"/><Relationship Id="rId19" Type="http://schemas.openxmlformats.org/officeDocument/2006/relationships/image" Target="../media/image5.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8.mp3"/></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audio" Target="../media/media12.mp3"/><Relationship Id="rId13" Type="http://schemas.microsoft.com/office/2007/relationships/media" Target="../media/media15.mp3"/><Relationship Id="rId18" Type="http://schemas.openxmlformats.org/officeDocument/2006/relationships/notesSlide" Target="../notesSlides/notesSlide15.xml"/><Relationship Id="rId3" Type="http://schemas.microsoft.com/office/2007/relationships/media" Target="../media/media10.mp3"/><Relationship Id="rId21" Type="http://schemas.openxmlformats.org/officeDocument/2006/relationships/image" Target="../media/image30.png"/><Relationship Id="rId7" Type="http://schemas.microsoft.com/office/2007/relationships/media" Target="../media/media12.mp3"/><Relationship Id="rId12" Type="http://schemas.openxmlformats.org/officeDocument/2006/relationships/audio" Target="../media/media14.mp3"/><Relationship Id="rId17" Type="http://schemas.openxmlformats.org/officeDocument/2006/relationships/slideLayout" Target="../slideLayouts/slideLayout2.xml"/><Relationship Id="rId2" Type="http://schemas.openxmlformats.org/officeDocument/2006/relationships/audio" Target="../media/media9.mp3"/><Relationship Id="rId16" Type="http://schemas.openxmlformats.org/officeDocument/2006/relationships/audio" Target="../media/media16.mp3"/><Relationship Id="rId20" Type="http://schemas.openxmlformats.org/officeDocument/2006/relationships/image" Target="../media/image29.png"/><Relationship Id="rId1" Type="http://schemas.microsoft.com/office/2007/relationships/media" Target="../media/media9.mp3"/><Relationship Id="rId6" Type="http://schemas.openxmlformats.org/officeDocument/2006/relationships/audio" Target="../media/media11.mp3"/><Relationship Id="rId11" Type="http://schemas.microsoft.com/office/2007/relationships/media" Target="../media/media14.mp3"/><Relationship Id="rId5" Type="http://schemas.microsoft.com/office/2007/relationships/media" Target="../media/media11.mp3"/><Relationship Id="rId15" Type="http://schemas.microsoft.com/office/2007/relationships/media" Target="../media/media16.mp3"/><Relationship Id="rId10" Type="http://schemas.openxmlformats.org/officeDocument/2006/relationships/audio" Target="../media/media13.mp3"/><Relationship Id="rId19" Type="http://schemas.openxmlformats.org/officeDocument/2006/relationships/image" Target="../media/image28.png"/><Relationship Id="rId4" Type="http://schemas.openxmlformats.org/officeDocument/2006/relationships/audio" Target="../media/media10.mp3"/><Relationship Id="rId9" Type="http://schemas.microsoft.com/office/2007/relationships/media" Target="../media/media13.mp3"/><Relationship Id="rId14" Type="http://schemas.openxmlformats.org/officeDocument/2006/relationships/audio" Target="../media/media15.mp3"/></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31.jpeg"/><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074" name="Picture 13" descr="photo-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016"/>
            <a:ext cx="744488" cy="335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4" descr="photo-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 y="6299492"/>
            <a:ext cx="5079457" cy="55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5" descr="photo-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7633" y="304268"/>
            <a:ext cx="744487" cy="335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6" descr="photo-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646" y="0"/>
            <a:ext cx="5079457" cy="55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Oval 17"/>
          <p:cNvSpPr>
            <a:spLocks noChangeArrowheads="1"/>
          </p:cNvSpPr>
          <p:nvPr/>
        </p:nvSpPr>
        <p:spPr bwMode="auto">
          <a:xfrm flipV="1">
            <a:off x="3" y="457100"/>
            <a:ext cx="1218548" cy="1067069"/>
          </a:xfrm>
          <a:prstGeom prst="ellipse">
            <a:avLst/>
          </a:prstGeom>
          <a:solidFill>
            <a:srgbClr val="A790C2">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66" name="Oval 18"/>
          <p:cNvSpPr>
            <a:spLocks noChangeArrowheads="1"/>
          </p:cNvSpPr>
          <p:nvPr/>
        </p:nvSpPr>
        <p:spPr bwMode="auto">
          <a:xfrm>
            <a:off x="107" y="1295621"/>
            <a:ext cx="1016543" cy="609971"/>
          </a:xfrm>
          <a:prstGeom prst="ellipse">
            <a:avLst/>
          </a:prstGeom>
          <a:solidFill>
            <a:srgbClr val="CC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67" name="Oval 19"/>
          <p:cNvSpPr>
            <a:spLocks noChangeArrowheads="1"/>
          </p:cNvSpPr>
          <p:nvPr/>
        </p:nvSpPr>
        <p:spPr bwMode="auto">
          <a:xfrm flipV="1">
            <a:off x="11" y="1828499"/>
            <a:ext cx="1829452" cy="1599847"/>
          </a:xfrm>
          <a:prstGeom prst="ellipse">
            <a:avLst/>
          </a:prstGeom>
          <a:solidFill>
            <a:srgbClr val="99CCFF">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68" name="Oval 20"/>
          <p:cNvSpPr>
            <a:spLocks noChangeArrowheads="1"/>
          </p:cNvSpPr>
          <p:nvPr/>
        </p:nvSpPr>
        <p:spPr bwMode="auto">
          <a:xfrm>
            <a:off x="2947031" y="5715354"/>
            <a:ext cx="1218548" cy="914199"/>
          </a:xfrm>
          <a:prstGeom prst="ellipse">
            <a:avLst/>
          </a:prstGeom>
          <a:solidFill>
            <a:srgbClr val="CCFF99">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0" name="Oval 22"/>
          <p:cNvSpPr>
            <a:spLocks noChangeArrowheads="1"/>
          </p:cNvSpPr>
          <p:nvPr/>
        </p:nvSpPr>
        <p:spPr bwMode="auto">
          <a:xfrm>
            <a:off x="1321299" y="5105386"/>
            <a:ext cx="1827823" cy="1371297"/>
          </a:xfrm>
          <a:prstGeom prst="ellipse">
            <a:avLst/>
          </a:prstGeom>
          <a:solidFill>
            <a:srgbClr val="99CCFF">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1" name="Oval 23"/>
          <p:cNvSpPr>
            <a:spLocks noChangeArrowheads="1"/>
          </p:cNvSpPr>
          <p:nvPr/>
        </p:nvSpPr>
        <p:spPr bwMode="auto">
          <a:xfrm>
            <a:off x="6604274" y="6096673"/>
            <a:ext cx="1218548" cy="761328"/>
          </a:xfrm>
          <a:prstGeom prst="ellipse">
            <a:avLst/>
          </a:prstGeom>
          <a:solidFill>
            <a:srgbClr val="0000C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2" name="Oval 24"/>
          <p:cNvSpPr>
            <a:spLocks noChangeArrowheads="1"/>
          </p:cNvSpPr>
          <p:nvPr/>
        </p:nvSpPr>
        <p:spPr bwMode="auto">
          <a:xfrm>
            <a:off x="10973487" y="4572607"/>
            <a:ext cx="1218548" cy="761327"/>
          </a:xfrm>
          <a:prstGeom prst="ellipse">
            <a:avLst/>
          </a:prstGeom>
          <a:solidFill>
            <a:srgbClr val="0000C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3" name="Oval 25"/>
          <p:cNvSpPr>
            <a:spLocks noChangeArrowheads="1"/>
          </p:cNvSpPr>
          <p:nvPr/>
        </p:nvSpPr>
        <p:spPr bwMode="auto">
          <a:xfrm>
            <a:off x="7925453" y="6248031"/>
            <a:ext cx="609275" cy="534292"/>
          </a:xfrm>
          <a:prstGeom prst="ellipse">
            <a:avLst/>
          </a:prstGeom>
          <a:solidFill>
            <a:srgbClr val="0000C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4" name="Oval 26"/>
          <p:cNvSpPr>
            <a:spLocks noChangeArrowheads="1"/>
          </p:cNvSpPr>
          <p:nvPr/>
        </p:nvSpPr>
        <p:spPr bwMode="auto">
          <a:xfrm>
            <a:off x="8635758" y="6172353"/>
            <a:ext cx="812908" cy="609971"/>
          </a:xfrm>
          <a:prstGeom prst="ellipse">
            <a:avLst/>
          </a:prstGeom>
          <a:solidFill>
            <a:srgbClr val="80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5" name="Oval 27"/>
          <p:cNvSpPr>
            <a:spLocks noChangeArrowheads="1"/>
          </p:cNvSpPr>
          <p:nvPr/>
        </p:nvSpPr>
        <p:spPr bwMode="auto">
          <a:xfrm>
            <a:off x="405743" y="5943903"/>
            <a:ext cx="1220177" cy="914199"/>
          </a:xfrm>
          <a:prstGeom prst="ellipse">
            <a:avLst/>
          </a:prstGeom>
          <a:solidFill>
            <a:srgbClr val="EBFB57">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6" name="Oval 28"/>
          <p:cNvSpPr>
            <a:spLocks noChangeArrowheads="1"/>
          </p:cNvSpPr>
          <p:nvPr/>
        </p:nvSpPr>
        <p:spPr bwMode="auto">
          <a:xfrm>
            <a:off x="10973487" y="5943903"/>
            <a:ext cx="1218548" cy="914199"/>
          </a:xfrm>
          <a:prstGeom prst="ellipse">
            <a:avLst/>
          </a:prstGeom>
          <a:solidFill>
            <a:srgbClr val="EBFB57">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7" name="Oval 29"/>
          <p:cNvSpPr>
            <a:spLocks noChangeArrowheads="1"/>
          </p:cNvSpPr>
          <p:nvPr/>
        </p:nvSpPr>
        <p:spPr bwMode="auto">
          <a:xfrm>
            <a:off x="10973487" y="5638163"/>
            <a:ext cx="1218548" cy="915711"/>
          </a:xfrm>
          <a:prstGeom prst="ellipse">
            <a:avLst/>
          </a:prstGeom>
          <a:solidFill>
            <a:srgbClr val="0000C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8" name="Oval 30"/>
          <p:cNvSpPr>
            <a:spLocks noChangeArrowheads="1"/>
          </p:cNvSpPr>
          <p:nvPr/>
        </p:nvSpPr>
        <p:spPr bwMode="auto">
          <a:xfrm>
            <a:off x="10973487" y="5181065"/>
            <a:ext cx="1218548" cy="915711"/>
          </a:xfrm>
          <a:prstGeom prst="ellipse">
            <a:avLst/>
          </a:prstGeom>
          <a:solidFill>
            <a:srgbClr val="EBFB57">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79" name="Oval 31"/>
          <p:cNvSpPr>
            <a:spLocks noChangeArrowheads="1"/>
          </p:cNvSpPr>
          <p:nvPr/>
        </p:nvSpPr>
        <p:spPr bwMode="auto">
          <a:xfrm>
            <a:off x="9956908" y="6248131"/>
            <a:ext cx="508272" cy="305743"/>
          </a:xfrm>
          <a:prstGeom prst="ellipse">
            <a:avLst/>
          </a:prstGeom>
          <a:solidFill>
            <a:srgbClr val="A790C2">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80" name="Oval 32"/>
          <p:cNvSpPr>
            <a:spLocks noChangeArrowheads="1"/>
          </p:cNvSpPr>
          <p:nvPr/>
        </p:nvSpPr>
        <p:spPr bwMode="auto">
          <a:xfrm>
            <a:off x="5690361" y="6553772"/>
            <a:ext cx="506643" cy="304229"/>
          </a:xfrm>
          <a:prstGeom prst="ellipse">
            <a:avLst/>
          </a:prstGeom>
          <a:solidFill>
            <a:srgbClr val="E7F55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081" name="Oval 33"/>
          <p:cNvSpPr>
            <a:spLocks noChangeArrowheads="1"/>
          </p:cNvSpPr>
          <p:nvPr/>
        </p:nvSpPr>
        <p:spPr bwMode="auto">
          <a:xfrm>
            <a:off x="4673817" y="6400903"/>
            <a:ext cx="508272" cy="304228"/>
          </a:xfrm>
          <a:prstGeom prst="ellipse">
            <a:avLst/>
          </a:prstGeom>
          <a:solidFill>
            <a:srgbClr val="A790C2">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8813" tIns="54408" rIns="108813" bIns="54408" anchor="ctr"/>
          <a:lstStyle/>
          <a:p>
            <a:pPr defTabSz="912927"/>
            <a:endParaRPr lang="vi-VN">
              <a:solidFill>
                <a:prstClr val="black"/>
              </a:solidFill>
            </a:endParaRPr>
          </a:p>
        </p:txBody>
      </p:sp>
      <p:sp>
        <p:nvSpPr>
          <p:cNvPr id="2" name="TextBox 1"/>
          <p:cNvSpPr txBox="1"/>
          <p:nvPr/>
        </p:nvSpPr>
        <p:spPr>
          <a:xfrm>
            <a:off x="1117665" y="1981288"/>
            <a:ext cx="9652271" cy="1710341"/>
          </a:xfrm>
          <a:prstGeom prst="rect">
            <a:avLst/>
          </a:prstGeom>
          <a:noFill/>
        </p:spPr>
        <p:txBody>
          <a:bodyPr lIns="108813" tIns="54408" rIns="108813" bIns="54408">
            <a:spAutoFit/>
          </a:bodyPr>
          <a:lstStyle/>
          <a:p>
            <a:pPr algn="ctr" defTabSz="912927">
              <a:defRPr/>
            </a:pPr>
            <a:r>
              <a:rPr lang="en-US" sz="6000" b="1" dirty="0">
                <a:solidFill>
                  <a:prstClr val="black"/>
                </a:solidFill>
                <a:latin typeface="Segoe Script" pitchFamily="34" charset="0"/>
              </a:rPr>
              <a:t>UNIT 3:MY FRIENDS</a:t>
            </a:r>
            <a:endParaRPr lang="vi-VN" sz="6000" b="1" dirty="0">
              <a:solidFill>
                <a:prstClr val="black"/>
              </a:solidFill>
              <a:latin typeface="Segoe Script" pitchFamily="34" charset="0"/>
            </a:endParaRPr>
          </a:p>
          <a:p>
            <a:pPr algn="ctr" defTabSz="912927">
              <a:defRPr/>
            </a:pPr>
            <a:r>
              <a:rPr lang="vi-VN" sz="4400" dirty="0">
                <a:solidFill>
                  <a:srgbClr val="C00000"/>
                </a:solidFill>
                <a:effectLst>
                  <a:outerShdw blurRad="38100" dist="38100" dir="2700000" algn="tl">
                    <a:srgbClr val="000000">
                      <a:alpha val="43137"/>
                    </a:srgbClr>
                  </a:outerShdw>
                </a:effectLst>
                <a:cs typeface="Times New Roman" pitchFamily="18" charset="0"/>
              </a:rPr>
              <a:t>LESSON 2: A CLOSER LOOK 1</a:t>
            </a:r>
            <a:endParaRPr lang="en-US" sz="44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780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grpId="0" nodeType="afterEffect">
                                  <p:stCondLst>
                                    <p:cond delay="0"/>
                                  </p:stCondLst>
                                  <p:childTnLst>
                                    <p:animClr clrSpc="hsl" dir="cw">
                                      <p:cBhvr override="childStyle">
                                        <p:cTn id="6" dur="500" fill="hold"/>
                                        <p:tgtEl>
                                          <p:spTgt spid="2065"/>
                                        </p:tgtEl>
                                        <p:attrNameLst>
                                          <p:attrName>style.color</p:attrName>
                                        </p:attrNameLst>
                                      </p:cBhvr>
                                      <p:by>
                                        <p:hsl h="10842353" s="0" l="0"/>
                                      </p:by>
                                    </p:animClr>
                                    <p:animClr clrSpc="hsl" dir="cw">
                                      <p:cBhvr>
                                        <p:cTn id="7" dur="500" fill="hold"/>
                                        <p:tgtEl>
                                          <p:spTgt spid="2065"/>
                                        </p:tgtEl>
                                        <p:attrNameLst>
                                          <p:attrName>fillcolor</p:attrName>
                                        </p:attrNameLst>
                                      </p:cBhvr>
                                      <p:by>
                                        <p:hsl h="10842353" s="0" l="0"/>
                                      </p:by>
                                    </p:animClr>
                                    <p:animClr clrSpc="hsl" dir="cw">
                                      <p:cBhvr>
                                        <p:cTn id="8" dur="500" fill="hold"/>
                                        <p:tgtEl>
                                          <p:spTgt spid="2065"/>
                                        </p:tgtEl>
                                        <p:attrNameLst>
                                          <p:attrName>stroke.color</p:attrName>
                                        </p:attrNameLst>
                                      </p:cBhvr>
                                      <p:by>
                                        <p:hsl h="10842353" s="0" l="0"/>
                                      </p:by>
                                    </p:animClr>
                                    <p:set>
                                      <p:cBhvr>
                                        <p:cTn id="9" dur="500" fill="hold"/>
                                        <p:tgtEl>
                                          <p:spTgt spid="2065"/>
                                        </p:tgtEl>
                                        <p:attrNameLst>
                                          <p:attrName>fill.type</p:attrName>
                                        </p:attrNameLst>
                                      </p:cBhvr>
                                      <p:to>
                                        <p:strVal val="solid"/>
                                      </p:to>
                                    </p:set>
                                  </p:childTnLst>
                                </p:cTn>
                              </p:par>
                              <p:par>
                                <p:cTn id="10" presetID="6" presetClass="emph" presetSubtype="0" repeatCount="indefinite" accel="50000" decel="50000" autoRev="1" fill="hold" grpId="0" nodeType="withEffect">
                                  <p:stCondLst>
                                    <p:cond delay="0"/>
                                  </p:stCondLst>
                                  <p:childTnLst>
                                    <p:animScale>
                                      <p:cBhvr>
                                        <p:cTn id="11" dur="500" fill="hold"/>
                                        <p:tgtEl>
                                          <p:spTgt spid="2066"/>
                                        </p:tgtEl>
                                      </p:cBhvr>
                                      <p:by x="150000" y="150000"/>
                                    </p:animScale>
                                  </p:childTnLst>
                                </p:cTn>
                              </p:par>
                              <p:par>
                                <p:cTn id="12" presetID="30" presetClass="emph" presetSubtype="0" repeatCount="indefinite" fill="hold" grpId="1" nodeType="withEffect">
                                  <p:stCondLst>
                                    <p:cond delay="0"/>
                                  </p:stCondLst>
                                  <p:childTnLst>
                                    <p:animClr clrSpc="hsl" dir="cw">
                                      <p:cBhvr override="childStyle">
                                        <p:cTn id="13" dur="500" fill="hold"/>
                                        <p:tgtEl>
                                          <p:spTgt spid="2066"/>
                                        </p:tgtEl>
                                        <p:attrNameLst>
                                          <p:attrName>style.color</p:attrName>
                                        </p:attrNameLst>
                                      </p:cBhvr>
                                      <p:by>
                                        <p:hsl h="0" s="12549" l="25098"/>
                                      </p:by>
                                    </p:animClr>
                                    <p:animClr clrSpc="hsl" dir="cw">
                                      <p:cBhvr>
                                        <p:cTn id="14" dur="500" fill="hold"/>
                                        <p:tgtEl>
                                          <p:spTgt spid="2066"/>
                                        </p:tgtEl>
                                        <p:attrNameLst>
                                          <p:attrName>fillcolor</p:attrName>
                                        </p:attrNameLst>
                                      </p:cBhvr>
                                      <p:by>
                                        <p:hsl h="0" s="12549" l="25098"/>
                                      </p:by>
                                    </p:animClr>
                                    <p:animClr clrSpc="hsl" dir="cw">
                                      <p:cBhvr>
                                        <p:cTn id="15" dur="500" fill="hold"/>
                                        <p:tgtEl>
                                          <p:spTgt spid="2066"/>
                                        </p:tgtEl>
                                        <p:attrNameLst>
                                          <p:attrName>stroke.color</p:attrName>
                                        </p:attrNameLst>
                                      </p:cBhvr>
                                      <p:by>
                                        <p:hsl h="0" s="12549" l="25098"/>
                                      </p:by>
                                    </p:animClr>
                                    <p:set>
                                      <p:cBhvr>
                                        <p:cTn id="16" dur="500" fill="hold"/>
                                        <p:tgtEl>
                                          <p:spTgt spid="2066"/>
                                        </p:tgtEl>
                                        <p:attrNameLst>
                                          <p:attrName>fill.type</p:attrName>
                                        </p:attrNameLst>
                                      </p:cBhvr>
                                      <p:to>
                                        <p:strVal val="solid"/>
                                      </p:to>
                                    </p:set>
                                  </p:childTnLst>
                                </p:cTn>
                              </p:par>
                              <p:par>
                                <p:cTn id="17" presetID="23" presetClass="emph" presetSubtype="0" repeatCount="indefinite" fill="hold" grpId="0" nodeType="withEffect">
                                  <p:stCondLst>
                                    <p:cond delay="0"/>
                                  </p:stCondLst>
                                  <p:childTnLst>
                                    <p:animClr clrSpc="hsl" dir="cw">
                                      <p:cBhvr override="childStyle">
                                        <p:cTn id="18" dur="500" fill="hold"/>
                                        <p:tgtEl>
                                          <p:spTgt spid="2067"/>
                                        </p:tgtEl>
                                        <p:attrNameLst>
                                          <p:attrName>style.color</p:attrName>
                                        </p:attrNameLst>
                                      </p:cBhvr>
                                      <p:by>
                                        <p:hsl h="10842353" s="0" l="0"/>
                                      </p:by>
                                    </p:animClr>
                                    <p:animClr clrSpc="hsl" dir="cw">
                                      <p:cBhvr>
                                        <p:cTn id="19" dur="500" fill="hold"/>
                                        <p:tgtEl>
                                          <p:spTgt spid="2067"/>
                                        </p:tgtEl>
                                        <p:attrNameLst>
                                          <p:attrName>fillcolor</p:attrName>
                                        </p:attrNameLst>
                                      </p:cBhvr>
                                      <p:by>
                                        <p:hsl h="10842353" s="0" l="0"/>
                                      </p:by>
                                    </p:animClr>
                                    <p:animClr clrSpc="hsl" dir="cw">
                                      <p:cBhvr>
                                        <p:cTn id="20" dur="500" fill="hold"/>
                                        <p:tgtEl>
                                          <p:spTgt spid="2067"/>
                                        </p:tgtEl>
                                        <p:attrNameLst>
                                          <p:attrName>stroke.color</p:attrName>
                                        </p:attrNameLst>
                                      </p:cBhvr>
                                      <p:by>
                                        <p:hsl h="10842353" s="0" l="0"/>
                                      </p:by>
                                    </p:animClr>
                                    <p:set>
                                      <p:cBhvr>
                                        <p:cTn id="21" dur="500" fill="hold"/>
                                        <p:tgtEl>
                                          <p:spTgt spid="2067"/>
                                        </p:tgtEl>
                                        <p:attrNameLst>
                                          <p:attrName>fill.type</p:attrName>
                                        </p:attrNameLst>
                                      </p:cBhvr>
                                      <p:to>
                                        <p:strVal val="solid"/>
                                      </p:to>
                                    </p:set>
                                  </p:childTnLst>
                                </p:cTn>
                              </p:par>
                              <p:par>
                                <p:cTn id="22" presetID="6" presetClass="emph" presetSubtype="0" repeatCount="indefinite" accel="50000" decel="50000" autoRev="1" fill="hold" grpId="0" nodeType="withEffect">
                                  <p:stCondLst>
                                    <p:cond delay="0"/>
                                  </p:stCondLst>
                                  <p:childTnLst>
                                    <p:animScale>
                                      <p:cBhvr>
                                        <p:cTn id="23" dur="500" fill="hold"/>
                                        <p:tgtEl>
                                          <p:spTgt spid="2068"/>
                                        </p:tgtEl>
                                      </p:cBhvr>
                                      <p:by x="150000" y="150000"/>
                                    </p:animScale>
                                  </p:childTnLst>
                                </p:cTn>
                              </p:par>
                              <p:par>
                                <p:cTn id="24" presetID="30" presetClass="emph" presetSubtype="0" repeatCount="indefinite" fill="hold" grpId="1" nodeType="withEffect">
                                  <p:stCondLst>
                                    <p:cond delay="0"/>
                                  </p:stCondLst>
                                  <p:childTnLst>
                                    <p:animClr clrSpc="hsl" dir="cw">
                                      <p:cBhvr override="childStyle">
                                        <p:cTn id="25" dur="500" fill="hold"/>
                                        <p:tgtEl>
                                          <p:spTgt spid="2068"/>
                                        </p:tgtEl>
                                        <p:attrNameLst>
                                          <p:attrName>style.color</p:attrName>
                                        </p:attrNameLst>
                                      </p:cBhvr>
                                      <p:by>
                                        <p:hsl h="0" s="12549" l="25098"/>
                                      </p:by>
                                    </p:animClr>
                                    <p:animClr clrSpc="hsl" dir="cw">
                                      <p:cBhvr>
                                        <p:cTn id="26" dur="500" fill="hold"/>
                                        <p:tgtEl>
                                          <p:spTgt spid="2068"/>
                                        </p:tgtEl>
                                        <p:attrNameLst>
                                          <p:attrName>fillcolor</p:attrName>
                                        </p:attrNameLst>
                                      </p:cBhvr>
                                      <p:by>
                                        <p:hsl h="0" s="12549" l="25098"/>
                                      </p:by>
                                    </p:animClr>
                                    <p:animClr clrSpc="hsl" dir="cw">
                                      <p:cBhvr>
                                        <p:cTn id="27" dur="500" fill="hold"/>
                                        <p:tgtEl>
                                          <p:spTgt spid="2068"/>
                                        </p:tgtEl>
                                        <p:attrNameLst>
                                          <p:attrName>stroke.color</p:attrName>
                                        </p:attrNameLst>
                                      </p:cBhvr>
                                      <p:by>
                                        <p:hsl h="0" s="12549" l="25098"/>
                                      </p:by>
                                    </p:animClr>
                                    <p:set>
                                      <p:cBhvr>
                                        <p:cTn id="28" dur="500" fill="hold"/>
                                        <p:tgtEl>
                                          <p:spTgt spid="2068"/>
                                        </p:tgtEl>
                                        <p:attrNameLst>
                                          <p:attrName>fill.type</p:attrName>
                                        </p:attrNameLst>
                                      </p:cBhvr>
                                      <p:to>
                                        <p:strVal val="solid"/>
                                      </p:to>
                                    </p:set>
                                  </p:childTnLst>
                                </p:cTn>
                              </p:par>
                              <p:par>
                                <p:cTn id="29" presetID="23" presetClass="emph" presetSubtype="0" repeatCount="indefinite" fill="hold" grpId="0" nodeType="withEffect">
                                  <p:stCondLst>
                                    <p:cond delay="0"/>
                                  </p:stCondLst>
                                  <p:childTnLst>
                                    <p:animClr clrSpc="hsl" dir="cw">
                                      <p:cBhvr override="childStyle">
                                        <p:cTn id="30" dur="500" fill="hold"/>
                                        <p:tgtEl>
                                          <p:spTgt spid="2070"/>
                                        </p:tgtEl>
                                        <p:attrNameLst>
                                          <p:attrName>style.color</p:attrName>
                                        </p:attrNameLst>
                                      </p:cBhvr>
                                      <p:by>
                                        <p:hsl h="10842353" s="0" l="0"/>
                                      </p:by>
                                    </p:animClr>
                                    <p:animClr clrSpc="hsl" dir="cw">
                                      <p:cBhvr>
                                        <p:cTn id="31" dur="500" fill="hold"/>
                                        <p:tgtEl>
                                          <p:spTgt spid="2070"/>
                                        </p:tgtEl>
                                        <p:attrNameLst>
                                          <p:attrName>fillcolor</p:attrName>
                                        </p:attrNameLst>
                                      </p:cBhvr>
                                      <p:by>
                                        <p:hsl h="10842353" s="0" l="0"/>
                                      </p:by>
                                    </p:animClr>
                                    <p:animClr clrSpc="hsl" dir="cw">
                                      <p:cBhvr>
                                        <p:cTn id="32" dur="500" fill="hold"/>
                                        <p:tgtEl>
                                          <p:spTgt spid="2070"/>
                                        </p:tgtEl>
                                        <p:attrNameLst>
                                          <p:attrName>stroke.color</p:attrName>
                                        </p:attrNameLst>
                                      </p:cBhvr>
                                      <p:by>
                                        <p:hsl h="10842353" s="0" l="0"/>
                                      </p:by>
                                    </p:animClr>
                                    <p:set>
                                      <p:cBhvr>
                                        <p:cTn id="33" dur="500" fill="hold"/>
                                        <p:tgtEl>
                                          <p:spTgt spid="2070"/>
                                        </p:tgtEl>
                                        <p:attrNameLst>
                                          <p:attrName>fill.type</p:attrName>
                                        </p:attrNameLst>
                                      </p:cBhvr>
                                      <p:to>
                                        <p:strVal val="solid"/>
                                      </p:to>
                                    </p:set>
                                  </p:childTnLst>
                                </p:cTn>
                              </p:par>
                              <p:par>
                                <p:cTn id="34" presetID="6" presetClass="emph" presetSubtype="0" repeatCount="indefinite" accel="50000" decel="50000" autoRev="1" fill="hold" grpId="0" nodeType="withEffect">
                                  <p:stCondLst>
                                    <p:cond delay="0"/>
                                  </p:stCondLst>
                                  <p:childTnLst>
                                    <p:animScale>
                                      <p:cBhvr>
                                        <p:cTn id="35" dur="5000" fill="hold"/>
                                        <p:tgtEl>
                                          <p:spTgt spid="2071"/>
                                        </p:tgtEl>
                                      </p:cBhvr>
                                      <p:by x="150000" y="150000"/>
                                    </p:animScale>
                                  </p:childTnLst>
                                </p:cTn>
                              </p:par>
                              <p:par>
                                <p:cTn id="36" presetID="30" presetClass="emph" presetSubtype="0" repeatCount="indefinite" fill="hold" grpId="1" nodeType="withEffect">
                                  <p:stCondLst>
                                    <p:cond delay="0"/>
                                  </p:stCondLst>
                                  <p:childTnLst>
                                    <p:animClr clrSpc="hsl" dir="cw">
                                      <p:cBhvr override="childStyle">
                                        <p:cTn id="37" dur="5000" fill="hold"/>
                                        <p:tgtEl>
                                          <p:spTgt spid="2071"/>
                                        </p:tgtEl>
                                        <p:attrNameLst>
                                          <p:attrName>style.color</p:attrName>
                                        </p:attrNameLst>
                                      </p:cBhvr>
                                      <p:by>
                                        <p:hsl h="0" s="12549" l="25098"/>
                                      </p:by>
                                    </p:animClr>
                                    <p:animClr clrSpc="hsl" dir="cw">
                                      <p:cBhvr>
                                        <p:cTn id="38" dur="5000" fill="hold"/>
                                        <p:tgtEl>
                                          <p:spTgt spid="2071"/>
                                        </p:tgtEl>
                                        <p:attrNameLst>
                                          <p:attrName>fillcolor</p:attrName>
                                        </p:attrNameLst>
                                      </p:cBhvr>
                                      <p:by>
                                        <p:hsl h="0" s="12549" l="25098"/>
                                      </p:by>
                                    </p:animClr>
                                    <p:animClr clrSpc="hsl" dir="cw">
                                      <p:cBhvr>
                                        <p:cTn id="39" dur="5000" fill="hold"/>
                                        <p:tgtEl>
                                          <p:spTgt spid="2071"/>
                                        </p:tgtEl>
                                        <p:attrNameLst>
                                          <p:attrName>stroke.color</p:attrName>
                                        </p:attrNameLst>
                                      </p:cBhvr>
                                      <p:by>
                                        <p:hsl h="0" s="12549" l="25098"/>
                                      </p:by>
                                    </p:animClr>
                                    <p:set>
                                      <p:cBhvr>
                                        <p:cTn id="40" dur="5000" fill="hold"/>
                                        <p:tgtEl>
                                          <p:spTgt spid="2071"/>
                                        </p:tgtEl>
                                        <p:attrNameLst>
                                          <p:attrName>fill.type</p:attrName>
                                        </p:attrNameLst>
                                      </p:cBhvr>
                                      <p:to>
                                        <p:strVal val="solid"/>
                                      </p:to>
                                    </p:set>
                                  </p:childTnLst>
                                </p:cTn>
                              </p:par>
                              <p:par>
                                <p:cTn id="41" presetID="6" presetClass="emph" presetSubtype="0" repeatCount="indefinite" accel="50000" decel="50000" autoRev="1" fill="hold" grpId="0" nodeType="withEffect">
                                  <p:stCondLst>
                                    <p:cond delay="0"/>
                                  </p:stCondLst>
                                  <p:childTnLst>
                                    <p:animScale>
                                      <p:cBhvr>
                                        <p:cTn id="42" dur="5000" fill="hold"/>
                                        <p:tgtEl>
                                          <p:spTgt spid="2072"/>
                                        </p:tgtEl>
                                      </p:cBhvr>
                                      <p:by x="150000" y="150000"/>
                                    </p:animScale>
                                  </p:childTnLst>
                                </p:cTn>
                              </p:par>
                              <p:par>
                                <p:cTn id="43" presetID="30" presetClass="emph" presetSubtype="0" repeatCount="indefinite" fill="hold" grpId="1" nodeType="withEffect">
                                  <p:stCondLst>
                                    <p:cond delay="0"/>
                                  </p:stCondLst>
                                  <p:childTnLst>
                                    <p:animClr clrSpc="hsl" dir="cw">
                                      <p:cBhvr override="childStyle">
                                        <p:cTn id="44" dur="5000" fill="hold"/>
                                        <p:tgtEl>
                                          <p:spTgt spid="2072"/>
                                        </p:tgtEl>
                                        <p:attrNameLst>
                                          <p:attrName>style.color</p:attrName>
                                        </p:attrNameLst>
                                      </p:cBhvr>
                                      <p:by>
                                        <p:hsl h="0" s="12549" l="25098"/>
                                      </p:by>
                                    </p:animClr>
                                    <p:animClr clrSpc="hsl" dir="cw">
                                      <p:cBhvr>
                                        <p:cTn id="45" dur="5000" fill="hold"/>
                                        <p:tgtEl>
                                          <p:spTgt spid="2072"/>
                                        </p:tgtEl>
                                        <p:attrNameLst>
                                          <p:attrName>fillcolor</p:attrName>
                                        </p:attrNameLst>
                                      </p:cBhvr>
                                      <p:by>
                                        <p:hsl h="0" s="12549" l="25098"/>
                                      </p:by>
                                    </p:animClr>
                                    <p:animClr clrSpc="hsl" dir="cw">
                                      <p:cBhvr>
                                        <p:cTn id="46" dur="5000" fill="hold"/>
                                        <p:tgtEl>
                                          <p:spTgt spid="2072"/>
                                        </p:tgtEl>
                                        <p:attrNameLst>
                                          <p:attrName>stroke.color</p:attrName>
                                        </p:attrNameLst>
                                      </p:cBhvr>
                                      <p:by>
                                        <p:hsl h="0" s="12549" l="25098"/>
                                      </p:by>
                                    </p:animClr>
                                    <p:set>
                                      <p:cBhvr>
                                        <p:cTn id="47" dur="5000" fill="hold"/>
                                        <p:tgtEl>
                                          <p:spTgt spid="2072"/>
                                        </p:tgtEl>
                                        <p:attrNameLst>
                                          <p:attrName>fill.type</p:attrName>
                                        </p:attrNameLst>
                                      </p:cBhvr>
                                      <p:to>
                                        <p:strVal val="solid"/>
                                      </p:to>
                                    </p:set>
                                  </p:childTnLst>
                                </p:cTn>
                              </p:par>
                              <p:par>
                                <p:cTn id="48" presetID="6" presetClass="emph" presetSubtype="0" repeatCount="indefinite" accel="50000" decel="50000" autoRev="1" fill="hold" grpId="0" nodeType="withEffect">
                                  <p:stCondLst>
                                    <p:cond delay="0"/>
                                  </p:stCondLst>
                                  <p:childTnLst>
                                    <p:animScale>
                                      <p:cBhvr>
                                        <p:cTn id="49" dur="1000" fill="hold"/>
                                        <p:tgtEl>
                                          <p:spTgt spid="2073"/>
                                        </p:tgtEl>
                                      </p:cBhvr>
                                      <p:by x="150000" y="150000"/>
                                    </p:animScale>
                                  </p:childTnLst>
                                </p:cTn>
                              </p:par>
                              <p:par>
                                <p:cTn id="50" presetID="30" presetClass="emph" presetSubtype="0" repeatCount="indefinite" fill="hold" grpId="1" nodeType="withEffect">
                                  <p:stCondLst>
                                    <p:cond delay="0"/>
                                  </p:stCondLst>
                                  <p:childTnLst>
                                    <p:animClr clrSpc="hsl" dir="cw">
                                      <p:cBhvr override="childStyle">
                                        <p:cTn id="51" dur="1000" fill="hold"/>
                                        <p:tgtEl>
                                          <p:spTgt spid="2073"/>
                                        </p:tgtEl>
                                        <p:attrNameLst>
                                          <p:attrName>style.color</p:attrName>
                                        </p:attrNameLst>
                                      </p:cBhvr>
                                      <p:by>
                                        <p:hsl h="0" s="12549" l="25098"/>
                                      </p:by>
                                    </p:animClr>
                                    <p:animClr clrSpc="hsl" dir="cw">
                                      <p:cBhvr>
                                        <p:cTn id="52" dur="1000" fill="hold"/>
                                        <p:tgtEl>
                                          <p:spTgt spid="2073"/>
                                        </p:tgtEl>
                                        <p:attrNameLst>
                                          <p:attrName>fillcolor</p:attrName>
                                        </p:attrNameLst>
                                      </p:cBhvr>
                                      <p:by>
                                        <p:hsl h="0" s="12549" l="25098"/>
                                      </p:by>
                                    </p:animClr>
                                    <p:animClr clrSpc="hsl" dir="cw">
                                      <p:cBhvr>
                                        <p:cTn id="53" dur="1000" fill="hold"/>
                                        <p:tgtEl>
                                          <p:spTgt spid="2073"/>
                                        </p:tgtEl>
                                        <p:attrNameLst>
                                          <p:attrName>stroke.color</p:attrName>
                                        </p:attrNameLst>
                                      </p:cBhvr>
                                      <p:by>
                                        <p:hsl h="0" s="12549" l="25098"/>
                                      </p:by>
                                    </p:animClr>
                                    <p:set>
                                      <p:cBhvr>
                                        <p:cTn id="54" dur="1000" fill="hold"/>
                                        <p:tgtEl>
                                          <p:spTgt spid="2073"/>
                                        </p:tgtEl>
                                        <p:attrNameLst>
                                          <p:attrName>fill.type</p:attrName>
                                        </p:attrNameLst>
                                      </p:cBhvr>
                                      <p:to>
                                        <p:strVal val="solid"/>
                                      </p:to>
                                    </p:set>
                                  </p:childTnLst>
                                </p:cTn>
                              </p:par>
                              <p:par>
                                <p:cTn id="55" presetID="26" presetClass="emph" presetSubtype="0" repeatCount="indefinite" fill="hold" grpId="2" nodeType="withEffect">
                                  <p:stCondLst>
                                    <p:cond delay="0"/>
                                  </p:stCondLst>
                                  <p:childTnLst>
                                    <p:animEffect transition="out" filter="fade">
                                      <p:cBhvr>
                                        <p:cTn id="56" dur="1000" tmFilter="0, 0; .2, .5; .8, .5; 1, 0"/>
                                        <p:tgtEl>
                                          <p:spTgt spid="2073"/>
                                        </p:tgtEl>
                                      </p:cBhvr>
                                    </p:animEffect>
                                    <p:animScale>
                                      <p:cBhvr>
                                        <p:cTn id="57" dur="500" autoRev="1" fill="hold"/>
                                        <p:tgtEl>
                                          <p:spTgt spid="2073"/>
                                        </p:tgtEl>
                                      </p:cBhvr>
                                      <p:by x="105000" y="105000"/>
                                    </p:animScale>
                                  </p:childTnLst>
                                </p:cTn>
                              </p:par>
                              <p:par>
                                <p:cTn id="58" presetID="6" presetClass="emph" presetSubtype="0" repeatCount="indefinite" accel="50000" decel="50000" autoRev="1" fill="hold" grpId="0" nodeType="withEffect">
                                  <p:stCondLst>
                                    <p:cond delay="0"/>
                                  </p:stCondLst>
                                  <p:childTnLst>
                                    <p:animScale>
                                      <p:cBhvr>
                                        <p:cTn id="59" dur="3000" fill="hold"/>
                                        <p:tgtEl>
                                          <p:spTgt spid="2074"/>
                                        </p:tgtEl>
                                      </p:cBhvr>
                                      <p:by x="150000" y="150000"/>
                                    </p:animScale>
                                  </p:childTnLst>
                                </p:cTn>
                              </p:par>
                              <p:par>
                                <p:cTn id="60" presetID="30" presetClass="emph" presetSubtype="0" repeatCount="indefinite" fill="hold" grpId="1" nodeType="withEffect">
                                  <p:stCondLst>
                                    <p:cond delay="0"/>
                                  </p:stCondLst>
                                  <p:childTnLst>
                                    <p:animClr clrSpc="hsl" dir="cw">
                                      <p:cBhvr override="childStyle">
                                        <p:cTn id="61" dur="3000" fill="hold"/>
                                        <p:tgtEl>
                                          <p:spTgt spid="2074"/>
                                        </p:tgtEl>
                                        <p:attrNameLst>
                                          <p:attrName>style.color</p:attrName>
                                        </p:attrNameLst>
                                      </p:cBhvr>
                                      <p:by>
                                        <p:hsl h="0" s="12549" l="25098"/>
                                      </p:by>
                                    </p:animClr>
                                    <p:animClr clrSpc="hsl" dir="cw">
                                      <p:cBhvr>
                                        <p:cTn id="62" dur="3000" fill="hold"/>
                                        <p:tgtEl>
                                          <p:spTgt spid="2074"/>
                                        </p:tgtEl>
                                        <p:attrNameLst>
                                          <p:attrName>fillcolor</p:attrName>
                                        </p:attrNameLst>
                                      </p:cBhvr>
                                      <p:by>
                                        <p:hsl h="0" s="12549" l="25098"/>
                                      </p:by>
                                    </p:animClr>
                                    <p:animClr clrSpc="hsl" dir="cw">
                                      <p:cBhvr>
                                        <p:cTn id="63" dur="3000" fill="hold"/>
                                        <p:tgtEl>
                                          <p:spTgt spid="2074"/>
                                        </p:tgtEl>
                                        <p:attrNameLst>
                                          <p:attrName>stroke.color</p:attrName>
                                        </p:attrNameLst>
                                      </p:cBhvr>
                                      <p:by>
                                        <p:hsl h="0" s="12549" l="25098"/>
                                      </p:by>
                                    </p:animClr>
                                    <p:set>
                                      <p:cBhvr>
                                        <p:cTn id="64" dur="3000" fill="hold"/>
                                        <p:tgtEl>
                                          <p:spTgt spid="2074"/>
                                        </p:tgtEl>
                                        <p:attrNameLst>
                                          <p:attrName>fill.type</p:attrName>
                                        </p:attrNameLst>
                                      </p:cBhvr>
                                      <p:to>
                                        <p:strVal val="solid"/>
                                      </p:to>
                                    </p:set>
                                  </p:childTnLst>
                                </p:cTn>
                              </p:par>
                              <p:par>
                                <p:cTn id="65" presetID="26" presetClass="emph" presetSubtype="0" repeatCount="indefinite" fill="hold" grpId="2" nodeType="withEffect">
                                  <p:stCondLst>
                                    <p:cond delay="0"/>
                                  </p:stCondLst>
                                  <p:childTnLst>
                                    <p:animEffect transition="out" filter="fade">
                                      <p:cBhvr>
                                        <p:cTn id="66" dur="3000" tmFilter="0, 0; .2, .5; .8, .5; 1, 0"/>
                                        <p:tgtEl>
                                          <p:spTgt spid="2074"/>
                                        </p:tgtEl>
                                      </p:cBhvr>
                                    </p:animEffect>
                                    <p:animScale>
                                      <p:cBhvr>
                                        <p:cTn id="67" dur="1500" autoRev="1" fill="hold"/>
                                        <p:tgtEl>
                                          <p:spTgt spid="2074"/>
                                        </p:tgtEl>
                                      </p:cBhvr>
                                      <p:by x="105000" y="105000"/>
                                    </p:animScale>
                                  </p:childTnLst>
                                </p:cTn>
                              </p:par>
                              <p:par>
                                <p:cTn id="68" presetID="23" presetClass="emph" presetSubtype="0" repeatCount="indefinite" fill="hold" grpId="0" nodeType="withEffect">
                                  <p:stCondLst>
                                    <p:cond delay="0"/>
                                  </p:stCondLst>
                                  <p:childTnLst>
                                    <p:animClr clrSpc="hsl" dir="cw">
                                      <p:cBhvr override="childStyle">
                                        <p:cTn id="69" dur="500" fill="hold"/>
                                        <p:tgtEl>
                                          <p:spTgt spid="2075"/>
                                        </p:tgtEl>
                                        <p:attrNameLst>
                                          <p:attrName>style.color</p:attrName>
                                        </p:attrNameLst>
                                      </p:cBhvr>
                                      <p:by>
                                        <p:hsl h="10842353" s="0" l="0"/>
                                      </p:by>
                                    </p:animClr>
                                    <p:animClr clrSpc="hsl" dir="cw">
                                      <p:cBhvr>
                                        <p:cTn id="70" dur="500" fill="hold"/>
                                        <p:tgtEl>
                                          <p:spTgt spid="2075"/>
                                        </p:tgtEl>
                                        <p:attrNameLst>
                                          <p:attrName>fillcolor</p:attrName>
                                        </p:attrNameLst>
                                      </p:cBhvr>
                                      <p:by>
                                        <p:hsl h="10842353" s="0" l="0"/>
                                      </p:by>
                                    </p:animClr>
                                    <p:animClr clrSpc="hsl" dir="cw">
                                      <p:cBhvr>
                                        <p:cTn id="71" dur="500" fill="hold"/>
                                        <p:tgtEl>
                                          <p:spTgt spid="2075"/>
                                        </p:tgtEl>
                                        <p:attrNameLst>
                                          <p:attrName>stroke.color</p:attrName>
                                        </p:attrNameLst>
                                      </p:cBhvr>
                                      <p:by>
                                        <p:hsl h="10842353" s="0" l="0"/>
                                      </p:by>
                                    </p:animClr>
                                    <p:set>
                                      <p:cBhvr>
                                        <p:cTn id="72" dur="500" fill="hold"/>
                                        <p:tgtEl>
                                          <p:spTgt spid="2075"/>
                                        </p:tgtEl>
                                        <p:attrNameLst>
                                          <p:attrName>fill.type</p:attrName>
                                        </p:attrNameLst>
                                      </p:cBhvr>
                                      <p:to>
                                        <p:strVal val="solid"/>
                                      </p:to>
                                    </p:set>
                                  </p:childTnLst>
                                </p:cTn>
                              </p:par>
                              <p:par>
                                <p:cTn id="73" presetID="23" presetClass="emph" presetSubtype="0" repeatCount="indefinite" fill="hold" grpId="0" nodeType="withEffect">
                                  <p:stCondLst>
                                    <p:cond delay="0"/>
                                  </p:stCondLst>
                                  <p:childTnLst>
                                    <p:animClr clrSpc="hsl" dir="cw">
                                      <p:cBhvr override="childStyle">
                                        <p:cTn id="74" dur="500" fill="hold"/>
                                        <p:tgtEl>
                                          <p:spTgt spid="2076"/>
                                        </p:tgtEl>
                                        <p:attrNameLst>
                                          <p:attrName>style.color</p:attrName>
                                        </p:attrNameLst>
                                      </p:cBhvr>
                                      <p:by>
                                        <p:hsl h="10842353" s="0" l="0"/>
                                      </p:by>
                                    </p:animClr>
                                    <p:animClr clrSpc="hsl" dir="cw">
                                      <p:cBhvr>
                                        <p:cTn id="75" dur="500" fill="hold"/>
                                        <p:tgtEl>
                                          <p:spTgt spid="2076"/>
                                        </p:tgtEl>
                                        <p:attrNameLst>
                                          <p:attrName>fillcolor</p:attrName>
                                        </p:attrNameLst>
                                      </p:cBhvr>
                                      <p:by>
                                        <p:hsl h="10842353" s="0" l="0"/>
                                      </p:by>
                                    </p:animClr>
                                    <p:animClr clrSpc="hsl" dir="cw">
                                      <p:cBhvr>
                                        <p:cTn id="76" dur="500" fill="hold"/>
                                        <p:tgtEl>
                                          <p:spTgt spid="2076"/>
                                        </p:tgtEl>
                                        <p:attrNameLst>
                                          <p:attrName>stroke.color</p:attrName>
                                        </p:attrNameLst>
                                      </p:cBhvr>
                                      <p:by>
                                        <p:hsl h="10842353" s="0" l="0"/>
                                      </p:by>
                                    </p:animClr>
                                    <p:set>
                                      <p:cBhvr>
                                        <p:cTn id="77" dur="500" fill="hold"/>
                                        <p:tgtEl>
                                          <p:spTgt spid="2076"/>
                                        </p:tgtEl>
                                        <p:attrNameLst>
                                          <p:attrName>fill.type</p:attrName>
                                        </p:attrNameLst>
                                      </p:cBhvr>
                                      <p:to>
                                        <p:strVal val="solid"/>
                                      </p:to>
                                    </p:set>
                                  </p:childTnLst>
                                </p:cTn>
                              </p:par>
                              <p:par>
                                <p:cTn id="78" presetID="6" presetClass="emph" presetSubtype="0" repeatCount="indefinite" accel="50000" decel="50000" autoRev="1" fill="hold" grpId="0" nodeType="withEffect">
                                  <p:stCondLst>
                                    <p:cond delay="0"/>
                                  </p:stCondLst>
                                  <p:childTnLst>
                                    <p:animScale>
                                      <p:cBhvr>
                                        <p:cTn id="79" dur="1000" fill="hold"/>
                                        <p:tgtEl>
                                          <p:spTgt spid="2077"/>
                                        </p:tgtEl>
                                      </p:cBhvr>
                                      <p:by x="150000" y="150000"/>
                                    </p:animScale>
                                  </p:childTnLst>
                                </p:cTn>
                              </p:par>
                              <p:par>
                                <p:cTn id="80" presetID="30" presetClass="emph" presetSubtype="0" repeatCount="indefinite" fill="hold" grpId="1" nodeType="withEffect">
                                  <p:stCondLst>
                                    <p:cond delay="0"/>
                                  </p:stCondLst>
                                  <p:childTnLst>
                                    <p:animClr clrSpc="hsl" dir="cw">
                                      <p:cBhvr override="childStyle">
                                        <p:cTn id="81" dur="1000" fill="hold"/>
                                        <p:tgtEl>
                                          <p:spTgt spid="2077"/>
                                        </p:tgtEl>
                                        <p:attrNameLst>
                                          <p:attrName>style.color</p:attrName>
                                        </p:attrNameLst>
                                      </p:cBhvr>
                                      <p:by>
                                        <p:hsl h="0" s="12549" l="25098"/>
                                      </p:by>
                                    </p:animClr>
                                    <p:animClr clrSpc="hsl" dir="cw">
                                      <p:cBhvr>
                                        <p:cTn id="82" dur="1000" fill="hold"/>
                                        <p:tgtEl>
                                          <p:spTgt spid="2077"/>
                                        </p:tgtEl>
                                        <p:attrNameLst>
                                          <p:attrName>fillcolor</p:attrName>
                                        </p:attrNameLst>
                                      </p:cBhvr>
                                      <p:by>
                                        <p:hsl h="0" s="12549" l="25098"/>
                                      </p:by>
                                    </p:animClr>
                                    <p:animClr clrSpc="hsl" dir="cw">
                                      <p:cBhvr>
                                        <p:cTn id="83" dur="1000" fill="hold"/>
                                        <p:tgtEl>
                                          <p:spTgt spid="2077"/>
                                        </p:tgtEl>
                                        <p:attrNameLst>
                                          <p:attrName>stroke.color</p:attrName>
                                        </p:attrNameLst>
                                      </p:cBhvr>
                                      <p:by>
                                        <p:hsl h="0" s="12549" l="25098"/>
                                      </p:by>
                                    </p:animClr>
                                    <p:set>
                                      <p:cBhvr>
                                        <p:cTn id="84" dur="1000" fill="hold"/>
                                        <p:tgtEl>
                                          <p:spTgt spid="2077"/>
                                        </p:tgtEl>
                                        <p:attrNameLst>
                                          <p:attrName>fill.type</p:attrName>
                                        </p:attrNameLst>
                                      </p:cBhvr>
                                      <p:to>
                                        <p:strVal val="solid"/>
                                      </p:to>
                                    </p:set>
                                  </p:childTnLst>
                                </p:cTn>
                              </p:par>
                              <p:par>
                                <p:cTn id="85" presetID="26" presetClass="emph" presetSubtype="0" repeatCount="indefinite" fill="hold" grpId="2" nodeType="withEffect">
                                  <p:stCondLst>
                                    <p:cond delay="0"/>
                                  </p:stCondLst>
                                  <p:childTnLst>
                                    <p:animEffect transition="out" filter="fade">
                                      <p:cBhvr>
                                        <p:cTn id="86" dur="1000" tmFilter="0, 0; .2, .5; .8, .5; 1, 0"/>
                                        <p:tgtEl>
                                          <p:spTgt spid="2077"/>
                                        </p:tgtEl>
                                      </p:cBhvr>
                                    </p:animEffect>
                                    <p:animScale>
                                      <p:cBhvr>
                                        <p:cTn id="87" dur="500" autoRev="1" fill="hold"/>
                                        <p:tgtEl>
                                          <p:spTgt spid="2077"/>
                                        </p:tgtEl>
                                      </p:cBhvr>
                                      <p:by x="105000" y="105000"/>
                                    </p:animScale>
                                  </p:childTnLst>
                                </p:cTn>
                              </p:par>
                              <p:par>
                                <p:cTn id="88" presetID="23" presetClass="emph" presetSubtype="0" repeatCount="indefinite" fill="hold" grpId="0" nodeType="withEffect">
                                  <p:stCondLst>
                                    <p:cond delay="0"/>
                                  </p:stCondLst>
                                  <p:childTnLst>
                                    <p:animClr clrSpc="hsl" dir="cw">
                                      <p:cBhvr override="childStyle">
                                        <p:cTn id="89" dur="500" fill="hold"/>
                                        <p:tgtEl>
                                          <p:spTgt spid="2078"/>
                                        </p:tgtEl>
                                        <p:attrNameLst>
                                          <p:attrName>style.color</p:attrName>
                                        </p:attrNameLst>
                                      </p:cBhvr>
                                      <p:by>
                                        <p:hsl h="10842353" s="0" l="0"/>
                                      </p:by>
                                    </p:animClr>
                                    <p:animClr clrSpc="hsl" dir="cw">
                                      <p:cBhvr>
                                        <p:cTn id="90" dur="500" fill="hold"/>
                                        <p:tgtEl>
                                          <p:spTgt spid="2078"/>
                                        </p:tgtEl>
                                        <p:attrNameLst>
                                          <p:attrName>fillcolor</p:attrName>
                                        </p:attrNameLst>
                                      </p:cBhvr>
                                      <p:by>
                                        <p:hsl h="10842353" s="0" l="0"/>
                                      </p:by>
                                    </p:animClr>
                                    <p:animClr clrSpc="hsl" dir="cw">
                                      <p:cBhvr>
                                        <p:cTn id="91" dur="500" fill="hold"/>
                                        <p:tgtEl>
                                          <p:spTgt spid="2078"/>
                                        </p:tgtEl>
                                        <p:attrNameLst>
                                          <p:attrName>stroke.color</p:attrName>
                                        </p:attrNameLst>
                                      </p:cBhvr>
                                      <p:by>
                                        <p:hsl h="10842353" s="0" l="0"/>
                                      </p:by>
                                    </p:animClr>
                                    <p:set>
                                      <p:cBhvr>
                                        <p:cTn id="92" dur="500" fill="hold"/>
                                        <p:tgtEl>
                                          <p:spTgt spid="2078"/>
                                        </p:tgtEl>
                                        <p:attrNameLst>
                                          <p:attrName>fill.type</p:attrName>
                                        </p:attrNameLst>
                                      </p:cBhvr>
                                      <p:to>
                                        <p:strVal val="solid"/>
                                      </p:to>
                                    </p:set>
                                  </p:childTnLst>
                                </p:cTn>
                              </p:par>
                              <p:par>
                                <p:cTn id="93" presetID="6" presetClass="emph" presetSubtype="0" repeatCount="indefinite" accel="50000" decel="50000" autoRev="1" fill="hold" grpId="0" nodeType="withEffect">
                                  <p:stCondLst>
                                    <p:cond delay="0"/>
                                  </p:stCondLst>
                                  <p:childTnLst>
                                    <p:animScale>
                                      <p:cBhvr>
                                        <p:cTn id="94" dur="500" fill="hold"/>
                                        <p:tgtEl>
                                          <p:spTgt spid="2079"/>
                                        </p:tgtEl>
                                      </p:cBhvr>
                                      <p:by x="150000" y="150000"/>
                                    </p:animScale>
                                  </p:childTnLst>
                                </p:cTn>
                              </p:par>
                              <p:par>
                                <p:cTn id="95" presetID="30" presetClass="emph" presetSubtype="0" repeatCount="indefinite" fill="hold" grpId="1" nodeType="withEffect">
                                  <p:stCondLst>
                                    <p:cond delay="0"/>
                                  </p:stCondLst>
                                  <p:childTnLst>
                                    <p:animClr clrSpc="hsl" dir="cw">
                                      <p:cBhvr override="childStyle">
                                        <p:cTn id="96" dur="500" fill="hold"/>
                                        <p:tgtEl>
                                          <p:spTgt spid="2079"/>
                                        </p:tgtEl>
                                        <p:attrNameLst>
                                          <p:attrName>style.color</p:attrName>
                                        </p:attrNameLst>
                                      </p:cBhvr>
                                      <p:by>
                                        <p:hsl h="0" s="12549" l="25098"/>
                                      </p:by>
                                    </p:animClr>
                                    <p:animClr clrSpc="hsl" dir="cw">
                                      <p:cBhvr>
                                        <p:cTn id="97" dur="500" fill="hold"/>
                                        <p:tgtEl>
                                          <p:spTgt spid="2079"/>
                                        </p:tgtEl>
                                        <p:attrNameLst>
                                          <p:attrName>fillcolor</p:attrName>
                                        </p:attrNameLst>
                                      </p:cBhvr>
                                      <p:by>
                                        <p:hsl h="0" s="12549" l="25098"/>
                                      </p:by>
                                    </p:animClr>
                                    <p:animClr clrSpc="hsl" dir="cw">
                                      <p:cBhvr>
                                        <p:cTn id="98" dur="500" fill="hold"/>
                                        <p:tgtEl>
                                          <p:spTgt spid="2079"/>
                                        </p:tgtEl>
                                        <p:attrNameLst>
                                          <p:attrName>stroke.color</p:attrName>
                                        </p:attrNameLst>
                                      </p:cBhvr>
                                      <p:by>
                                        <p:hsl h="0" s="12549" l="25098"/>
                                      </p:by>
                                    </p:animClr>
                                    <p:set>
                                      <p:cBhvr>
                                        <p:cTn id="99" dur="500" fill="hold"/>
                                        <p:tgtEl>
                                          <p:spTgt spid="2079"/>
                                        </p:tgtEl>
                                        <p:attrNameLst>
                                          <p:attrName>fill.type</p:attrName>
                                        </p:attrNameLst>
                                      </p:cBhvr>
                                      <p:to>
                                        <p:strVal val="solid"/>
                                      </p:to>
                                    </p:set>
                                  </p:childTnLst>
                                </p:cTn>
                              </p:par>
                              <p:par>
                                <p:cTn id="100" presetID="6" presetClass="emph" presetSubtype="0" repeatCount="indefinite" accel="50000" decel="50000" autoRev="1" fill="hold" grpId="0" nodeType="withEffect">
                                  <p:stCondLst>
                                    <p:cond delay="0"/>
                                  </p:stCondLst>
                                  <p:childTnLst>
                                    <p:animScale>
                                      <p:cBhvr>
                                        <p:cTn id="101" dur="500" fill="hold"/>
                                        <p:tgtEl>
                                          <p:spTgt spid="2080"/>
                                        </p:tgtEl>
                                      </p:cBhvr>
                                      <p:by x="150000" y="150000"/>
                                    </p:animScale>
                                  </p:childTnLst>
                                </p:cTn>
                              </p:par>
                              <p:par>
                                <p:cTn id="102" presetID="30" presetClass="emph" presetSubtype="0" repeatCount="indefinite" fill="hold" grpId="1" nodeType="withEffect">
                                  <p:stCondLst>
                                    <p:cond delay="0"/>
                                  </p:stCondLst>
                                  <p:childTnLst>
                                    <p:animClr clrSpc="hsl" dir="cw">
                                      <p:cBhvr override="childStyle">
                                        <p:cTn id="103" dur="500" fill="hold"/>
                                        <p:tgtEl>
                                          <p:spTgt spid="2080"/>
                                        </p:tgtEl>
                                        <p:attrNameLst>
                                          <p:attrName>style.color</p:attrName>
                                        </p:attrNameLst>
                                      </p:cBhvr>
                                      <p:by>
                                        <p:hsl h="0" s="12549" l="25098"/>
                                      </p:by>
                                    </p:animClr>
                                    <p:animClr clrSpc="hsl" dir="cw">
                                      <p:cBhvr>
                                        <p:cTn id="104" dur="500" fill="hold"/>
                                        <p:tgtEl>
                                          <p:spTgt spid="2080"/>
                                        </p:tgtEl>
                                        <p:attrNameLst>
                                          <p:attrName>fillcolor</p:attrName>
                                        </p:attrNameLst>
                                      </p:cBhvr>
                                      <p:by>
                                        <p:hsl h="0" s="12549" l="25098"/>
                                      </p:by>
                                    </p:animClr>
                                    <p:animClr clrSpc="hsl" dir="cw">
                                      <p:cBhvr>
                                        <p:cTn id="105" dur="500" fill="hold"/>
                                        <p:tgtEl>
                                          <p:spTgt spid="2080"/>
                                        </p:tgtEl>
                                        <p:attrNameLst>
                                          <p:attrName>stroke.color</p:attrName>
                                        </p:attrNameLst>
                                      </p:cBhvr>
                                      <p:by>
                                        <p:hsl h="0" s="12549" l="25098"/>
                                      </p:by>
                                    </p:animClr>
                                    <p:set>
                                      <p:cBhvr>
                                        <p:cTn id="106" dur="500" fill="hold"/>
                                        <p:tgtEl>
                                          <p:spTgt spid="2080"/>
                                        </p:tgtEl>
                                        <p:attrNameLst>
                                          <p:attrName>fill.type</p:attrName>
                                        </p:attrNameLst>
                                      </p:cBhvr>
                                      <p:to>
                                        <p:strVal val="solid"/>
                                      </p:to>
                                    </p:set>
                                  </p:childTnLst>
                                </p:cTn>
                              </p:par>
                              <p:par>
                                <p:cTn id="107" presetID="6" presetClass="emph" presetSubtype="0" repeatCount="indefinite" accel="50000" decel="50000" autoRev="1" fill="hold" grpId="0" nodeType="withEffect">
                                  <p:stCondLst>
                                    <p:cond delay="0"/>
                                  </p:stCondLst>
                                  <p:childTnLst>
                                    <p:animScale>
                                      <p:cBhvr>
                                        <p:cTn id="108" dur="500" fill="hold"/>
                                        <p:tgtEl>
                                          <p:spTgt spid="2081"/>
                                        </p:tgtEl>
                                      </p:cBhvr>
                                      <p:by x="150000" y="150000"/>
                                    </p:animScale>
                                  </p:childTnLst>
                                </p:cTn>
                              </p:par>
                              <p:par>
                                <p:cTn id="109" presetID="30" presetClass="emph" presetSubtype="0" repeatCount="indefinite" fill="hold" grpId="1" nodeType="withEffect">
                                  <p:stCondLst>
                                    <p:cond delay="0"/>
                                  </p:stCondLst>
                                  <p:childTnLst>
                                    <p:animClr clrSpc="hsl" dir="cw">
                                      <p:cBhvr override="childStyle">
                                        <p:cTn id="110" dur="500" fill="hold"/>
                                        <p:tgtEl>
                                          <p:spTgt spid="2081"/>
                                        </p:tgtEl>
                                        <p:attrNameLst>
                                          <p:attrName>style.color</p:attrName>
                                        </p:attrNameLst>
                                      </p:cBhvr>
                                      <p:by>
                                        <p:hsl h="0" s="12549" l="25098"/>
                                      </p:by>
                                    </p:animClr>
                                    <p:animClr clrSpc="hsl" dir="cw">
                                      <p:cBhvr>
                                        <p:cTn id="111" dur="500" fill="hold"/>
                                        <p:tgtEl>
                                          <p:spTgt spid="2081"/>
                                        </p:tgtEl>
                                        <p:attrNameLst>
                                          <p:attrName>fillcolor</p:attrName>
                                        </p:attrNameLst>
                                      </p:cBhvr>
                                      <p:by>
                                        <p:hsl h="0" s="12549" l="25098"/>
                                      </p:by>
                                    </p:animClr>
                                    <p:animClr clrSpc="hsl" dir="cw">
                                      <p:cBhvr>
                                        <p:cTn id="112" dur="500" fill="hold"/>
                                        <p:tgtEl>
                                          <p:spTgt spid="2081"/>
                                        </p:tgtEl>
                                        <p:attrNameLst>
                                          <p:attrName>stroke.color</p:attrName>
                                        </p:attrNameLst>
                                      </p:cBhvr>
                                      <p:by>
                                        <p:hsl h="0" s="12549" l="25098"/>
                                      </p:by>
                                    </p:animClr>
                                    <p:set>
                                      <p:cBhvr>
                                        <p:cTn id="113" dur="500" fill="hold"/>
                                        <p:tgtEl>
                                          <p:spTgt spid="20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6" grpId="0" animBg="1"/>
      <p:bldP spid="2066" grpId="1" animBg="1"/>
      <p:bldP spid="2067" grpId="0" animBg="1"/>
      <p:bldP spid="2068" grpId="0" animBg="1"/>
      <p:bldP spid="2068" grpId="1" animBg="1"/>
      <p:bldP spid="2070" grpId="0" animBg="1"/>
      <p:bldP spid="2071" grpId="0" animBg="1"/>
      <p:bldP spid="2071" grpId="1" animBg="1"/>
      <p:bldP spid="2072" grpId="0" animBg="1"/>
      <p:bldP spid="2072" grpId="1" animBg="1"/>
      <p:bldP spid="2073" grpId="0" animBg="1"/>
      <p:bldP spid="2073" grpId="1" animBg="1"/>
      <p:bldP spid="2073" grpId="2" animBg="1"/>
      <p:bldP spid="2074" grpId="0" animBg="1"/>
      <p:bldP spid="2074" grpId="1" animBg="1"/>
      <p:bldP spid="2074" grpId="2" animBg="1"/>
      <p:bldP spid="2075" grpId="0" animBg="1"/>
      <p:bldP spid="2076" grpId="0" animBg="1"/>
      <p:bldP spid="2077" grpId="0" animBg="1"/>
      <p:bldP spid="2077" grpId="1" animBg="1"/>
      <p:bldP spid="2077" grpId="2" animBg="1"/>
      <p:bldP spid="2078" grpId="0" animBg="1"/>
      <p:bldP spid="2079" grpId="0" animBg="1"/>
      <p:bldP spid="2079" grpId="1" animBg="1"/>
      <p:bldP spid="2080" grpId="0" animBg="1"/>
      <p:bldP spid="2080" grpId="1" animBg="1"/>
      <p:bldP spid="2081" grpId="0" animBg="1"/>
      <p:bldP spid="208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872492" y="2145267"/>
            <a:ext cx="5231128" cy="1418175"/>
          </a:xfrm>
          <a:prstGeom prst="rect">
            <a:avLst/>
          </a:prstGeom>
          <a:noFill/>
          <a:ln>
            <a:noFill/>
          </a:ln>
        </p:spPr>
        <p:txBody>
          <a:bodyPr spcFirstLastPara="1" wrap="square" lIns="91404" tIns="91404" rIns="91404" bIns="9140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clever </a:t>
            </a:r>
            <a:r>
              <a:rPr lang="en-US" sz="6000" b="1" dirty="0">
                <a:solidFill>
                  <a:srgbClr val="AD4F0F"/>
                </a:solidFill>
                <a:cs typeface="Calibri" panose="020F0502020204030204" pitchFamily="34" charset="0"/>
              </a:rPr>
              <a:t>(adj)</a:t>
            </a:r>
          </a:p>
        </p:txBody>
      </p:sp>
      <p:sp>
        <p:nvSpPr>
          <p:cNvPr id="12" name="Rectangle 11"/>
          <p:cNvSpPr/>
          <p:nvPr/>
        </p:nvSpPr>
        <p:spPr>
          <a:xfrm>
            <a:off x="1373711" y="4967324"/>
            <a:ext cx="4050892" cy="830997"/>
          </a:xfrm>
          <a:prstGeom prst="rect">
            <a:avLst/>
          </a:prstGeom>
        </p:spPr>
        <p:txBody>
          <a:bodyPr wrap="square" lIns="91420" tIns="45718" rIns="91420" bIns="45718">
            <a:spAutoFit/>
          </a:bodyPr>
          <a:lstStyle/>
          <a:p>
            <a:pPr lvl="0" algn="ctr"/>
            <a:r>
              <a:rPr lang="en-US" sz="4800" dirty="0" err="1"/>
              <a:t>thông</a:t>
            </a:r>
            <a:r>
              <a:rPr lang="en-US" sz="4800" dirty="0"/>
              <a:t> minh</a:t>
            </a:r>
            <a:endParaRPr lang="en-US" sz="6700" dirty="0"/>
          </a:p>
        </p:txBody>
      </p:sp>
      <p:sp>
        <p:nvSpPr>
          <p:cNvPr id="2" name="Rectangle 1"/>
          <p:cNvSpPr/>
          <p:nvPr/>
        </p:nvSpPr>
        <p:spPr>
          <a:xfrm>
            <a:off x="1974632" y="3856848"/>
            <a:ext cx="2849051" cy="830997"/>
          </a:xfrm>
          <a:prstGeom prst="rect">
            <a:avLst/>
          </a:prstGeom>
        </p:spPr>
        <p:txBody>
          <a:bodyPr wrap="none" lIns="91420" tIns="45718" rIns="91420" bIns="45718">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klevə</a:t>
            </a:r>
            <a:r>
              <a:rPr lang="en-US" sz="4800" b="1" dirty="0">
                <a:solidFill>
                  <a:schemeClr val="accent5">
                    <a:lumMod val="50000"/>
                  </a:schemeClr>
                </a:solidFill>
              </a:rPr>
              <a:t>(r)/</a:t>
            </a:r>
          </a:p>
        </p:txBody>
      </p:sp>
      <p:sp>
        <p:nvSpPr>
          <p:cNvPr id="15" name="TextBox 14"/>
          <p:cNvSpPr txBox="1"/>
          <p:nvPr/>
        </p:nvSpPr>
        <p:spPr>
          <a:xfrm>
            <a:off x="487067" y="135941"/>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0" name="clever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2493" y="4028665"/>
            <a:ext cx="487363" cy="487363"/>
          </a:xfrm>
          <a:prstGeom prst="rect">
            <a:avLst/>
          </a:prstGeom>
        </p:spPr>
      </p:pic>
      <p:pic>
        <p:nvPicPr>
          <p:cNvPr id="7172" name="Picture 4" descr="Clever Stock Illustrations – 62,456 Clever Stock Illustrations, Vectors &amp;  Clipart - Dreams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8399" y="1915683"/>
            <a:ext cx="4225964" cy="422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8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8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72" y="-7620"/>
            <a:ext cx="12192000" cy="1083309"/>
            <a:chOff x="7620" y="-7620"/>
            <a:chExt cx="12192000" cy="1083309"/>
          </a:xfrm>
        </p:grpSpPr>
        <p:sp>
          <p:nvSpPr>
            <p:cNvPr id="13" name="Round Single Corner Rectangle 12"/>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3873412074"/>
              </p:ext>
            </p:extLst>
          </p:nvPr>
        </p:nvGraphicFramePr>
        <p:xfrm>
          <a:off x="1079799" y="1274665"/>
          <a:ext cx="10646036" cy="5179937"/>
        </p:xfrm>
        <a:graphic>
          <a:graphicData uri="http://schemas.openxmlformats.org/drawingml/2006/table">
            <a:tbl>
              <a:tblPr firstRow="1" bandRow="1">
                <a:tableStyleId>{5DA37D80-6434-44D0-A028-1B22A696006F}</a:tableStyleId>
              </a:tblPr>
              <a:tblGrid>
                <a:gridCol w="3425248">
                  <a:extLst>
                    <a:ext uri="{9D8B030D-6E8A-4147-A177-3AD203B41FA5}">
                      <a16:colId xmlns:a16="http://schemas.microsoft.com/office/drawing/2014/main" xmlns="" val="20000"/>
                    </a:ext>
                  </a:extLst>
                </a:gridCol>
                <a:gridCol w="3943497">
                  <a:extLst>
                    <a:ext uri="{9D8B030D-6E8A-4147-A177-3AD203B41FA5}">
                      <a16:colId xmlns:a16="http://schemas.microsoft.com/office/drawing/2014/main" xmlns="" val="20001"/>
                    </a:ext>
                  </a:extLst>
                </a:gridCol>
                <a:gridCol w="3277291">
                  <a:extLst>
                    <a:ext uri="{9D8B030D-6E8A-4147-A177-3AD203B41FA5}">
                      <a16:colId xmlns:a16="http://schemas.microsoft.com/office/drawing/2014/main" xmlns="" val="20002"/>
                    </a:ext>
                  </a:extLst>
                </a:gridCol>
              </a:tblGrid>
              <a:tr h="594881">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xmlns="" val="10000"/>
                  </a:ext>
                </a:extLst>
              </a:tr>
              <a:tr h="573132">
                <a:tc>
                  <a:txBody>
                    <a:bodyPr/>
                    <a:lstStyle/>
                    <a:p>
                      <a:pPr marL="107950" marR="0" indent="-107950">
                        <a:spcBef>
                          <a:spcPts val="0"/>
                        </a:spcBef>
                        <a:spcAft>
                          <a:spcPts val="0"/>
                        </a:spcAft>
                      </a:pPr>
                      <a:r>
                        <a:rPr lang="en-US" sz="3100" dirty="0">
                          <a:effectLst/>
                        </a:rPr>
                        <a:t>1. confident (</a:t>
                      </a:r>
                      <a:r>
                        <a:rPr lang="en-US" sz="3100" dirty="0" err="1">
                          <a:effectLst/>
                        </a:rPr>
                        <a:t>adj</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a:effectLst/>
                        </a:rPr>
                        <a:t>/ˈ</a:t>
                      </a:r>
                      <a:r>
                        <a:rPr lang="en-US" sz="3100" dirty="0" err="1">
                          <a:effectLst/>
                        </a:rPr>
                        <a:t>kɒnfɪd</a:t>
                      </a:r>
                      <a:r>
                        <a:rPr lang="en-US" sz="3100" dirty="0">
                          <a:effectLst/>
                        </a:rPr>
                        <a:t>(ə)</a:t>
                      </a:r>
                      <a:r>
                        <a:rPr lang="en-US" sz="3100" dirty="0" err="1">
                          <a:effectLst/>
                        </a:rPr>
                        <a:t>nt</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a:effectLst/>
                        </a:rPr>
                        <a:t>tự tin</a:t>
                      </a:r>
                      <a:endParaRPr lang="en-US" sz="3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573132">
                <a:tc>
                  <a:txBody>
                    <a:bodyPr/>
                    <a:lstStyle/>
                    <a:p>
                      <a:pPr marL="0" marR="0">
                        <a:spcBef>
                          <a:spcPts val="0"/>
                        </a:spcBef>
                        <a:spcAft>
                          <a:spcPts val="0"/>
                        </a:spcAft>
                      </a:pPr>
                      <a:r>
                        <a:rPr lang="en-US" sz="3100" dirty="0">
                          <a:effectLst/>
                        </a:rPr>
                        <a:t>2. caring (</a:t>
                      </a:r>
                      <a:r>
                        <a:rPr lang="en-US" sz="3100" dirty="0" err="1">
                          <a:effectLst/>
                        </a:rPr>
                        <a:t>adj</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a:effectLst/>
                        </a:rPr>
                        <a:t>/ˈ</a:t>
                      </a:r>
                      <a:r>
                        <a:rPr lang="en-US" sz="3100" dirty="0" err="1">
                          <a:effectLst/>
                        </a:rPr>
                        <a:t>keərɪŋ</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a:effectLst/>
                        </a:rPr>
                        <a:t>quan tâm</a:t>
                      </a:r>
                      <a:endParaRPr lang="en-US" sz="3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917693607"/>
                  </a:ext>
                </a:extLst>
              </a:tr>
              <a:tr h="573132">
                <a:tc>
                  <a:txBody>
                    <a:bodyPr/>
                    <a:lstStyle/>
                    <a:p>
                      <a:pPr marL="0" marR="0">
                        <a:spcBef>
                          <a:spcPts val="0"/>
                        </a:spcBef>
                        <a:spcAft>
                          <a:spcPts val="0"/>
                        </a:spcAft>
                      </a:pPr>
                      <a:r>
                        <a:rPr lang="en-US" sz="3100" dirty="0">
                          <a:effectLst/>
                        </a:rPr>
                        <a:t>3. active (</a:t>
                      </a:r>
                      <a:r>
                        <a:rPr lang="en-US" sz="3100" dirty="0" err="1">
                          <a:effectLst/>
                        </a:rPr>
                        <a:t>adj</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a:effectLst/>
                        </a:rPr>
                        <a:t>/ˈ</a:t>
                      </a:r>
                      <a:r>
                        <a:rPr lang="en-US" sz="3100" dirty="0" err="1">
                          <a:effectLst/>
                        </a:rPr>
                        <a:t>æktɪv</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err="1">
                          <a:effectLst/>
                        </a:rPr>
                        <a:t>năng</a:t>
                      </a:r>
                      <a:r>
                        <a:rPr lang="en-US" sz="3100" dirty="0">
                          <a:effectLst/>
                        </a:rPr>
                        <a:t> động</a:t>
                      </a:r>
                      <a:endParaRPr lang="en-US" sz="3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3573729430"/>
                  </a:ext>
                </a:extLst>
              </a:tr>
              <a:tr h="573132">
                <a:tc>
                  <a:txBody>
                    <a:bodyPr/>
                    <a:lstStyle/>
                    <a:p>
                      <a:pPr marL="0" marR="0">
                        <a:spcBef>
                          <a:spcPts val="0"/>
                        </a:spcBef>
                        <a:spcAft>
                          <a:spcPts val="0"/>
                        </a:spcAft>
                      </a:pPr>
                      <a:r>
                        <a:rPr lang="en-US" sz="3100" dirty="0">
                          <a:effectLst/>
                        </a:rPr>
                        <a:t>4. careful (</a:t>
                      </a:r>
                      <a:r>
                        <a:rPr lang="en-US" sz="3100" dirty="0" err="1">
                          <a:effectLst/>
                        </a:rPr>
                        <a:t>adj</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a:effectLst/>
                        </a:rPr>
                        <a:t>/</a:t>
                      </a:r>
                      <a:r>
                        <a:rPr lang="en-US" sz="3100" smtClean="0">
                          <a:effectLst/>
                        </a:rPr>
                        <a:t>ˈkeəfl/</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err="1">
                          <a:effectLst/>
                        </a:rPr>
                        <a:t>cẩn</a:t>
                      </a:r>
                      <a:r>
                        <a:rPr lang="en-US" sz="3100" dirty="0">
                          <a:effectLst/>
                        </a:rPr>
                        <a:t> </a:t>
                      </a:r>
                      <a:r>
                        <a:rPr lang="en-US" sz="3100" dirty="0" err="1">
                          <a:effectLst/>
                        </a:rPr>
                        <a:t>thận</a:t>
                      </a:r>
                      <a:endParaRPr lang="en-US" sz="3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706804270"/>
                  </a:ext>
                </a:extLst>
              </a:tr>
              <a:tr h="573132">
                <a:tc>
                  <a:txBody>
                    <a:bodyPr/>
                    <a:lstStyle/>
                    <a:p>
                      <a:pPr marL="0" marR="0">
                        <a:spcBef>
                          <a:spcPts val="0"/>
                        </a:spcBef>
                        <a:spcAft>
                          <a:spcPts val="0"/>
                        </a:spcAft>
                      </a:pPr>
                      <a:r>
                        <a:rPr lang="en-US" sz="3100" dirty="0">
                          <a:effectLst/>
                        </a:rPr>
                        <a:t>5. creative (</a:t>
                      </a:r>
                      <a:r>
                        <a:rPr lang="en-US" sz="3100" dirty="0" err="1">
                          <a:effectLst/>
                        </a:rPr>
                        <a:t>adj</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a:effectLst/>
                        </a:rPr>
                        <a:t>/</a:t>
                      </a:r>
                      <a:r>
                        <a:rPr lang="en-US" sz="3100" dirty="0" err="1">
                          <a:effectLst/>
                        </a:rPr>
                        <a:t>kriˈeɪtɪv</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err="1">
                          <a:effectLst/>
                        </a:rPr>
                        <a:t>sáng</a:t>
                      </a:r>
                      <a:r>
                        <a:rPr lang="en-US" sz="3100" dirty="0">
                          <a:effectLst/>
                        </a:rPr>
                        <a:t> </a:t>
                      </a:r>
                      <a:r>
                        <a:rPr lang="en-US" sz="3100" dirty="0" err="1">
                          <a:effectLst/>
                        </a:rPr>
                        <a:t>tạo</a:t>
                      </a:r>
                      <a:endParaRPr lang="en-US" sz="3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3180407096"/>
                  </a:ext>
                </a:extLst>
              </a:tr>
              <a:tr h="573132">
                <a:tc>
                  <a:txBody>
                    <a:bodyPr/>
                    <a:lstStyle/>
                    <a:p>
                      <a:pPr marL="0" marR="0">
                        <a:spcBef>
                          <a:spcPts val="0"/>
                        </a:spcBef>
                        <a:spcAft>
                          <a:spcPts val="0"/>
                        </a:spcAft>
                      </a:pPr>
                      <a:r>
                        <a:rPr lang="en-US" sz="3100" dirty="0">
                          <a:effectLst/>
                        </a:rPr>
                        <a:t>6. shy (</a:t>
                      </a:r>
                      <a:r>
                        <a:rPr lang="en-US" sz="3100" dirty="0" err="1">
                          <a:effectLst/>
                        </a:rPr>
                        <a:t>adj</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a:effectLst/>
                        </a:rPr>
                        <a:t>/</a:t>
                      </a:r>
                      <a:r>
                        <a:rPr lang="en-US" sz="3100" dirty="0" err="1">
                          <a:effectLst/>
                        </a:rPr>
                        <a:t>ʃaɪ</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err="1">
                          <a:effectLst/>
                        </a:rPr>
                        <a:t>nhút</a:t>
                      </a:r>
                      <a:r>
                        <a:rPr lang="en-US" sz="3100" dirty="0">
                          <a:effectLst/>
                        </a:rPr>
                        <a:t> </a:t>
                      </a:r>
                      <a:r>
                        <a:rPr lang="en-US" sz="3100" dirty="0" err="1">
                          <a:effectLst/>
                        </a:rPr>
                        <a:t>nhát</a:t>
                      </a:r>
                      <a:endParaRPr lang="en-US" sz="3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291661295"/>
                  </a:ext>
                </a:extLst>
              </a:tr>
              <a:tr h="573132">
                <a:tc>
                  <a:txBody>
                    <a:bodyPr/>
                    <a:lstStyle/>
                    <a:p>
                      <a:pPr marL="0" marR="0">
                        <a:spcBef>
                          <a:spcPts val="0"/>
                        </a:spcBef>
                        <a:spcAft>
                          <a:spcPts val="0"/>
                        </a:spcAft>
                      </a:pPr>
                      <a:r>
                        <a:rPr lang="en-US" sz="3100" dirty="0">
                          <a:effectLst/>
                        </a:rPr>
                        <a:t>7. kind (</a:t>
                      </a:r>
                      <a:r>
                        <a:rPr lang="en-US" sz="3100" dirty="0" err="1">
                          <a:effectLst/>
                        </a:rPr>
                        <a:t>adj</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a:effectLst/>
                        </a:rPr>
                        <a:t>/kaɪnd/</a:t>
                      </a:r>
                      <a:endParaRPr lang="en-US" sz="3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err="1">
                          <a:effectLst/>
                        </a:rPr>
                        <a:t>tốt</a:t>
                      </a:r>
                      <a:r>
                        <a:rPr lang="en-US" sz="3100" dirty="0">
                          <a:effectLst/>
                        </a:rPr>
                        <a:t> </a:t>
                      </a:r>
                      <a:r>
                        <a:rPr lang="en-US" sz="3100" dirty="0" err="1">
                          <a:effectLst/>
                        </a:rPr>
                        <a:t>bụng</a:t>
                      </a:r>
                      <a:endParaRPr lang="en-US" sz="3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540701821"/>
                  </a:ext>
                </a:extLst>
              </a:tr>
              <a:tr h="573132">
                <a:tc>
                  <a:txBody>
                    <a:bodyPr/>
                    <a:lstStyle/>
                    <a:p>
                      <a:pPr marL="0" marR="0">
                        <a:spcBef>
                          <a:spcPts val="0"/>
                        </a:spcBef>
                        <a:spcAft>
                          <a:spcPts val="0"/>
                        </a:spcAft>
                      </a:pPr>
                      <a:r>
                        <a:rPr lang="en-US" sz="3100" dirty="0">
                          <a:effectLst/>
                        </a:rPr>
                        <a:t>8. clever (</a:t>
                      </a:r>
                      <a:r>
                        <a:rPr lang="en-US" sz="3100" dirty="0" err="1">
                          <a:effectLst/>
                        </a:rPr>
                        <a:t>adj</a:t>
                      </a:r>
                      <a:r>
                        <a:rPr lang="en-US" sz="3100" dirty="0">
                          <a:effectLst/>
                        </a:rPr>
                        <a:t>)</a:t>
                      </a:r>
                      <a:endParaRPr lang="en-US" sz="3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a:effectLst/>
                        </a:rPr>
                        <a:t>/ˈklevə(r)/</a:t>
                      </a:r>
                      <a:endParaRPr lang="en-US" sz="3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3100" dirty="0" err="1">
                          <a:effectLst/>
                        </a:rPr>
                        <a:t>thông</a:t>
                      </a:r>
                      <a:r>
                        <a:rPr lang="en-US" sz="3100" dirty="0">
                          <a:effectLst/>
                        </a:rPr>
                        <a:t> minh</a:t>
                      </a:r>
                      <a:endParaRPr lang="en-US" sz="3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819581271"/>
                  </a:ext>
                </a:extLst>
              </a:tr>
            </a:tbl>
          </a:graphicData>
        </a:graphic>
      </p:graphicFrame>
      <p:sp>
        <p:nvSpPr>
          <p:cNvPr id="6" name="TextBox 5"/>
          <p:cNvSpPr txBox="1"/>
          <p:nvPr/>
        </p:nvSpPr>
        <p:spPr>
          <a:xfrm>
            <a:off x="499767" y="193089"/>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xconfident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61169" y="1796681"/>
            <a:ext cx="487363" cy="487363"/>
          </a:xfrm>
          <a:prstGeom prst="rect">
            <a:avLst/>
          </a:prstGeom>
        </p:spPr>
      </p:pic>
      <p:pic>
        <p:nvPicPr>
          <p:cNvPr id="4" name="caring__gb_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461169" y="2377025"/>
            <a:ext cx="487363" cy="487363"/>
          </a:xfrm>
          <a:prstGeom prst="rect">
            <a:avLst/>
          </a:prstGeom>
        </p:spPr>
      </p:pic>
      <p:pic>
        <p:nvPicPr>
          <p:cNvPr id="5" name="active__gb_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461169" y="2957369"/>
            <a:ext cx="487363" cy="487363"/>
          </a:xfrm>
          <a:prstGeom prst="rect">
            <a:avLst/>
          </a:prstGeom>
        </p:spPr>
      </p:pic>
      <p:pic>
        <p:nvPicPr>
          <p:cNvPr id="7" name="careful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461169" y="3537713"/>
            <a:ext cx="487363" cy="487363"/>
          </a:xfrm>
          <a:prstGeom prst="rect">
            <a:avLst/>
          </a:prstGeom>
        </p:spPr>
      </p:pic>
      <p:pic>
        <p:nvPicPr>
          <p:cNvPr id="8" name="creative__gb_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461169" y="4118061"/>
            <a:ext cx="487363" cy="487363"/>
          </a:xfrm>
          <a:prstGeom prst="rect">
            <a:avLst/>
          </a:prstGeom>
        </p:spPr>
      </p:pic>
      <p:pic>
        <p:nvPicPr>
          <p:cNvPr id="9" name="shy__gb_2">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461169" y="4698405"/>
            <a:ext cx="487363" cy="487363"/>
          </a:xfrm>
          <a:prstGeom prst="rect">
            <a:avLst/>
          </a:prstGeom>
        </p:spPr>
      </p:pic>
      <p:pic>
        <p:nvPicPr>
          <p:cNvPr id="10" name="clever__gb_1">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461169" y="5859093"/>
            <a:ext cx="487363" cy="487363"/>
          </a:xfrm>
          <a:prstGeom prst="rect">
            <a:avLst/>
          </a:prstGeom>
        </p:spPr>
      </p:pic>
      <p:pic>
        <p:nvPicPr>
          <p:cNvPr id="17" name="kind__gb_2">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19"/>
          <a:stretch>
            <a:fillRect/>
          </a:stretch>
        </p:blipFill>
        <p:spPr>
          <a:xfrm>
            <a:off x="461169" y="5278749"/>
            <a:ext cx="487363" cy="487363"/>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40"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44" fill="hold"/>
                                        <p:tgtEl>
                                          <p:spTgt spid="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09"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01" fill="hold"/>
                                        <p:tgtEl>
                                          <p:spTgt spid="8"/>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071" fill="hold"/>
                                        <p:tgtEl>
                                          <p:spTgt spid="9"/>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966" fill="hold"/>
                                        <p:tgtEl>
                                          <p:spTgt spid="17"/>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88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
                </p:tgtEl>
              </p:cMediaNode>
            </p:audio>
            <p:audio>
              <p:cMediaNode vol="80000">
                <p:cTn id="36" fill="hold" display="0">
                  <p:stCondLst>
                    <p:cond delay="indefinite"/>
                  </p:stCondLst>
                  <p:endCondLst>
                    <p:cond evt="onStopAudio" delay="0">
                      <p:tgtEl>
                        <p:sldTgt/>
                      </p:tgtEl>
                    </p:cond>
                  </p:endCondLst>
                </p:cTn>
                <p:tgtEl>
                  <p:spTgt spid="4"/>
                </p:tgtEl>
              </p:cMediaNode>
            </p:audio>
            <p:audio>
              <p:cMediaNode vol="80000">
                <p:cTn id="37" fill="hold" display="0">
                  <p:stCondLst>
                    <p:cond delay="indefinite"/>
                  </p:stCondLst>
                  <p:endCondLst>
                    <p:cond evt="onStopAudio" delay="0">
                      <p:tgtEl>
                        <p:sldTgt/>
                      </p:tgtEl>
                    </p:cond>
                  </p:endCondLst>
                </p:cTn>
                <p:tgtEl>
                  <p:spTgt spid="5"/>
                </p:tgtEl>
              </p:cMediaNode>
            </p:audio>
            <p:audio>
              <p:cMediaNode vol="80000">
                <p:cTn id="38" fill="hold" display="0">
                  <p:stCondLst>
                    <p:cond delay="indefinite"/>
                  </p:stCondLst>
                  <p:endCondLst>
                    <p:cond evt="onStopAudio" delay="0">
                      <p:tgtEl>
                        <p:sldTgt/>
                      </p:tgtEl>
                    </p:cond>
                  </p:endCondLst>
                </p:cTn>
                <p:tgtEl>
                  <p:spTgt spid="7"/>
                </p:tgtEl>
              </p:cMediaNode>
            </p:audio>
            <p:audio>
              <p:cMediaNode vol="80000">
                <p:cTn id="39" fill="hold" display="0">
                  <p:stCondLst>
                    <p:cond delay="indefinite"/>
                  </p:stCondLst>
                  <p:endCondLst>
                    <p:cond evt="onStopAudio" delay="0">
                      <p:tgtEl>
                        <p:sldTgt/>
                      </p:tgtEl>
                    </p:cond>
                  </p:endCondLst>
                </p:cTn>
                <p:tgtEl>
                  <p:spTgt spid="8"/>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72" y="-7620"/>
            <a:ext cx="12192000" cy="1083309"/>
            <a:chOff x="7620" y="-7620"/>
            <a:chExt cx="12192000" cy="1083309"/>
          </a:xfrm>
        </p:grpSpPr>
        <p:sp>
          <p:nvSpPr>
            <p:cNvPr id="15" name="Round Single Corner Rectangle 14"/>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ound Single Corner Rectangle 21"/>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ound Single Corner Rectangle 22"/>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 name="TextBox 11"/>
          <p:cNvSpPr txBox="1"/>
          <p:nvPr/>
        </p:nvSpPr>
        <p:spPr>
          <a:xfrm>
            <a:off x="1042461" y="1244643"/>
            <a:ext cx="8022635" cy="523220"/>
          </a:xfrm>
          <a:prstGeom prst="rect">
            <a:avLst/>
          </a:prstGeom>
          <a:noFill/>
          <a:effectLst/>
        </p:spPr>
        <p:txBody>
          <a:bodyPr wrap="square" lIns="91420" tIns="45718" rIns="91420" bIns="45718" rtlCol="0">
            <a:spAutoFit/>
          </a:bodyPr>
          <a:lstStyle/>
          <a:p>
            <a:r>
              <a:rPr lang="en-US" sz="2800" b="1" dirty="0">
                <a:solidFill>
                  <a:prstClr val="black"/>
                </a:solidFill>
                <a:effectLst>
                  <a:glow rad="88900">
                    <a:prstClr val="white"/>
                  </a:glow>
                </a:effectLst>
                <a:cs typeface="Arial" panose="020B0604020202020204" pitchFamily="34" charset="0"/>
              </a:rPr>
              <a:t>Match the adjectives to the pictures.</a:t>
            </a:r>
          </a:p>
        </p:txBody>
      </p:sp>
      <p:sp>
        <p:nvSpPr>
          <p:cNvPr id="16" name="Rounded Rectangle 15"/>
          <p:cNvSpPr/>
          <p:nvPr/>
        </p:nvSpPr>
        <p:spPr>
          <a:xfrm>
            <a:off x="487079" y="1254959"/>
            <a:ext cx="502607" cy="502607"/>
          </a:xfrm>
          <a:prstGeom prst="roundRect">
            <a:avLst/>
          </a:prstGeom>
          <a:solidFill>
            <a:srgbClr val="F166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solidFill>
                <a:srgbClr val="F16649"/>
              </a:solidFill>
            </a:endParaRPr>
          </a:p>
        </p:txBody>
      </p:sp>
      <p:sp>
        <p:nvSpPr>
          <p:cNvPr id="17" name="TextBox 16"/>
          <p:cNvSpPr txBox="1"/>
          <p:nvPr/>
        </p:nvSpPr>
        <p:spPr>
          <a:xfrm>
            <a:off x="539853" y="1152319"/>
            <a:ext cx="397035" cy="707887"/>
          </a:xfrm>
          <a:prstGeom prst="rect">
            <a:avLst/>
          </a:prstGeom>
          <a:noFill/>
        </p:spPr>
        <p:txBody>
          <a:bodyPr wrap="square" lIns="91420" tIns="45718" rIns="91420" bIns="45718" rtlCol="0">
            <a:spAutoFit/>
          </a:bodyPr>
          <a:lstStyle/>
          <a:p>
            <a:pPr algn="ctr"/>
            <a:r>
              <a:rPr lang="vi-VN" sz="4000" b="1">
                <a:solidFill>
                  <a:prstClr val="white"/>
                </a:solidFill>
                <a:latin typeface="Myriad Pro" pitchFamily="34" charset="0"/>
              </a:rPr>
              <a:t>1</a:t>
            </a:r>
            <a:endParaRPr lang="en-US" sz="4000" b="1" dirty="0">
              <a:solidFill>
                <a:prstClr val="white"/>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lIns="91420" tIns="45718" rIns="91420" bIns="45718" rtlCol="0">
            <a:spAutoFit/>
          </a:bodyPr>
          <a:lstStyle/>
          <a:p>
            <a:r>
              <a:rPr lang="en-US" sz="3600" b="1">
                <a:solidFill>
                  <a:prstClr val="black"/>
                </a:solidFill>
                <a:effectLst>
                  <a:glow rad="88900">
                    <a:prstClr val="white"/>
                  </a:glow>
                </a:effectLst>
                <a:latin typeface="Arial" panose="020B0604020202020204" pitchFamily="34" charset="0"/>
                <a:cs typeface="Arial" panose="020B0604020202020204" pitchFamily="34" charset="0"/>
              </a:rPr>
              <a:t>VOCABULARY</a:t>
            </a:r>
            <a:endParaRPr lang="en-US" sz="3600" b="1" dirty="0">
              <a:solidFill>
                <a:prstClr val="black"/>
              </a:solidFill>
              <a:effectLst>
                <a:glow rad="88900">
                  <a:prstClr val="white"/>
                </a:glow>
              </a:effectLst>
              <a:latin typeface="Arial" panose="020B0604020202020204" pitchFamily="34" charset="0"/>
              <a:cs typeface="Arial" panose="020B0604020202020204" pitchFamily="34" charset="0"/>
            </a:endParaRPr>
          </a:p>
        </p:txBody>
      </p:sp>
      <p:grpSp>
        <p:nvGrpSpPr>
          <p:cNvPr id="57" name="Group 56"/>
          <p:cNvGrpSpPr/>
          <p:nvPr/>
        </p:nvGrpSpPr>
        <p:grpSpPr>
          <a:xfrm>
            <a:off x="1191465" y="1669807"/>
            <a:ext cx="2321491" cy="2013332"/>
            <a:chOff x="98989" y="1241497"/>
            <a:chExt cx="2698047" cy="2339904"/>
          </a:xfrm>
        </p:grpSpPr>
        <p:grpSp>
          <p:nvGrpSpPr>
            <p:cNvPr id="58" name="Group 57"/>
            <p:cNvGrpSpPr/>
            <p:nvPr/>
          </p:nvGrpSpPr>
          <p:grpSpPr>
            <a:xfrm>
              <a:off x="200084" y="1360715"/>
              <a:ext cx="2596952" cy="2220686"/>
              <a:chOff x="1462289" y="1774371"/>
              <a:chExt cx="2113206" cy="1807029"/>
            </a:xfrm>
          </p:grpSpPr>
          <p:sp>
            <p:nvSpPr>
              <p:cNvPr id="60" name="Rounded Rectangle 59"/>
              <p:cNvSpPr/>
              <p:nvPr/>
            </p:nvSpPr>
            <p:spPr>
              <a:xfrm>
                <a:off x="1462289" y="1774371"/>
                <a:ext cx="2113206" cy="1807029"/>
              </a:xfrm>
              <a:prstGeom prst="roundRect">
                <a:avLst>
                  <a:gd name="adj" fmla="val 13655"/>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289" y="2111830"/>
                <a:ext cx="2113205" cy="1469570"/>
              </a:xfrm>
              <a:prstGeom prst="roundRect">
                <a:avLst/>
              </a:prstGeom>
            </p:spPr>
          </p:pic>
        </p:grpSp>
        <p:sp>
          <p:nvSpPr>
            <p:cNvPr id="59" name="Oval 58"/>
            <p:cNvSpPr/>
            <p:nvPr/>
          </p:nvSpPr>
          <p:spPr>
            <a:xfrm>
              <a:off x="98989" y="1241497"/>
              <a:ext cx="414709" cy="4147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rPr>
                <a:t>a</a:t>
              </a:r>
            </a:p>
          </p:txBody>
        </p:sp>
      </p:grpSp>
      <p:grpSp>
        <p:nvGrpSpPr>
          <p:cNvPr id="62" name="Group 61"/>
          <p:cNvGrpSpPr/>
          <p:nvPr/>
        </p:nvGrpSpPr>
        <p:grpSpPr>
          <a:xfrm>
            <a:off x="9394169" y="4110624"/>
            <a:ext cx="2372711" cy="2031189"/>
            <a:chOff x="98989" y="1241497"/>
            <a:chExt cx="2757575" cy="2360658"/>
          </a:xfrm>
        </p:grpSpPr>
        <p:grpSp>
          <p:nvGrpSpPr>
            <p:cNvPr id="63" name="Group 62"/>
            <p:cNvGrpSpPr/>
            <p:nvPr/>
          </p:nvGrpSpPr>
          <p:grpSpPr>
            <a:xfrm>
              <a:off x="200084" y="1360715"/>
              <a:ext cx="2656480" cy="2241440"/>
              <a:chOff x="1462289" y="1774371"/>
              <a:chExt cx="2161645" cy="1823917"/>
            </a:xfrm>
          </p:grpSpPr>
          <p:sp>
            <p:nvSpPr>
              <p:cNvPr id="65" name="Rounded Rectangle 64"/>
              <p:cNvSpPr/>
              <p:nvPr/>
            </p:nvSpPr>
            <p:spPr>
              <a:xfrm>
                <a:off x="1462289" y="1774371"/>
                <a:ext cx="2113206" cy="1807029"/>
              </a:xfrm>
              <a:prstGeom prst="roundRect">
                <a:avLst>
                  <a:gd name="adj" fmla="val 1365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289" y="1791259"/>
                <a:ext cx="2161645" cy="1807029"/>
              </a:xfrm>
              <a:prstGeom prst="roundRect">
                <a:avLst/>
              </a:prstGeom>
            </p:spPr>
          </p:pic>
        </p:grpSp>
        <p:sp>
          <p:nvSpPr>
            <p:cNvPr id="64" name="Oval 63"/>
            <p:cNvSpPr/>
            <p:nvPr/>
          </p:nvSpPr>
          <p:spPr>
            <a:xfrm>
              <a:off x="98989" y="1241497"/>
              <a:ext cx="414709" cy="4147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rPr>
                <a:t>e</a:t>
              </a:r>
            </a:p>
          </p:txBody>
        </p:sp>
      </p:grpSp>
      <p:grpSp>
        <p:nvGrpSpPr>
          <p:cNvPr id="67" name="Group 66"/>
          <p:cNvGrpSpPr/>
          <p:nvPr/>
        </p:nvGrpSpPr>
        <p:grpSpPr>
          <a:xfrm>
            <a:off x="5258369" y="4111754"/>
            <a:ext cx="2321491" cy="2081535"/>
            <a:chOff x="98989" y="1241497"/>
            <a:chExt cx="2698047" cy="2419169"/>
          </a:xfrm>
        </p:grpSpPr>
        <p:grpSp>
          <p:nvGrpSpPr>
            <p:cNvPr id="68" name="Group 67"/>
            <p:cNvGrpSpPr/>
            <p:nvPr/>
          </p:nvGrpSpPr>
          <p:grpSpPr>
            <a:xfrm>
              <a:off x="200084" y="1360715"/>
              <a:ext cx="2596952" cy="2299951"/>
              <a:chOff x="1462289" y="1774371"/>
              <a:chExt cx="2113206" cy="1871529"/>
            </a:xfrm>
          </p:grpSpPr>
          <p:sp>
            <p:nvSpPr>
              <p:cNvPr id="70" name="Rounded Rectangle 69"/>
              <p:cNvSpPr/>
              <p:nvPr/>
            </p:nvSpPr>
            <p:spPr>
              <a:xfrm>
                <a:off x="1462289" y="1774371"/>
                <a:ext cx="2113206" cy="1807029"/>
              </a:xfrm>
              <a:prstGeom prst="roundRect">
                <a:avLst>
                  <a:gd name="adj" fmla="val 1365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759" y="1825847"/>
                <a:ext cx="1344002" cy="1820053"/>
              </a:xfrm>
              <a:prstGeom prst="roundRect">
                <a:avLst/>
              </a:prstGeom>
            </p:spPr>
          </p:pic>
        </p:grpSp>
        <p:sp>
          <p:nvSpPr>
            <p:cNvPr id="69" name="Oval 68"/>
            <p:cNvSpPr/>
            <p:nvPr/>
          </p:nvSpPr>
          <p:spPr>
            <a:xfrm>
              <a:off x="98989" y="1241497"/>
              <a:ext cx="414709" cy="4147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rPr>
                <a:t>d</a:t>
              </a:r>
            </a:p>
          </p:txBody>
        </p:sp>
      </p:grpSp>
      <p:grpSp>
        <p:nvGrpSpPr>
          <p:cNvPr id="72" name="Group 71"/>
          <p:cNvGrpSpPr/>
          <p:nvPr/>
        </p:nvGrpSpPr>
        <p:grpSpPr>
          <a:xfrm>
            <a:off x="8839853" y="1669807"/>
            <a:ext cx="2321491" cy="2013332"/>
            <a:chOff x="98989" y="1241497"/>
            <a:chExt cx="2698047" cy="2339904"/>
          </a:xfrm>
        </p:grpSpPr>
        <p:grpSp>
          <p:nvGrpSpPr>
            <p:cNvPr id="73" name="Group 72"/>
            <p:cNvGrpSpPr/>
            <p:nvPr/>
          </p:nvGrpSpPr>
          <p:grpSpPr>
            <a:xfrm>
              <a:off x="200084" y="1360715"/>
              <a:ext cx="2596952" cy="2220686"/>
              <a:chOff x="1462289" y="1774371"/>
              <a:chExt cx="2113206" cy="1807029"/>
            </a:xfrm>
          </p:grpSpPr>
          <p:sp>
            <p:nvSpPr>
              <p:cNvPr id="75" name="Rounded Rectangle 74"/>
              <p:cNvSpPr/>
              <p:nvPr/>
            </p:nvSpPr>
            <p:spPr>
              <a:xfrm>
                <a:off x="1462289" y="1774371"/>
                <a:ext cx="2113206" cy="1807029"/>
              </a:xfrm>
              <a:prstGeom prst="roundRect">
                <a:avLst>
                  <a:gd name="adj" fmla="val 1365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7846" y="1774371"/>
                <a:ext cx="1601091" cy="1807029"/>
              </a:xfrm>
              <a:prstGeom prst="roundRect">
                <a:avLst/>
              </a:prstGeom>
            </p:spPr>
          </p:pic>
        </p:grpSp>
        <p:sp>
          <p:nvSpPr>
            <p:cNvPr id="74" name="Oval 73"/>
            <p:cNvSpPr/>
            <p:nvPr/>
          </p:nvSpPr>
          <p:spPr>
            <a:xfrm>
              <a:off x="98989" y="1241497"/>
              <a:ext cx="414709" cy="4147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rPr>
                <a:t>b</a:t>
              </a:r>
            </a:p>
          </p:txBody>
        </p:sp>
      </p:grpSp>
      <p:grpSp>
        <p:nvGrpSpPr>
          <p:cNvPr id="77" name="Group 76"/>
          <p:cNvGrpSpPr/>
          <p:nvPr/>
        </p:nvGrpSpPr>
        <p:grpSpPr>
          <a:xfrm>
            <a:off x="763729" y="4151984"/>
            <a:ext cx="2455723" cy="1894397"/>
            <a:chOff x="-2106" y="1241497"/>
            <a:chExt cx="2854053" cy="2201677"/>
          </a:xfrm>
        </p:grpSpPr>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6" y="1360715"/>
              <a:ext cx="2854053" cy="2082459"/>
            </a:xfrm>
            <a:prstGeom prst="roundRect">
              <a:avLst/>
            </a:prstGeom>
          </p:spPr>
        </p:pic>
        <p:sp>
          <p:nvSpPr>
            <p:cNvPr id="79" name="Oval 78"/>
            <p:cNvSpPr/>
            <p:nvPr/>
          </p:nvSpPr>
          <p:spPr>
            <a:xfrm>
              <a:off x="-2106" y="1241497"/>
              <a:ext cx="414710" cy="4147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rPr>
                <a:t>c</a:t>
              </a:r>
            </a:p>
          </p:txBody>
        </p:sp>
      </p:grpSp>
      <p:grpSp>
        <p:nvGrpSpPr>
          <p:cNvPr id="80" name="Group 79">
            <a:extLst>
              <a:ext uri="{FF2B5EF4-FFF2-40B4-BE49-F238E27FC236}">
                <a16:creationId xmlns:a16="http://schemas.microsoft.com/office/drawing/2014/main" xmlns="" id="{E059B435-0DCD-49B4-9C7E-DC4230F9097A}"/>
              </a:ext>
            </a:extLst>
          </p:cNvPr>
          <p:cNvGrpSpPr/>
          <p:nvPr/>
        </p:nvGrpSpPr>
        <p:grpSpPr>
          <a:xfrm>
            <a:off x="5790422" y="6174220"/>
            <a:ext cx="1880623" cy="523220"/>
            <a:chOff x="3233058" y="1620803"/>
            <a:chExt cx="1396949" cy="523221"/>
          </a:xfrm>
        </p:grpSpPr>
        <p:sp>
          <p:nvSpPr>
            <p:cNvPr id="81" name="Rounded Rectangle 52">
              <a:extLst>
                <a:ext uri="{FF2B5EF4-FFF2-40B4-BE49-F238E27FC236}">
                  <a16:creationId xmlns:a16="http://schemas.microsoft.com/office/drawing/2014/main" xmlns="" id="{8B7CC6B2-13D2-4385-9CBB-2B92C66FB119}"/>
                </a:ext>
              </a:extLst>
            </p:cNvPr>
            <p:cNvSpPr/>
            <p:nvPr/>
          </p:nvSpPr>
          <p:spPr>
            <a:xfrm>
              <a:off x="3233058" y="1680585"/>
              <a:ext cx="1344392"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TextBox 81">
              <a:extLst>
                <a:ext uri="{FF2B5EF4-FFF2-40B4-BE49-F238E27FC236}">
                  <a16:creationId xmlns:a16="http://schemas.microsoft.com/office/drawing/2014/main" xmlns="" id="{5B3F047B-8877-47AB-BAE2-02547F4CF917}"/>
                </a:ext>
              </a:extLst>
            </p:cNvPr>
            <p:cNvSpPr txBox="1"/>
            <p:nvPr/>
          </p:nvSpPr>
          <p:spPr>
            <a:xfrm>
              <a:off x="3356369" y="1620803"/>
              <a:ext cx="1273638" cy="523221"/>
            </a:xfrm>
            <a:prstGeom prst="rect">
              <a:avLst/>
            </a:prstGeom>
            <a:noFill/>
          </p:spPr>
          <p:txBody>
            <a:bodyPr wrap="square" rtlCol="0">
              <a:spAutoFit/>
            </a:bodyPr>
            <a:lstStyle/>
            <a:p>
              <a:r>
                <a:rPr lang="en-US" sz="2800" b="1" dirty="0">
                  <a:solidFill>
                    <a:srgbClr val="0070C0"/>
                  </a:solidFill>
                </a:rPr>
                <a:t>3. </a:t>
              </a:r>
              <a:r>
                <a:rPr lang="en-US" sz="2800" dirty="0">
                  <a:solidFill>
                    <a:prstClr val="black"/>
                  </a:solidFill>
                </a:rPr>
                <a:t>funny</a:t>
              </a:r>
            </a:p>
          </p:txBody>
        </p:sp>
      </p:grpSp>
      <p:grpSp>
        <p:nvGrpSpPr>
          <p:cNvPr id="83" name="Group 82">
            <a:extLst>
              <a:ext uri="{FF2B5EF4-FFF2-40B4-BE49-F238E27FC236}">
                <a16:creationId xmlns:a16="http://schemas.microsoft.com/office/drawing/2014/main" xmlns="" id="{FB80A391-2E34-4217-B501-4D2BF3B231F1}"/>
              </a:ext>
            </a:extLst>
          </p:cNvPr>
          <p:cNvGrpSpPr/>
          <p:nvPr/>
        </p:nvGrpSpPr>
        <p:grpSpPr>
          <a:xfrm>
            <a:off x="1723505" y="3693700"/>
            <a:ext cx="1784019" cy="523220"/>
            <a:chOff x="3233058" y="1621784"/>
            <a:chExt cx="1344392" cy="523221"/>
          </a:xfrm>
        </p:grpSpPr>
        <p:sp>
          <p:nvSpPr>
            <p:cNvPr id="84" name="Rounded Rectangle 55">
              <a:extLst>
                <a:ext uri="{FF2B5EF4-FFF2-40B4-BE49-F238E27FC236}">
                  <a16:creationId xmlns:a16="http://schemas.microsoft.com/office/drawing/2014/main" xmlns="" id="{8217FDAB-3E27-4D16-9501-6593935F298E}"/>
                </a:ext>
              </a:extLst>
            </p:cNvPr>
            <p:cNvSpPr/>
            <p:nvPr/>
          </p:nvSpPr>
          <p:spPr>
            <a:xfrm>
              <a:off x="3233058" y="1700905"/>
              <a:ext cx="1344392"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TextBox 84">
              <a:extLst>
                <a:ext uri="{FF2B5EF4-FFF2-40B4-BE49-F238E27FC236}">
                  <a16:creationId xmlns:a16="http://schemas.microsoft.com/office/drawing/2014/main" xmlns="" id="{6F70F5CA-8B9A-4C4A-81D8-99A27C4CFE4F}"/>
                </a:ext>
              </a:extLst>
            </p:cNvPr>
            <p:cNvSpPr txBox="1"/>
            <p:nvPr/>
          </p:nvSpPr>
          <p:spPr>
            <a:xfrm>
              <a:off x="3288230" y="1621784"/>
              <a:ext cx="1273638" cy="523221"/>
            </a:xfrm>
            <a:prstGeom prst="rect">
              <a:avLst/>
            </a:prstGeom>
            <a:noFill/>
          </p:spPr>
          <p:txBody>
            <a:bodyPr wrap="square" rtlCol="0">
              <a:spAutoFit/>
            </a:bodyPr>
            <a:lstStyle/>
            <a:p>
              <a:r>
                <a:rPr lang="en-US" sz="2800" b="1" dirty="0">
                  <a:solidFill>
                    <a:srgbClr val="0070C0"/>
                  </a:solidFill>
                </a:rPr>
                <a:t>4. </a:t>
              </a:r>
              <a:r>
                <a:rPr lang="en-US" sz="2800" dirty="0">
                  <a:solidFill>
                    <a:prstClr val="black"/>
                  </a:solidFill>
                </a:rPr>
                <a:t>caring</a:t>
              </a:r>
            </a:p>
          </p:txBody>
        </p:sp>
      </p:grpSp>
      <p:grpSp>
        <p:nvGrpSpPr>
          <p:cNvPr id="86" name="Group 85">
            <a:extLst>
              <a:ext uri="{FF2B5EF4-FFF2-40B4-BE49-F238E27FC236}">
                <a16:creationId xmlns:a16="http://schemas.microsoft.com/office/drawing/2014/main" xmlns="" id="{2048E22A-842F-4CE9-BC09-6AAE10CB19DC}"/>
              </a:ext>
            </a:extLst>
          </p:cNvPr>
          <p:cNvGrpSpPr/>
          <p:nvPr/>
        </p:nvGrpSpPr>
        <p:grpSpPr>
          <a:xfrm>
            <a:off x="9421565" y="3688588"/>
            <a:ext cx="1945479" cy="523220"/>
            <a:chOff x="3233058" y="1616670"/>
            <a:chExt cx="1380825" cy="523221"/>
          </a:xfrm>
        </p:grpSpPr>
        <p:sp>
          <p:nvSpPr>
            <p:cNvPr id="87" name="Rounded Rectangle 58">
              <a:extLst>
                <a:ext uri="{FF2B5EF4-FFF2-40B4-BE49-F238E27FC236}">
                  <a16:creationId xmlns:a16="http://schemas.microsoft.com/office/drawing/2014/main" xmlns="" id="{0D5B37AA-2C1D-4037-BF3D-BD166F563ACD}"/>
                </a:ext>
              </a:extLst>
            </p:cNvPr>
            <p:cNvSpPr/>
            <p:nvPr/>
          </p:nvSpPr>
          <p:spPr>
            <a:xfrm>
              <a:off x="3233058" y="1700905"/>
              <a:ext cx="1344392"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a:extLst>
                <a:ext uri="{FF2B5EF4-FFF2-40B4-BE49-F238E27FC236}">
                  <a16:creationId xmlns:a16="http://schemas.microsoft.com/office/drawing/2014/main" xmlns="" id="{088E20B0-9F74-4DC3-98FA-FA6990085863}"/>
                </a:ext>
              </a:extLst>
            </p:cNvPr>
            <p:cNvSpPr txBox="1"/>
            <p:nvPr/>
          </p:nvSpPr>
          <p:spPr>
            <a:xfrm>
              <a:off x="3340245" y="1616670"/>
              <a:ext cx="1273638" cy="523221"/>
            </a:xfrm>
            <a:prstGeom prst="rect">
              <a:avLst/>
            </a:prstGeom>
            <a:noFill/>
          </p:spPr>
          <p:txBody>
            <a:bodyPr wrap="square" rtlCol="0">
              <a:spAutoFit/>
            </a:bodyPr>
            <a:lstStyle/>
            <a:p>
              <a:r>
                <a:rPr lang="en-US" sz="2800" b="1" dirty="0">
                  <a:solidFill>
                    <a:srgbClr val="0070C0"/>
                  </a:solidFill>
                </a:rPr>
                <a:t>5. </a:t>
              </a:r>
              <a:r>
                <a:rPr lang="en-US" sz="2800" dirty="0">
                  <a:solidFill>
                    <a:prstClr val="black"/>
                  </a:solidFill>
                </a:rPr>
                <a:t>active</a:t>
              </a:r>
            </a:p>
          </p:txBody>
        </p:sp>
      </p:grpSp>
      <p:grpSp>
        <p:nvGrpSpPr>
          <p:cNvPr id="89" name="Group 88">
            <a:extLst>
              <a:ext uri="{FF2B5EF4-FFF2-40B4-BE49-F238E27FC236}">
                <a16:creationId xmlns:a16="http://schemas.microsoft.com/office/drawing/2014/main" xmlns="" id="{B0118139-7239-477C-B203-53CD5E0B2ED1}"/>
              </a:ext>
            </a:extLst>
          </p:cNvPr>
          <p:cNvGrpSpPr/>
          <p:nvPr/>
        </p:nvGrpSpPr>
        <p:grpSpPr>
          <a:xfrm>
            <a:off x="9572585" y="6193294"/>
            <a:ext cx="2440457" cy="523220"/>
            <a:chOff x="3233057" y="1638424"/>
            <a:chExt cx="2167161" cy="523220"/>
          </a:xfrm>
        </p:grpSpPr>
        <p:sp>
          <p:nvSpPr>
            <p:cNvPr id="90" name="Rounded Rectangle 49">
              <a:extLst>
                <a:ext uri="{FF2B5EF4-FFF2-40B4-BE49-F238E27FC236}">
                  <a16:creationId xmlns:a16="http://schemas.microsoft.com/office/drawing/2014/main" xmlns="" id="{97CBE0BC-2A8B-45EB-BCEE-52423039FE8B}"/>
                </a:ext>
              </a:extLst>
            </p:cNvPr>
            <p:cNvSpPr/>
            <p:nvPr/>
          </p:nvSpPr>
          <p:spPr>
            <a:xfrm>
              <a:off x="3233057" y="1700905"/>
              <a:ext cx="1785263"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TextBox 90">
              <a:extLst>
                <a:ext uri="{FF2B5EF4-FFF2-40B4-BE49-F238E27FC236}">
                  <a16:creationId xmlns:a16="http://schemas.microsoft.com/office/drawing/2014/main" xmlns="" id="{40290842-7CB6-4410-B788-474357CC67EB}"/>
                </a:ext>
              </a:extLst>
            </p:cNvPr>
            <p:cNvSpPr txBox="1"/>
            <p:nvPr/>
          </p:nvSpPr>
          <p:spPr>
            <a:xfrm>
              <a:off x="3263157" y="1638424"/>
              <a:ext cx="2137061" cy="523220"/>
            </a:xfrm>
            <a:prstGeom prst="rect">
              <a:avLst/>
            </a:prstGeom>
            <a:noFill/>
          </p:spPr>
          <p:txBody>
            <a:bodyPr wrap="square" rtlCol="0">
              <a:spAutoFit/>
            </a:bodyPr>
            <a:lstStyle/>
            <a:p>
              <a:r>
                <a:rPr lang="en-US" sz="2800" b="1" dirty="0">
                  <a:solidFill>
                    <a:srgbClr val="0070C0"/>
                  </a:solidFill>
                </a:rPr>
                <a:t>2. </a:t>
              </a:r>
              <a:r>
                <a:rPr lang="en-US" sz="2800" dirty="0">
                  <a:solidFill>
                    <a:prstClr val="black"/>
                  </a:solidFill>
                </a:rPr>
                <a:t>confident</a:t>
              </a:r>
            </a:p>
          </p:txBody>
        </p:sp>
      </p:grpSp>
      <p:grpSp>
        <p:nvGrpSpPr>
          <p:cNvPr id="92" name="Group 91">
            <a:extLst>
              <a:ext uri="{FF2B5EF4-FFF2-40B4-BE49-F238E27FC236}">
                <a16:creationId xmlns:a16="http://schemas.microsoft.com/office/drawing/2014/main" xmlns="" id="{E35999D5-7D49-4ACA-ACBB-FBA130959FEA}"/>
              </a:ext>
            </a:extLst>
          </p:cNvPr>
          <p:cNvGrpSpPr/>
          <p:nvPr/>
        </p:nvGrpSpPr>
        <p:grpSpPr>
          <a:xfrm rot="21600000">
            <a:off x="630924" y="6091264"/>
            <a:ext cx="2876600" cy="523220"/>
            <a:chOff x="3233057" y="1621423"/>
            <a:chExt cx="2184505" cy="523221"/>
          </a:xfrm>
        </p:grpSpPr>
        <p:sp>
          <p:nvSpPr>
            <p:cNvPr id="93" name="Rounded Rectangle 7">
              <a:extLst>
                <a:ext uri="{FF2B5EF4-FFF2-40B4-BE49-F238E27FC236}">
                  <a16:creationId xmlns:a16="http://schemas.microsoft.com/office/drawing/2014/main" xmlns="" id="{40524C78-77DA-46D6-8093-0CB66414CCEE}"/>
                </a:ext>
              </a:extLst>
            </p:cNvPr>
            <p:cNvSpPr/>
            <p:nvPr/>
          </p:nvSpPr>
          <p:spPr>
            <a:xfrm>
              <a:off x="3233057" y="1700905"/>
              <a:ext cx="2168803"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TextBox 93">
              <a:extLst>
                <a:ext uri="{FF2B5EF4-FFF2-40B4-BE49-F238E27FC236}">
                  <a16:creationId xmlns:a16="http://schemas.microsoft.com/office/drawing/2014/main" xmlns="" id="{741D669E-C8BF-48BC-A087-98AEBE722426}"/>
                </a:ext>
              </a:extLst>
            </p:cNvPr>
            <p:cNvSpPr txBox="1"/>
            <p:nvPr/>
          </p:nvSpPr>
          <p:spPr>
            <a:xfrm>
              <a:off x="3307480" y="1621423"/>
              <a:ext cx="2110082" cy="523221"/>
            </a:xfrm>
            <a:prstGeom prst="rect">
              <a:avLst/>
            </a:prstGeom>
            <a:noFill/>
          </p:spPr>
          <p:txBody>
            <a:bodyPr wrap="square" rtlCol="0">
              <a:spAutoFit/>
            </a:bodyPr>
            <a:lstStyle/>
            <a:p>
              <a:r>
                <a:rPr lang="en-US" sz="2800" b="1" dirty="0">
                  <a:solidFill>
                    <a:srgbClr val="0070C0"/>
                  </a:solidFill>
                </a:rPr>
                <a:t>1</a:t>
              </a:r>
              <a:r>
                <a:rPr lang="en-US" sz="2800" b="1">
                  <a:solidFill>
                    <a:srgbClr val="0070C0"/>
                  </a:solidFill>
                </a:rPr>
                <a:t>. </a:t>
              </a:r>
              <a:r>
                <a:rPr lang="en-US" sz="2800">
                  <a:solidFill>
                    <a:prstClr val="black"/>
                  </a:solidFill>
                </a:rPr>
                <a:t>hard-working</a:t>
              </a:r>
              <a:endParaRPr lang="en-US" sz="2800" dirty="0">
                <a:solidFill>
                  <a:prstClr val="black"/>
                </a:solidFill>
              </a:endParaRPr>
            </a:p>
          </p:txBody>
        </p:sp>
      </p:grpSp>
      <p:grpSp>
        <p:nvGrpSpPr>
          <p:cNvPr id="95" name="Group 94"/>
          <p:cNvGrpSpPr/>
          <p:nvPr/>
        </p:nvGrpSpPr>
        <p:grpSpPr>
          <a:xfrm rot="21000000">
            <a:off x="6357832" y="3595436"/>
            <a:ext cx="1727832" cy="628339"/>
            <a:chOff x="3233058" y="1700905"/>
            <a:chExt cx="1368190" cy="628341"/>
          </a:xfrm>
        </p:grpSpPr>
        <p:sp>
          <p:nvSpPr>
            <p:cNvPr id="96" name="Rounded Rectangle 95"/>
            <p:cNvSpPr/>
            <p:nvPr/>
          </p:nvSpPr>
          <p:spPr>
            <a:xfrm>
              <a:off x="3233058" y="1700905"/>
              <a:ext cx="1344392"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TextBox 96"/>
            <p:cNvSpPr txBox="1"/>
            <p:nvPr/>
          </p:nvSpPr>
          <p:spPr>
            <a:xfrm>
              <a:off x="3327610" y="1806024"/>
              <a:ext cx="1273638" cy="523222"/>
            </a:xfrm>
            <a:prstGeom prst="rect">
              <a:avLst/>
            </a:prstGeom>
            <a:noFill/>
          </p:spPr>
          <p:txBody>
            <a:bodyPr wrap="square" rtlCol="0">
              <a:spAutoFit/>
            </a:bodyPr>
            <a:lstStyle/>
            <a:p>
              <a:r>
                <a:rPr lang="en-US" sz="2800" b="1" dirty="0">
                  <a:solidFill>
                    <a:srgbClr val="0070C0"/>
                  </a:solidFill>
                </a:rPr>
                <a:t>5. </a:t>
              </a:r>
              <a:r>
                <a:rPr lang="en-US" sz="2800" dirty="0">
                  <a:solidFill>
                    <a:prstClr val="black"/>
                  </a:solidFill>
                </a:rPr>
                <a:t>active</a:t>
              </a:r>
            </a:p>
          </p:txBody>
        </p:sp>
      </p:grpSp>
      <p:grpSp>
        <p:nvGrpSpPr>
          <p:cNvPr id="98" name="Group 97"/>
          <p:cNvGrpSpPr/>
          <p:nvPr/>
        </p:nvGrpSpPr>
        <p:grpSpPr>
          <a:xfrm rot="660000">
            <a:off x="6657454" y="2707808"/>
            <a:ext cx="1875316" cy="523220"/>
            <a:chOff x="3233058" y="1632961"/>
            <a:chExt cx="1647610" cy="523220"/>
          </a:xfrm>
        </p:grpSpPr>
        <p:sp>
          <p:nvSpPr>
            <p:cNvPr id="99" name="Rounded Rectangle 98"/>
            <p:cNvSpPr/>
            <p:nvPr/>
          </p:nvSpPr>
          <p:spPr>
            <a:xfrm>
              <a:off x="3233058" y="1700905"/>
              <a:ext cx="1344392"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TextBox 99"/>
            <p:cNvSpPr txBox="1"/>
            <p:nvPr/>
          </p:nvSpPr>
          <p:spPr>
            <a:xfrm>
              <a:off x="3303811" y="1632961"/>
              <a:ext cx="1576857" cy="523220"/>
            </a:xfrm>
            <a:prstGeom prst="rect">
              <a:avLst/>
            </a:prstGeom>
            <a:noFill/>
          </p:spPr>
          <p:txBody>
            <a:bodyPr wrap="square" rtlCol="0">
              <a:spAutoFit/>
            </a:bodyPr>
            <a:lstStyle/>
            <a:p>
              <a:r>
                <a:rPr lang="en-US" sz="2800" b="1" dirty="0">
                  <a:solidFill>
                    <a:srgbClr val="0070C0"/>
                  </a:solidFill>
                </a:rPr>
                <a:t>4. </a:t>
              </a:r>
              <a:r>
                <a:rPr lang="en-US" sz="2800" dirty="0">
                  <a:solidFill>
                    <a:prstClr val="black"/>
                  </a:solidFill>
                </a:rPr>
                <a:t>caring</a:t>
              </a:r>
            </a:p>
          </p:txBody>
        </p:sp>
      </p:grpSp>
      <p:grpSp>
        <p:nvGrpSpPr>
          <p:cNvPr id="101" name="Group 100"/>
          <p:cNvGrpSpPr/>
          <p:nvPr/>
        </p:nvGrpSpPr>
        <p:grpSpPr>
          <a:xfrm rot="21060000">
            <a:off x="4191903" y="3714675"/>
            <a:ext cx="1703447" cy="660443"/>
            <a:chOff x="3233058" y="1700905"/>
            <a:chExt cx="1346698" cy="660443"/>
          </a:xfrm>
        </p:grpSpPr>
        <p:sp>
          <p:nvSpPr>
            <p:cNvPr id="102" name="Rounded Rectangle 101"/>
            <p:cNvSpPr/>
            <p:nvPr/>
          </p:nvSpPr>
          <p:spPr>
            <a:xfrm>
              <a:off x="3233058" y="1700905"/>
              <a:ext cx="1344392"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TextBox 102"/>
            <p:cNvSpPr txBox="1"/>
            <p:nvPr/>
          </p:nvSpPr>
          <p:spPr>
            <a:xfrm>
              <a:off x="3306118" y="1838128"/>
              <a:ext cx="1273638" cy="523220"/>
            </a:xfrm>
            <a:prstGeom prst="rect">
              <a:avLst/>
            </a:prstGeom>
            <a:noFill/>
          </p:spPr>
          <p:txBody>
            <a:bodyPr wrap="square" rtlCol="0">
              <a:spAutoFit/>
            </a:bodyPr>
            <a:lstStyle/>
            <a:p>
              <a:r>
                <a:rPr lang="en-US" sz="2800" b="1" dirty="0">
                  <a:solidFill>
                    <a:srgbClr val="0070C0"/>
                  </a:solidFill>
                </a:rPr>
                <a:t>3. </a:t>
              </a:r>
              <a:r>
                <a:rPr lang="en-US" sz="2800" dirty="0">
                  <a:solidFill>
                    <a:prstClr val="black"/>
                  </a:solidFill>
                </a:rPr>
                <a:t>funny</a:t>
              </a:r>
            </a:p>
          </p:txBody>
        </p:sp>
      </p:grpSp>
      <p:grpSp>
        <p:nvGrpSpPr>
          <p:cNvPr id="104" name="Group 103"/>
          <p:cNvGrpSpPr/>
          <p:nvPr/>
        </p:nvGrpSpPr>
        <p:grpSpPr>
          <a:xfrm rot="360000">
            <a:off x="4305673" y="2778669"/>
            <a:ext cx="2289776" cy="640983"/>
            <a:chOff x="3233057" y="1700905"/>
            <a:chExt cx="1785263" cy="640984"/>
          </a:xfrm>
        </p:grpSpPr>
        <p:sp>
          <p:nvSpPr>
            <p:cNvPr id="105" name="Rounded Rectangle 104"/>
            <p:cNvSpPr/>
            <p:nvPr/>
          </p:nvSpPr>
          <p:spPr>
            <a:xfrm>
              <a:off x="3233057" y="1700905"/>
              <a:ext cx="1785263"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TextBox 105"/>
            <p:cNvSpPr txBox="1"/>
            <p:nvPr/>
          </p:nvSpPr>
          <p:spPr>
            <a:xfrm rot="21571355">
              <a:off x="3297834" y="1818668"/>
              <a:ext cx="1643756" cy="523221"/>
            </a:xfrm>
            <a:prstGeom prst="rect">
              <a:avLst/>
            </a:prstGeom>
            <a:noFill/>
          </p:spPr>
          <p:txBody>
            <a:bodyPr wrap="square" rtlCol="0">
              <a:spAutoFit/>
            </a:bodyPr>
            <a:lstStyle/>
            <a:p>
              <a:r>
                <a:rPr lang="en-US" sz="2800" b="1" dirty="0">
                  <a:solidFill>
                    <a:srgbClr val="0070C0"/>
                  </a:solidFill>
                </a:rPr>
                <a:t>2. </a:t>
              </a:r>
              <a:r>
                <a:rPr lang="en-US" sz="2800" dirty="0">
                  <a:solidFill>
                    <a:prstClr val="black"/>
                  </a:solidFill>
                </a:rPr>
                <a:t>confident</a:t>
              </a:r>
            </a:p>
          </p:txBody>
        </p:sp>
      </p:grpSp>
      <p:grpSp>
        <p:nvGrpSpPr>
          <p:cNvPr id="107" name="Group 106"/>
          <p:cNvGrpSpPr/>
          <p:nvPr/>
        </p:nvGrpSpPr>
        <p:grpSpPr>
          <a:xfrm rot="21240000">
            <a:off x="4972904" y="1969389"/>
            <a:ext cx="2629211" cy="642408"/>
            <a:chOff x="3233058" y="1700904"/>
            <a:chExt cx="2170244" cy="642408"/>
          </a:xfrm>
        </p:grpSpPr>
        <p:sp>
          <p:nvSpPr>
            <p:cNvPr id="108" name="Rounded Rectangle 107"/>
            <p:cNvSpPr/>
            <p:nvPr/>
          </p:nvSpPr>
          <p:spPr>
            <a:xfrm>
              <a:off x="3233058" y="1700904"/>
              <a:ext cx="2168803" cy="389152"/>
            </a:xfrm>
            <a:prstGeom prst="roundRect">
              <a:avLst>
                <a:gd name="adj" fmla="val 49416"/>
              </a:avLst>
            </a:prstGeom>
            <a:solidFill>
              <a:srgbClr val="9C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TextBox 108"/>
            <p:cNvSpPr txBox="1"/>
            <p:nvPr/>
          </p:nvSpPr>
          <p:spPr>
            <a:xfrm>
              <a:off x="3293220" y="1820092"/>
              <a:ext cx="2110082" cy="523220"/>
            </a:xfrm>
            <a:prstGeom prst="rect">
              <a:avLst/>
            </a:prstGeom>
            <a:noFill/>
          </p:spPr>
          <p:txBody>
            <a:bodyPr wrap="square" rtlCol="0">
              <a:spAutoFit/>
            </a:bodyPr>
            <a:lstStyle/>
            <a:p>
              <a:r>
                <a:rPr lang="en-US" sz="2800" b="1" dirty="0">
                  <a:solidFill>
                    <a:srgbClr val="0070C0"/>
                  </a:solidFill>
                </a:rPr>
                <a:t>1</a:t>
              </a:r>
              <a:r>
                <a:rPr lang="en-US" sz="2800" b="1">
                  <a:solidFill>
                    <a:srgbClr val="0070C0"/>
                  </a:solidFill>
                </a:rPr>
                <a:t>. </a:t>
              </a:r>
              <a:r>
                <a:rPr lang="en-US" sz="2800">
                  <a:solidFill>
                    <a:prstClr val="black"/>
                  </a:solidFill>
                </a:rPr>
                <a:t>hard-working</a:t>
              </a:r>
              <a:endParaRPr lang="en-US" sz="2800" dirty="0">
                <a:solidFill>
                  <a:prstClr val="black"/>
                </a:solidFill>
              </a:endParaRPr>
            </a:p>
          </p:txBody>
        </p:sp>
      </p:grpSp>
    </p:spTree>
    <p:extLst>
      <p:ext uri="{BB962C8B-B14F-4D97-AF65-F5344CB8AC3E}">
        <p14:creationId xmlns:p14="http://schemas.microsoft.com/office/powerpoint/2010/main" val="118748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59259E-6 L -0.33086 0.61435 " pathEditMode="relative" rAng="0" ptsTypes="AA">
                                      <p:cBhvr>
                                        <p:cTn id="6" dur="2000" fill="hold"/>
                                        <p:tgtEl>
                                          <p:spTgt spid="107"/>
                                        </p:tgtEl>
                                        <p:attrNameLst>
                                          <p:attrName>ppt_x</p:attrName>
                                          <p:attrName>ppt_y</p:attrName>
                                        </p:attrNameLst>
                                      </p:cBhvr>
                                      <p:rCtr x="-16549" y="30718"/>
                                    </p:animMotion>
                                  </p:childTnLst>
                                </p:cTn>
                              </p:par>
                            </p:childTnLst>
                          </p:cTn>
                        </p:par>
                        <p:par>
                          <p:cTn id="7" fill="hold">
                            <p:stCondLst>
                              <p:cond delay="2000"/>
                            </p:stCondLst>
                            <p:childTnLst>
                              <p:par>
                                <p:cTn id="8" presetID="8" presetClass="emph" presetSubtype="0" fill="hold" nodeType="afterEffect">
                                  <p:stCondLst>
                                    <p:cond delay="0"/>
                                  </p:stCondLst>
                                  <p:childTnLst>
                                    <p:animRot by="360000">
                                      <p:cBhvr>
                                        <p:cTn id="9" dur="500" fill="hold"/>
                                        <p:tgtEl>
                                          <p:spTgt spid="107"/>
                                        </p:tgtEl>
                                        <p:attrNameLst>
                                          <p:attrName>r</p:attrName>
                                        </p:attrNameLst>
                                      </p:cBhvr>
                                    </p:animRot>
                                  </p:childTnLst>
                                </p:cTn>
                              </p:par>
                            </p:childTnLst>
                          </p:cTn>
                        </p:par>
                        <p:par>
                          <p:cTn id="10" fill="hold">
                            <p:stCondLst>
                              <p:cond delay="2500"/>
                            </p:stCondLst>
                            <p:childTnLst>
                              <p:par>
                                <p:cTn id="11" presetID="1" presetClass="exit" presetSubtype="0" fill="hold" nodeType="afterEffect">
                                  <p:stCondLst>
                                    <p:cond delay="0"/>
                                  </p:stCondLst>
                                  <p:childTnLst>
                                    <p:set>
                                      <p:cBhvr>
                                        <p:cTn id="12" dur="1" fill="hold">
                                          <p:stCondLst>
                                            <p:cond delay="0"/>
                                          </p:stCondLst>
                                        </p:cTn>
                                        <p:tgtEl>
                                          <p:spTgt spid="107"/>
                                        </p:tgtEl>
                                        <p:attrNameLst>
                                          <p:attrName>style.visibility</p:attrName>
                                        </p:attrNameLst>
                                      </p:cBhvr>
                                      <p:to>
                                        <p:strVal val="hidden"/>
                                      </p:to>
                                    </p:se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4.375E-6 3.33333E-6 L 0.44323 0.53194 " pathEditMode="relative" rAng="0" ptsTypes="AA">
                                      <p:cBhvr>
                                        <p:cTn id="19" dur="2000" fill="hold"/>
                                        <p:tgtEl>
                                          <p:spTgt spid="104"/>
                                        </p:tgtEl>
                                        <p:attrNameLst>
                                          <p:attrName>ppt_x</p:attrName>
                                          <p:attrName>ppt_y</p:attrName>
                                        </p:attrNameLst>
                                      </p:cBhvr>
                                      <p:rCtr x="22161" y="26597"/>
                                    </p:animMotion>
                                  </p:childTnLst>
                                </p:cTn>
                              </p:par>
                            </p:childTnLst>
                          </p:cTn>
                        </p:par>
                        <p:par>
                          <p:cTn id="20" fill="hold">
                            <p:stCondLst>
                              <p:cond delay="2000"/>
                            </p:stCondLst>
                            <p:childTnLst>
                              <p:par>
                                <p:cTn id="21" presetID="8" presetClass="emph" presetSubtype="0" fill="hold" nodeType="afterEffect">
                                  <p:stCondLst>
                                    <p:cond delay="0"/>
                                  </p:stCondLst>
                                  <p:childTnLst>
                                    <p:animRot by="-360000">
                                      <p:cBhvr>
                                        <p:cTn id="22" dur="500" fill="hold"/>
                                        <p:tgtEl>
                                          <p:spTgt spid="104"/>
                                        </p:tgtEl>
                                        <p:attrNameLst>
                                          <p:attrName>r</p:attrName>
                                        </p:attrNameLst>
                                      </p:cBhvr>
                                    </p:animRot>
                                  </p:childTnLst>
                                </p:cTn>
                              </p:par>
                            </p:childTnLst>
                          </p:cTn>
                        </p:par>
                        <p:par>
                          <p:cTn id="23" fill="hold">
                            <p:stCondLst>
                              <p:cond delay="2500"/>
                            </p:stCondLst>
                            <p:childTnLst>
                              <p:par>
                                <p:cTn id="24" presetID="1" presetClass="exit" presetSubtype="0" fill="hold" nodeType="afterEffect">
                                  <p:stCondLst>
                                    <p:cond delay="0"/>
                                  </p:stCondLst>
                                  <p:childTnLst>
                                    <p:set>
                                      <p:cBhvr>
                                        <p:cTn id="25" dur="1" fill="hold">
                                          <p:stCondLst>
                                            <p:cond delay="0"/>
                                          </p:stCondLst>
                                        </p:cTn>
                                        <p:tgtEl>
                                          <p:spTgt spid="10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8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125E-6 2.96296E-6 L 0.10508 0.39606 " pathEditMode="relative" rAng="0" ptsTypes="AA">
                                      <p:cBhvr>
                                        <p:cTn id="31" dur="2000" fill="hold"/>
                                        <p:tgtEl>
                                          <p:spTgt spid="101"/>
                                        </p:tgtEl>
                                        <p:attrNameLst>
                                          <p:attrName>ppt_x</p:attrName>
                                          <p:attrName>ppt_y</p:attrName>
                                        </p:attrNameLst>
                                      </p:cBhvr>
                                      <p:rCtr x="5247" y="19792"/>
                                    </p:animMotion>
                                  </p:childTnLst>
                                </p:cTn>
                              </p:par>
                            </p:childTnLst>
                          </p:cTn>
                        </p:par>
                        <p:par>
                          <p:cTn id="32" fill="hold">
                            <p:stCondLst>
                              <p:cond delay="2000"/>
                            </p:stCondLst>
                            <p:childTnLst>
                              <p:par>
                                <p:cTn id="33" presetID="8" presetClass="emph" presetSubtype="0" fill="hold" nodeType="afterEffect">
                                  <p:stCondLst>
                                    <p:cond delay="0"/>
                                  </p:stCondLst>
                                  <p:childTnLst>
                                    <p:animRot by="540000">
                                      <p:cBhvr>
                                        <p:cTn id="34" dur="500" fill="hold"/>
                                        <p:tgtEl>
                                          <p:spTgt spid="101"/>
                                        </p:tgtEl>
                                        <p:attrNameLst>
                                          <p:attrName>r</p:attrName>
                                        </p:attrNameLst>
                                      </p:cBhvr>
                                    </p:animRot>
                                  </p:childTnLst>
                                </p:cTn>
                              </p:par>
                            </p:childTnLst>
                          </p:cTn>
                        </p:par>
                        <p:par>
                          <p:cTn id="35" fill="hold">
                            <p:stCondLst>
                              <p:cond delay="2500"/>
                            </p:stCondLst>
                            <p:childTnLst>
                              <p:par>
                                <p:cTn id="36" presetID="1" presetClass="exit" presetSubtype="0" fill="hold" nodeType="afterEffect">
                                  <p:stCondLst>
                                    <p:cond delay="0"/>
                                  </p:stCondLst>
                                  <p:childTnLst>
                                    <p:set>
                                      <p:cBhvr>
                                        <p:cTn id="37" dur="1" fill="hold">
                                          <p:stCondLst>
                                            <p:cond delay="0"/>
                                          </p:stCondLst>
                                        </p:cTn>
                                        <p:tgtEl>
                                          <p:spTgt spid="101"/>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00104 -0.0037 L -0.45534 0.12107 " pathEditMode="relative" rAng="0" ptsTypes="AA">
                                      <p:cBhvr>
                                        <p:cTn id="43" dur="2000" fill="hold"/>
                                        <p:tgtEl>
                                          <p:spTgt spid="98"/>
                                        </p:tgtEl>
                                        <p:attrNameLst>
                                          <p:attrName>ppt_x</p:attrName>
                                          <p:attrName>ppt_y</p:attrName>
                                        </p:attrNameLst>
                                      </p:cBhvr>
                                      <p:rCtr x="-22721" y="6227"/>
                                    </p:animMotion>
                                  </p:childTnLst>
                                </p:cTn>
                              </p:par>
                            </p:childTnLst>
                          </p:cTn>
                        </p:par>
                        <p:par>
                          <p:cTn id="44" fill="hold">
                            <p:stCondLst>
                              <p:cond delay="2000"/>
                            </p:stCondLst>
                            <p:childTnLst>
                              <p:par>
                                <p:cTn id="45" presetID="8" presetClass="emph" presetSubtype="0" fill="hold" nodeType="afterEffect">
                                  <p:stCondLst>
                                    <p:cond delay="0"/>
                                  </p:stCondLst>
                                  <p:childTnLst>
                                    <p:animRot by="-660000">
                                      <p:cBhvr>
                                        <p:cTn id="46" dur="500" fill="hold"/>
                                        <p:tgtEl>
                                          <p:spTgt spid="98"/>
                                        </p:tgtEl>
                                        <p:attrNameLst>
                                          <p:attrName>r</p:attrName>
                                        </p:attrNameLst>
                                      </p:cBhvr>
                                    </p:animRot>
                                  </p:childTnLst>
                                </p:cTn>
                              </p:par>
                            </p:childTnLst>
                          </p:cTn>
                        </p:par>
                        <p:par>
                          <p:cTn id="47" fill="hold">
                            <p:stCondLst>
                              <p:cond delay="2500"/>
                            </p:stCondLst>
                            <p:childTnLst>
                              <p:par>
                                <p:cTn id="48" presetID="1" presetClass="exit" presetSubtype="0" fill="hold" nodeType="afterEffect">
                                  <p:stCondLst>
                                    <p:cond delay="0"/>
                                  </p:stCondLst>
                                  <p:childTnLst>
                                    <p:set>
                                      <p:cBhvr>
                                        <p:cTn id="49" dur="1" fill="hold">
                                          <p:stCondLst>
                                            <p:cond delay="0"/>
                                          </p:stCondLst>
                                        </p:cTn>
                                        <p:tgtEl>
                                          <p:spTgt spid="98"/>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8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1.04167E-6 0.00277 L 0.25677 0.03865 " pathEditMode="relative" rAng="0" ptsTypes="AA">
                                      <p:cBhvr>
                                        <p:cTn id="55" dur="2000" fill="hold"/>
                                        <p:tgtEl>
                                          <p:spTgt spid="95"/>
                                        </p:tgtEl>
                                        <p:attrNameLst>
                                          <p:attrName>ppt_x</p:attrName>
                                          <p:attrName>ppt_y</p:attrName>
                                        </p:attrNameLst>
                                      </p:cBhvr>
                                      <p:rCtr x="12839" y="1782"/>
                                    </p:animMotion>
                                  </p:childTnLst>
                                </p:cTn>
                              </p:par>
                            </p:childTnLst>
                          </p:cTn>
                        </p:par>
                        <p:par>
                          <p:cTn id="56" fill="hold">
                            <p:stCondLst>
                              <p:cond delay="2000"/>
                            </p:stCondLst>
                            <p:childTnLst>
                              <p:par>
                                <p:cTn id="57" presetID="8" presetClass="emph" presetSubtype="0" fill="hold" nodeType="afterEffect">
                                  <p:stCondLst>
                                    <p:cond delay="0"/>
                                  </p:stCondLst>
                                  <p:childTnLst>
                                    <p:animRot by="600000">
                                      <p:cBhvr>
                                        <p:cTn id="58" dur="500" fill="hold"/>
                                        <p:tgtEl>
                                          <p:spTgt spid="95"/>
                                        </p:tgtEl>
                                        <p:attrNameLst>
                                          <p:attrName>r</p:attrName>
                                        </p:attrNameLst>
                                      </p:cBhvr>
                                    </p:animRot>
                                  </p:childTnLst>
                                </p:cTn>
                              </p:par>
                            </p:childTnLst>
                          </p:cTn>
                        </p:par>
                        <p:par>
                          <p:cTn id="59" fill="hold">
                            <p:stCondLst>
                              <p:cond delay="2500"/>
                            </p:stCondLst>
                            <p:childTnLst>
                              <p:par>
                                <p:cTn id="60" presetID="1" presetClass="exit" presetSubtype="0" fill="hold" nodeType="afterEffect">
                                  <p:stCondLst>
                                    <p:cond delay="0"/>
                                  </p:stCondLst>
                                  <p:childTnLst>
                                    <p:set>
                                      <p:cBhvr>
                                        <p:cTn id="61" dur="1" fill="hold">
                                          <p:stCondLst>
                                            <p:cond delay="0"/>
                                          </p:stCondLst>
                                        </p:cTn>
                                        <p:tgtEl>
                                          <p:spTgt spid="95"/>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86"/>
                                        </p:tgtEl>
                                        <p:attrNameLst>
                                          <p:attrName>style.visibility</p:attrName>
                                        </p:attrNameLst>
                                      </p:cBhvr>
                                      <p:to>
                                        <p:strVal val="visible"/>
                                      </p:to>
                                    </p:set>
                                  </p:childTnLst>
                                </p:cTn>
                              </p:par>
                            </p:childTnLst>
                          </p:cTn>
                        </p:par>
                        <p:par>
                          <p:cTn id="64" fill="hold">
                            <p:stCondLst>
                              <p:cond delay="2500"/>
                            </p:stCondLst>
                            <p:childTnLst>
                              <p:par>
                                <p:cTn id="65" presetID="42" presetClass="path" presetSubtype="0" accel="50000" decel="50000" fill="hold" nodeType="afterEffect">
                                  <p:stCondLst>
                                    <p:cond delay="0"/>
                                  </p:stCondLst>
                                  <p:childTnLst>
                                    <p:animMotion origin="layout" path="M -0.00104 -1.85185E-6 L 0.15534 0.0044 " pathEditMode="relative" rAng="0" ptsTypes="AA">
                                      <p:cBhvr>
                                        <p:cTn id="66" dur="2000" fill="hold"/>
                                        <p:tgtEl>
                                          <p:spTgt spid="83"/>
                                        </p:tgtEl>
                                        <p:attrNameLst>
                                          <p:attrName>ppt_x</p:attrName>
                                          <p:attrName>ppt_y</p:attrName>
                                        </p:attrNameLst>
                                      </p:cBhvr>
                                      <p:rCtr x="7813" y="208"/>
                                    </p:animMotion>
                                  </p:childTnLst>
                                </p:cTn>
                              </p:par>
                              <p:par>
                                <p:cTn id="67" presetID="42" presetClass="path" presetSubtype="0" accel="50000" decel="50000" fill="hold" nodeType="withEffect">
                                  <p:stCondLst>
                                    <p:cond delay="0"/>
                                  </p:stCondLst>
                                  <p:childTnLst>
                                    <p:animMotion origin="layout" path="M -0.00104 2.22222E-6 L 0.15521 -0.01111 " pathEditMode="relative" rAng="0" ptsTypes="AA">
                                      <p:cBhvr>
                                        <p:cTn id="68" dur="2000" fill="hold"/>
                                        <p:tgtEl>
                                          <p:spTgt spid="57"/>
                                        </p:tgtEl>
                                        <p:attrNameLst>
                                          <p:attrName>ppt_x</p:attrName>
                                          <p:attrName>ppt_y</p:attrName>
                                        </p:attrNameLst>
                                      </p:cBhvr>
                                      <p:rCtr x="7813" y="-556"/>
                                    </p:animMotion>
                                  </p:childTnLst>
                                </p:cTn>
                              </p:par>
                              <p:par>
                                <p:cTn id="69" presetID="42" presetClass="path" presetSubtype="0" accel="50000" decel="50000" fill="hold" nodeType="withEffect">
                                  <p:stCondLst>
                                    <p:cond delay="0"/>
                                  </p:stCondLst>
                                  <p:childTnLst>
                                    <p:animMotion origin="layout" path="M -0.00065 -0.00093 L -0.15286 0.00555 " pathEditMode="relative" rAng="0" ptsTypes="AA">
                                      <p:cBhvr>
                                        <p:cTn id="70" dur="2000" fill="hold"/>
                                        <p:tgtEl>
                                          <p:spTgt spid="86"/>
                                        </p:tgtEl>
                                        <p:attrNameLst>
                                          <p:attrName>ppt_x</p:attrName>
                                          <p:attrName>ppt_y</p:attrName>
                                        </p:attrNameLst>
                                      </p:cBhvr>
                                      <p:rCtr x="-7617" y="324"/>
                                    </p:animMotion>
                                  </p:childTnLst>
                                </p:cTn>
                              </p:par>
                              <p:par>
                                <p:cTn id="71" presetID="42" presetClass="path" presetSubtype="0" accel="50000" decel="50000" fill="hold" nodeType="withEffect">
                                  <p:stCondLst>
                                    <p:cond delay="0"/>
                                  </p:stCondLst>
                                  <p:childTnLst>
                                    <p:animMotion origin="layout" path="M -0.00065 -0.00463 L -0.14844 -0.0081 " pathEditMode="relative" rAng="0" ptsTypes="AA">
                                      <p:cBhvr>
                                        <p:cTn id="72" dur="2000" fill="hold"/>
                                        <p:tgtEl>
                                          <p:spTgt spid="72"/>
                                        </p:tgtEl>
                                        <p:attrNameLst>
                                          <p:attrName>ppt_x</p:attrName>
                                          <p:attrName>ppt_y</p:attrName>
                                        </p:attrNameLst>
                                      </p:cBhvr>
                                      <p:rCtr x="-739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55472" y="2944229"/>
            <a:ext cx="10391973" cy="1658931"/>
          </a:xfrm>
          <a:prstGeom prst="roundRect">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42" name="Rectangle 41">
            <a:extLst>
              <a:ext uri="{FF2B5EF4-FFF2-40B4-BE49-F238E27FC236}">
                <a16:creationId xmlns:a16="http://schemas.microsoft.com/office/drawing/2014/main" xmlns="" id="{04278C07-7617-4DD7-A5BD-66BF632DF56C}"/>
              </a:ext>
            </a:extLst>
          </p:cNvPr>
          <p:cNvSpPr/>
          <p:nvPr/>
        </p:nvSpPr>
        <p:spPr>
          <a:xfrm>
            <a:off x="1409083" y="3737365"/>
            <a:ext cx="1563407" cy="527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43" name="Rectangle 42">
            <a:extLst>
              <a:ext uri="{FF2B5EF4-FFF2-40B4-BE49-F238E27FC236}">
                <a16:creationId xmlns:a16="http://schemas.microsoft.com/office/drawing/2014/main" xmlns="" id="{1919A8AB-129C-44A5-9DC5-2FCA743F347B}"/>
              </a:ext>
            </a:extLst>
          </p:cNvPr>
          <p:cNvSpPr/>
          <p:nvPr/>
        </p:nvSpPr>
        <p:spPr>
          <a:xfrm>
            <a:off x="6750272" y="3151019"/>
            <a:ext cx="1488801" cy="4907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44" name="Rectangle 43">
            <a:extLst>
              <a:ext uri="{FF2B5EF4-FFF2-40B4-BE49-F238E27FC236}">
                <a16:creationId xmlns:a16="http://schemas.microsoft.com/office/drawing/2014/main" xmlns="" id="{04278C07-7617-4DD7-A5BD-66BF632DF56C}"/>
              </a:ext>
            </a:extLst>
          </p:cNvPr>
          <p:cNvSpPr/>
          <p:nvPr/>
        </p:nvSpPr>
        <p:spPr>
          <a:xfrm>
            <a:off x="6650313" y="3737365"/>
            <a:ext cx="1803219" cy="527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grpSp>
        <p:nvGrpSpPr>
          <p:cNvPr id="28" name="Group 27"/>
          <p:cNvGrpSpPr/>
          <p:nvPr/>
        </p:nvGrpSpPr>
        <p:grpSpPr>
          <a:xfrm>
            <a:off x="-1172" y="-7620"/>
            <a:ext cx="12192000" cy="1083309"/>
            <a:chOff x="7620" y="-7620"/>
            <a:chExt cx="12192000" cy="1083309"/>
          </a:xfrm>
        </p:grpSpPr>
        <p:sp>
          <p:nvSpPr>
            <p:cNvPr id="29" name="Round Single Corner Rectangle 28"/>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60084" y="1119069"/>
            <a:ext cx="10338245" cy="954107"/>
          </a:xfrm>
          <a:prstGeom prst="rect">
            <a:avLst/>
          </a:prstGeom>
          <a:noFill/>
          <a:effectLst/>
        </p:spPr>
        <p:txBody>
          <a:bodyPr wrap="square" lIns="91420" tIns="45718" rIns="91420" bIns="45718" rtlCol="0">
            <a:spAutoFit/>
          </a:bodyPr>
          <a:lstStyle/>
          <a:p>
            <a:r>
              <a:rPr lang="en-US" sz="2800" b="1" dirty="0">
                <a:effectLst>
                  <a:glow rad="88900">
                    <a:schemeClr val="bg1"/>
                  </a:glow>
                </a:effectLst>
                <a:cs typeface="Arial" panose="020B0604020202020204" pitchFamily="34" charset="0"/>
              </a:rPr>
              <a:t>Use the adjectives in the box to complete the sentences. </a:t>
            </a:r>
          </a:p>
          <a:p>
            <a:r>
              <a:rPr lang="en-US" sz="2800" b="1" dirty="0">
                <a:effectLst>
                  <a:glow rad="88900">
                    <a:schemeClr val="bg1"/>
                  </a:glow>
                </a:effectLst>
                <a:cs typeface="Arial" panose="020B0604020202020204" pitchFamily="34" charset="0"/>
              </a:rPr>
              <a:t>Pay attention to the highlighted  words / phrases. </a:t>
            </a:r>
          </a:p>
        </p:txBody>
      </p:sp>
      <p:sp>
        <p:nvSpPr>
          <p:cNvPr id="11" name="TextBox 10"/>
          <p:cNvSpPr txBox="1"/>
          <p:nvPr/>
        </p:nvSpPr>
        <p:spPr>
          <a:xfrm>
            <a:off x="487067" y="194965"/>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2" name="Rounded Rectangle 31"/>
          <p:cNvSpPr/>
          <p:nvPr/>
        </p:nvSpPr>
        <p:spPr>
          <a:xfrm>
            <a:off x="604692" y="1210798"/>
            <a:ext cx="502607" cy="502607"/>
          </a:xfrm>
          <a:prstGeom prst="roundRect">
            <a:avLst/>
          </a:prstGeom>
          <a:solidFill>
            <a:srgbClr val="F166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solidFill>
                <a:srgbClr val="F16649"/>
              </a:solidFill>
            </a:endParaRPr>
          </a:p>
        </p:txBody>
      </p:sp>
      <p:sp>
        <p:nvSpPr>
          <p:cNvPr id="17" name="TextBox 16"/>
          <p:cNvSpPr txBox="1"/>
          <p:nvPr/>
        </p:nvSpPr>
        <p:spPr>
          <a:xfrm>
            <a:off x="657477" y="1090547"/>
            <a:ext cx="397035" cy="707887"/>
          </a:xfrm>
          <a:prstGeom prst="rect">
            <a:avLst/>
          </a:prstGeom>
          <a:noFill/>
        </p:spPr>
        <p:txBody>
          <a:bodyPr wrap="square" lIns="91420" tIns="45718" rIns="91420" bIns="45718" rtlCol="0">
            <a:spAutoFit/>
          </a:bodyPr>
          <a:lstStyle/>
          <a:p>
            <a:pPr algn="ctr"/>
            <a:r>
              <a:rPr lang="en-US" sz="4000" b="1" dirty="0">
                <a:solidFill>
                  <a:schemeClr val="bg1"/>
                </a:solidFill>
                <a:latin typeface="Myriad Pro" pitchFamily="34" charset="0"/>
              </a:rPr>
              <a:t>2</a:t>
            </a:r>
          </a:p>
        </p:txBody>
      </p:sp>
      <p:sp>
        <p:nvSpPr>
          <p:cNvPr id="16" name="Rounded Rectangle 15"/>
          <p:cNvSpPr/>
          <p:nvPr/>
        </p:nvSpPr>
        <p:spPr>
          <a:xfrm>
            <a:off x="1673525" y="2146063"/>
            <a:ext cx="9592352" cy="624676"/>
          </a:xfrm>
          <a:prstGeom prst="round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20" name="TextBox 19"/>
          <p:cNvSpPr txBox="1"/>
          <p:nvPr/>
        </p:nvSpPr>
        <p:spPr>
          <a:xfrm>
            <a:off x="2061511" y="2162713"/>
            <a:ext cx="1313031" cy="564257"/>
          </a:xfrm>
          <a:prstGeom prst="rect">
            <a:avLst/>
          </a:prstGeom>
          <a:noFill/>
        </p:spPr>
        <p:txBody>
          <a:bodyPr wrap="square" lIns="91420" tIns="45718" rIns="91420" bIns="45718" rtlCol="0">
            <a:spAutoFit/>
          </a:bodyPr>
          <a:lstStyle/>
          <a:p>
            <a:pPr algn="ctr"/>
            <a:r>
              <a:rPr lang="en-US" sz="3100" dirty="0"/>
              <a:t>careful</a:t>
            </a:r>
          </a:p>
        </p:txBody>
      </p:sp>
      <p:sp>
        <p:nvSpPr>
          <p:cNvPr id="21" name="TextBox 20"/>
          <p:cNvSpPr txBox="1"/>
          <p:nvPr/>
        </p:nvSpPr>
        <p:spPr>
          <a:xfrm>
            <a:off x="3374542" y="2161305"/>
            <a:ext cx="1313031" cy="564257"/>
          </a:xfrm>
          <a:prstGeom prst="rect">
            <a:avLst/>
          </a:prstGeom>
          <a:noFill/>
        </p:spPr>
        <p:txBody>
          <a:bodyPr wrap="square" lIns="91420" tIns="45718" rIns="91420" bIns="45718" rtlCol="0">
            <a:spAutoFit/>
          </a:bodyPr>
          <a:lstStyle/>
          <a:p>
            <a:pPr algn="ctr"/>
            <a:r>
              <a:rPr lang="en-US" sz="3100" dirty="0"/>
              <a:t>clever</a:t>
            </a:r>
          </a:p>
        </p:txBody>
      </p:sp>
      <p:sp>
        <p:nvSpPr>
          <p:cNvPr id="22" name="TextBox 21"/>
          <p:cNvSpPr txBox="1"/>
          <p:nvPr/>
        </p:nvSpPr>
        <p:spPr>
          <a:xfrm>
            <a:off x="4687571" y="2162713"/>
            <a:ext cx="1313031" cy="564257"/>
          </a:xfrm>
          <a:prstGeom prst="rect">
            <a:avLst/>
          </a:prstGeom>
          <a:noFill/>
        </p:spPr>
        <p:txBody>
          <a:bodyPr wrap="square" lIns="91420" tIns="45718" rIns="91420" bIns="45718" rtlCol="0">
            <a:spAutoFit/>
          </a:bodyPr>
          <a:lstStyle/>
          <a:p>
            <a:pPr algn="ctr"/>
            <a:r>
              <a:rPr lang="en-US" sz="3100" dirty="0"/>
              <a:t>shy</a:t>
            </a:r>
          </a:p>
        </p:txBody>
      </p:sp>
      <p:sp>
        <p:nvSpPr>
          <p:cNvPr id="25" name="TextBox 24"/>
          <p:cNvSpPr txBox="1"/>
          <p:nvPr/>
        </p:nvSpPr>
        <p:spPr>
          <a:xfrm>
            <a:off x="8626654" y="2159893"/>
            <a:ext cx="1701383" cy="569383"/>
          </a:xfrm>
          <a:prstGeom prst="rect">
            <a:avLst/>
          </a:prstGeom>
          <a:noFill/>
        </p:spPr>
        <p:txBody>
          <a:bodyPr wrap="square" lIns="91420" tIns="45718" rIns="91420" bIns="45718" rtlCol="0">
            <a:spAutoFit/>
          </a:bodyPr>
          <a:lstStyle/>
          <a:p>
            <a:pPr algn="ctr"/>
            <a:r>
              <a:rPr lang="en-US" sz="3100" dirty="0"/>
              <a:t>friendly</a:t>
            </a:r>
          </a:p>
        </p:txBody>
      </p:sp>
      <p:sp>
        <p:nvSpPr>
          <p:cNvPr id="27" name="Rounded Rectangle 26"/>
          <p:cNvSpPr/>
          <p:nvPr/>
        </p:nvSpPr>
        <p:spPr>
          <a:xfrm>
            <a:off x="2599270" y="4799300"/>
            <a:ext cx="8899071" cy="1882809"/>
          </a:xfrm>
          <a:prstGeom prst="roundRect">
            <a:avLst/>
          </a:prstGeom>
          <a:solidFill>
            <a:srgbClr val="BDE3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4" name="TextBox 33"/>
          <p:cNvSpPr txBox="1"/>
          <p:nvPr/>
        </p:nvSpPr>
        <p:spPr>
          <a:xfrm>
            <a:off x="813593" y="3126125"/>
            <a:ext cx="587411" cy="584775"/>
          </a:xfrm>
          <a:prstGeom prst="rect">
            <a:avLst/>
          </a:prstGeom>
          <a:noFill/>
        </p:spPr>
        <p:txBody>
          <a:bodyPr wrap="square" lIns="91420" tIns="45718" rIns="91420" bIns="45718" rtlCol="0">
            <a:spAutoFit/>
          </a:bodyPr>
          <a:lstStyle/>
          <a:p>
            <a:r>
              <a:rPr lang="en-US" sz="3200" b="1" dirty="0">
                <a:solidFill>
                  <a:srgbClr val="0070C0"/>
                </a:solidFill>
              </a:rPr>
              <a:t>1.</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057" y="2882703"/>
            <a:ext cx="1561547" cy="1600588"/>
          </a:xfrm>
          <a:prstGeom prst="rect">
            <a:avLst/>
          </a:prstGeom>
        </p:spPr>
      </p:pic>
      <p:sp>
        <p:nvSpPr>
          <p:cNvPr id="37" name="TextBox 36"/>
          <p:cNvSpPr txBox="1"/>
          <p:nvPr/>
        </p:nvSpPr>
        <p:spPr>
          <a:xfrm>
            <a:off x="4944178" y="5207061"/>
            <a:ext cx="580399" cy="584775"/>
          </a:xfrm>
          <a:prstGeom prst="rect">
            <a:avLst/>
          </a:prstGeom>
          <a:noFill/>
        </p:spPr>
        <p:txBody>
          <a:bodyPr wrap="square" lIns="91420" tIns="45718" rIns="91420" bIns="45718" rtlCol="0">
            <a:spAutoFit/>
          </a:bodyPr>
          <a:lstStyle/>
          <a:p>
            <a:r>
              <a:rPr lang="en-US" sz="3200" b="1" dirty="0">
                <a:solidFill>
                  <a:srgbClr val="0070C0"/>
                </a:solidFill>
              </a:rPr>
              <a:t>2.</a:t>
            </a: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r="10003"/>
          <a:stretch/>
        </p:blipFill>
        <p:spPr>
          <a:xfrm>
            <a:off x="2599257" y="4768269"/>
            <a:ext cx="2104040" cy="1891419"/>
          </a:xfrm>
          <a:prstGeom prst="roundRect">
            <a:avLst/>
          </a:prstGeom>
        </p:spPr>
      </p:pic>
      <p:sp>
        <p:nvSpPr>
          <p:cNvPr id="40" name="TextBox 39">
            <a:extLst>
              <a:ext uri="{FF2B5EF4-FFF2-40B4-BE49-F238E27FC236}">
                <a16:creationId xmlns:a16="http://schemas.microsoft.com/office/drawing/2014/main" xmlns="" id="{BC74B8E6-429B-445D-92A3-D27D42D96EF7}"/>
              </a:ext>
            </a:extLst>
          </p:cNvPr>
          <p:cNvSpPr txBox="1"/>
          <p:nvPr/>
        </p:nvSpPr>
        <p:spPr>
          <a:xfrm>
            <a:off x="3431177" y="3126124"/>
            <a:ext cx="1708535" cy="564257"/>
          </a:xfrm>
          <a:prstGeom prst="rect">
            <a:avLst/>
          </a:prstGeom>
          <a:noFill/>
        </p:spPr>
        <p:txBody>
          <a:bodyPr wrap="square" lIns="91420" tIns="45718" rIns="91420" bIns="45718" rtlCol="0">
            <a:spAutoFit/>
          </a:bodyPr>
          <a:lstStyle/>
          <a:p>
            <a:pPr algn="ctr"/>
            <a:r>
              <a:rPr lang="en-US" sz="3100" b="1" dirty="0">
                <a:solidFill>
                  <a:srgbClr val="00B050"/>
                </a:solidFill>
              </a:rPr>
              <a:t>creative</a:t>
            </a:r>
          </a:p>
        </p:txBody>
      </p:sp>
      <p:sp>
        <p:nvSpPr>
          <p:cNvPr id="41" name="TextBox 40">
            <a:extLst>
              <a:ext uri="{FF2B5EF4-FFF2-40B4-BE49-F238E27FC236}">
                <a16:creationId xmlns:a16="http://schemas.microsoft.com/office/drawing/2014/main" xmlns="" id="{0BE9AA3C-5E21-4073-BC78-D7026978261E}"/>
              </a:ext>
            </a:extLst>
          </p:cNvPr>
          <p:cNvSpPr txBox="1"/>
          <p:nvPr/>
        </p:nvSpPr>
        <p:spPr>
          <a:xfrm>
            <a:off x="6702096" y="5155930"/>
            <a:ext cx="1313031" cy="584775"/>
          </a:xfrm>
          <a:prstGeom prst="rect">
            <a:avLst/>
          </a:prstGeom>
          <a:noFill/>
        </p:spPr>
        <p:txBody>
          <a:bodyPr wrap="square" lIns="91420" tIns="45718" rIns="91420" bIns="45718" rtlCol="0">
            <a:spAutoFit/>
          </a:bodyPr>
          <a:lstStyle/>
          <a:p>
            <a:pPr algn="ctr"/>
            <a:r>
              <a:rPr lang="en-US" sz="3200" b="1" dirty="0">
                <a:solidFill>
                  <a:srgbClr val="00B050"/>
                </a:solidFill>
              </a:rPr>
              <a:t>kind</a:t>
            </a:r>
          </a:p>
        </p:txBody>
      </p:sp>
      <p:sp>
        <p:nvSpPr>
          <p:cNvPr id="46" name="Rectangle 45">
            <a:extLst>
              <a:ext uri="{FF2B5EF4-FFF2-40B4-BE49-F238E27FC236}">
                <a16:creationId xmlns:a16="http://schemas.microsoft.com/office/drawing/2014/main" xmlns="" id="{82F8AC67-3E2E-40CA-B6C9-07AF390A9D13}"/>
              </a:ext>
            </a:extLst>
          </p:cNvPr>
          <p:cNvSpPr/>
          <p:nvPr/>
        </p:nvSpPr>
        <p:spPr>
          <a:xfrm>
            <a:off x="6941139" y="5771708"/>
            <a:ext cx="3247892" cy="5039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8" name="TextBox 37"/>
          <p:cNvSpPr txBox="1"/>
          <p:nvPr/>
        </p:nvSpPr>
        <p:spPr>
          <a:xfrm>
            <a:off x="5524575" y="5198393"/>
            <a:ext cx="5845631" cy="1077219"/>
          </a:xfrm>
          <a:prstGeom prst="rect">
            <a:avLst/>
          </a:prstGeom>
          <a:noFill/>
        </p:spPr>
        <p:txBody>
          <a:bodyPr wrap="square" lIns="91420" tIns="45718" rIns="91420" bIns="45718" rtlCol="0">
            <a:spAutoFit/>
          </a:bodyPr>
          <a:lstStyle/>
          <a:p>
            <a:r>
              <a:rPr lang="en-US" sz="3200" dirty="0"/>
              <a:t>Nam is _____ . </a:t>
            </a:r>
          </a:p>
          <a:p>
            <a:r>
              <a:rPr lang="en-US" sz="3200" dirty="0"/>
              <a:t>He likes helping his friends.</a:t>
            </a:r>
          </a:p>
        </p:txBody>
      </p:sp>
      <p:sp>
        <p:nvSpPr>
          <p:cNvPr id="49" name="TextBox 48"/>
          <p:cNvSpPr txBox="1"/>
          <p:nvPr/>
        </p:nvSpPr>
        <p:spPr>
          <a:xfrm>
            <a:off x="5907298" y="2161304"/>
            <a:ext cx="1127999" cy="564257"/>
          </a:xfrm>
          <a:prstGeom prst="rect">
            <a:avLst/>
          </a:prstGeom>
          <a:noFill/>
        </p:spPr>
        <p:txBody>
          <a:bodyPr wrap="square" lIns="91420" tIns="45718" rIns="91420" bIns="45718" rtlCol="0">
            <a:spAutoFit/>
          </a:bodyPr>
          <a:lstStyle/>
          <a:p>
            <a:pPr algn="ctr"/>
            <a:r>
              <a:rPr lang="en-US" sz="3100" dirty="0"/>
              <a:t>kind</a:t>
            </a:r>
          </a:p>
        </p:txBody>
      </p:sp>
      <p:sp>
        <p:nvSpPr>
          <p:cNvPr id="50" name="TextBox 49"/>
          <p:cNvSpPr txBox="1"/>
          <p:nvPr/>
        </p:nvSpPr>
        <p:spPr>
          <a:xfrm>
            <a:off x="7069736" y="2160381"/>
            <a:ext cx="1498061" cy="564257"/>
          </a:xfrm>
          <a:prstGeom prst="rect">
            <a:avLst/>
          </a:prstGeom>
          <a:noFill/>
        </p:spPr>
        <p:txBody>
          <a:bodyPr wrap="square" lIns="91420" tIns="45718" rIns="91420" bIns="45718" rtlCol="0">
            <a:spAutoFit/>
          </a:bodyPr>
          <a:lstStyle/>
          <a:p>
            <a:pPr algn="ctr"/>
            <a:r>
              <a:rPr lang="en-US" sz="3100" dirty="0"/>
              <a:t>creative</a:t>
            </a:r>
          </a:p>
        </p:txBody>
      </p:sp>
      <p:sp>
        <p:nvSpPr>
          <p:cNvPr id="35" name="TextBox 34"/>
          <p:cNvSpPr txBox="1"/>
          <p:nvPr/>
        </p:nvSpPr>
        <p:spPr>
          <a:xfrm>
            <a:off x="1401003" y="3006797"/>
            <a:ext cx="7557212" cy="1372683"/>
          </a:xfrm>
          <a:prstGeom prst="rect">
            <a:avLst/>
          </a:prstGeom>
          <a:noFill/>
        </p:spPr>
        <p:txBody>
          <a:bodyPr wrap="square" lIns="91420" tIns="45718" rIns="91420" bIns="45718" rtlCol="0">
            <a:spAutoFit/>
          </a:bodyPr>
          <a:lstStyle/>
          <a:p>
            <a:pPr>
              <a:lnSpc>
                <a:spcPct val="130000"/>
              </a:lnSpc>
            </a:pPr>
            <a:r>
              <a:rPr lang="en-US" sz="3200" dirty="0"/>
              <a:t>Mina is very _______ . She likes drawing pictures. She always has lots of new ideas.</a:t>
            </a:r>
          </a:p>
        </p:txBody>
      </p:sp>
    </p:spTree>
    <p:extLst>
      <p:ext uri="{BB962C8B-B14F-4D97-AF65-F5344CB8AC3E}">
        <p14:creationId xmlns:p14="http://schemas.microsoft.com/office/powerpoint/2010/main" val="14758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par>
                          <p:cTn id="9" fill="hold">
                            <p:stCondLst>
                              <p:cond delay="0"/>
                            </p:stCondLst>
                            <p:childTnLst>
                              <p:par>
                                <p:cTn id="10" presetID="9" presetClass="emph" presetSubtype="0" grpId="0" nodeType="afterEffect">
                                  <p:stCondLst>
                                    <p:cond delay="500"/>
                                  </p:stCondLst>
                                  <p:childTnLst>
                                    <p:set>
                                      <p:cBhvr>
                                        <p:cTn id="11" dur="indefinite"/>
                                        <p:tgtEl>
                                          <p:spTgt spid="50"/>
                                        </p:tgtEl>
                                        <p:attrNameLst>
                                          <p:attrName>style.opacity</p:attrName>
                                        </p:attrNameLst>
                                      </p:cBhvr>
                                      <p:to>
                                        <p:strVal val="0.25"/>
                                      </p:to>
                                    </p:set>
                                    <p:animEffect filter="image" prLst="opacity: 0.25">
                                      <p:cBhvr rctx="IE">
                                        <p:cTn id="12" dur="indefinite"/>
                                        <p:tgtEl>
                                          <p:spTgt spid="50"/>
                                        </p:tgtEl>
                                      </p:cBhvr>
                                    </p:animEffect>
                                  </p:childTnLst>
                                </p:cTn>
                              </p:par>
                              <p:par>
                                <p:cTn id="13" presetID="9" presetClass="emph" presetSubtype="0" grpId="0" nodeType="withEffect">
                                  <p:stCondLst>
                                    <p:cond delay="500"/>
                                  </p:stCondLst>
                                  <p:childTnLst>
                                    <p:set>
                                      <p:cBhvr>
                                        <p:cTn id="14" dur="indefinite"/>
                                        <p:tgtEl>
                                          <p:spTgt spid="49"/>
                                        </p:tgtEl>
                                        <p:attrNameLst>
                                          <p:attrName>style.opacity</p:attrName>
                                        </p:attrNameLst>
                                      </p:cBhvr>
                                      <p:to>
                                        <p:strVal val="0.25"/>
                                      </p:to>
                                    </p:set>
                                    <p:animEffect filter="image" prLst="opacity: 0.25">
                                      <p:cBhvr rctx="IE">
                                        <p:cTn id="15" dur="indefinite"/>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172" y="-7620"/>
            <a:ext cx="12192000" cy="1083309"/>
            <a:chOff x="7620" y="-7620"/>
            <a:chExt cx="12192000" cy="1083309"/>
          </a:xfrm>
        </p:grpSpPr>
        <p:sp>
          <p:nvSpPr>
            <p:cNvPr id="29" name="Round Single Corner Rectangle 28"/>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60084" y="1119069"/>
            <a:ext cx="10338245" cy="954107"/>
          </a:xfrm>
          <a:prstGeom prst="rect">
            <a:avLst/>
          </a:prstGeom>
          <a:noFill/>
          <a:effectLst/>
        </p:spPr>
        <p:txBody>
          <a:bodyPr wrap="square" lIns="91420" tIns="45718" rIns="91420" bIns="45718" rtlCol="0">
            <a:spAutoFit/>
          </a:bodyPr>
          <a:lstStyle/>
          <a:p>
            <a:r>
              <a:rPr lang="en-US" sz="2800" b="1" dirty="0">
                <a:effectLst>
                  <a:glow rad="88900">
                    <a:schemeClr val="bg1"/>
                  </a:glow>
                </a:effectLst>
                <a:cs typeface="Arial" panose="020B0604020202020204" pitchFamily="34" charset="0"/>
              </a:rPr>
              <a:t>Use the adjectives in the box to complete the sentences. </a:t>
            </a:r>
          </a:p>
          <a:p>
            <a:r>
              <a:rPr lang="en-US" sz="2800" b="1" dirty="0">
                <a:effectLst>
                  <a:glow rad="88900">
                    <a:schemeClr val="bg1"/>
                  </a:glow>
                </a:effectLst>
                <a:cs typeface="Arial" panose="020B0604020202020204" pitchFamily="34" charset="0"/>
              </a:rPr>
              <a:t>Pay attention to the highlighted  words / phrases. </a:t>
            </a:r>
          </a:p>
        </p:txBody>
      </p:sp>
      <p:sp>
        <p:nvSpPr>
          <p:cNvPr id="11" name="TextBox 10"/>
          <p:cNvSpPr txBox="1"/>
          <p:nvPr/>
        </p:nvSpPr>
        <p:spPr>
          <a:xfrm>
            <a:off x="487067" y="194965"/>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2" name="Rounded Rectangle 31"/>
          <p:cNvSpPr/>
          <p:nvPr/>
        </p:nvSpPr>
        <p:spPr>
          <a:xfrm>
            <a:off x="604692" y="1210798"/>
            <a:ext cx="502607" cy="502607"/>
          </a:xfrm>
          <a:prstGeom prst="roundRect">
            <a:avLst/>
          </a:prstGeom>
          <a:solidFill>
            <a:srgbClr val="F166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solidFill>
                <a:srgbClr val="F16649"/>
              </a:solidFill>
            </a:endParaRPr>
          </a:p>
        </p:txBody>
      </p:sp>
      <p:sp>
        <p:nvSpPr>
          <p:cNvPr id="17" name="TextBox 16"/>
          <p:cNvSpPr txBox="1"/>
          <p:nvPr/>
        </p:nvSpPr>
        <p:spPr>
          <a:xfrm>
            <a:off x="657477" y="1090547"/>
            <a:ext cx="397035" cy="707887"/>
          </a:xfrm>
          <a:prstGeom prst="rect">
            <a:avLst/>
          </a:prstGeom>
          <a:noFill/>
        </p:spPr>
        <p:txBody>
          <a:bodyPr wrap="square" lIns="91420" tIns="45718" rIns="91420" bIns="45718" rtlCol="0">
            <a:spAutoFit/>
          </a:bodyPr>
          <a:lstStyle/>
          <a:p>
            <a:pPr algn="ctr"/>
            <a:r>
              <a:rPr lang="en-US" sz="4000" b="1" dirty="0">
                <a:solidFill>
                  <a:schemeClr val="bg1"/>
                </a:solidFill>
                <a:latin typeface="Myriad Pro" pitchFamily="34" charset="0"/>
              </a:rPr>
              <a:t>2</a:t>
            </a:r>
          </a:p>
        </p:txBody>
      </p:sp>
      <p:sp>
        <p:nvSpPr>
          <p:cNvPr id="16" name="Rounded Rectangle 15"/>
          <p:cNvSpPr/>
          <p:nvPr/>
        </p:nvSpPr>
        <p:spPr>
          <a:xfrm>
            <a:off x="1673530" y="2146063"/>
            <a:ext cx="9110087" cy="624676"/>
          </a:xfrm>
          <a:prstGeom prst="round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20" name="TextBox 19"/>
          <p:cNvSpPr txBox="1"/>
          <p:nvPr/>
        </p:nvSpPr>
        <p:spPr>
          <a:xfrm>
            <a:off x="2061511" y="2162713"/>
            <a:ext cx="1313031" cy="564257"/>
          </a:xfrm>
          <a:prstGeom prst="rect">
            <a:avLst/>
          </a:prstGeom>
          <a:noFill/>
        </p:spPr>
        <p:txBody>
          <a:bodyPr wrap="square" lIns="91420" tIns="45718" rIns="91420" bIns="45718" rtlCol="0">
            <a:spAutoFit/>
          </a:bodyPr>
          <a:lstStyle/>
          <a:p>
            <a:pPr algn="ctr"/>
            <a:r>
              <a:rPr lang="en-US" sz="3100" dirty="0"/>
              <a:t>careful</a:t>
            </a:r>
          </a:p>
        </p:txBody>
      </p:sp>
      <p:sp>
        <p:nvSpPr>
          <p:cNvPr id="21" name="TextBox 20"/>
          <p:cNvSpPr txBox="1"/>
          <p:nvPr/>
        </p:nvSpPr>
        <p:spPr>
          <a:xfrm>
            <a:off x="3374542" y="2161305"/>
            <a:ext cx="1313031" cy="564257"/>
          </a:xfrm>
          <a:prstGeom prst="rect">
            <a:avLst/>
          </a:prstGeom>
          <a:noFill/>
        </p:spPr>
        <p:txBody>
          <a:bodyPr wrap="square" lIns="91420" tIns="45718" rIns="91420" bIns="45718" rtlCol="0">
            <a:spAutoFit/>
          </a:bodyPr>
          <a:lstStyle/>
          <a:p>
            <a:pPr algn="ctr"/>
            <a:r>
              <a:rPr lang="en-US" sz="3100" dirty="0"/>
              <a:t>clever</a:t>
            </a:r>
          </a:p>
        </p:txBody>
      </p:sp>
      <p:sp>
        <p:nvSpPr>
          <p:cNvPr id="22" name="TextBox 21"/>
          <p:cNvSpPr txBox="1"/>
          <p:nvPr/>
        </p:nvSpPr>
        <p:spPr>
          <a:xfrm>
            <a:off x="4687571" y="2162713"/>
            <a:ext cx="1313031" cy="564257"/>
          </a:xfrm>
          <a:prstGeom prst="rect">
            <a:avLst/>
          </a:prstGeom>
          <a:noFill/>
        </p:spPr>
        <p:txBody>
          <a:bodyPr wrap="square" lIns="91420" tIns="45718" rIns="91420" bIns="45718" rtlCol="0">
            <a:spAutoFit/>
          </a:bodyPr>
          <a:lstStyle/>
          <a:p>
            <a:pPr algn="ctr"/>
            <a:r>
              <a:rPr lang="en-US" sz="3100" dirty="0"/>
              <a:t>shy</a:t>
            </a:r>
          </a:p>
        </p:txBody>
      </p:sp>
      <p:sp>
        <p:nvSpPr>
          <p:cNvPr id="25" name="TextBox 24"/>
          <p:cNvSpPr txBox="1"/>
          <p:nvPr/>
        </p:nvSpPr>
        <p:spPr>
          <a:xfrm>
            <a:off x="8626649" y="2159887"/>
            <a:ext cx="1406027" cy="1046436"/>
          </a:xfrm>
          <a:prstGeom prst="rect">
            <a:avLst/>
          </a:prstGeom>
          <a:noFill/>
        </p:spPr>
        <p:txBody>
          <a:bodyPr wrap="square" lIns="91420" tIns="45718" rIns="91420" bIns="45718" rtlCol="0">
            <a:spAutoFit/>
          </a:bodyPr>
          <a:lstStyle/>
          <a:p>
            <a:pPr algn="ctr"/>
            <a:r>
              <a:rPr lang="en-US" sz="3100" dirty="0"/>
              <a:t>friendly</a:t>
            </a:r>
          </a:p>
        </p:txBody>
      </p:sp>
      <p:sp>
        <p:nvSpPr>
          <p:cNvPr id="27" name="Rounded Rectangle 26"/>
          <p:cNvSpPr/>
          <p:nvPr/>
        </p:nvSpPr>
        <p:spPr>
          <a:xfrm>
            <a:off x="2599270" y="4799300"/>
            <a:ext cx="8899071" cy="1882809"/>
          </a:xfrm>
          <a:prstGeom prst="roundRect">
            <a:avLst/>
          </a:prstGeom>
          <a:solidFill>
            <a:srgbClr val="BDE3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3" name="Rounded Rectangle 32"/>
          <p:cNvSpPr/>
          <p:nvPr/>
        </p:nvSpPr>
        <p:spPr>
          <a:xfrm>
            <a:off x="655472" y="2944229"/>
            <a:ext cx="10391973" cy="1658931"/>
          </a:xfrm>
          <a:prstGeom prst="roundRect">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4" name="TextBox 33"/>
          <p:cNvSpPr txBox="1"/>
          <p:nvPr/>
        </p:nvSpPr>
        <p:spPr>
          <a:xfrm>
            <a:off x="813593" y="3126125"/>
            <a:ext cx="587411" cy="584775"/>
          </a:xfrm>
          <a:prstGeom prst="rect">
            <a:avLst/>
          </a:prstGeom>
          <a:noFill/>
        </p:spPr>
        <p:txBody>
          <a:bodyPr wrap="square" lIns="91420" tIns="45718" rIns="91420" bIns="45718" rtlCol="0">
            <a:spAutoFit/>
          </a:bodyPr>
          <a:lstStyle/>
          <a:p>
            <a:r>
              <a:rPr lang="en-US" sz="3200" b="1" dirty="0">
                <a:solidFill>
                  <a:srgbClr val="0070C0"/>
                </a:solidFill>
              </a:rPr>
              <a:t>3.</a:t>
            </a:r>
          </a:p>
        </p:txBody>
      </p:sp>
      <p:sp>
        <p:nvSpPr>
          <p:cNvPr id="37" name="TextBox 36"/>
          <p:cNvSpPr txBox="1"/>
          <p:nvPr/>
        </p:nvSpPr>
        <p:spPr>
          <a:xfrm>
            <a:off x="4102426" y="5201097"/>
            <a:ext cx="580399" cy="584775"/>
          </a:xfrm>
          <a:prstGeom prst="rect">
            <a:avLst/>
          </a:prstGeom>
          <a:noFill/>
        </p:spPr>
        <p:txBody>
          <a:bodyPr wrap="square" lIns="91420" tIns="45718" rIns="91420" bIns="45718" rtlCol="0">
            <a:spAutoFit/>
          </a:bodyPr>
          <a:lstStyle/>
          <a:p>
            <a:r>
              <a:rPr lang="en-US" sz="3200" b="1" dirty="0">
                <a:solidFill>
                  <a:srgbClr val="0070C0"/>
                </a:solidFill>
              </a:rPr>
              <a:t>4.</a:t>
            </a:r>
          </a:p>
        </p:txBody>
      </p:sp>
      <p:sp>
        <p:nvSpPr>
          <p:cNvPr id="40" name="TextBox 39">
            <a:extLst>
              <a:ext uri="{FF2B5EF4-FFF2-40B4-BE49-F238E27FC236}">
                <a16:creationId xmlns:a16="http://schemas.microsoft.com/office/drawing/2014/main" xmlns="" id="{BC74B8E6-429B-445D-92A3-D27D42D96EF7}"/>
              </a:ext>
            </a:extLst>
          </p:cNvPr>
          <p:cNvSpPr txBox="1"/>
          <p:nvPr/>
        </p:nvSpPr>
        <p:spPr>
          <a:xfrm>
            <a:off x="3525841" y="3161582"/>
            <a:ext cx="1708535" cy="564257"/>
          </a:xfrm>
          <a:prstGeom prst="rect">
            <a:avLst/>
          </a:prstGeom>
          <a:noFill/>
        </p:spPr>
        <p:txBody>
          <a:bodyPr wrap="square" lIns="91420" tIns="45718" rIns="91420" bIns="45718" rtlCol="0">
            <a:spAutoFit/>
          </a:bodyPr>
          <a:lstStyle/>
          <a:p>
            <a:pPr algn="ctr"/>
            <a:r>
              <a:rPr lang="en-US" sz="3100" b="1" dirty="0">
                <a:solidFill>
                  <a:srgbClr val="00B050"/>
                </a:solidFill>
              </a:rPr>
              <a:t>friendly</a:t>
            </a:r>
          </a:p>
        </p:txBody>
      </p:sp>
      <p:sp>
        <p:nvSpPr>
          <p:cNvPr id="41" name="TextBox 40">
            <a:extLst>
              <a:ext uri="{FF2B5EF4-FFF2-40B4-BE49-F238E27FC236}">
                <a16:creationId xmlns:a16="http://schemas.microsoft.com/office/drawing/2014/main" xmlns="" id="{0BE9AA3C-5E21-4073-BC78-D7026978261E}"/>
              </a:ext>
            </a:extLst>
          </p:cNvPr>
          <p:cNvSpPr txBox="1"/>
          <p:nvPr/>
        </p:nvSpPr>
        <p:spPr>
          <a:xfrm>
            <a:off x="6329218" y="5146655"/>
            <a:ext cx="1924551" cy="584775"/>
          </a:xfrm>
          <a:prstGeom prst="rect">
            <a:avLst/>
          </a:prstGeom>
          <a:noFill/>
        </p:spPr>
        <p:txBody>
          <a:bodyPr wrap="square" lIns="91420" tIns="45718" rIns="91420" bIns="45718" rtlCol="0">
            <a:spAutoFit/>
          </a:bodyPr>
          <a:lstStyle/>
          <a:p>
            <a:pPr algn="ctr"/>
            <a:r>
              <a:rPr lang="en-US" sz="3200" b="1" dirty="0">
                <a:solidFill>
                  <a:srgbClr val="00B050"/>
                </a:solidFill>
              </a:rPr>
              <a:t>careful</a:t>
            </a:r>
          </a:p>
        </p:txBody>
      </p:sp>
      <p:sp>
        <p:nvSpPr>
          <p:cNvPr id="46" name="TextBox 45"/>
          <p:cNvSpPr txBox="1"/>
          <p:nvPr/>
        </p:nvSpPr>
        <p:spPr>
          <a:xfrm>
            <a:off x="5874697" y="2158441"/>
            <a:ext cx="1127999" cy="584775"/>
          </a:xfrm>
          <a:prstGeom prst="rect">
            <a:avLst/>
          </a:prstGeom>
          <a:noFill/>
        </p:spPr>
        <p:txBody>
          <a:bodyPr wrap="square" lIns="91420" tIns="45718" rIns="91420" bIns="45718" rtlCol="0">
            <a:spAutoFit/>
          </a:bodyPr>
          <a:lstStyle/>
          <a:p>
            <a:pPr algn="ctr"/>
            <a:r>
              <a:rPr lang="en-US" sz="3200" dirty="0">
                <a:solidFill>
                  <a:schemeClr val="tx1">
                    <a:alpha val="25000"/>
                  </a:schemeClr>
                </a:solidFill>
              </a:rPr>
              <a:t>kind</a:t>
            </a:r>
          </a:p>
        </p:txBody>
      </p:sp>
      <p:sp>
        <p:nvSpPr>
          <p:cNvPr id="47" name="TextBox 46"/>
          <p:cNvSpPr txBox="1"/>
          <p:nvPr/>
        </p:nvSpPr>
        <p:spPr>
          <a:xfrm>
            <a:off x="7077328" y="2161049"/>
            <a:ext cx="1498061" cy="584775"/>
          </a:xfrm>
          <a:prstGeom prst="rect">
            <a:avLst/>
          </a:prstGeom>
          <a:noFill/>
        </p:spPr>
        <p:txBody>
          <a:bodyPr wrap="square" lIns="91420" tIns="45718" rIns="91420" bIns="45718" rtlCol="0">
            <a:spAutoFit/>
          </a:bodyPr>
          <a:lstStyle/>
          <a:p>
            <a:pPr algn="ctr"/>
            <a:r>
              <a:rPr lang="en-US" sz="3200" dirty="0">
                <a:solidFill>
                  <a:schemeClr val="tx1">
                    <a:alpha val="25000"/>
                  </a:schemeClr>
                </a:solidFill>
              </a:rPr>
              <a:t>creative</a:t>
            </a: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3972" y="2906491"/>
            <a:ext cx="1543392" cy="1734412"/>
          </a:xfrm>
          <a:prstGeom prst="rect">
            <a:avLst/>
          </a:prstGeom>
        </p:spPr>
      </p:pic>
      <p:sp>
        <p:nvSpPr>
          <p:cNvPr id="49" name="Rectangle 48">
            <a:extLst>
              <a:ext uri="{FF2B5EF4-FFF2-40B4-BE49-F238E27FC236}">
                <a16:creationId xmlns:a16="http://schemas.microsoft.com/office/drawing/2014/main" xmlns="" id="{B48DF391-E5D9-4865-9FB4-2CB93EF07E3C}"/>
              </a:ext>
            </a:extLst>
          </p:cNvPr>
          <p:cNvSpPr/>
          <p:nvPr/>
        </p:nvSpPr>
        <p:spPr>
          <a:xfrm>
            <a:off x="2797121" y="3820138"/>
            <a:ext cx="3622339" cy="4693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5" name="TextBox 34"/>
          <p:cNvSpPr txBox="1"/>
          <p:nvPr/>
        </p:nvSpPr>
        <p:spPr>
          <a:xfrm>
            <a:off x="1401003" y="3006797"/>
            <a:ext cx="6992200" cy="1372683"/>
          </a:xfrm>
          <a:prstGeom prst="rect">
            <a:avLst/>
          </a:prstGeom>
          <a:noFill/>
        </p:spPr>
        <p:txBody>
          <a:bodyPr wrap="square" lIns="91420" tIns="45718" rIns="91420" bIns="45718" rtlCol="0">
            <a:spAutoFit/>
          </a:bodyPr>
          <a:lstStyle/>
          <a:p>
            <a:pPr>
              <a:lnSpc>
                <a:spcPct val="130000"/>
              </a:lnSpc>
            </a:pPr>
            <a:r>
              <a:rPr lang="en-US" sz="3200" dirty="0"/>
              <a:t>Minh </a:t>
            </a:r>
            <a:r>
              <a:rPr lang="en-US" sz="3200" dirty="0" err="1"/>
              <a:t>Duc</a:t>
            </a:r>
            <a:r>
              <a:rPr lang="en-US" sz="3200" dirty="0"/>
              <a:t> is ________.</a:t>
            </a:r>
          </a:p>
          <a:p>
            <a:pPr>
              <a:lnSpc>
                <a:spcPct val="130000"/>
              </a:lnSpc>
            </a:pPr>
            <a:r>
              <a:rPr lang="en-US" sz="3200" dirty="0"/>
              <a:t>He likes meeting new people.</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16869" y="4945237"/>
            <a:ext cx="1361779" cy="1736871"/>
          </a:xfrm>
          <a:prstGeom prst="roundRect">
            <a:avLst/>
          </a:prstGeom>
        </p:spPr>
      </p:pic>
      <p:sp>
        <p:nvSpPr>
          <p:cNvPr id="51" name="Rectangle 50">
            <a:extLst>
              <a:ext uri="{FF2B5EF4-FFF2-40B4-BE49-F238E27FC236}">
                <a16:creationId xmlns:a16="http://schemas.microsoft.com/office/drawing/2014/main" xmlns="" id="{DCFE7F44-E530-4993-820A-BC5D2D2C7D34}"/>
              </a:ext>
            </a:extLst>
          </p:cNvPr>
          <p:cNvSpPr/>
          <p:nvPr/>
        </p:nvSpPr>
        <p:spPr>
          <a:xfrm>
            <a:off x="5347295" y="5796686"/>
            <a:ext cx="6022900" cy="4360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8" name="TextBox 37"/>
          <p:cNvSpPr txBox="1"/>
          <p:nvPr/>
        </p:nvSpPr>
        <p:spPr>
          <a:xfrm>
            <a:off x="4687561" y="5192809"/>
            <a:ext cx="6682635" cy="1077219"/>
          </a:xfrm>
          <a:prstGeom prst="rect">
            <a:avLst/>
          </a:prstGeom>
          <a:noFill/>
        </p:spPr>
        <p:txBody>
          <a:bodyPr wrap="square" lIns="91420" tIns="45718" rIns="91420" bIns="45718" rtlCol="0">
            <a:spAutoFit/>
          </a:bodyPr>
          <a:lstStyle/>
          <a:p>
            <a:r>
              <a:rPr lang="en-US" sz="3200" dirty="0"/>
              <a:t>Kim is very ______ . </a:t>
            </a:r>
          </a:p>
          <a:p>
            <a:r>
              <a:rPr lang="en-US" sz="3200" dirty="0"/>
              <a:t>She pays attention to what she’s doing.</a:t>
            </a:r>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par>
                          <p:cTn id="9" fill="hold">
                            <p:stCondLst>
                              <p:cond delay="0"/>
                            </p:stCondLst>
                            <p:childTnLst>
                              <p:par>
                                <p:cTn id="10" presetID="9" presetClass="emph" presetSubtype="0" grpId="0" nodeType="afterEffect">
                                  <p:stCondLst>
                                    <p:cond delay="500"/>
                                  </p:stCondLst>
                                  <p:childTnLst>
                                    <p:set>
                                      <p:cBhvr>
                                        <p:cTn id="11" dur="indefinite"/>
                                        <p:tgtEl>
                                          <p:spTgt spid="47"/>
                                        </p:tgtEl>
                                        <p:attrNameLst>
                                          <p:attrName>style.opacity</p:attrName>
                                        </p:attrNameLst>
                                      </p:cBhvr>
                                      <p:to>
                                        <p:strVal val="0.25"/>
                                      </p:to>
                                    </p:set>
                                    <p:animEffect filter="image" prLst="opacity: 0.25">
                                      <p:cBhvr rctx="IE">
                                        <p:cTn id="12" dur="indefinite"/>
                                        <p:tgtEl>
                                          <p:spTgt spid="47"/>
                                        </p:tgtEl>
                                      </p:cBhvr>
                                    </p:animEffect>
                                  </p:childTnLst>
                                </p:cTn>
                              </p:par>
                              <p:par>
                                <p:cTn id="13" presetID="9" presetClass="emph" presetSubtype="0" grpId="0" nodeType="withEffect">
                                  <p:stCondLst>
                                    <p:cond delay="500"/>
                                  </p:stCondLst>
                                  <p:childTnLst>
                                    <p:set>
                                      <p:cBhvr>
                                        <p:cTn id="14" dur="indefinite"/>
                                        <p:tgtEl>
                                          <p:spTgt spid="46"/>
                                        </p:tgtEl>
                                        <p:attrNameLst>
                                          <p:attrName>style.opacity</p:attrName>
                                        </p:attrNameLst>
                                      </p:cBhvr>
                                      <p:to>
                                        <p:strVal val="0.25"/>
                                      </p:to>
                                    </p:set>
                                    <p:animEffect filter="image" prLst="opacity: 0.25">
                                      <p:cBhvr rctx="IE">
                                        <p:cTn id="15" dur="indefinite"/>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172" y="-7620"/>
            <a:ext cx="12192000" cy="1083309"/>
            <a:chOff x="7620" y="-7620"/>
            <a:chExt cx="12192000" cy="1083309"/>
          </a:xfrm>
        </p:grpSpPr>
        <p:sp>
          <p:nvSpPr>
            <p:cNvPr id="29" name="Round Single Corner Rectangle 28"/>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60084" y="1119069"/>
            <a:ext cx="10338245" cy="954107"/>
          </a:xfrm>
          <a:prstGeom prst="rect">
            <a:avLst/>
          </a:prstGeom>
          <a:noFill/>
          <a:effectLst/>
        </p:spPr>
        <p:txBody>
          <a:bodyPr wrap="square" lIns="91420" tIns="45718" rIns="91420" bIns="45718" rtlCol="0">
            <a:spAutoFit/>
          </a:bodyPr>
          <a:lstStyle/>
          <a:p>
            <a:r>
              <a:rPr lang="en-US" sz="2800" b="1" dirty="0">
                <a:effectLst>
                  <a:glow rad="88900">
                    <a:schemeClr val="bg1"/>
                  </a:glow>
                </a:effectLst>
                <a:cs typeface="Arial" panose="020B0604020202020204" pitchFamily="34" charset="0"/>
              </a:rPr>
              <a:t>Use the adjectives in the box to complete the sentences. </a:t>
            </a:r>
          </a:p>
          <a:p>
            <a:r>
              <a:rPr lang="en-US" sz="2800" b="1" dirty="0">
                <a:effectLst>
                  <a:glow rad="88900">
                    <a:schemeClr val="bg1"/>
                  </a:glow>
                </a:effectLst>
                <a:cs typeface="Arial" panose="020B0604020202020204" pitchFamily="34" charset="0"/>
              </a:rPr>
              <a:t>Pay attention to the highlighted  words / phrases. </a:t>
            </a:r>
          </a:p>
        </p:txBody>
      </p:sp>
      <p:sp>
        <p:nvSpPr>
          <p:cNvPr id="11" name="TextBox 10"/>
          <p:cNvSpPr txBox="1"/>
          <p:nvPr/>
        </p:nvSpPr>
        <p:spPr>
          <a:xfrm>
            <a:off x="487067" y="194965"/>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66E553FC-6441-4829-9B37-C987ACAA1281}"/>
              </a:ext>
            </a:extLst>
          </p:cNvPr>
          <p:cNvSpPr txBox="1"/>
          <p:nvPr/>
        </p:nvSpPr>
        <p:spPr>
          <a:xfrm>
            <a:off x="10329995" y="-3227224"/>
            <a:ext cx="571500" cy="707887"/>
          </a:xfrm>
          <a:prstGeom prst="rect">
            <a:avLst/>
          </a:prstGeom>
          <a:noFill/>
        </p:spPr>
        <p:txBody>
          <a:bodyPr wrap="square" lIns="91420" tIns="45718" rIns="91420" bIns="45718" rtlCol="0">
            <a:spAutoFit/>
          </a:bodyPr>
          <a:lstStyle/>
          <a:p>
            <a:pPr algn="ctr"/>
            <a:r>
              <a:rPr lang="en-US" sz="4000" b="1" dirty="0">
                <a:solidFill>
                  <a:schemeClr val="accent2"/>
                </a:solidFill>
                <a:effectLst>
                  <a:outerShdw blurRad="38100" dist="38100" dir="2700000" algn="tl">
                    <a:srgbClr val="000000">
                      <a:alpha val="43137"/>
                    </a:srgbClr>
                  </a:outerShdw>
                </a:effectLst>
              </a:rPr>
              <a:t>F</a:t>
            </a:r>
            <a:endParaRPr lang="en-US" sz="2000" b="1" dirty="0">
              <a:solidFill>
                <a:schemeClr val="accent2"/>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xmlns="" id="{992F4E57-B55C-45F2-8088-967F9E55E147}"/>
              </a:ext>
            </a:extLst>
          </p:cNvPr>
          <p:cNvSpPr txBox="1"/>
          <p:nvPr/>
        </p:nvSpPr>
        <p:spPr>
          <a:xfrm>
            <a:off x="10327663" y="-2354816"/>
            <a:ext cx="571500" cy="707887"/>
          </a:xfrm>
          <a:prstGeom prst="rect">
            <a:avLst/>
          </a:prstGeom>
          <a:noFill/>
        </p:spPr>
        <p:txBody>
          <a:bodyPr wrap="square" lIns="91420" tIns="45718" rIns="91420" bIns="45718" rtlCol="0">
            <a:spAutoFit/>
          </a:bodyPr>
          <a:lstStyle/>
          <a:p>
            <a:pPr algn="ctr"/>
            <a:r>
              <a:rPr lang="en-US" sz="4000" b="1" dirty="0">
                <a:solidFill>
                  <a:schemeClr val="accent2"/>
                </a:solidFill>
                <a:effectLst>
                  <a:outerShdw blurRad="38100" dist="38100" dir="2700000" algn="tl">
                    <a:srgbClr val="000000">
                      <a:alpha val="43137"/>
                    </a:srgbClr>
                  </a:outerShdw>
                </a:effectLst>
              </a:rPr>
              <a:t>T</a:t>
            </a:r>
            <a:endParaRPr lang="en-US" sz="2000" b="1" dirty="0">
              <a:solidFill>
                <a:schemeClr val="accent2"/>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xmlns="" id="{250E0833-0589-4F1B-BEDE-A7ED5DCDEE61}"/>
              </a:ext>
            </a:extLst>
          </p:cNvPr>
          <p:cNvSpPr txBox="1"/>
          <p:nvPr/>
        </p:nvSpPr>
        <p:spPr>
          <a:xfrm>
            <a:off x="10327663" y="-1442408"/>
            <a:ext cx="571500" cy="707887"/>
          </a:xfrm>
          <a:prstGeom prst="rect">
            <a:avLst/>
          </a:prstGeom>
          <a:noFill/>
        </p:spPr>
        <p:txBody>
          <a:bodyPr wrap="square" lIns="91420" tIns="45718" rIns="91420" bIns="45718" rtlCol="0">
            <a:spAutoFit/>
          </a:bodyPr>
          <a:lstStyle/>
          <a:p>
            <a:pPr algn="ctr"/>
            <a:r>
              <a:rPr lang="en-US" sz="4000" b="1" dirty="0">
                <a:solidFill>
                  <a:schemeClr val="accent2"/>
                </a:solidFill>
                <a:effectLst>
                  <a:outerShdw blurRad="38100" dist="38100" dir="2700000" algn="tl">
                    <a:srgbClr val="000000">
                      <a:alpha val="43137"/>
                    </a:srgbClr>
                  </a:outerShdw>
                </a:effectLst>
              </a:rPr>
              <a:t>T</a:t>
            </a:r>
            <a:endParaRPr lang="en-US" sz="2000" b="1" dirty="0">
              <a:solidFill>
                <a:schemeClr val="accent2"/>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xmlns="" id="{A8898FE7-B3ED-415E-BEB2-12F08D4EF5C0}"/>
              </a:ext>
            </a:extLst>
          </p:cNvPr>
          <p:cNvSpPr txBox="1"/>
          <p:nvPr/>
        </p:nvSpPr>
        <p:spPr>
          <a:xfrm>
            <a:off x="10327663" y="-500724"/>
            <a:ext cx="571500" cy="707887"/>
          </a:xfrm>
          <a:prstGeom prst="rect">
            <a:avLst/>
          </a:prstGeom>
          <a:noFill/>
        </p:spPr>
        <p:txBody>
          <a:bodyPr wrap="square" lIns="91420" tIns="45718" rIns="91420" bIns="45718" rtlCol="0">
            <a:spAutoFit/>
          </a:bodyPr>
          <a:lstStyle/>
          <a:p>
            <a:pPr algn="ctr"/>
            <a:r>
              <a:rPr lang="en-US" sz="4000" b="1" dirty="0">
                <a:solidFill>
                  <a:schemeClr val="accent2"/>
                </a:solidFill>
                <a:effectLst>
                  <a:outerShdw blurRad="38100" dist="38100" dir="2700000" algn="tl">
                    <a:srgbClr val="000000">
                      <a:alpha val="43137"/>
                    </a:srgbClr>
                  </a:outerShdw>
                </a:effectLst>
              </a:rPr>
              <a:t>T</a:t>
            </a:r>
            <a:endParaRPr lang="en-US" sz="2000" b="1" dirty="0">
              <a:solidFill>
                <a:schemeClr val="accent2"/>
              </a:solidFill>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xmlns="" id="{C17E911B-AA6D-4629-AB8A-338814213197}"/>
              </a:ext>
            </a:extLst>
          </p:cNvPr>
          <p:cNvSpPr txBox="1"/>
          <p:nvPr/>
        </p:nvSpPr>
        <p:spPr>
          <a:xfrm>
            <a:off x="10327663" y="382662"/>
            <a:ext cx="571500" cy="707887"/>
          </a:xfrm>
          <a:prstGeom prst="rect">
            <a:avLst/>
          </a:prstGeom>
          <a:noFill/>
        </p:spPr>
        <p:txBody>
          <a:bodyPr wrap="square" lIns="91420" tIns="45718" rIns="91420" bIns="45718" rtlCol="0">
            <a:spAutoFit/>
          </a:bodyPr>
          <a:lstStyle/>
          <a:p>
            <a:pPr algn="ctr"/>
            <a:r>
              <a:rPr lang="en-US" sz="4000" b="1" dirty="0">
                <a:solidFill>
                  <a:schemeClr val="accent2"/>
                </a:solidFill>
                <a:effectLst>
                  <a:outerShdw blurRad="38100" dist="38100" dir="2700000" algn="tl">
                    <a:srgbClr val="000000">
                      <a:alpha val="43137"/>
                    </a:srgbClr>
                  </a:outerShdw>
                </a:effectLst>
              </a:rPr>
              <a:t>F</a:t>
            </a:r>
            <a:endParaRPr lang="en-US" sz="2000" b="1" dirty="0">
              <a:solidFill>
                <a:schemeClr val="accent2"/>
              </a:solidFill>
              <a:effectLst>
                <a:outerShdw blurRad="38100" dist="38100" dir="2700000" algn="tl">
                  <a:srgbClr val="000000">
                    <a:alpha val="43137"/>
                  </a:srgbClr>
                </a:outerShdw>
              </a:effectLst>
            </a:endParaRPr>
          </a:p>
        </p:txBody>
      </p:sp>
      <p:sp>
        <p:nvSpPr>
          <p:cNvPr id="32" name="Rounded Rectangle 31"/>
          <p:cNvSpPr/>
          <p:nvPr/>
        </p:nvSpPr>
        <p:spPr>
          <a:xfrm>
            <a:off x="604692" y="1210798"/>
            <a:ext cx="502607" cy="502607"/>
          </a:xfrm>
          <a:prstGeom prst="roundRect">
            <a:avLst/>
          </a:prstGeom>
          <a:solidFill>
            <a:srgbClr val="F166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solidFill>
                <a:srgbClr val="F16649"/>
              </a:solidFill>
            </a:endParaRPr>
          </a:p>
        </p:txBody>
      </p:sp>
      <p:sp>
        <p:nvSpPr>
          <p:cNvPr id="17" name="TextBox 16"/>
          <p:cNvSpPr txBox="1"/>
          <p:nvPr/>
        </p:nvSpPr>
        <p:spPr>
          <a:xfrm>
            <a:off x="657477" y="1090547"/>
            <a:ext cx="397035" cy="707887"/>
          </a:xfrm>
          <a:prstGeom prst="rect">
            <a:avLst/>
          </a:prstGeom>
          <a:noFill/>
        </p:spPr>
        <p:txBody>
          <a:bodyPr wrap="square" lIns="91420" tIns="45718" rIns="91420" bIns="45718" rtlCol="0">
            <a:spAutoFit/>
          </a:bodyPr>
          <a:lstStyle/>
          <a:p>
            <a:pPr algn="ctr"/>
            <a:r>
              <a:rPr lang="en-US" sz="4000" b="1" dirty="0">
                <a:solidFill>
                  <a:schemeClr val="bg1"/>
                </a:solidFill>
                <a:latin typeface="Myriad Pro" pitchFamily="34" charset="0"/>
              </a:rPr>
              <a:t>2</a:t>
            </a:r>
          </a:p>
        </p:txBody>
      </p:sp>
      <p:sp>
        <p:nvSpPr>
          <p:cNvPr id="16" name="Rounded Rectangle 15"/>
          <p:cNvSpPr/>
          <p:nvPr/>
        </p:nvSpPr>
        <p:spPr>
          <a:xfrm>
            <a:off x="1673530" y="2146063"/>
            <a:ext cx="9110087" cy="624676"/>
          </a:xfrm>
          <a:prstGeom prst="round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20" name="TextBox 19"/>
          <p:cNvSpPr txBox="1"/>
          <p:nvPr/>
        </p:nvSpPr>
        <p:spPr>
          <a:xfrm>
            <a:off x="1901865" y="2162714"/>
            <a:ext cx="1472667" cy="584775"/>
          </a:xfrm>
          <a:prstGeom prst="rect">
            <a:avLst/>
          </a:prstGeom>
          <a:noFill/>
        </p:spPr>
        <p:txBody>
          <a:bodyPr wrap="square" lIns="91420" tIns="45718" rIns="91420" bIns="45718" rtlCol="0">
            <a:spAutoFit/>
          </a:bodyPr>
          <a:lstStyle/>
          <a:p>
            <a:pPr algn="ctr"/>
            <a:r>
              <a:rPr lang="en-US" sz="3200" dirty="0">
                <a:solidFill>
                  <a:schemeClr val="tx1">
                    <a:alpha val="25000"/>
                  </a:schemeClr>
                </a:solidFill>
              </a:rPr>
              <a:t>careful</a:t>
            </a:r>
          </a:p>
        </p:txBody>
      </p:sp>
      <p:sp>
        <p:nvSpPr>
          <p:cNvPr id="21" name="TextBox 20"/>
          <p:cNvSpPr txBox="1"/>
          <p:nvPr/>
        </p:nvSpPr>
        <p:spPr>
          <a:xfrm>
            <a:off x="3374542" y="2161305"/>
            <a:ext cx="1313031" cy="564257"/>
          </a:xfrm>
          <a:prstGeom prst="rect">
            <a:avLst/>
          </a:prstGeom>
          <a:noFill/>
        </p:spPr>
        <p:txBody>
          <a:bodyPr wrap="square" lIns="91420" tIns="45718" rIns="91420" bIns="45718" rtlCol="0">
            <a:spAutoFit/>
          </a:bodyPr>
          <a:lstStyle/>
          <a:p>
            <a:pPr algn="ctr"/>
            <a:r>
              <a:rPr lang="en-US" sz="3100" dirty="0"/>
              <a:t>clever</a:t>
            </a:r>
          </a:p>
        </p:txBody>
      </p:sp>
      <p:sp>
        <p:nvSpPr>
          <p:cNvPr id="22" name="TextBox 21"/>
          <p:cNvSpPr txBox="1"/>
          <p:nvPr/>
        </p:nvSpPr>
        <p:spPr>
          <a:xfrm>
            <a:off x="4687571" y="2162713"/>
            <a:ext cx="1313031" cy="564257"/>
          </a:xfrm>
          <a:prstGeom prst="rect">
            <a:avLst/>
          </a:prstGeom>
          <a:noFill/>
        </p:spPr>
        <p:txBody>
          <a:bodyPr wrap="square" lIns="91420" tIns="45718" rIns="91420" bIns="45718" rtlCol="0">
            <a:spAutoFit/>
          </a:bodyPr>
          <a:lstStyle/>
          <a:p>
            <a:pPr algn="ctr"/>
            <a:r>
              <a:rPr lang="en-US" sz="3100" dirty="0"/>
              <a:t>shy</a:t>
            </a:r>
          </a:p>
        </p:txBody>
      </p:sp>
      <p:sp>
        <p:nvSpPr>
          <p:cNvPr id="25" name="TextBox 24"/>
          <p:cNvSpPr txBox="1"/>
          <p:nvPr/>
        </p:nvSpPr>
        <p:spPr>
          <a:xfrm>
            <a:off x="8626648" y="2159897"/>
            <a:ext cx="1701013" cy="584775"/>
          </a:xfrm>
          <a:prstGeom prst="rect">
            <a:avLst/>
          </a:prstGeom>
          <a:noFill/>
        </p:spPr>
        <p:txBody>
          <a:bodyPr wrap="square" lIns="91420" tIns="45718" rIns="91420" bIns="45718" rtlCol="0">
            <a:spAutoFit/>
          </a:bodyPr>
          <a:lstStyle/>
          <a:p>
            <a:pPr algn="ctr"/>
            <a:r>
              <a:rPr lang="en-US" sz="3200" dirty="0">
                <a:solidFill>
                  <a:schemeClr val="tx1">
                    <a:alpha val="25000"/>
                  </a:schemeClr>
                </a:solidFill>
              </a:rPr>
              <a:t>friendly</a:t>
            </a:r>
            <a:endParaRPr lang="en-US" sz="3100" dirty="0"/>
          </a:p>
        </p:txBody>
      </p:sp>
      <p:sp>
        <p:nvSpPr>
          <p:cNvPr id="33" name="Rounded Rectangle 32"/>
          <p:cNvSpPr/>
          <p:nvPr/>
        </p:nvSpPr>
        <p:spPr>
          <a:xfrm>
            <a:off x="678696" y="3041653"/>
            <a:ext cx="10391973" cy="2081545"/>
          </a:xfrm>
          <a:prstGeom prst="roundRect">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4" name="TextBox 33"/>
          <p:cNvSpPr txBox="1"/>
          <p:nvPr/>
        </p:nvSpPr>
        <p:spPr>
          <a:xfrm>
            <a:off x="901241" y="3367784"/>
            <a:ext cx="587411" cy="584775"/>
          </a:xfrm>
          <a:prstGeom prst="rect">
            <a:avLst/>
          </a:prstGeom>
          <a:noFill/>
        </p:spPr>
        <p:txBody>
          <a:bodyPr wrap="square" lIns="91420" tIns="45718" rIns="91420" bIns="45718" rtlCol="0">
            <a:spAutoFit/>
          </a:bodyPr>
          <a:lstStyle/>
          <a:p>
            <a:r>
              <a:rPr lang="en-US" sz="3200" b="1" dirty="0">
                <a:solidFill>
                  <a:srgbClr val="0070C0"/>
                </a:solidFill>
              </a:rPr>
              <a:t>5.</a:t>
            </a:r>
          </a:p>
        </p:txBody>
      </p:sp>
      <p:sp>
        <p:nvSpPr>
          <p:cNvPr id="46" name="TextBox 45"/>
          <p:cNvSpPr txBox="1"/>
          <p:nvPr/>
        </p:nvSpPr>
        <p:spPr>
          <a:xfrm>
            <a:off x="5874697" y="2158441"/>
            <a:ext cx="1127999" cy="584775"/>
          </a:xfrm>
          <a:prstGeom prst="rect">
            <a:avLst/>
          </a:prstGeom>
          <a:noFill/>
        </p:spPr>
        <p:txBody>
          <a:bodyPr wrap="square" lIns="91420" tIns="45718" rIns="91420" bIns="45718" rtlCol="0">
            <a:spAutoFit/>
          </a:bodyPr>
          <a:lstStyle/>
          <a:p>
            <a:pPr algn="ctr"/>
            <a:r>
              <a:rPr lang="en-US" sz="3200" dirty="0">
                <a:solidFill>
                  <a:schemeClr val="tx1">
                    <a:alpha val="25000"/>
                  </a:schemeClr>
                </a:solidFill>
              </a:rPr>
              <a:t>kind</a:t>
            </a:r>
          </a:p>
        </p:txBody>
      </p:sp>
      <p:sp>
        <p:nvSpPr>
          <p:cNvPr id="47" name="TextBox 46"/>
          <p:cNvSpPr txBox="1"/>
          <p:nvPr/>
        </p:nvSpPr>
        <p:spPr>
          <a:xfrm>
            <a:off x="7077328" y="2161049"/>
            <a:ext cx="1498061" cy="584775"/>
          </a:xfrm>
          <a:prstGeom prst="rect">
            <a:avLst/>
          </a:prstGeom>
          <a:noFill/>
        </p:spPr>
        <p:txBody>
          <a:bodyPr wrap="square" lIns="91420" tIns="45718" rIns="91420" bIns="45718" rtlCol="0">
            <a:spAutoFit/>
          </a:bodyPr>
          <a:lstStyle/>
          <a:p>
            <a:pPr algn="ctr"/>
            <a:r>
              <a:rPr lang="en-US" sz="3200" dirty="0">
                <a:solidFill>
                  <a:schemeClr val="tx1">
                    <a:alpha val="25000"/>
                  </a:schemeClr>
                </a:solidFill>
              </a:rPr>
              <a:t>creative</a:t>
            </a:r>
          </a:p>
        </p:txBody>
      </p:sp>
      <p:sp>
        <p:nvSpPr>
          <p:cNvPr id="51" name="Rectangle 50">
            <a:extLst>
              <a:ext uri="{FF2B5EF4-FFF2-40B4-BE49-F238E27FC236}">
                <a16:creationId xmlns:a16="http://schemas.microsoft.com/office/drawing/2014/main" xmlns="" id="{DCFE7F44-E530-4993-820A-BC5D2D2C7D34}"/>
              </a:ext>
            </a:extLst>
          </p:cNvPr>
          <p:cNvSpPr/>
          <p:nvPr/>
        </p:nvSpPr>
        <p:spPr>
          <a:xfrm>
            <a:off x="2252281" y="4020004"/>
            <a:ext cx="5464961" cy="4800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545" y="2843953"/>
            <a:ext cx="3140619" cy="2124471"/>
          </a:xfrm>
          <a:prstGeom prst="rect">
            <a:avLst/>
          </a:prstGeom>
        </p:spPr>
      </p:pic>
      <p:sp>
        <p:nvSpPr>
          <p:cNvPr id="40" name="TextBox 39">
            <a:extLst>
              <a:ext uri="{FF2B5EF4-FFF2-40B4-BE49-F238E27FC236}">
                <a16:creationId xmlns:a16="http://schemas.microsoft.com/office/drawing/2014/main" xmlns="" id="{BC74B8E6-429B-445D-92A3-D27D42D96EF7}"/>
              </a:ext>
            </a:extLst>
          </p:cNvPr>
          <p:cNvSpPr txBox="1"/>
          <p:nvPr/>
        </p:nvSpPr>
        <p:spPr>
          <a:xfrm>
            <a:off x="2510098" y="3336794"/>
            <a:ext cx="1708535" cy="564257"/>
          </a:xfrm>
          <a:prstGeom prst="rect">
            <a:avLst/>
          </a:prstGeom>
          <a:noFill/>
        </p:spPr>
        <p:txBody>
          <a:bodyPr wrap="square" lIns="91420" tIns="45718" rIns="91420" bIns="45718" rtlCol="0">
            <a:spAutoFit/>
          </a:bodyPr>
          <a:lstStyle/>
          <a:p>
            <a:pPr algn="ctr"/>
            <a:r>
              <a:rPr lang="en-US" sz="3100" b="1" dirty="0">
                <a:solidFill>
                  <a:srgbClr val="00B050"/>
                </a:solidFill>
              </a:rPr>
              <a:t>clever</a:t>
            </a:r>
          </a:p>
        </p:txBody>
      </p:sp>
      <p:sp>
        <p:nvSpPr>
          <p:cNvPr id="35" name="TextBox 34"/>
          <p:cNvSpPr txBox="1"/>
          <p:nvPr/>
        </p:nvSpPr>
        <p:spPr>
          <a:xfrm>
            <a:off x="1527204" y="3219833"/>
            <a:ext cx="6992200" cy="1372683"/>
          </a:xfrm>
          <a:prstGeom prst="rect">
            <a:avLst/>
          </a:prstGeom>
          <a:noFill/>
        </p:spPr>
        <p:txBody>
          <a:bodyPr wrap="square" lIns="91420" tIns="45718" rIns="91420" bIns="45718" rtlCol="0">
            <a:spAutoFit/>
          </a:bodyPr>
          <a:lstStyle/>
          <a:p>
            <a:pPr>
              <a:lnSpc>
                <a:spcPct val="130000"/>
              </a:lnSpc>
            </a:pPr>
            <a:r>
              <a:rPr lang="en-US" sz="3200" dirty="0"/>
              <a:t>Mai is  ______ .</a:t>
            </a:r>
          </a:p>
          <a:p>
            <a:pPr>
              <a:lnSpc>
                <a:spcPct val="130000"/>
              </a:lnSpc>
            </a:pPr>
            <a:r>
              <a:rPr lang="en-US" sz="3200" dirty="0"/>
              <a:t>She learns things quickly and easily.</a:t>
            </a:r>
          </a:p>
        </p:txBody>
      </p:sp>
    </p:spTree>
    <p:extLst>
      <p:ext uri="{BB962C8B-B14F-4D97-AF65-F5344CB8AC3E}">
        <p14:creationId xmlns:p14="http://schemas.microsoft.com/office/powerpoint/2010/main" val="16306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childTnLst>
                          </p:cTn>
                        </p:par>
                        <p:par>
                          <p:cTn id="30" fill="hold">
                            <p:stCondLst>
                              <p:cond delay="500"/>
                            </p:stCondLst>
                            <p:childTnLst>
                              <p:par>
                                <p:cTn id="31" presetID="9" presetClass="emph" presetSubtype="0" grpId="0" nodeType="afterEffect">
                                  <p:stCondLst>
                                    <p:cond delay="500"/>
                                  </p:stCondLst>
                                  <p:childTnLst>
                                    <p:set>
                                      <p:cBhvr>
                                        <p:cTn id="32" dur="indefinite"/>
                                        <p:tgtEl>
                                          <p:spTgt spid="47"/>
                                        </p:tgtEl>
                                        <p:attrNameLst>
                                          <p:attrName>style.opacity</p:attrName>
                                        </p:attrNameLst>
                                      </p:cBhvr>
                                      <p:to>
                                        <p:strVal val="0.25"/>
                                      </p:to>
                                    </p:set>
                                    <p:animEffect filter="image" prLst="opacity: 0.25">
                                      <p:cBhvr rctx="IE">
                                        <p:cTn id="33" dur="indefinite"/>
                                        <p:tgtEl>
                                          <p:spTgt spid="47"/>
                                        </p:tgtEl>
                                      </p:cBhvr>
                                    </p:animEffect>
                                  </p:childTnLst>
                                </p:cTn>
                              </p:par>
                              <p:par>
                                <p:cTn id="34" presetID="9" presetClass="emph" presetSubtype="0" grpId="0" nodeType="withEffect">
                                  <p:stCondLst>
                                    <p:cond delay="500"/>
                                  </p:stCondLst>
                                  <p:childTnLst>
                                    <p:set>
                                      <p:cBhvr>
                                        <p:cTn id="35" dur="indefinite"/>
                                        <p:tgtEl>
                                          <p:spTgt spid="46"/>
                                        </p:tgtEl>
                                        <p:attrNameLst>
                                          <p:attrName>style.opacity</p:attrName>
                                        </p:attrNameLst>
                                      </p:cBhvr>
                                      <p:to>
                                        <p:strVal val="0.25"/>
                                      </p:to>
                                    </p:set>
                                    <p:animEffect filter="image" prLst="opacity: 0.25">
                                      <p:cBhvr rctx="IE">
                                        <p:cTn id="36" dur="indefinite"/>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P spid="18" grpId="0"/>
      <p:bldP spid="19" grpId="0"/>
      <p:bldP spid="46" grpId="0"/>
      <p:bldP spid="47"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457201" y="164137"/>
            <a:ext cx="9671539" cy="538609"/>
          </a:xfrm>
          <a:prstGeom prst="rect">
            <a:avLst/>
          </a:prstGeom>
          <a:noFill/>
        </p:spPr>
        <p:txBody>
          <a:bodyPr wrap="square" lIns="91420" tIns="45718" rIns="91420" bIns="45718" rtlCol="0">
            <a:spAutoFit/>
          </a:bodyPr>
          <a:lstStyle/>
          <a:p>
            <a:r>
              <a:rPr lang="en-US" sz="2900" dirty="0">
                <a:solidFill>
                  <a:srgbClr val="FF0000"/>
                </a:solidFill>
                <a:latin typeface="Times New Roman" pitchFamily="18" charset="0"/>
                <a:cs typeface="Times New Roman" pitchFamily="18" charset="0"/>
              </a:rPr>
              <a:t>Choose the correct answer (A, B, C or D)</a:t>
            </a:r>
          </a:p>
        </p:txBody>
      </p:sp>
      <p:sp>
        <p:nvSpPr>
          <p:cNvPr id="5" name="TextBox 4"/>
          <p:cNvSpPr txBox="1"/>
          <p:nvPr/>
        </p:nvSpPr>
        <p:spPr>
          <a:xfrm>
            <a:off x="140690" y="863841"/>
            <a:ext cx="11910647" cy="5057795"/>
          </a:xfrm>
          <a:prstGeom prst="rect">
            <a:avLst/>
          </a:prstGeom>
        </p:spPr>
        <p:style>
          <a:lnRef idx="2">
            <a:schemeClr val="accent4"/>
          </a:lnRef>
          <a:fillRef idx="1">
            <a:schemeClr val="lt1"/>
          </a:fillRef>
          <a:effectRef idx="0">
            <a:schemeClr val="accent4"/>
          </a:effectRef>
          <a:fontRef idx="minor">
            <a:schemeClr val="dk1"/>
          </a:fontRef>
        </p:style>
        <p:txBody>
          <a:bodyPr wrap="square" lIns="91420" tIns="45718" rIns="91420" bIns="45718" rtlCol="0">
            <a:spAutoFit/>
          </a:bodyPr>
          <a:lstStyle/>
          <a:p>
            <a:r>
              <a:rPr lang="en-US" sz="2900" dirty="0">
                <a:latin typeface="Times New Roman" pitchFamily="18" charset="0"/>
                <a:cs typeface="Times New Roman" pitchFamily="18" charset="0"/>
              </a:rPr>
              <a:t>1. That’s a  </a:t>
            </a:r>
            <a:r>
              <a:rPr lang="en-US" sz="2900" u="sng" dirty="0">
                <a:latin typeface="Times New Roman" pitchFamily="18" charset="0"/>
                <a:cs typeface="Times New Roman" pitchFamily="18" charset="0"/>
              </a:rPr>
              <a:t>		  </a:t>
            </a:r>
            <a:r>
              <a:rPr lang="en-US" sz="2900" dirty="0">
                <a:latin typeface="Times New Roman" pitchFamily="18" charset="0"/>
                <a:cs typeface="Times New Roman" pitchFamily="18" charset="0"/>
              </a:rPr>
              <a:t>designer. She has a lot of  new ideas.</a:t>
            </a:r>
          </a:p>
          <a:p>
            <a:pPr marL="342818" indent="-342818">
              <a:buAutoNum type="alphaUcPeriod"/>
            </a:pPr>
            <a:r>
              <a:rPr lang="en-US" sz="2900" dirty="0">
                <a:latin typeface="Times New Roman" pitchFamily="18" charset="0"/>
                <a:cs typeface="Times New Roman" pitchFamily="18" charset="0"/>
              </a:rPr>
              <a:t>hard – working	B. creative		C. shy		D. kind</a:t>
            </a:r>
          </a:p>
          <a:p>
            <a:r>
              <a:rPr lang="en-US" sz="2900" dirty="0">
                <a:latin typeface="Times New Roman" pitchFamily="18" charset="0"/>
                <a:cs typeface="Times New Roman" pitchFamily="18" charset="0"/>
              </a:rPr>
              <a:t>2. Peter is so </a:t>
            </a:r>
            <a:r>
              <a:rPr lang="en-US" sz="2900" u="sng" dirty="0">
                <a:latin typeface="Times New Roman" pitchFamily="18" charset="0"/>
                <a:cs typeface="Times New Roman" pitchFamily="18" charset="0"/>
              </a:rPr>
              <a:t>	    </a:t>
            </a:r>
            <a:r>
              <a:rPr lang="en-US" sz="2900" dirty="0">
                <a:latin typeface="Times New Roman" pitchFamily="18" charset="0"/>
                <a:cs typeface="Times New Roman" pitchFamily="18" charset="0"/>
              </a:rPr>
              <a:t>. He of ten checks his writing twice before giving it to the teacher.</a:t>
            </a:r>
          </a:p>
          <a:p>
            <a:pPr marL="342818" indent="-342818">
              <a:buAutoNum type="alphaUcPeriod"/>
            </a:pPr>
            <a:r>
              <a:rPr lang="en-US" sz="2900" dirty="0">
                <a:latin typeface="Times New Roman" pitchFamily="18" charset="0"/>
                <a:cs typeface="Times New Roman" pitchFamily="18" charset="0"/>
              </a:rPr>
              <a:t>shy			B. creative		C. lovely		D. careful</a:t>
            </a:r>
          </a:p>
          <a:p>
            <a:r>
              <a:rPr lang="en-US" sz="2900" dirty="0">
                <a:latin typeface="Times New Roman" pitchFamily="18" charset="0"/>
                <a:cs typeface="Times New Roman" pitchFamily="18" charset="0"/>
              </a:rPr>
              <a:t>3. Our teacher is very</a:t>
            </a:r>
            <a:r>
              <a:rPr lang="en-US" sz="2900" u="sng" dirty="0">
                <a:latin typeface="Times New Roman" pitchFamily="18" charset="0"/>
                <a:cs typeface="Times New Roman" pitchFamily="18" charset="0"/>
              </a:rPr>
              <a:t>	      </a:t>
            </a:r>
            <a:r>
              <a:rPr lang="en-US" sz="2900" dirty="0">
                <a:latin typeface="Times New Roman" pitchFamily="18" charset="0"/>
                <a:cs typeface="Times New Roman" pitchFamily="18" charset="0"/>
              </a:rPr>
              <a:t>. She is always ready to help us.</a:t>
            </a:r>
          </a:p>
          <a:p>
            <a:r>
              <a:rPr lang="en-US" sz="2900" dirty="0">
                <a:latin typeface="Times New Roman" pitchFamily="18" charset="0"/>
                <a:cs typeface="Times New Roman" pitchFamily="18" charset="0"/>
              </a:rPr>
              <a:t>A. clever		B. friendly		C. kind		D. shy</a:t>
            </a:r>
          </a:p>
          <a:p>
            <a:r>
              <a:rPr lang="en-US" sz="2900" dirty="0">
                <a:latin typeface="Times New Roman" pitchFamily="18" charset="0"/>
                <a:cs typeface="Times New Roman" pitchFamily="18" charset="0"/>
              </a:rPr>
              <a:t>4. They were always</a:t>
            </a:r>
            <a:r>
              <a:rPr lang="en-US" sz="2900" u="sng" dirty="0">
                <a:latin typeface="Times New Roman" pitchFamily="18" charset="0"/>
                <a:cs typeface="Times New Roman" pitchFamily="18" charset="0"/>
              </a:rPr>
              <a:t>	     </a:t>
            </a:r>
            <a:r>
              <a:rPr lang="en-US" sz="2900" dirty="0">
                <a:latin typeface="Times New Roman" pitchFamily="18" charset="0"/>
                <a:cs typeface="Times New Roman" pitchFamily="18" charset="0"/>
              </a:rPr>
              <a:t>at school. They care much about their study.</a:t>
            </a:r>
          </a:p>
          <a:p>
            <a:pPr marL="342818" indent="-342818">
              <a:buAutoNum type="alphaUcPeriod"/>
            </a:pPr>
            <a:r>
              <a:rPr lang="en-US" sz="2900" dirty="0">
                <a:latin typeface="Times New Roman" pitchFamily="18" charset="0"/>
                <a:cs typeface="Times New Roman" pitchFamily="18" charset="0"/>
              </a:rPr>
              <a:t>smart		B. clever		C. careless		D. hard – working </a:t>
            </a:r>
          </a:p>
          <a:p>
            <a:r>
              <a:rPr lang="en-US" sz="2900" dirty="0">
                <a:latin typeface="Times New Roman" pitchFamily="18" charset="0"/>
                <a:cs typeface="Times New Roman" pitchFamily="18" charset="0"/>
              </a:rPr>
              <a:t>5. Children are usually </a:t>
            </a:r>
            <a:r>
              <a:rPr lang="en-US" sz="2900" u="sng" dirty="0">
                <a:latin typeface="Times New Roman" pitchFamily="18" charset="0"/>
                <a:cs typeface="Times New Roman" pitchFamily="18" charset="0"/>
              </a:rPr>
              <a:t>		</a:t>
            </a:r>
            <a:r>
              <a:rPr lang="en-US" sz="2900" dirty="0">
                <a:latin typeface="Times New Roman" pitchFamily="18" charset="0"/>
                <a:cs typeface="Times New Roman" pitchFamily="18" charset="0"/>
              </a:rPr>
              <a:t> with people they don’t know</a:t>
            </a:r>
          </a:p>
          <a:p>
            <a:r>
              <a:rPr lang="en-US" sz="2900" dirty="0">
                <a:latin typeface="Times New Roman" pitchFamily="18" charset="0"/>
                <a:cs typeface="Times New Roman" pitchFamily="18" charset="0"/>
              </a:rPr>
              <a:t>A. funny		B. shy		C. careful		D. kind</a:t>
            </a:r>
          </a:p>
        </p:txBody>
      </p:sp>
      <p:sp>
        <p:nvSpPr>
          <p:cNvPr id="6" name="Oval 5"/>
          <p:cNvSpPr/>
          <p:nvPr/>
        </p:nvSpPr>
        <p:spPr>
          <a:xfrm>
            <a:off x="2924919" y="1395045"/>
            <a:ext cx="386863" cy="37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spcCol="0" rtlCol="0" anchor="ctr"/>
          <a:lstStyle/>
          <a:p>
            <a:pPr algn="ctr"/>
            <a:r>
              <a:rPr lang="en-US" sz="2900" dirty="0">
                <a:solidFill>
                  <a:srgbClr val="FF0000"/>
                </a:solidFill>
                <a:latin typeface="Times New Roman" pitchFamily="18" charset="0"/>
                <a:cs typeface="Times New Roman" pitchFamily="18" charset="0"/>
              </a:rPr>
              <a:t>B</a:t>
            </a:r>
          </a:p>
        </p:txBody>
      </p:sp>
      <p:sp>
        <p:nvSpPr>
          <p:cNvPr id="8" name="Oval 7"/>
          <p:cNvSpPr/>
          <p:nvPr/>
        </p:nvSpPr>
        <p:spPr>
          <a:xfrm>
            <a:off x="8405458" y="2708033"/>
            <a:ext cx="386863" cy="375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spcCol="0" rtlCol="0" anchor="ctr"/>
          <a:lstStyle/>
          <a:p>
            <a:pPr algn="ctr"/>
            <a:r>
              <a:rPr lang="en-US" sz="2900" dirty="0">
                <a:solidFill>
                  <a:srgbClr val="FF0000"/>
                </a:solidFill>
                <a:latin typeface="Times New Roman" pitchFamily="18" charset="0"/>
                <a:cs typeface="Times New Roman" pitchFamily="18" charset="0"/>
              </a:rPr>
              <a:t>D</a:t>
            </a:r>
          </a:p>
        </p:txBody>
      </p:sp>
      <p:sp>
        <p:nvSpPr>
          <p:cNvPr id="9" name="Oval 8"/>
          <p:cNvSpPr/>
          <p:nvPr/>
        </p:nvSpPr>
        <p:spPr>
          <a:xfrm>
            <a:off x="5638800" y="3587263"/>
            <a:ext cx="457200" cy="339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spcCol="0" rtlCol="0" anchor="ctr"/>
          <a:lstStyle/>
          <a:p>
            <a:pPr algn="ctr"/>
            <a:r>
              <a:rPr lang="en-US" sz="2900" dirty="0">
                <a:solidFill>
                  <a:srgbClr val="FF0000"/>
                </a:solidFill>
                <a:latin typeface="Times New Roman" pitchFamily="18" charset="0"/>
                <a:cs typeface="Times New Roman" pitchFamily="18" charset="0"/>
              </a:rPr>
              <a:t>C</a:t>
            </a:r>
          </a:p>
        </p:txBody>
      </p:sp>
      <p:sp>
        <p:nvSpPr>
          <p:cNvPr id="10" name="Oval 9"/>
          <p:cNvSpPr/>
          <p:nvPr/>
        </p:nvSpPr>
        <p:spPr>
          <a:xfrm>
            <a:off x="8399598" y="4495800"/>
            <a:ext cx="386863" cy="386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spcCol="0" rtlCol="0" anchor="ctr"/>
          <a:lstStyle/>
          <a:p>
            <a:pPr algn="ctr"/>
            <a:r>
              <a:rPr lang="en-US" sz="2900" dirty="0">
                <a:solidFill>
                  <a:srgbClr val="FF0000"/>
                </a:solidFill>
                <a:latin typeface="Times New Roman" pitchFamily="18" charset="0"/>
                <a:cs typeface="Times New Roman" pitchFamily="18" charset="0"/>
              </a:rPr>
              <a:t>D</a:t>
            </a:r>
          </a:p>
        </p:txBody>
      </p:sp>
      <p:sp>
        <p:nvSpPr>
          <p:cNvPr id="11" name="Oval 10"/>
          <p:cNvSpPr/>
          <p:nvPr/>
        </p:nvSpPr>
        <p:spPr>
          <a:xfrm>
            <a:off x="2866292" y="5339875"/>
            <a:ext cx="386863" cy="3634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spcCol="0" rtlCol="0" anchor="ctr"/>
          <a:lstStyle/>
          <a:p>
            <a:pPr algn="ctr"/>
            <a:r>
              <a:rPr lang="en-US" sz="2900" dirty="0">
                <a:solidFill>
                  <a:srgbClr val="FF0000"/>
                </a:solidFill>
                <a:latin typeface="Times New Roman" pitchFamily="18" charset="0"/>
                <a:cs typeface="Times New Roman" pitchFamily="18" charset="0"/>
              </a:rPr>
              <a:t>B</a:t>
            </a:r>
          </a:p>
        </p:txBody>
      </p:sp>
    </p:spTree>
    <p:extLst>
      <p:ext uri="{BB962C8B-B14F-4D97-AF65-F5344CB8AC3E}">
        <p14:creationId xmlns:p14="http://schemas.microsoft.com/office/powerpoint/2010/main" val="6312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88332"/>
            <a:ext cx="10815315" cy="830997"/>
          </a:xfrm>
          <a:prstGeom prst="rect">
            <a:avLst/>
          </a:prstGeom>
          <a:noFill/>
          <a:effectLst/>
        </p:spPr>
        <p:txBody>
          <a:bodyPr wrap="square" lIns="91420" tIns="45718" rIns="91420" bIns="45718" rtlCol="0">
            <a:spAutoFit/>
          </a:bodyPr>
          <a:lstStyle/>
          <a:p>
            <a:pPr lvl="1"/>
            <a:r>
              <a:rPr lang="en-US" sz="2400" b="1">
                <a:effectLst>
                  <a:glow rad="88900">
                    <a:schemeClr val="bg1"/>
                  </a:glow>
                </a:effectLst>
                <a:cs typeface="Arial" panose="020B0604020202020204" pitchFamily="34" charset="0"/>
              </a:rPr>
              <a:t>	Friendship </a:t>
            </a:r>
            <a:r>
              <a:rPr lang="en-US" sz="2400" b="1" dirty="0">
                <a:effectLst>
                  <a:glow rad="88900">
                    <a:schemeClr val="bg1"/>
                  </a:glow>
                </a:effectLst>
                <a:cs typeface="Arial" panose="020B0604020202020204" pitchFamily="34" charset="0"/>
              </a:rPr>
              <a:t>ﬂower.</a:t>
            </a:r>
          </a:p>
          <a:p>
            <a:r>
              <a:rPr lang="en-US" sz="2400" b="1" dirty="0">
                <a:effectLst>
                  <a:glow rad="88900">
                    <a:schemeClr val="bg1"/>
                  </a:glow>
                </a:effectLst>
                <a:cs typeface="Arial" panose="020B0604020202020204" pitchFamily="34" charset="0"/>
              </a:rPr>
              <a:t>Work in groups. Write two personality adjectives for each group member.</a:t>
            </a:r>
          </a:p>
        </p:txBody>
      </p:sp>
      <p:sp>
        <p:nvSpPr>
          <p:cNvPr id="11" name="TextBox 10"/>
          <p:cNvSpPr txBox="1"/>
          <p:nvPr/>
        </p:nvSpPr>
        <p:spPr>
          <a:xfrm>
            <a:off x="487067" y="194965"/>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279" y="2019342"/>
            <a:ext cx="4672612" cy="4484503"/>
          </a:xfrm>
          <a:prstGeom prst="rect">
            <a:avLst/>
          </a:prstGeom>
        </p:spPr>
      </p:pic>
      <p:sp>
        <p:nvSpPr>
          <p:cNvPr id="22" name="TextBox 21"/>
          <p:cNvSpPr txBox="1"/>
          <p:nvPr/>
        </p:nvSpPr>
        <p:spPr>
          <a:xfrm>
            <a:off x="4866277" y="2548537"/>
            <a:ext cx="1148443" cy="1200329"/>
          </a:xfrm>
          <a:prstGeom prst="rect">
            <a:avLst/>
          </a:prstGeom>
          <a:noFill/>
        </p:spPr>
        <p:txBody>
          <a:bodyPr wrap="square" lIns="91420" tIns="45718" rIns="91420" bIns="45718" rtlCol="0">
            <a:spAutoFit/>
          </a:bodyPr>
          <a:lstStyle/>
          <a:p>
            <a:r>
              <a:rPr lang="en-US" sz="2400" dirty="0">
                <a:solidFill>
                  <a:srgbClr val="0070C0"/>
                </a:solidFill>
                <a:latin typeface="Comic Sans MS" panose="030F0702030302020204" pitchFamily="66" charset="0"/>
              </a:rPr>
              <a:t>Minh: kind funny</a:t>
            </a:r>
          </a:p>
        </p:txBody>
      </p:sp>
      <p:pic>
        <p:nvPicPr>
          <p:cNvPr id="2" name="Picture 1"/>
          <p:cNvPicPr>
            <a:picLocks noChangeAspect="1"/>
          </p:cNvPicPr>
          <p:nvPr/>
        </p:nvPicPr>
        <p:blipFill>
          <a:blip r:embed="rId4"/>
          <a:stretch>
            <a:fillRect/>
          </a:stretch>
        </p:blipFill>
        <p:spPr>
          <a:xfrm>
            <a:off x="1184375" y="1222829"/>
            <a:ext cx="914400" cy="381000"/>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Description: Brecksville Speech Therapy Insight: When Do Babies Learn Their Names? -  Therapy &amp; Wellness Conn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223" y="932717"/>
            <a:ext cx="4554063" cy="312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Description: The Color Pink — History, Meaning and F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063" y="932722"/>
            <a:ext cx="6260124" cy="31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9261" y="4278929"/>
            <a:ext cx="4267200" cy="584775"/>
          </a:xfrm>
          <a:prstGeom prst="rect">
            <a:avLst/>
          </a:prstGeom>
          <a:noFill/>
        </p:spPr>
        <p:txBody>
          <a:bodyPr wrap="square" lIns="91432" tIns="45718" rIns="91432" bIns="45718" rtlCol="0">
            <a:spAutoFit/>
          </a:bodyPr>
          <a:lstStyle/>
          <a:p>
            <a:r>
              <a:rPr lang="en-US" sz="3200" dirty="0">
                <a:solidFill>
                  <a:srgbClr val="0070C0"/>
                </a:solidFill>
                <a:latin typeface="Times New Roman" pitchFamily="18" charset="0"/>
                <a:cs typeface="Times New Roman" pitchFamily="18" charset="0"/>
              </a:rPr>
              <a:t>Who is this?</a:t>
            </a:r>
          </a:p>
        </p:txBody>
      </p:sp>
      <p:sp>
        <p:nvSpPr>
          <p:cNvPr id="5" name="TextBox 4"/>
          <p:cNvSpPr txBox="1"/>
          <p:nvPr/>
        </p:nvSpPr>
        <p:spPr>
          <a:xfrm>
            <a:off x="539261" y="4935421"/>
            <a:ext cx="4267200" cy="584775"/>
          </a:xfrm>
          <a:prstGeom prst="rect">
            <a:avLst/>
          </a:prstGeom>
          <a:noFill/>
        </p:spPr>
        <p:txBody>
          <a:bodyPr wrap="square" lIns="91432" tIns="45718" rIns="91432" bIns="45718" rtlCol="0">
            <a:spAutoFit/>
          </a:bodyPr>
          <a:lstStyle/>
          <a:p>
            <a:r>
              <a:rPr lang="en-US" sz="3200" dirty="0">
                <a:latin typeface="Times New Roman" pitchFamily="18" charset="0"/>
                <a:cs typeface="Times New Roman" pitchFamily="18" charset="0"/>
              </a:rPr>
              <a:t>-&gt; It’s a </a:t>
            </a:r>
            <a:r>
              <a:rPr lang="en-US" sz="3200" u="sng" dirty="0">
                <a:latin typeface="Times New Roman" pitchFamily="18" charset="0"/>
                <a:cs typeface="Times New Roman" pitchFamily="18" charset="0"/>
              </a:rPr>
              <a:t>b</a:t>
            </a:r>
            <a:r>
              <a:rPr lang="en-US" sz="3200" dirty="0">
                <a:latin typeface="Times New Roman" pitchFamily="18" charset="0"/>
                <a:cs typeface="Times New Roman" pitchFamily="18" charset="0"/>
              </a:rPr>
              <a:t>a</a:t>
            </a:r>
            <a:r>
              <a:rPr lang="en-US" sz="3200" u="sng" dirty="0">
                <a:latin typeface="Times New Roman" pitchFamily="18" charset="0"/>
                <a:cs typeface="Times New Roman" pitchFamily="18" charset="0"/>
              </a:rPr>
              <a:t>b</a:t>
            </a:r>
            <a:r>
              <a:rPr lang="en-US" sz="3200" dirty="0">
                <a:latin typeface="Times New Roman" pitchFamily="18" charset="0"/>
                <a:cs typeface="Times New Roman" pitchFamily="18" charset="0"/>
              </a:rPr>
              <a:t>y</a:t>
            </a:r>
          </a:p>
        </p:txBody>
      </p:sp>
      <p:sp>
        <p:nvSpPr>
          <p:cNvPr id="6" name="TextBox 5"/>
          <p:cNvSpPr txBox="1"/>
          <p:nvPr/>
        </p:nvSpPr>
        <p:spPr>
          <a:xfrm>
            <a:off x="6271851" y="4278929"/>
            <a:ext cx="3927231" cy="584775"/>
          </a:xfrm>
          <a:prstGeom prst="rect">
            <a:avLst/>
          </a:prstGeom>
          <a:noFill/>
        </p:spPr>
        <p:txBody>
          <a:bodyPr wrap="square" lIns="91432" tIns="45718" rIns="91432" bIns="45718" rtlCol="0">
            <a:spAutoFit/>
          </a:bodyPr>
          <a:lstStyle/>
          <a:p>
            <a:r>
              <a:rPr lang="en-US" sz="3200" dirty="0">
                <a:solidFill>
                  <a:srgbClr val="0070C0"/>
                </a:solidFill>
                <a:latin typeface="Times New Roman" pitchFamily="18" charset="0"/>
                <a:cs typeface="Times New Roman" pitchFamily="18" charset="0"/>
              </a:rPr>
              <a:t>What color is it?</a:t>
            </a:r>
          </a:p>
        </p:txBody>
      </p:sp>
      <p:sp>
        <p:nvSpPr>
          <p:cNvPr id="7" name="TextBox 6"/>
          <p:cNvSpPr txBox="1"/>
          <p:nvPr/>
        </p:nvSpPr>
        <p:spPr>
          <a:xfrm>
            <a:off x="6271847" y="4935421"/>
            <a:ext cx="3657600" cy="584775"/>
          </a:xfrm>
          <a:prstGeom prst="rect">
            <a:avLst/>
          </a:prstGeom>
          <a:noFill/>
        </p:spPr>
        <p:txBody>
          <a:bodyPr wrap="square" lIns="91432" tIns="45718" rIns="91432" bIns="45718" rtlCol="0">
            <a:spAutoFit/>
          </a:bodyPr>
          <a:lstStyle/>
          <a:p>
            <a:r>
              <a:rPr lang="en-US" sz="3200" dirty="0">
                <a:latin typeface="Times New Roman" pitchFamily="18" charset="0"/>
                <a:cs typeface="Times New Roman" pitchFamily="18" charset="0"/>
              </a:rPr>
              <a:t>-&gt; It’s </a:t>
            </a:r>
            <a:r>
              <a:rPr lang="en-US" sz="3200" u="sng" dirty="0">
                <a:latin typeface="Times New Roman" pitchFamily="18" charset="0"/>
                <a:cs typeface="Times New Roman" pitchFamily="18" charset="0"/>
              </a:rPr>
              <a:t>p</a:t>
            </a:r>
            <a:r>
              <a:rPr lang="en-US" sz="3200" dirty="0">
                <a:latin typeface="Times New Roman" pitchFamily="18" charset="0"/>
                <a:cs typeface="Times New Roman" pitchFamily="18" charset="0"/>
              </a:rPr>
              <a:t>ink</a:t>
            </a:r>
          </a:p>
        </p:txBody>
      </p:sp>
    </p:spTree>
    <p:extLst>
      <p:ext uri="{BB962C8B-B14F-4D97-AF65-F5344CB8AC3E}">
        <p14:creationId xmlns:p14="http://schemas.microsoft.com/office/powerpoint/2010/main" val="5515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1000"/>
                                        <p:tgtEl>
                                          <p:spTgt spid="1027"/>
                                        </p:tgtEl>
                                      </p:cBhvr>
                                    </p:animEffect>
                                    <p:anim calcmode="lin" valueType="num">
                                      <p:cBhvr>
                                        <p:cTn id="24" dur="1000" fill="hold"/>
                                        <p:tgtEl>
                                          <p:spTgt spid="1027"/>
                                        </p:tgtEl>
                                        <p:attrNameLst>
                                          <p:attrName>ppt_x</p:attrName>
                                        </p:attrNameLst>
                                      </p:cBhvr>
                                      <p:tavLst>
                                        <p:tav tm="0">
                                          <p:val>
                                            <p:strVal val="#ppt_x"/>
                                          </p:val>
                                        </p:tav>
                                        <p:tav tm="100000">
                                          <p:val>
                                            <p:strVal val="#ppt_x"/>
                                          </p:val>
                                        </p:tav>
                                      </p:tavLst>
                                    </p:anim>
                                    <p:anim calcmode="lin" valueType="num">
                                      <p:cBhvr>
                                        <p:cTn id="2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2385052607"/>
              </p:ext>
            </p:extLst>
          </p:nvPr>
        </p:nvGraphicFramePr>
        <p:xfrm>
          <a:off x="2078194" y="2075185"/>
          <a:ext cx="6832310" cy="4178035"/>
        </p:xfrm>
        <a:graphic>
          <a:graphicData uri="http://schemas.openxmlformats.org/drawingml/2006/table">
            <a:tbl>
              <a:tblPr firstRow="1" bandRow="1">
                <a:tableStyleId>{69CF1AB2-1976-4502-BF36-3FF5EA218861}</a:tableStyleId>
              </a:tblPr>
              <a:tblGrid>
                <a:gridCol w="971831">
                  <a:extLst>
                    <a:ext uri="{9D8B030D-6E8A-4147-A177-3AD203B41FA5}">
                      <a16:colId xmlns:a16="http://schemas.microsoft.com/office/drawing/2014/main" xmlns="" val="20000"/>
                    </a:ext>
                  </a:extLst>
                </a:gridCol>
                <a:gridCol w="2935216">
                  <a:extLst>
                    <a:ext uri="{9D8B030D-6E8A-4147-A177-3AD203B41FA5}">
                      <a16:colId xmlns:a16="http://schemas.microsoft.com/office/drawing/2014/main" xmlns="" val="20001"/>
                    </a:ext>
                  </a:extLst>
                </a:gridCol>
                <a:gridCol w="2925263">
                  <a:extLst>
                    <a:ext uri="{9D8B030D-6E8A-4147-A177-3AD203B41FA5}">
                      <a16:colId xmlns:a16="http://schemas.microsoft.com/office/drawing/2014/main" xmlns="" val="20002"/>
                    </a:ext>
                  </a:extLst>
                </a:gridCol>
              </a:tblGrid>
              <a:tr h="835607">
                <a:tc>
                  <a:txBody>
                    <a:bodyPr/>
                    <a:lstStyle/>
                    <a:p>
                      <a:pPr algn="ctr"/>
                      <a:endParaRPr lang="en-US" sz="4000" b="1" dirty="0">
                        <a:solidFill>
                          <a:srgbClr val="0070C0"/>
                        </a:solidFill>
                      </a:endParaRPr>
                    </a:p>
                  </a:txBody>
                  <a:tcPr anchor="ctr">
                    <a:solidFill>
                      <a:schemeClr val="accent1">
                        <a:lumMod val="60000"/>
                        <a:lumOff val="40000"/>
                      </a:schemeClr>
                    </a:solidFill>
                  </a:tcPr>
                </a:tc>
                <a:tc>
                  <a:txBody>
                    <a:bodyPr/>
                    <a:lstStyle/>
                    <a:p>
                      <a:pPr algn="ctr"/>
                      <a:r>
                        <a:rPr lang="en-US" sz="4000" b="1" dirty="0"/>
                        <a:t>/b/</a:t>
                      </a:r>
                    </a:p>
                  </a:txBody>
                  <a:tcPr anchor="ctr">
                    <a:solidFill>
                      <a:schemeClr val="accent1">
                        <a:lumMod val="60000"/>
                        <a:lumOff val="40000"/>
                      </a:schemeClr>
                    </a:solidFill>
                  </a:tcPr>
                </a:tc>
                <a:tc>
                  <a:txBody>
                    <a:bodyPr/>
                    <a:lstStyle/>
                    <a:p>
                      <a:pPr algn="ctr"/>
                      <a:r>
                        <a:rPr lang="en-US" sz="4000" b="1" dirty="0"/>
                        <a:t>/p/</a:t>
                      </a:r>
                    </a:p>
                  </a:txBody>
                  <a:tcPr anchor="ctr">
                    <a:solidFill>
                      <a:schemeClr val="accent1">
                        <a:lumMod val="60000"/>
                        <a:lumOff val="40000"/>
                      </a:schemeClr>
                    </a:solidFill>
                  </a:tcPr>
                </a:tc>
                <a:extLst>
                  <a:ext uri="{0D108BD9-81ED-4DB2-BD59-A6C34878D82A}">
                    <a16:rowId xmlns:a16="http://schemas.microsoft.com/office/drawing/2014/main" xmlns="" val="10001"/>
                  </a:ext>
                </a:extLst>
              </a:tr>
              <a:tr h="835607">
                <a:tc>
                  <a:txBody>
                    <a:bodyPr/>
                    <a:lstStyle/>
                    <a:p>
                      <a:pPr algn="ctr"/>
                      <a:r>
                        <a:rPr lang="en-US" sz="4000" b="1">
                          <a:solidFill>
                            <a:srgbClr val="0070C0"/>
                          </a:solidFill>
                        </a:rPr>
                        <a:t>1.</a:t>
                      </a:r>
                    </a:p>
                  </a:txBody>
                  <a:tcPr anchor="ctr">
                    <a:noFill/>
                  </a:tcPr>
                </a:tc>
                <a:tc>
                  <a:txBody>
                    <a:bodyPr/>
                    <a:lstStyle/>
                    <a:p>
                      <a:pPr algn="ctr"/>
                      <a:r>
                        <a:rPr lang="en-US" sz="4000" b="0" dirty="0" smtClean="0"/>
                        <a:t>but</a:t>
                      </a:r>
                      <a:endParaRPr lang="en-US" sz="4000" b="0" dirty="0"/>
                    </a:p>
                  </a:txBody>
                  <a:tcPr anchor="ctr">
                    <a:noFill/>
                  </a:tcPr>
                </a:tc>
                <a:tc>
                  <a:txBody>
                    <a:bodyPr/>
                    <a:lstStyle/>
                    <a:p>
                      <a:pPr algn="ctr"/>
                      <a:r>
                        <a:rPr lang="en-US" sz="4000" b="0" dirty="0" smtClean="0"/>
                        <a:t>pig</a:t>
                      </a:r>
                      <a:endParaRPr lang="en-US" sz="4000" b="0" dirty="0"/>
                    </a:p>
                  </a:txBody>
                  <a:tcPr anchor="ctr">
                    <a:noFill/>
                  </a:tcPr>
                </a:tc>
                <a:extLst>
                  <a:ext uri="{0D108BD9-81ED-4DB2-BD59-A6C34878D82A}">
                    <a16:rowId xmlns:a16="http://schemas.microsoft.com/office/drawing/2014/main" xmlns="" val="10002"/>
                  </a:ext>
                </a:extLst>
              </a:tr>
              <a:tr h="835607">
                <a:tc>
                  <a:txBody>
                    <a:bodyPr/>
                    <a:lstStyle/>
                    <a:p>
                      <a:pPr algn="ctr"/>
                      <a:r>
                        <a:rPr lang="en-US" sz="4000" b="1">
                          <a:solidFill>
                            <a:srgbClr val="0070C0"/>
                          </a:solidFill>
                        </a:rPr>
                        <a:t>2.</a:t>
                      </a:r>
                    </a:p>
                  </a:txBody>
                  <a:tcPr anchor="ctr">
                    <a:noFill/>
                  </a:tcPr>
                </a:tc>
                <a:tc>
                  <a:txBody>
                    <a:bodyPr/>
                    <a:lstStyle/>
                    <a:p>
                      <a:pPr algn="ctr"/>
                      <a:r>
                        <a:rPr lang="en-US" sz="4000" b="0" dirty="0" smtClean="0"/>
                        <a:t>book</a:t>
                      </a:r>
                      <a:endParaRPr lang="en-US" sz="4000" b="0" dirty="0"/>
                    </a:p>
                  </a:txBody>
                  <a:tcPr anchor="ctr">
                    <a:noFill/>
                  </a:tcPr>
                </a:tc>
                <a:tc>
                  <a:txBody>
                    <a:bodyPr/>
                    <a:lstStyle/>
                    <a:p>
                      <a:pPr algn="ctr"/>
                      <a:r>
                        <a:rPr lang="en-US" sz="4000" b="0" dirty="0" smtClean="0"/>
                        <a:t>piano</a:t>
                      </a:r>
                      <a:endParaRPr lang="en-US" sz="4000" b="0" dirty="0"/>
                    </a:p>
                  </a:txBody>
                  <a:tcPr anchor="ctr">
                    <a:noFill/>
                  </a:tcPr>
                </a:tc>
                <a:extLst>
                  <a:ext uri="{0D108BD9-81ED-4DB2-BD59-A6C34878D82A}">
                    <a16:rowId xmlns:a16="http://schemas.microsoft.com/office/drawing/2014/main" xmlns="" val="10003"/>
                  </a:ext>
                </a:extLst>
              </a:tr>
              <a:tr h="835607">
                <a:tc>
                  <a:txBody>
                    <a:bodyPr/>
                    <a:lstStyle/>
                    <a:p>
                      <a:pPr algn="ctr"/>
                      <a:r>
                        <a:rPr lang="en-US" sz="4000" b="1">
                          <a:solidFill>
                            <a:srgbClr val="0070C0"/>
                          </a:solidFill>
                        </a:rPr>
                        <a:t>3.</a:t>
                      </a:r>
                    </a:p>
                  </a:txBody>
                  <a:tcPr anchor="ctr">
                    <a:noFill/>
                  </a:tcPr>
                </a:tc>
                <a:tc>
                  <a:txBody>
                    <a:bodyPr/>
                    <a:lstStyle/>
                    <a:p>
                      <a:pPr algn="ctr"/>
                      <a:r>
                        <a:rPr lang="en-US" sz="4000" b="0" dirty="0" smtClean="0"/>
                        <a:t>back</a:t>
                      </a:r>
                      <a:endParaRPr lang="en-US" sz="4000" b="0" dirty="0"/>
                    </a:p>
                  </a:txBody>
                  <a:tcPr anchor="ctr">
                    <a:noFill/>
                  </a:tcPr>
                </a:tc>
                <a:tc>
                  <a:txBody>
                    <a:bodyPr/>
                    <a:lstStyle/>
                    <a:p>
                      <a:pPr algn="ctr"/>
                      <a:r>
                        <a:rPr lang="en-US" sz="4000" b="0" dirty="0" smtClean="0"/>
                        <a:t>pizza</a:t>
                      </a:r>
                      <a:endParaRPr lang="en-US" sz="4000" b="0" dirty="0"/>
                    </a:p>
                  </a:txBody>
                  <a:tcPr anchor="ctr">
                    <a:noFill/>
                  </a:tcPr>
                </a:tc>
                <a:extLst>
                  <a:ext uri="{0D108BD9-81ED-4DB2-BD59-A6C34878D82A}">
                    <a16:rowId xmlns:a16="http://schemas.microsoft.com/office/drawing/2014/main" xmlns="" val="10004"/>
                  </a:ext>
                </a:extLst>
              </a:tr>
              <a:tr h="835607">
                <a:tc>
                  <a:txBody>
                    <a:bodyPr/>
                    <a:lstStyle/>
                    <a:p>
                      <a:pPr algn="ctr"/>
                      <a:r>
                        <a:rPr lang="en-US" sz="4000" b="1">
                          <a:solidFill>
                            <a:srgbClr val="0070C0"/>
                          </a:solidFill>
                        </a:rPr>
                        <a:t>4.</a:t>
                      </a:r>
                    </a:p>
                  </a:txBody>
                  <a:tcPr anchor="ctr">
                    <a:noFill/>
                  </a:tcPr>
                </a:tc>
                <a:tc>
                  <a:txBody>
                    <a:bodyPr/>
                    <a:lstStyle/>
                    <a:p>
                      <a:pPr algn="ctr"/>
                      <a:r>
                        <a:rPr lang="en-US" sz="4000" b="0" dirty="0" smtClean="0"/>
                        <a:t>baby</a:t>
                      </a:r>
                      <a:endParaRPr lang="en-US" sz="4000" b="0" dirty="0"/>
                    </a:p>
                  </a:txBody>
                  <a:tcPr anchor="ctr">
                    <a:noFill/>
                  </a:tcPr>
                </a:tc>
                <a:tc>
                  <a:txBody>
                    <a:bodyPr/>
                    <a:lstStyle/>
                    <a:p>
                      <a:pPr algn="ctr"/>
                      <a:r>
                        <a:rPr lang="en-US" sz="4000" b="0" dirty="0" smtClean="0"/>
                        <a:t>pet</a:t>
                      </a:r>
                      <a:endParaRPr lang="en-US" sz="4000" b="0" dirty="0"/>
                    </a:p>
                  </a:txBody>
                  <a:tcPr anchor="ctr">
                    <a:noFill/>
                  </a:tcPr>
                </a:tc>
                <a:extLst>
                  <a:ext uri="{0D108BD9-81ED-4DB2-BD59-A6C34878D82A}">
                    <a16:rowId xmlns:a16="http://schemas.microsoft.com/office/drawing/2014/main" xmlns="" val="10005"/>
                  </a:ext>
                </a:extLst>
              </a:tr>
            </a:tbl>
          </a:graphicData>
        </a:graphic>
      </p:graphicFrame>
      <p:grpSp>
        <p:nvGrpSpPr>
          <p:cNvPr id="20" name="Group 19"/>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ound Single Corner Rectangle 25"/>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 name="TextBox 11"/>
          <p:cNvSpPr txBox="1"/>
          <p:nvPr/>
        </p:nvSpPr>
        <p:spPr>
          <a:xfrm>
            <a:off x="1026021" y="1280575"/>
            <a:ext cx="10815315" cy="523220"/>
          </a:xfrm>
          <a:prstGeom prst="rect">
            <a:avLst/>
          </a:prstGeom>
          <a:noFill/>
          <a:effectLst/>
        </p:spPr>
        <p:txBody>
          <a:bodyPr wrap="square" lIns="91420" tIns="45718" rIns="91420" bIns="45718" rtlCol="0">
            <a:spAutoFit/>
          </a:bodyPr>
          <a:lstStyle/>
          <a:p>
            <a:r>
              <a:rPr lang="en-US" sz="2800" b="1" dirty="0">
                <a:solidFill>
                  <a:prstClr val="black"/>
                </a:solidFill>
                <a:effectLst>
                  <a:glow rad="88900">
                    <a:prstClr val="white"/>
                  </a:glow>
                </a:effectLst>
                <a:cs typeface="Arial" panose="020B0604020202020204" pitchFamily="34" charset="0"/>
              </a:rPr>
              <a:t>Listen and repeat these words.</a:t>
            </a:r>
          </a:p>
        </p:txBody>
      </p:sp>
      <p:sp>
        <p:nvSpPr>
          <p:cNvPr id="11" name="TextBox 10"/>
          <p:cNvSpPr txBox="1"/>
          <p:nvPr/>
        </p:nvSpPr>
        <p:spPr>
          <a:xfrm>
            <a:off x="487067" y="194965"/>
            <a:ext cx="4132696" cy="646331"/>
          </a:xfrm>
          <a:prstGeom prst="rect">
            <a:avLst/>
          </a:prstGeom>
          <a:noFill/>
          <a:effectLst/>
        </p:spPr>
        <p:txBody>
          <a:bodyPr wrap="square" lIns="91420" tIns="45718" rIns="91420" bIns="45718" rtlCol="0">
            <a:spAutoFit/>
          </a:bodyPr>
          <a:lstStyle/>
          <a:p>
            <a:r>
              <a:rPr lang="en-US" sz="3600" b="1">
                <a:solidFill>
                  <a:prstClr val="black"/>
                </a:solidFill>
                <a:effectLst>
                  <a:glow rad="88900">
                    <a:prstClr val="white"/>
                  </a:glow>
                </a:effectLst>
                <a:latin typeface="Arial" panose="020B0604020202020204" pitchFamily="34" charset="0"/>
                <a:cs typeface="Arial" panose="020B0604020202020204" pitchFamily="34" charset="0"/>
              </a:rPr>
              <a:t>PRONUNCIATION</a:t>
            </a:r>
            <a:endParaRPr lang="en-US" sz="3600" b="1" dirty="0">
              <a:solidFill>
                <a:prstClr val="black"/>
              </a:solidFill>
              <a:effectLst>
                <a:glow rad="88900">
                  <a:prstClr val="white"/>
                </a:glow>
              </a:effectLst>
              <a:latin typeface="Arial" panose="020B0604020202020204" pitchFamily="34" charset="0"/>
              <a:cs typeface="Arial" panose="020B0604020202020204" pitchFamily="34" charset="0"/>
            </a:endParaRPr>
          </a:p>
        </p:txBody>
      </p:sp>
      <p:pic>
        <p:nvPicPr>
          <p:cNvPr id="3" name="ukbushr02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5064382" y="3167390"/>
            <a:ext cx="273345" cy="273345"/>
          </a:xfrm>
          <a:prstGeom prst="rect">
            <a:avLst/>
          </a:prstGeom>
        </p:spPr>
      </p:pic>
      <p:pic>
        <p:nvPicPr>
          <p:cNvPr id="4" name="book.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5056360" y="3821724"/>
            <a:ext cx="304800" cy="304800"/>
          </a:xfrm>
          <a:prstGeom prst="rect">
            <a:avLst/>
          </a:prstGeom>
        </p:spPr>
      </p:pic>
      <p:pic>
        <p:nvPicPr>
          <p:cNvPr id="5" name="ukazt__024.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4989735" y="4777153"/>
            <a:ext cx="304800" cy="304800"/>
          </a:xfrm>
          <a:prstGeom prst="rect">
            <a:avLst/>
          </a:prstGeom>
        </p:spPr>
      </p:pic>
      <p:pic>
        <p:nvPicPr>
          <p:cNvPr id="6" name="ukazt__013.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5032915" y="5586047"/>
            <a:ext cx="304800" cy="304800"/>
          </a:xfrm>
          <a:prstGeom prst="rect">
            <a:avLst/>
          </a:prstGeom>
        </p:spPr>
      </p:pic>
      <p:pic>
        <p:nvPicPr>
          <p:cNvPr id="10" name="ukperv_026.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8092636" y="5586047"/>
            <a:ext cx="304800" cy="304800"/>
          </a:xfrm>
          <a:prstGeom prst="rect">
            <a:avLst/>
          </a:prstGeom>
        </p:spPr>
      </p:pic>
      <p:pic>
        <p:nvPicPr>
          <p:cNvPr id="2" name="ukpictu020.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1"/>
          <a:stretch>
            <a:fillRect/>
          </a:stretch>
        </p:blipFill>
        <p:spPr>
          <a:xfrm>
            <a:off x="7948247" y="3028565"/>
            <a:ext cx="304800" cy="304800"/>
          </a:xfrm>
          <a:prstGeom prst="rect">
            <a:avLst/>
          </a:prstGeom>
        </p:spPr>
      </p:pic>
      <p:pic>
        <p:nvPicPr>
          <p:cNvPr id="13" name="ukpiano001.mp3">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1"/>
          <a:stretch>
            <a:fillRect/>
          </a:stretch>
        </p:blipFill>
        <p:spPr>
          <a:xfrm>
            <a:off x="8112382" y="3974129"/>
            <a:ext cx="293071" cy="293071"/>
          </a:xfrm>
          <a:prstGeom prst="rect">
            <a:avLst/>
          </a:prstGeom>
        </p:spPr>
      </p:pic>
      <p:pic>
        <p:nvPicPr>
          <p:cNvPr id="14" name="ukpitfa027.mp3">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1"/>
          <a:stretch>
            <a:fillRect/>
          </a:stretch>
        </p:blipFill>
        <p:spPr>
          <a:xfrm>
            <a:off x="8112377" y="4777153"/>
            <a:ext cx="304800" cy="304800"/>
          </a:xfrm>
          <a:prstGeom prst="rect">
            <a:avLst/>
          </a:prstGeom>
        </p:spPr>
      </p:pic>
    </p:spTree>
    <p:extLst>
      <p:ext uri="{BB962C8B-B14F-4D97-AF65-F5344CB8AC3E}">
        <p14:creationId xmlns:p14="http://schemas.microsoft.com/office/powerpoint/2010/main" val="2037352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85"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29" fill="hold"/>
                                        <p:tgtEl>
                                          <p:spTgt spid="5"/>
                                        </p:tgtEl>
                                      </p:cBhvr>
                                    </p:cmd>
                                  </p:childTnLst>
                                </p:cTn>
                              </p:par>
                            </p:childTnLst>
                          </p:cTn>
                        </p:par>
                      </p:childTnLst>
                    </p:cTn>
                  </p:par>
                </p:childTnLst>
              </p:cTn>
              <p:nextCondLst>
                <p:cond evt="onClick" delay="0">
                  <p:tgtEl>
                    <p:spTgt spid="5"/>
                  </p:tgtEl>
                </p:cond>
              </p:nextCondLst>
            </p:seq>
            <p:audio>
              <p:cMediaNode vol="80000">
                <p:cTn id="19" fill="hold" display="0">
                  <p:stCondLst>
                    <p:cond delay="indefinite"/>
                  </p:stCondLst>
                  <p:endCondLst>
                    <p:cond evt="onStopAudio" delay="0">
                      <p:tgtEl>
                        <p:sldTgt/>
                      </p:tgtEl>
                    </p:cond>
                  </p:endCondLst>
                </p:cTn>
                <p:tgtEl>
                  <p:spTgt spid="5"/>
                </p:tgtEl>
              </p:cMediaNode>
            </p:audio>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41" fill="hold"/>
                                        <p:tgtEl>
                                          <p:spTgt spid="6"/>
                                        </p:tgtEl>
                                      </p:cBhvr>
                                    </p:cmd>
                                  </p:childTnLst>
                                </p:cTn>
                              </p:par>
                            </p:childTnLst>
                          </p:cTn>
                        </p:par>
                      </p:childTnLst>
                    </p:cTn>
                  </p:par>
                </p:childTnLst>
              </p:cTn>
              <p:nextCondLst>
                <p:cond evt="onClick" delay="0">
                  <p:tgtEl>
                    <p:spTgt spid="6"/>
                  </p:tgtEl>
                </p:cond>
              </p:nextCondLst>
            </p:seq>
            <p:audio>
              <p:cMediaNode vol="80000">
                <p:cTn id="25" fill="hold" display="0">
                  <p:stCondLst>
                    <p:cond delay="indefinite"/>
                  </p:stCondLst>
                  <p:endCondLst>
                    <p:cond evt="onStopAudio" delay="0">
                      <p:tgtEl>
                        <p:sldTgt/>
                      </p:tgtEl>
                    </p:cond>
                  </p:endCondLst>
                </p:cTn>
                <p:tgtEl>
                  <p:spTgt spid="6"/>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25" fill="hold"/>
                                        <p:tgtEl>
                                          <p:spTgt spid="10"/>
                                        </p:tgtEl>
                                      </p:cBhvr>
                                    </p:cmd>
                                  </p:childTnLst>
                                </p:cTn>
                              </p:par>
                            </p:childTnLst>
                          </p:cTn>
                        </p:par>
                      </p:childTnLst>
                    </p:cTn>
                  </p:par>
                </p:childTnLst>
              </p:cTn>
              <p:nextCondLst>
                <p:cond evt="onClick" delay="0">
                  <p:tgtEl>
                    <p:spTgt spid="10"/>
                  </p:tgtEl>
                </p:cond>
              </p:nextCondLst>
            </p:seq>
            <p:audio>
              <p:cMediaNode vol="80000">
                <p:cTn id="31" fill="hold" display="0">
                  <p:stCondLst>
                    <p:cond delay="indefinite"/>
                  </p:stCondLst>
                  <p:endCondLst>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01" fill="hold"/>
                                        <p:tgtEl>
                                          <p:spTgt spid="2"/>
                                        </p:tgtEl>
                                      </p:cBhvr>
                                    </p:cmd>
                                  </p:childTnLst>
                                </p:cTn>
                              </p:par>
                            </p:childTnLst>
                          </p:cTn>
                        </p:par>
                      </p:childTnLst>
                    </p:cTn>
                  </p:par>
                </p:childTnLst>
              </p:cTn>
              <p:nextCondLst>
                <p:cond evt="onClick" delay="0">
                  <p:tgtEl>
                    <p:spTgt spid="2"/>
                  </p:tgtEl>
                </p:cond>
              </p:nextCondLst>
            </p:seq>
            <p:audio>
              <p:cMediaNode vol="80000">
                <p:cTn id="37" fill="hold" display="0">
                  <p:stCondLst>
                    <p:cond delay="indefinite"/>
                  </p:stCondLst>
                  <p:endCondLst>
                    <p:cond evt="onStopAudio" delay="0">
                      <p:tgtEl>
                        <p:sldTgt/>
                      </p:tgtEl>
                    </p:cond>
                  </p:endCondLst>
                </p:cTn>
                <p:tgtEl>
                  <p:spTgt spid="2"/>
                </p:tgtEl>
              </p:cMediaNode>
            </p:audio>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989" fill="hold"/>
                                        <p:tgtEl>
                                          <p:spTgt spid="13"/>
                                        </p:tgtEl>
                                      </p:cBhvr>
                                    </p:cmd>
                                  </p:childTnLst>
                                </p:cTn>
                              </p:par>
                            </p:childTnLst>
                          </p:cTn>
                        </p:par>
                      </p:childTnLst>
                    </p:cTn>
                  </p:par>
                </p:childTnLst>
              </p:cTn>
              <p:nextCondLst>
                <p:cond evt="onClick" delay="0">
                  <p:tgtEl>
                    <p:spTgt spid="13"/>
                  </p:tgtEl>
                </p:cond>
              </p:nextCondLst>
            </p:seq>
            <p:audio>
              <p:cMediaNode vol="80000">
                <p:cTn id="43" fill="hold" display="0">
                  <p:stCondLst>
                    <p:cond delay="indefinite"/>
                  </p:stCondLst>
                  <p:endCondLst>
                    <p:cond evt="onStopAudio" delay="0">
                      <p:tgtEl>
                        <p:sldTgt/>
                      </p:tgtEl>
                    </p:cond>
                  </p:endCondLst>
                </p:cTn>
                <p:tgtEl>
                  <p:spTgt spid="13"/>
                </p:tgtEl>
              </p:cMediaNode>
            </p:audio>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797" fill="hold"/>
                                        <p:tgtEl>
                                          <p:spTgt spid="14"/>
                                        </p:tgtEl>
                                      </p:cBhvr>
                                    </p:cmd>
                                  </p:childTnLst>
                                </p:cTn>
                              </p:par>
                            </p:childTnLst>
                          </p:cTn>
                        </p:par>
                      </p:childTnLst>
                    </p:cTn>
                  </p:par>
                </p:childTnLst>
              </p:cTn>
              <p:nextCondLst>
                <p:cond evt="onClick" delay="0">
                  <p:tgtEl>
                    <p:spTgt spid="14"/>
                  </p:tgtEl>
                </p:cond>
              </p:nextCondLst>
            </p:seq>
            <p:audio>
              <p:cMediaNode vol="80000">
                <p:cTn id="49"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p:cNvSpPr txBox="1"/>
          <p:nvPr/>
        </p:nvSpPr>
        <p:spPr>
          <a:xfrm>
            <a:off x="504092" y="609606"/>
            <a:ext cx="5849816" cy="584775"/>
          </a:xfrm>
          <a:prstGeom prst="rect">
            <a:avLst/>
          </a:prstGeom>
          <a:noFill/>
        </p:spPr>
        <p:txBody>
          <a:bodyPr wrap="square" lIns="91432" tIns="45718" rIns="91432" bIns="45718" rtlCol="0">
            <a:sp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WARM UP</a:t>
            </a:r>
          </a:p>
        </p:txBody>
      </p:sp>
      <p:sp>
        <p:nvSpPr>
          <p:cNvPr id="6" name="TextBox 5"/>
          <p:cNvSpPr txBox="1"/>
          <p:nvPr/>
        </p:nvSpPr>
        <p:spPr>
          <a:xfrm>
            <a:off x="586158" y="1603996"/>
            <a:ext cx="10386647" cy="584775"/>
          </a:xfrm>
          <a:prstGeom prst="rect">
            <a:avLst/>
          </a:prstGeom>
          <a:noFill/>
        </p:spPr>
        <p:txBody>
          <a:bodyPr wrap="square" lIns="91432" tIns="45718" rIns="91432" bIns="45718" rtlCol="0">
            <a:spAutoFit/>
          </a:bodyPr>
          <a:lstStyle/>
          <a:p>
            <a:r>
              <a:rPr lang="en-US" sz="3200" dirty="0">
                <a:latin typeface="Times New Roman"/>
                <a:ea typeface="Calibri"/>
              </a:rPr>
              <a:t>1. This is a boy. He has glasses </a:t>
            </a:r>
            <a:endParaRPr lang="en-US" sz="3200" dirty="0"/>
          </a:p>
        </p:txBody>
      </p:sp>
      <p:sp>
        <p:nvSpPr>
          <p:cNvPr id="7" name="TextBox 6"/>
          <p:cNvSpPr txBox="1"/>
          <p:nvPr/>
        </p:nvSpPr>
        <p:spPr>
          <a:xfrm>
            <a:off x="914401" y="2344914"/>
            <a:ext cx="8968155" cy="584775"/>
          </a:xfrm>
          <a:prstGeom prst="rect">
            <a:avLst/>
          </a:prstGeom>
          <a:noFill/>
        </p:spPr>
        <p:txBody>
          <a:bodyPr wrap="square" lIns="91432" tIns="45718" rIns="91432" bIns="45718" rtlCol="0">
            <a:spAutoFit/>
          </a:bodyPr>
          <a:lstStyle/>
          <a:p>
            <a:r>
              <a:rPr lang="en-US" sz="3200" dirty="0">
                <a:latin typeface="Times New Roman"/>
                <a:ea typeface="Calibri"/>
              </a:rPr>
              <a:t>2. This is a girl. She is the tallest person in our class </a:t>
            </a:r>
            <a:endParaRPr lang="en-US" sz="3200" dirty="0"/>
          </a:p>
        </p:txBody>
      </p:sp>
      <p:sp>
        <p:nvSpPr>
          <p:cNvPr id="8" name="TextBox 7"/>
          <p:cNvSpPr txBox="1"/>
          <p:nvPr/>
        </p:nvSpPr>
        <p:spPr>
          <a:xfrm>
            <a:off x="1148863" y="3124446"/>
            <a:ext cx="7256584" cy="584775"/>
          </a:xfrm>
          <a:prstGeom prst="rect">
            <a:avLst/>
          </a:prstGeom>
          <a:noFill/>
        </p:spPr>
        <p:txBody>
          <a:bodyPr wrap="square" lIns="91432" tIns="45718" rIns="91432" bIns="45718" rtlCol="0">
            <a:spAutoFit/>
          </a:bodyPr>
          <a:lstStyle/>
          <a:p>
            <a:r>
              <a:rPr lang="en-US" sz="3200" dirty="0">
                <a:latin typeface="Times New Roman"/>
                <a:ea typeface="Calibri"/>
              </a:rPr>
              <a:t>3. This is a thin boy. He is short </a:t>
            </a:r>
            <a:endParaRPr lang="en-US" sz="3200" dirty="0"/>
          </a:p>
        </p:txBody>
      </p:sp>
      <p:sp>
        <p:nvSpPr>
          <p:cNvPr id="10" name="TextBox 9"/>
          <p:cNvSpPr txBox="1"/>
          <p:nvPr/>
        </p:nvSpPr>
        <p:spPr>
          <a:xfrm>
            <a:off x="1354015" y="4067223"/>
            <a:ext cx="8686800" cy="584775"/>
          </a:xfrm>
          <a:prstGeom prst="rect">
            <a:avLst/>
          </a:prstGeom>
          <a:noFill/>
        </p:spPr>
        <p:txBody>
          <a:bodyPr wrap="square" lIns="91432" tIns="45718" rIns="91432" bIns="45718" rtlCol="0">
            <a:spAutoFit/>
          </a:bodyPr>
          <a:lstStyle/>
          <a:p>
            <a:r>
              <a:rPr lang="en-US" sz="3200" dirty="0">
                <a:latin typeface="Times New Roman"/>
                <a:ea typeface="Calibri"/>
              </a:rPr>
              <a:t>4. She studies well. She has long black hair.</a:t>
            </a:r>
            <a:endParaRPr lang="en-US" sz="3200" dirty="0"/>
          </a:p>
        </p:txBody>
      </p:sp>
      <p:sp>
        <p:nvSpPr>
          <p:cNvPr id="11" name="TextBox 10"/>
          <p:cNvSpPr txBox="1"/>
          <p:nvPr/>
        </p:nvSpPr>
        <p:spPr>
          <a:xfrm>
            <a:off x="1723293" y="4936946"/>
            <a:ext cx="9554307" cy="584775"/>
          </a:xfrm>
          <a:prstGeom prst="rect">
            <a:avLst/>
          </a:prstGeom>
          <a:noFill/>
        </p:spPr>
        <p:txBody>
          <a:bodyPr wrap="square" lIns="91432" tIns="45718" rIns="91432" bIns="45718" rtlCol="0">
            <a:spAutoFit/>
          </a:bodyPr>
          <a:lstStyle/>
          <a:p>
            <a:r>
              <a:rPr lang="en-US" sz="3200" dirty="0">
                <a:latin typeface="Times New Roman"/>
                <a:ea typeface="Calibri"/>
              </a:rPr>
              <a:t>5. She is a beautiful girl. She is tall and slim. </a:t>
            </a:r>
            <a:endParaRPr lang="en-US" sz="3200" dirty="0"/>
          </a:p>
        </p:txBody>
      </p:sp>
    </p:spTree>
    <p:extLst>
      <p:ext uri="{BB962C8B-B14F-4D97-AF65-F5344CB8AC3E}">
        <p14:creationId xmlns:p14="http://schemas.microsoft.com/office/powerpoint/2010/main" val="33526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2529277603"/>
              </p:ext>
            </p:extLst>
          </p:nvPr>
        </p:nvGraphicFramePr>
        <p:xfrm>
          <a:off x="725194" y="2101853"/>
          <a:ext cx="6832310" cy="4178035"/>
        </p:xfrm>
        <a:graphic>
          <a:graphicData uri="http://schemas.openxmlformats.org/drawingml/2006/table">
            <a:tbl>
              <a:tblPr firstRow="1" bandRow="1">
                <a:tableStyleId>{69CF1AB2-1976-4502-BF36-3FF5EA218861}</a:tableStyleId>
              </a:tblPr>
              <a:tblGrid>
                <a:gridCol w="971831">
                  <a:extLst>
                    <a:ext uri="{9D8B030D-6E8A-4147-A177-3AD203B41FA5}">
                      <a16:colId xmlns:a16="http://schemas.microsoft.com/office/drawing/2014/main" xmlns="" val="20000"/>
                    </a:ext>
                  </a:extLst>
                </a:gridCol>
                <a:gridCol w="2935216">
                  <a:extLst>
                    <a:ext uri="{9D8B030D-6E8A-4147-A177-3AD203B41FA5}">
                      <a16:colId xmlns:a16="http://schemas.microsoft.com/office/drawing/2014/main" xmlns="" val="20001"/>
                    </a:ext>
                  </a:extLst>
                </a:gridCol>
                <a:gridCol w="2925263">
                  <a:extLst>
                    <a:ext uri="{9D8B030D-6E8A-4147-A177-3AD203B41FA5}">
                      <a16:colId xmlns:a16="http://schemas.microsoft.com/office/drawing/2014/main" xmlns="" val="20002"/>
                    </a:ext>
                  </a:extLst>
                </a:gridCol>
              </a:tblGrid>
              <a:tr h="835607">
                <a:tc>
                  <a:txBody>
                    <a:bodyPr/>
                    <a:lstStyle/>
                    <a:p>
                      <a:pPr algn="ctr"/>
                      <a:endParaRPr lang="en-US" sz="4000" b="1" dirty="0">
                        <a:solidFill>
                          <a:srgbClr val="0070C0"/>
                        </a:solidFill>
                      </a:endParaRPr>
                    </a:p>
                  </a:txBody>
                  <a:tcPr anchor="ctr">
                    <a:solidFill>
                      <a:schemeClr val="accent1">
                        <a:lumMod val="60000"/>
                        <a:lumOff val="40000"/>
                      </a:schemeClr>
                    </a:solidFill>
                  </a:tcPr>
                </a:tc>
                <a:tc>
                  <a:txBody>
                    <a:bodyPr/>
                    <a:lstStyle/>
                    <a:p>
                      <a:pPr algn="ctr"/>
                      <a:r>
                        <a:rPr lang="en-US" sz="4000" b="1" dirty="0"/>
                        <a:t>/b/</a:t>
                      </a:r>
                    </a:p>
                  </a:txBody>
                  <a:tcPr anchor="ctr">
                    <a:solidFill>
                      <a:schemeClr val="accent1">
                        <a:lumMod val="60000"/>
                        <a:lumOff val="40000"/>
                      </a:schemeClr>
                    </a:solidFill>
                  </a:tcPr>
                </a:tc>
                <a:tc>
                  <a:txBody>
                    <a:bodyPr/>
                    <a:lstStyle/>
                    <a:p>
                      <a:pPr algn="ctr"/>
                      <a:r>
                        <a:rPr lang="en-US" sz="4000" b="1"/>
                        <a:t>/p/</a:t>
                      </a:r>
                      <a:endParaRPr lang="en-US" sz="4000" b="1" dirty="0"/>
                    </a:p>
                  </a:txBody>
                  <a:tcPr anchor="ctr">
                    <a:solidFill>
                      <a:schemeClr val="accent1">
                        <a:lumMod val="60000"/>
                        <a:lumOff val="40000"/>
                      </a:schemeClr>
                    </a:solidFill>
                  </a:tcPr>
                </a:tc>
                <a:extLst>
                  <a:ext uri="{0D108BD9-81ED-4DB2-BD59-A6C34878D82A}">
                    <a16:rowId xmlns:a16="http://schemas.microsoft.com/office/drawing/2014/main" xmlns="" val="10001"/>
                  </a:ext>
                </a:extLst>
              </a:tr>
              <a:tr h="835607">
                <a:tc>
                  <a:txBody>
                    <a:bodyPr/>
                    <a:lstStyle/>
                    <a:p>
                      <a:pPr algn="ctr"/>
                      <a:r>
                        <a:rPr lang="en-US" sz="4000" b="1">
                          <a:solidFill>
                            <a:srgbClr val="0070C0"/>
                          </a:solidFill>
                        </a:rPr>
                        <a:t>1.</a:t>
                      </a:r>
                    </a:p>
                  </a:txBody>
                  <a:tcPr anchor="ctr">
                    <a:noFill/>
                  </a:tcPr>
                </a:tc>
                <a:tc>
                  <a:txBody>
                    <a:bodyPr/>
                    <a:lstStyle/>
                    <a:p>
                      <a:pPr algn="ctr"/>
                      <a:r>
                        <a:rPr lang="en-US" sz="4000" b="0"/>
                        <a:t>big</a:t>
                      </a:r>
                    </a:p>
                  </a:txBody>
                  <a:tcPr anchor="ctr">
                    <a:noFill/>
                  </a:tcPr>
                </a:tc>
                <a:tc>
                  <a:txBody>
                    <a:bodyPr/>
                    <a:lstStyle/>
                    <a:p>
                      <a:pPr algn="ctr"/>
                      <a:r>
                        <a:rPr lang="en-US" sz="4000" b="0"/>
                        <a:t>pig</a:t>
                      </a:r>
                    </a:p>
                  </a:txBody>
                  <a:tcPr anchor="ctr">
                    <a:noFill/>
                  </a:tcPr>
                </a:tc>
                <a:extLst>
                  <a:ext uri="{0D108BD9-81ED-4DB2-BD59-A6C34878D82A}">
                    <a16:rowId xmlns:a16="http://schemas.microsoft.com/office/drawing/2014/main" xmlns="" val="10002"/>
                  </a:ext>
                </a:extLst>
              </a:tr>
              <a:tr h="835607">
                <a:tc>
                  <a:txBody>
                    <a:bodyPr/>
                    <a:lstStyle/>
                    <a:p>
                      <a:pPr algn="ctr"/>
                      <a:r>
                        <a:rPr lang="en-US" sz="4000" b="1">
                          <a:solidFill>
                            <a:srgbClr val="0070C0"/>
                          </a:solidFill>
                        </a:rPr>
                        <a:t>2.</a:t>
                      </a:r>
                    </a:p>
                  </a:txBody>
                  <a:tcPr anchor="ctr">
                    <a:noFill/>
                  </a:tcPr>
                </a:tc>
                <a:tc>
                  <a:txBody>
                    <a:bodyPr/>
                    <a:lstStyle/>
                    <a:p>
                      <a:pPr algn="ctr"/>
                      <a:r>
                        <a:rPr lang="en-US" sz="4000" b="0"/>
                        <a:t>bear</a:t>
                      </a:r>
                    </a:p>
                  </a:txBody>
                  <a:tcPr anchor="ctr">
                    <a:noFill/>
                  </a:tcPr>
                </a:tc>
                <a:tc>
                  <a:txBody>
                    <a:bodyPr/>
                    <a:lstStyle/>
                    <a:p>
                      <a:pPr algn="ctr"/>
                      <a:r>
                        <a:rPr lang="en-US" sz="4000" b="0"/>
                        <a:t>pear</a:t>
                      </a:r>
                    </a:p>
                  </a:txBody>
                  <a:tcPr anchor="ctr">
                    <a:noFill/>
                  </a:tcPr>
                </a:tc>
                <a:extLst>
                  <a:ext uri="{0D108BD9-81ED-4DB2-BD59-A6C34878D82A}">
                    <a16:rowId xmlns:a16="http://schemas.microsoft.com/office/drawing/2014/main" xmlns="" val="10003"/>
                  </a:ext>
                </a:extLst>
              </a:tr>
              <a:tr h="835607">
                <a:tc>
                  <a:txBody>
                    <a:bodyPr/>
                    <a:lstStyle/>
                    <a:p>
                      <a:pPr algn="ctr"/>
                      <a:r>
                        <a:rPr lang="en-US" sz="4000" b="1">
                          <a:solidFill>
                            <a:srgbClr val="0070C0"/>
                          </a:solidFill>
                        </a:rPr>
                        <a:t>3.</a:t>
                      </a:r>
                    </a:p>
                  </a:txBody>
                  <a:tcPr anchor="ctr">
                    <a:noFill/>
                  </a:tcPr>
                </a:tc>
                <a:tc>
                  <a:txBody>
                    <a:bodyPr/>
                    <a:lstStyle/>
                    <a:p>
                      <a:pPr algn="ctr"/>
                      <a:r>
                        <a:rPr lang="en-US" sz="4000" b="0"/>
                        <a:t>buy</a:t>
                      </a:r>
                    </a:p>
                  </a:txBody>
                  <a:tcPr anchor="ctr">
                    <a:noFill/>
                  </a:tcPr>
                </a:tc>
                <a:tc>
                  <a:txBody>
                    <a:bodyPr/>
                    <a:lstStyle/>
                    <a:p>
                      <a:pPr algn="ctr"/>
                      <a:r>
                        <a:rPr lang="en-US" sz="4000" b="0" dirty="0"/>
                        <a:t>pie</a:t>
                      </a:r>
                    </a:p>
                  </a:txBody>
                  <a:tcPr anchor="ctr">
                    <a:noFill/>
                  </a:tcPr>
                </a:tc>
                <a:extLst>
                  <a:ext uri="{0D108BD9-81ED-4DB2-BD59-A6C34878D82A}">
                    <a16:rowId xmlns:a16="http://schemas.microsoft.com/office/drawing/2014/main" xmlns="" val="10004"/>
                  </a:ext>
                </a:extLst>
              </a:tr>
              <a:tr h="835607">
                <a:tc>
                  <a:txBody>
                    <a:bodyPr/>
                    <a:lstStyle/>
                    <a:p>
                      <a:pPr algn="ctr"/>
                      <a:r>
                        <a:rPr lang="en-US" sz="4000" b="1">
                          <a:solidFill>
                            <a:srgbClr val="0070C0"/>
                          </a:solidFill>
                        </a:rPr>
                        <a:t>4.</a:t>
                      </a:r>
                    </a:p>
                  </a:txBody>
                  <a:tcPr anchor="ctr">
                    <a:noFill/>
                  </a:tcPr>
                </a:tc>
                <a:tc>
                  <a:txBody>
                    <a:bodyPr/>
                    <a:lstStyle/>
                    <a:p>
                      <a:pPr algn="ctr"/>
                      <a:r>
                        <a:rPr lang="en-US" sz="4000" b="0"/>
                        <a:t>robe</a:t>
                      </a:r>
                    </a:p>
                  </a:txBody>
                  <a:tcPr anchor="ctr">
                    <a:noFill/>
                  </a:tcPr>
                </a:tc>
                <a:tc>
                  <a:txBody>
                    <a:bodyPr/>
                    <a:lstStyle/>
                    <a:p>
                      <a:pPr algn="ctr"/>
                      <a:r>
                        <a:rPr lang="en-US" sz="4000" b="0" dirty="0"/>
                        <a:t>rope</a:t>
                      </a:r>
                    </a:p>
                  </a:txBody>
                  <a:tcPr anchor="ctr">
                    <a:noFill/>
                  </a:tcPr>
                </a:tc>
                <a:extLst>
                  <a:ext uri="{0D108BD9-81ED-4DB2-BD59-A6C34878D82A}">
                    <a16:rowId xmlns:a16="http://schemas.microsoft.com/office/drawing/2014/main" xmlns="" val="10005"/>
                  </a:ext>
                </a:extLst>
              </a:tr>
            </a:tbl>
          </a:graphicData>
        </a:graphic>
      </p:graphicFrame>
      <p:grpSp>
        <p:nvGrpSpPr>
          <p:cNvPr id="20" name="Group 19"/>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26021" y="1280575"/>
            <a:ext cx="10815315" cy="523220"/>
          </a:xfrm>
          <a:prstGeom prst="rect">
            <a:avLst/>
          </a:prstGeom>
          <a:noFill/>
          <a:effectLst/>
        </p:spPr>
        <p:txBody>
          <a:bodyPr wrap="square" lIns="91420" tIns="45718" rIns="91420" bIns="45718" rtlCol="0">
            <a:spAutoFit/>
          </a:bodyPr>
          <a:lstStyle/>
          <a:p>
            <a:r>
              <a:rPr lang="en-US" sz="2800" b="1" dirty="0">
                <a:effectLst>
                  <a:glow rad="88900">
                    <a:schemeClr val="bg1"/>
                  </a:glow>
                </a:effectLst>
                <a:cs typeface="Arial" panose="020B0604020202020204" pitchFamily="34" charset="0"/>
              </a:rPr>
              <a:t>Listen and circle the words you hear. Then repeat.</a:t>
            </a:r>
          </a:p>
        </p:txBody>
      </p:sp>
      <p:sp>
        <p:nvSpPr>
          <p:cNvPr id="16" name="Rounded Rectangle 15"/>
          <p:cNvSpPr/>
          <p:nvPr/>
        </p:nvSpPr>
        <p:spPr>
          <a:xfrm>
            <a:off x="576210" y="1290983"/>
            <a:ext cx="502607" cy="502607"/>
          </a:xfrm>
          <a:prstGeom prst="roundRect">
            <a:avLst/>
          </a:prstGeom>
          <a:solidFill>
            <a:srgbClr val="F166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solidFill>
                <a:srgbClr val="048DA4"/>
              </a:solidFill>
            </a:endParaRPr>
          </a:p>
        </p:txBody>
      </p:sp>
      <p:sp>
        <p:nvSpPr>
          <p:cNvPr id="17" name="TextBox 16"/>
          <p:cNvSpPr txBox="1"/>
          <p:nvPr/>
        </p:nvSpPr>
        <p:spPr>
          <a:xfrm>
            <a:off x="628985" y="1188343"/>
            <a:ext cx="397035" cy="707887"/>
          </a:xfrm>
          <a:prstGeom prst="rect">
            <a:avLst/>
          </a:prstGeom>
          <a:noFill/>
        </p:spPr>
        <p:txBody>
          <a:bodyPr wrap="square" lIns="91420" tIns="45718" rIns="91420" bIns="45718"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PRONUNCIATION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8" name="Bản sao của B1_17">
            <a:hlinkClick r:id="" action="ppaction://media"/>
            <a:extLst>
              <a:ext uri="{FF2B5EF4-FFF2-40B4-BE49-F238E27FC236}">
                <a16:creationId xmlns:a16="http://schemas.microsoft.com/office/drawing/2014/main" xmlns="" id="{F63E9953-DAD7-498B-B378-2077C8B841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0113" y="1334057"/>
            <a:ext cx="487363" cy="487363"/>
          </a:xfrm>
          <a:prstGeom prst="rect">
            <a:avLst/>
          </a:prstGeom>
        </p:spPr>
      </p:pic>
      <p:sp>
        <p:nvSpPr>
          <p:cNvPr id="29" name="Oval 28">
            <a:extLst>
              <a:ext uri="{FF2B5EF4-FFF2-40B4-BE49-F238E27FC236}">
                <a16:creationId xmlns:a16="http://schemas.microsoft.com/office/drawing/2014/main" xmlns="" id="{F6D4362B-201F-421A-A4E2-B12E42DFC016}"/>
              </a:ext>
            </a:extLst>
          </p:cNvPr>
          <p:cNvSpPr/>
          <p:nvPr/>
        </p:nvSpPr>
        <p:spPr>
          <a:xfrm>
            <a:off x="5536565" y="3883865"/>
            <a:ext cx="1033979" cy="62925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0" name="Oval 29">
            <a:extLst>
              <a:ext uri="{FF2B5EF4-FFF2-40B4-BE49-F238E27FC236}">
                <a16:creationId xmlns:a16="http://schemas.microsoft.com/office/drawing/2014/main" xmlns="" id="{F2B1730A-BA9C-4F5D-84AC-5F33C1196E11}"/>
              </a:ext>
            </a:extLst>
          </p:cNvPr>
          <p:cNvSpPr/>
          <p:nvPr/>
        </p:nvSpPr>
        <p:spPr>
          <a:xfrm>
            <a:off x="2684020" y="4716749"/>
            <a:ext cx="1040509" cy="6096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1" name="Oval 30">
            <a:extLst>
              <a:ext uri="{FF2B5EF4-FFF2-40B4-BE49-F238E27FC236}">
                <a16:creationId xmlns:a16="http://schemas.microsoft.com/office/drawing/2014/main" xmlns="" id="{3AEDE24F-8BB5-48A7-8772-3DB28A55C085}"/>
              </a:ext>
            </a:extLst>
          </p:cNvPr>
          <p:cNvSpPr/>
          <p:nvPr/>
        </p:nvSpPr>
        <p:spPr>
          <a:xfrm>
            <a:off x="5622388" y="5625325"/>
            <a:ext cx="1097280" cy="6096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sp>
        <p:nvSpPr>
          <p:cNvPr id="32" name="Oval 31">
            <a:extLst>
              <a:ext uri="{FF2B5EF4-FFF2-40B4-BE49-F238E27FC236}">
                <a16:creationId xmlns:a16="http://schemas.microsoft.com/office/drawing/2014/main" xmlns="" id="{600F1DAB-C59C-431D-800C-E1E132D83382}"/>
              </a:ext>
            </a:extLst>
          </p:cNvPr>
          <p:cNvSpPr/>
          <p:nvPr/>
        </p:nvSpPr>
        <p:spPr>
          <a:xfrm>
            <a:off x="5622388" y="3109160"/>
            <a:ext cx="944880" cy="6096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p>
        </p:txBody>
      </p:sp>
      <p:pic>
        <p:nvPicPr>
          <p:cNvPr id="1026" name="Picture 2" descr="standing up&quot; có nghĩa là gì? - Câu hỏi về Tiếng Anh (Mỹ) | HiN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1533" y="2249353"/>
            <a:ext cx="1297185" cy="19976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256724" y="4247032"/>
            <a:ext cx="1143597" cy="564257"/>
          </a:xfrm>
          <a:prstGeom prst="rect">
            <a:avLst/>
          </a:prstGeom>
          <a:noFill/>
        </p:spPr>
        <p:txBody>
          <a:bodyPr wrap="square" lIns="91420" tIns="45718" rIns="91420" bIns="45718" rtlCol="0">
            <a:spAutoFit/>
          </a:bodyPr>
          <a:lstStyle/>
          <a:p>
            <a:pPr algn="ctr"/>
            <a:r>
              <a:rPr lang="en-US" sz="3100" b="1" dirty="0">
                <a:latin typeface="Times New Roman" pitchFamily="18" charset="0"/>
                <a:cs typeface="Times New Roman" pitchFamily="18" charset="0"/>
              </a:rPr>
              <a:t>/b/</a:t>
            </a:r>
          </a:p>
        </p:txBody>
      </p:sp>
      <p:pic>
        <p:nvPicPr>
          <p:cNvPr id="1028" name="Picture 4" descr="Sit dow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0032657" y="2303208"/>
            <a:ext cx="1367679" cy="19438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81521" y="4247032"/>
            <a:ext cx="1172307" cy="564257"/>
          </a:xfrm>
          <a:prstGeom prst="rect">
            <a:avLst/>
          </a:prstGeom>
          <a:noFill/>
        </p:spPr>
        <p:txBody>
          <a:bodyPr wrap="square" lIns="91420" tIns="45718" rIns="91420" bIns="45718" rtlCol="0">
            <a:spAutoFit/>
          </a:bodyPr>
          <a:lstStyle/>
          <a:p>
            <a:pPr algn="ctr"/>
            <a:r>
              <a:rPr lang="en-US" sz="3100" b="1" dirty="0">
                <a:latin typeface="Times New Roman" pitchFamily="18" charset="0"/>
                <a:cs typeface="Times New Roman" pitchFamily="18" charset="0"/>
              </a:rPr>
              <a:t>/p/</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7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75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heel(1)">
                                      <p:cBhvr>
                                        <p:cTn id="17" dur="75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1)">
                                      <p:cBhvr>
                                        <p:cTn id="2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6991" fill="hold"/>
                                        <p:tgtEl>
                                          <p:spTgt spid="28"/>
                                        </p:tgtEl>
                                      </p:cBhvr>
                                    </p:cmd>
                                  </p:childTnLst>
                                </p:cTn>
                              </p:par>
                            </p:childTnLst>
                          </p:cTn>
                        </p:par>
                      </p:childTnLst>
                    </p:cTn>
                  </p:par>
                </p:childTnLst>
              </p:cTn>
              <p:nextCondLst>
                <p:cond evt="onClick" delay="0">
                  <p:tgtEl>
                    <p:spTgt spid="28"/>
                  </p:tgtEl>
                </p:cond>
              </p:nextCondLst>
            </p:seq>
            <p:audio>
              <p:cMediaNode vol="20755">
                <p:cTn id="28" fill="hold" display="0">
                  <p:stCondLst>
                    <p:cond delay="indefinite"/>
                  </p:stCondLst>
                  <p:endCondLst>
                    <p:cond evt="onStopAudio" delay="0">
                      <p:tgtEl>
                        <p:sldTgt/>
                      </p:tgtEl>
                    </p:cond>
                  </p:endCondLst>
                </p:cTn>
                <p:tgtEl>
                  <p:spTgt spid="28"/>
                </p:tgtEl>
              </p:cMediaNode>
            </p:audio>
          </p:childTnLst>
        </p:cTn>
      </p:par>
    </p:tnLst>
    <p:bldLst>
      <p:bldP spid="29" grpId="0" animBg="1"/>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67859"/>
            <a:ext cx="10815315" cy="523220"/>
          </a:xfrm>
          <a:prstGeom prst="rect">
            <a:avLst/>
          </a:prstGeom>
          <a:noFill/>
          <a:effectLst/>
        </p:spPr>
        <p:txBody>
          <a:bodyPr wrap="square" lIns="91420" tIns="45718" rIns="91420" bIns="45718" rtlCol="0">
            <a:spAutoFit/>
          </a:bodyPr>
          <a:lstStyle/>
          <a:p>
            <a:r>
              <a:rPr lang="en-US" sz="2800" b="1" dirty="0"/>
              <a:t>Listen. Then </a:t>
            </a:r>
            <a:r>
              <a:rPr lang="en-US" sz="2800" b="1" dirty="0" err="1"/>
              <a:t>practise</a:t>
            </a:r>
            <a:r>
              <a:rPr lang="en-US" sz="2800" b="1" dirty="0"/>
              <a:t> the chant. Notice the rhyme.</a:t>
            </a:r>
          </a:p>
        </p:txBody>
      </p:sp>
      <p:sp>
        <p:nvSpPr>
          <p:cNvPr id="16" name="Rounded Rectangle 15"/>
          <p:cNvSpPr/>
          <p:nvPr/>
        </p:nvSpPr>
        <p:spPr>
          <a:xfrm>
            <a:off x="628995" y="1170946"/>
            <a:ext cx="502607" cy="502607"/>
          </a:xfrm>
          <a:prstGeom prst="roundRect">
            <a:avLst/>
          </a:prstGeom>
          <a:solidFill>
            <a:srgbClr val="F166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8" rIns="91420" bIns="45718" rtlCol="0" anchor="ctr"/>
          <a:lstStyle/>
          <a:p>
            <a:pPr algn="ctr"/>
            <a:endParaRPr lang="en-US">
              <a:solidFill>
                <a:srgbClr val="048DA4"/>
              </a:solidFill>
            </a:endParaRPr>
          </a:p>
        </p:txBody>
      </p:sp>
      <p:sp>
        <p:nvSpPr>
          <p:cNvPr id="17" name="TextBox 16"/>
          <p:cNvSpPr txBox="1"/>
          <p:nvPr/>
        </p:nvSpPr>
        <p:spPr>
          <a:xfrm>
            <a:off x="681769" y="1068306"/>
            <a:ext cx="397035" cy="707887"/>
          </a:xfrm>
          <a:prstGeom prst="rect">
            <a:avLst/>
          </a:prstGeom>
          <a:noFill/>
        </p:spPr>
        <p:txBody>
          <a:bodyPr wrap="square" lIns="91420" tIns="45718" rIns="91420" bIns="45718"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PRONUNCIATION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5" name="Bản sao của B1_18">
            <a:hlinkClick r:id="" action="ppaction://media"/>
            <a:extLst>
              <a:ext uri="{FF2B5EF4-FFF2-40B4-BE49-F238E27FC236}">
                <a16:creationId xmlns:a16="http://schemas.microsoft.com/office/drawing/2014/main" xmlns="" id="{FD9B06EC-12B6-48EE-BCFB-90097DE89F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75785" y="1214045"/>
            <a:ext cx="487363" cy="487363"/>
          </a:xfrm>
          <a:prstGeom prst="rect">
            <a:avLst/>
          </a:prstGeom>
        </p:spPr>
      </p:pic>
      <p:grpSp>
        <p:nvGrpSpPr>
          <p:cNvPr id="18" name="Group 17"/>
          <p:cNvGrpSpPr/>
          <p:nvPr/>
        </p:nvGrpSpPr>
        <p:grpSpPr>
          <a:xfrm>
            <a:off x="2329612" y="1549909"/>
            <a:ext cx="6529301" cy="5337207"/>
            <a:chOff x="3054017" y="1614123"/>
            <a:chExt cx="5677230" cy="4941752"/>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4017" y="1614123"/>
              <a:ext cx="5677230" cy="4941752"/>
            </a:xfrm>
            <a:prstGeom prst="rect">
              <a:avLst/>
            </a:prstGeom>
          </p:spPr>
        </p:pic>
        <p:sp>
          <p:nvSpPr>
            <p:cNvPr id="20" name="TextBox 19"/>
            <p:cNvSpPr txBox="1"/>
            <p:nvPr/>
          </p:nvSpPr>
          <p:spPr>
            <a:xfrm>
              <a:off x="3690075" y="1899211"/>
              <a:ext cx="4753220" cy="4422768"/>
            </a:xfrm>
            <a:prstGeom prst="rect">
              <a:avLst/>
            </a:prstGeom>
            <a:noFill/>
          </p:spPr>
          <p:txBody>
            <a:bodyPr wrap="square" rtlCol="0">
              <a:spAutoFit/>
            </a:bodyPr>
            <a:lstStyle/>
            <a:p>
              <a:pPr>
                <a:lnSpc>
                  <a:spcPct val="120000"/>
                </a:lnSpc>
              </a:pPr>
              <a:r>
                <a:rPr lang="en-US" sz="2800" dirty="0"/>
                <a:t>We’re having a picnic  </a:t>
              </a:r>
            </a:p>
            <a:p>
              <a:pPr>
                <a:lnSpc>
                  <a:spcPct val="120000"/>
                </a:lnSpc>
              </a:pPr>
              <a:r>
                <a:rPr lang="en-US" sz="2800" dirty="0"/>
                <a:t>We’re having a picnic</a:t>
              </a:r>
            </a:p>
            <a:p>
              <a:pPr>
                <a:lnSpc>
                  <a:spcPct val="120000"/>
                </a:lnSpc>
              </a:pPr>
              <a:r>
                <a:rPr lang="en-US" sz="2800" dirty="0"/>
                <a:t>Fun! Fun! Fun!</a:t>
              </a:r>
            </a:p>
            <a:p>
              <a:pPr>
                <a:lnSpc>
                  <a:spcPct val="120000"/>
                </a:lnSpc>
              </a:pPr>
              <a:r>
                <a:rPr lang="en-US" sz="2800" dirty="0"/>
                <a:t>We’re bringing some biscuits  </a:t>
              </a:r>
            </a:p>
            <a:p>
              <a:pPr>
                <a:lnSpc>
                  <a:spcPct val="120000"/>
                </a:lnSpc>
              </a:pPr>
              <a:r>
                <a:rPr lang="en-US" sz="2800" dirty="0"/>
                <a:t>We’re bringing some biscuits  </a:t>
              </a:r>
            </a:p>
            <a:p>
              <a:pPr>
                <a:lnSpc>
                  <a:spcPct val="120000"/>
                </a:lnSpc>
              </a:pPr>
              <a:r>
                <a:rPr lang="en-US" sz="2800" dirty="0"/>
                <a:t>Yum! Yum! Yum!</a:t>
              </a:r>
            </a:p>
            <a:p>
              <a:pPr>
                <a:lnSpc>
                  <a:spcPct val="120000"/>
                </a:lnSpc>
              </a:pPr>
              <a:r>
                <a:rPr lang="en-US" sz="2800" dirty="0"/>
                <a:t>We’re playing together  </a:t>
              </a:r>
            </a:p>
            <a:p>
              <a:pPr>
                <a:lnSpc>
                  <a:spcPct val="120000"/>
                </a:lnSpc>
              </a:pPr>
              <a:r>
                <a:rPr lang="en-US" sz="2800" dirty="0"/>
                <a:t>We’re playing together  </a:t>
              </a:r>
            </a:p>
            <a:p>
              <a:pPr>
                <a:lnSpc>
                  <a:spcPct val="120000"/>
                </a:lnSpc>
              </a:pPr>
              <a:r>
                <a:rPr lang="en-US" sz="2800" dirty="0"/>
                <a:t>Hurrah! Hurrah! Hurrah!</a:t>
              </a:r>
            </a:p>
          </p:txBody>
        </p:sp>
      </p:gr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17"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302673" y="1658892"/>
            <a:ext cx="4296833" cy="2489200"/>
          </a:xfrm>
          <a:prstGeom prst="ellipse">
            <a:avLst/>
          </a:prstGeom>
        </p:spPr>
        <p:style>
          <a:lnRef idx="1">
            <a:schemeClr val="accent5"/>
          </a:lnRef>
          <a:fillRef idx="2">
            <a:schemeClr val="accent5"/>
          </a:fillRef>
          <a:effectRef idx="1">
            <a:schemeClr val="accent5"/>
          </a:effectRef>
          <a:fontRef idx="minor">
            <a:schemeClr val="dk1"/>
          </a:fontRef>
        </p:style>
        <p:txBody>
          <a:bodyPr lIns="91316" tIns="45718" rIns="91316" bIns="45718" anchor="ctr"/>
          <a:lstStyle>
            <a:lvl1pPr defTabSz="684213">
              <a:defRPr>
                <a:solidFill>
                  <a:schemeClr val="tx1"/>
                </a:solidFill>
                <a:latin typeface="Calibri" pitchFamily="34" charset="0"/>
                <a:cs typeface="Arial" pitchFamily="34" charset="0"/>
              </a:defRPr>
            </a:lvl1pPr>
            <a:lvl2pPr defTabSz="684213">
              <a:defRPr>
                <a:solidFill>
                  <a:schemeClr val="tx1"/>
                </a:solidFill>
                <a:latin typeface="Calibri" pitchFamily="34" charset="0"/>
                <a:cs typeface="Arial" pitchFamily="34" charset="0"/>
              </a:defRPr>
            </a:lvl2pPr>
            <a:lvl3pPr defTabSz="684213">
              <a:defRPr>
                <a:solidFill>
                  <a:schemeClr val="tx1"/>
                </a:solidFill>
                <a:latin typeface="Calibri" pitchFamily="34" charset="0"/>
                <a:cs typeface="Arial" pitchFamily="34" charset="0"/>
              </a:defRPr>
            </a:lvl3pPr>
            <a:lvl4pPr defTabSz="684213">
              <a:defRPr>
                <a:solidFill>
                  <a:schemeClr val="tx1"/>
                </a:solidFill>
                <a:latin typeface="Calibri" pitchFamily="34" charset="0"/>
                <a:cs typeface="Arial" pitchFamily="34" charset="0"/>
              </a:defRPr>
            </a:lvl4pPr>
            <a:lvl5pPr defTabSz="684213">
              <a:defRPr>
                <a:solidFill>
                  <a:schemeClr val="tx1"/>
                </a:solidFill>
                <a:latin typeface="Calibri" pitchFamily="34" charset="0"/>
                <a:cs typeface="Arial" pitchFamily="34" charset="0"/>
              </a:defRPr>
            </a:lvl5pPr>
            <a:lvl6pPr marL="2273300" indent="4763" defTabSz="684213" eaLnBrk="0" fontAlgn="base" hangingPunct="0">
              <a:spcBef>
                <a:spcPct val="0"/>
              </a:spcBef>
              <a:spcAft>
                <a:spcPct val="0"/>
              </a:spcAft>
              <a:defRPr>
                <a:solidFill>
                  <a:schemeClr val="tx1"/>
                </a:solidFill>
                <a:latin typeface="Calibri" pitchFamily="34" charset="0"/>
                <a:cs typeface="Arial" pitchFamily="34" charset="0"/>
              </a:defRPr>
            </a:lvl6pPr>
            <a:lvl7pPr marL="2730500" indent="4763" defTabSz="684213" eaLnBrk="0" fontAlgn="base" hangingPunct="0">
              <a:spcBef>
                <a:spcPct val="0"/>
              </a:spcBef>
              <a:spcAft>
                <a:spcPct val="0"/>
              </a:spcAft>
              <a:defRPr>
                <a:solidFill>
                  <a:schemeClr val="tx1"/>
                </a:solidFill>
                <a:latin typeface="Calibri" pitchFamily="34" charset="0"/>
                <a:cs typeface="Arial" pitchFamily="34" charset="0"/>
              </a:defRPr>
            </a:lvl7pPr>
            <a:lvl8pPr marL="3187700" indent="4763" defTabSz="684213" eaLnBrk="0" fontAlgn="base" hangingPunct="0">
              <a:spcBef>
                <a:spcPct val="0"/>
              </a:spcBef>
              <a:spcAft>
                <a:spcPct val="0"/>
              </a:spcAft>
              <a:defRPr>
                <a:solidFill>
                  <a:schemeClr val="tx1"/>
                </a:solidFill>
                <a:latin typeface="Calibri" pitchFamily="34" charset="0"/>
                <a:cs typeface="Arial" pitchFamily="34" charset="0"/>
              </a:defRPr>
            </a:lvl8pPr>
            <a:lvl9pPr marL="3644900" indent="4763" defTabSz="684213"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endParaRPr lang="en-US" altLang="en-US" sz="2900">
              <a:solidFill>
                <a:srgbClr val="000000"/>
              </a:solidFill>
            </a:endParaRPr>
          </a:p>
        </p:txBody>
      </p:sp>
      <p:sp>
        <p:nvSpPr>
          <p:cNvPr id="5" name="TextBox 4"/>
          <p:cNvSpPr txBox="1"/>
          <p:nvPr/>
        </p:nvSpPr>
        <p:spPr>
          <a:xfrm>
            <a:off x="3302673" y="2274845"/>
            <a:ext cx="4415591" cy="984881"/>
          </a:xfrm>
          <a:prstGeom prst="rect">
            <a:avLst/>
          </a:prstGeom>
          <a:noFill/>
        </p:spPr>
        <p:txBody>
          <a:bodyPr lIns="91316" tIns="45718" rIns="91316" bIns="4571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2995">
              <a:defRPr/>
            </a:pPr>
            <a:r>
              <a:rPr lang="en-US" sz="2900" b="1" spc="51" dirty="0" smtClean="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What should you do to become a good student?</a:t>
            </a:r>
            <a:endParaRPr lang="en-US" sz="2900" b="1" spc="51"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Cloud Callout 5"/>
          <p:cNvSpPr/>
          <p:nvPr/>
        </p:nvSpPr>
        <p:spPr>
          <a:xfrm>
            <a:off x="7015306" y="120078"/>
            <a:ext cx="2984500" cy="2154767"/>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16" tIns="45718" rIns="91316" bIns="45718" anchor="ctr"/>
          <a:lstStyle>
            <a:lvl1pPr defTabSz="684213">
              <a:defRPr>
                <a:solidFill>
                  <a:schemeClr val="tx1"/>
                </a:solidFill>
                <a:latin typeface="Calibri" pitchFamily="34" charset="0"/>
                <a:cs typeface="Arial" pitchFamily="34" charset="0"/>
              </a:defRPr>
            </a:lvl1pPr>
            <a:lvl2pPr defTabSz="684213">
              <a:defRPr>
                <a:solidFill>
                  <a:schemeClr val="tx1"/>
                </a:solidFill>
                <a:latin typeface="Calibri" pitchFamily="34" charset="0"/>
                <a:cs typeface="Arial" pitchFamily="34" charset="0"/>
              </a:defRPr>
            </a:lvl2pPr>
            <a:lvl3pPr defTabSz="684213">
              <a:defRPr>
                <a:solidFill>
                  <a:schemeClr val="tx1"/>
                </a:solidFill>
                <a:latin typeface="Calibri" pitchFamily="34" charset="0"/>
                <a:cs typeface="Arial" pitchFamily="34" charset="0"/>
              </a:defRPr>
            </a:lvl3pPr>
            <a:lvl4pPr defTabSz="684213">
              <a:defRPr>
                <a:solidFill>
                  <a:schemeClr val="tx1"/>
                </a:solidFill>
                <a:latin typeface="Calibri" pitchFamily="34" charset="0"/>
                <a:cs typeface="Arial" pitchFamily="34" charset="0"/>
              </a:defRPr>
            </a:lvl4pPr>
            <a:lvl5pPr defTabSz="684213">
              <a:defRPr>
                <a:solidFill>
                  <a:schemeClr val="tx1"/>
                </a:solidFill>
                <a:latin typeface="Calibri" pitchFamily="34" charset="0"/>
                <a:cs typeface="Arial" pitchFamily="34" charset="0"/>
              </a:defRPr>
            </a:lvl5pPr>
            <a:lvl6pPr marL="2273300" indent="4763" defTabSz="684213" eaLnBrk="0" fontAlgn="base" hangingPunct="0">
              <a:spcBef>
                <a:spcPct val="0"/>
              </a:spcBef>
              <a:spcAft>
                <a:spcPct val="0"/>
              </a:spcAft>
              <a:defRPr>
                <a:solidFill>
                  <a:schemeClr val="tx1"/>
                </a:solidFill>
                <a:latin typeface="Calibri" pitchFamily="34" charset="0"/>
                <a:cs typeface="Arial" pitchFamily="34" charset="0"/>
              </a:defRPr>
            </a:lvl6pPr>
            <a:lvl7pPr marL="2730500" indent="4763" defTabSz="684213" eaLnBrk="0" fontAlgn="base" hangingPunct="0">
              <a:spcBef>
                <a:spcPct val="0"/>
              </a:spcBef>
              <a:spcAft>
                <a:spcPct val="0"/>
              </a:spcAft>
              <a:defRPr>
                <a:solidFill>
                  <a:schemeClr val="tx1"/>
                </a:solidFill>
                <a:latin typeface="Calibri" pitchFamily="34" charset="0"/>
                <a:cs typeface="Arial" pitchFamily="34" charset="0"/>
              </a:defRPr>
            </a:lvl7pPr>
            <a:lvl8pPr marL="3187700" indent="4763" defTabSz="684213" eaLnBrk="0" fontAlgn="base" hangingPunct="0">
              <a:spcBef>
                <a:spcPct val="0"/>
              </a:spcBef>
              <a:spcAft>
                <a:spcPct val="0"/>
              </a:spcAft>
              <a:defRPr>
                <a:solidFill>
                  <a:schemeClr val="tx1"/>
                </a:solidFill>
                <a:latin typeface="Calibri" pitchFamily="34" charset="0"/>
                <a:cs typeface="Arial" pitchFamily="34" charset="0"/>
              </a:defRPr>
            </a:lvl8pPr>
            <a:lvl9pPr marL="3644900" indent="4763" defTabSz="684213"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endParaRPr lang="en-US" altLang="en-US" sz="2900">
              <a:solidFill>
                <a:srgbClr val="FFFFFF"/>
              </a:solidFill>
            </a:endParaRPr>
          </a:p>
        </p:txBody>
      </p:sp>
      <p:sp>
        <p:nvSpPr>
          <p:cNvPr id="8" name="TextBox 7"/>
          <p:cNvSpPr txBox="1">
            <a:spLocks noChangeArrowheads="1"/>
          </p:cNvSpPr>
          <p:nvPr/>
        </p:nvSpPr>
        <p:spPr bwMode="auto">
          <a:xfrm>
            <a:off x="7243906" y="660087"/>
            <a:ext cx="2755900" cy="98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718" rIns="91316" bIns="45718">
            <a:spAutoFit/>
          </a:bodyPr>
          <a:lstStyle>
            <a:lvl1pPr defTabSz="684213">
              <a:lnSpc>
                <a:spcPct val="90000"/>
              </a:lnSpc>
              <a:spcBef>
                <a:spcPts val="750"/>
              </a:spcBef>
              <a:buFont typeface="Arial" pitchFamily="34" charset="0"/>
              <a:buChar char="•"/>
              <a:defRPr sz="2100">
                <a:solidFill>
                  <a:schemeClr val="tx1"/>
                </a:solidFill>
                <a:latin typeface="Calibri" pitchFamily="34" charset="0"/>
              </a:defRPr>
            </a:lvl1pPr>
            <a:lvl2pPr marL="742950" indent="-285750" defTabSz="684213">
              <a:lnSpc>
                <a:spcPct val="90000"/>
              </a:lnSpc>
              <a:spcBef>
                <a:spcPts val="375"/>
              </a:spcBef>
              <a:buFont typeface="Arial" pitchFamily="34" charset="0"/>
              <a:buChar char="•"/>
              <a:defRPr>
                <a:solidFill>
                  <a:schemeClr val="tx1"/>
                </a:solidFill>
                <a:latin typeface="Calibri" pitchFamily="34" charset="0"/>
              </a:defRPr>
            </a:lvl2pPr>
            <a:lvl3pPr marL="1143000" indent="-228600" defTabSz="684213">
              <a:lnSpc>
                <a:spcPct val="90000"/>
              </a:lnSpc>
              <a:spcBef>
                <a:spcPts val="375"/>
              </a:spcBef>
              <a:buFont typeface="Arial" pitchFamily="34" charset="0"/>
              <a:buChar char="•"/>
              <a:defRPr sz="1500">
                <a:solidFill>
                  <a:schemeClr val="tx1"/>
                </a:solidFill>
                <a:latin typeface="Calibri" pitchFamily="34" charset="0"/>
              </a:defRPr>
            </a:lvl3pPr>
            <a:lvl4pPr marL="1600200" indent="-228600" defTabSz="684213">
              <a:lnSpc>
                <a:spcPct val="90000"/>
              </a:lnSpc>
              <a:spcBef>
                <a:spcPts val="375"/>
              </a:spcBef>
              <a:buFont typeface="Arial" pitchFamily="34" charset="0"/>
              <a:buChar char="•"/>
              <a:defRPr sz="1400">
                <a:solidFill>
                  <a:schemeClr val="tx1"/>
                </a:solidFill>
                <a:latin typeface="Calibri" pitchFamily="34" charset="0"/>
              </a:defRPr>
            </a:lvl4pPr>
            <a:lvl5pPr marL="2057400" indent="-228600" defTabSz="684213">
              <a:lnSpc>
                <a:spcPct val="90000"/>
              </a:lnSpc>
              <a:spcBef>
                <a:spcPts val="375"/>
              </a:spcBef>
              <a:buFont typeface="Arial" pitchFamily="34" charset="0"/>
              <a:buChar char="•"/>
              <a:defRPr sz="14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9pPr>
          </a:lstStyle>
          <a:p>
            <a:pPr algn="ctr" fontAlgn="base">
              <a:lnSpc>
                <a:spcPct val="100000"/>
              </a:lnSpc>
              <a:spcBef>
                <a:spcPct val="0"/>
              </a:spcBef>
              <a:spcAft>
                <a:spcPct val="0"/>
              </a:spcAft>
              <a:buFontTx/>
              <a:buNone/>
            </a:pPr>
            <a:r>
              <a:rPr lang="en-US" altLang="en-US" sz="2900" dirty="0" smtClean="0">
                <a:solidFill>
                  <a:srgbClr val="000000"/>
                </a:solidFill>
                <a:latin typeface="Times New Roman" pitchFamily="18" charset="0"/>
                <a:cs typeface="Times New Roman" pitchFamily="18" charset="0"/>
              </a:rPr>
              <a:t>Take part in school activities </a:t>
            </a:r>
          </a:p>
        </p:txBody>
      </p:sp>
      <p:sp>
        <p:nvSpPr>
          <p:cNvPr id="17" name="Cloud Callout 16"/>
          <p:cNvSpPr/>
          <p:nvPr/>
        </p:nvSpPr>
        <p:spPr>
          <a:xfrm rot="17589853">
            <a:off x="199639" y="274594"/>
            <a:ext cx="3272367" cy="297180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16" tIns="45718" rIns="91316" bIns="45718" anchor="ctr"/>
          <a:lstStyle>
            <a:lvl1pPr defTabSz="684213">
              <a:defRPr>
                <a:solidFill>
                  <a:schemeClr val="tx1"/>
                </a:solidFill>
                <a:latin typeface="Calibri" pitchFamily="34" charset="0"/>
                <a:cs typeface="Arial" pitchFamily="34" charset="0"/>
              </a:defRPr>
            </a:lvl1pPr>
            <a:lvl2pPr defTabSz="684213">
              <a:defRPr>
                <a:solidFill>
                  <a:schemeClr val="tx1"/>
                </a:solidFill>
                <a:latin typeface="Calibri" pitchFamily="34" charset="0"/>
                <a:cs typeface="Arial" pitchFamily="34" charset="0"/>
              </a:defRPr>
            </a:lvl2pPr>
            <a:lvl3pPr defTabSz="684213">
              <a:defRPr>
                <a:solidFill>
                  <a:schemeClr val="tx1"/>
                </a:solidFill>
                <a:latin typeface="Calibri" pitchFamily="34" charset="0"/>
                <a:cs typeface="Arial" pitchFamily="34" charset="0"/>
              </a:defRPr>
            </a:lvl3pPr>
            <a:lvl4pPr defTabSz="684213">
              <a:defRPr>
                <a:solidFill>
                  <a:schemeClr val="tx1"/>
                </a:solidFill>
                <a:latin typeface="Calibri" pitchFamily="34" charset="0"/>
                <a:cs typeface="Arial" pitchFamily="34" charset="0"/>
              </a:defRPr>
            </a:lvl4pPr>
            <a:lvl5pPr defTabSz="684213">
              <a:defRPr>
                <a:solidFill>
                  <a:schemeClr val="tx1"/>
                </a:solidFill>
                <a:latin typeface="Calibri" pitchFamily="34" charset="0"/>
                <a:cs typeface="Arial" pitchFamily="34" charset="0"/>
              </a:defRPr>
            </a:lvl5pPr>
            <a:lvl6pPr marL="2273300" indent="4763" defTabSz="684213" eaLnBrk="0" fontAlgn="base" hangingPunct="0">
              <a:spcBef>
                <a:spcPct val="0"/>
              </a:spcBef>
              <a:spcAft>
                <a:spcPct val="0"/>
              </a:spcAft>
              <a:defRPr>
                <a:solidFill>
                  <a:schemeClr val="tx1"/>
                </a:solidFill>
                <a:latin typeface="Calibri" pitchFamily="34" charset="0"/>
                <a:cs typeface="Arial" pitchFamily="34" charset="0"/>
              </a:defRPr>
            </a:lvl6pPr>
            <a:lvl7pPr marL="2730500" indent="4763" defTabSz="684213" eaLnBrk="0" fontAlgn="base" hangingPunct="0">
              <a:spcBef>
                <a:spcPct val="0"/>
              </a:spcBef>
              <a:spcAft>
                <a:spcPct val="0"/>
              </a:spcAft>
              <a:defRPr>
                <a:solidFill>
                  <a:schemeClr val="tx1"/>
                </a:solidFill>
                <a:latin typeface="Calibri" pitchFamily="34" charset="0"/>
                <a:cs typeface="Arial" pitchFamily="34" charset="0"/>
              </a:defRPr>
            </a:lvl7pPr>
            <a:lvl8pPr marL="3187700" indent="4763" defTabSz="684213" eaLnBrk="0" fontAlgn="base" hangingPunct="0">
              <a:spcBef>
                <a:spcPct val="0"/>
              </a:spcBef>
              <a:spcAft>
                <a:spcPct val="0"/>
              </a:spcAft>
              <a:defRPr>
                <a:solidFill>
                  <a:schemeClr val="tx1"/>
                </a:solidFill>
                <a:latin typeface="Calibri" pitchFamily="34" charset="0"/>
                <a:cs typeface="Arial" pitchFamily="34" charset="0"/>
              </a:defRPr>
            </a:lvl8pPr>
            <a:lvl9pPr marL="3644900" indent="4763" defTabSz="684213"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endParaRPr lang="en-US" altLang="en-US" sz="2900">
              <a:solidFill>
                <a:srgbClr val="FFFFFF"/>
              </a:solidFill>
            </a:endParaRPr>
          </a:p>
        </p:txBody>
      </p:sp>
      <p:sp>
        <p:nvSpPr>
          <p:cNvPr id="18" name="TextBox 17"/>
          <p:cNvSpPr txBox="1">
            <a:spLocks noChangeArrowheads="1"/>
          </p:cNvSpPr>
          <p:nvPr/>
        </p:nvSpPr>
        <p:spPr bwMode="auto">
          <a:xfrm>
            <a:off x="728806" y="1152527"/>
            <a:ext cx="2214033" cy="98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718" rIns="91316" bIns="45718">
            <a:spAutoFit/>
          </a:bodyPr>
          <a:lstStyle>
            <a:lvl1pPr defTabSz="684213">
              <a:lnSpc>
                <a:spcPct val="90000"/>
              </a:lnSpc>
              <a:spcBef>
                <a:spcPts val="750"/>
              </a:spcBef>
              <a:buFont typeface="Arial" pitchFamily="34" charset="0"/>
              <a:buChar char="•"/>
              <a:defRPr sz="2100">
                <a:solidFill>
                  <a:schemeClr val="tx1"/>
                </a:solidFill>
                <a:latin typeface="Calibri" pitchFamily="34" charset="0"/>
              </a:defRPr>
            </a:lvl1pPr>
            <a:lvl2pPr marL="742950" indent="-285750" defTabSz="684213">
              <a:lnSpc>
                <a:spcPct val="90000"/>
              </a:lnSpc>
              <a:spcBef>
                <a:spcPts val="375"/>
              </a:spcBef>
              <a:buFont typeface="Arial" pitchFamily="34" charset="0"/>
              <a:buChar char="•"/>
              <a:defRPr>
                <a:solidFill>
                  <a:schemeClr val="tx1"/>
                </a:solidFill>
                <a:latin typeface="Calibri" pitchFamily="34" charset="0"/>
              </a:defRPr>
            </a:lvl2pPr>
            <a:lvl3pPr marL="1143000" indent="-228600" defTabSz="684213">
              <a:lnSpc>
                <a:spcPct val="90000"/>
              </a:lnSpc>
              <a:spcBef>
                <a:spcPts val="375"/>
              </a:spcBef>
              <a:buFont typeface="Arial" pitchFamily="34" charset="0"/>
              <a:buChar char="•"/>
              <a:defRPr sz="1500">
                <a:solidFill>
                  <a:schemeClr val="tx1"/>
                </a:solidFill>
                <a:latin typeface="Calibri" pitchFamily="34" charset="0"/>
              </a:defRPr>
            </a:lvl3pPr>
            <a:lvl4pPr marL="1600200" indent="-228600" defTabSz="684213">
              <a:lnSpc>
                <a:spcPct val="90000"/>
              </a:lnSpc>
              <a:spcBef>
                <a:spcPts val="375"/>
              </a:spcBef>
              <a:buFont typeface="Arial" pitchFamily="34" charset="0"/>
              <a:buChar char="•"/>
              <a:defRPr sz="1400">
                <a:solidFill>
                  <a:schemeClr val="tx1"/>
                </a:solidFill>
                <a:latin typeface="Calibri" pitchFamily="34" charset="0"/>
              </a:defRPr>
            </a:lvl4pPr>
            <a:lvl5pPr marL="2057400" indent="-228600" defTabSz="684213">
              <a:lnSpc>
                <a:spcPct val="90000"/>
              </a:lnSpc>
              <a:spcBef>
                <a:spcPts val="375"/>
              </a:spcBef>
              <a:buFont typeface="Arial" pitchFamily="34" charset="0"/>
              <a:buChar char="•"/>
              <a:defRPr sz="14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9pPr>
          </a:lstStyle>
          <a:p>
            <a:pPr fontAlgn="base">
              <a:lnSpc>
                <a:spcPct val="100000"/>
              </a:lnSpc>
              <a:spcBef>
                <a:spcPct val="0"/>
              </a:spcBef>
              <a:spcAft>
                <a:spcPct val="0"/>
              </a:spcAft>
              <a:buFontTx/>
              <a:buNone/>
            </a:pPr>
            <a:r>
              <a:rPr lang="en-US" altLang="en-US" sz="2900" dirty="0" smtClean="0">
                <a:solidFill>
                  <a:srgbClr val="000000"/>
                </a:solidFill>
                <a:latin typeface="Times New Roman" pitchFamily="18" charset="0"/>
                <a:cs typeface="Times New Roman" pitchFamily="18" charset="0"/>
              </a:rPr>
              <a:t>Help our friends</a:t>
            </a:r>
            <a:endParaRPr lang="en-US" altLang="en-US" sz="2900" dirty="0">
              <a:solidFill>
                <a:srgbClr val="000000"/>
              </a:solidFill>
              <a:latin typeface="Times New Roman" pitchFamily="18" charset="0"/>
              <a:cs typeface="Times New Roman" pitchFamily="18" charset="0"/>
            </a:endParaRPr>
          </a:p>
        </p:txBody>
      </p:sp>
      <p:sp>
        <p:nvSpPr>
          <p:cNvPr id="19" name="Cloud Callout 18"/>
          <p:cNvSpPr/>
          <p:nvPr/>
        </p:nvSpPr>
        <p:spPr>
          <a:xfrm rot="7130277">
            <a:off x="7016364" y="3467584"/>
            <a:ext cx="3244851" cy="327660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16" tIns="45718" rIns="91316" bIns="45718" anchor="ctr"/>
          <a:lstStyle>
            <a:lvl1pPr defTabSz="684213">
              <a:defRPr>
                <a:solidFill>
                  <a:schemeClr val="tx1"/>
                </a:solidFill>
                <a:latin typeface="Calibri" pitchFamily="34" charset="0"/>
                <a:cs typeface="Arial" pitchFamily="34" charset="0"/>
              </a:defRPr>
            </a:lvl1pPr>
            <a:lvl2pPr defTabSz="684213">
              <a:defRPr>
                <a:solidFill>
                  <a:schemeClr val="tx1"/>
                </a:solidFill>
                <a:latin typeface="Calibri" pitchFamily="34" charset="0"/>
                <a:cs typeface="Arial" pitchFamily="34" charset="0"/>
              </a:defRPr>
            </a:lvl2pPr>
            <a:lvl3pPr defTabSz="684213">
              <a:defRPr>
                <a:solidFill>
                  <a:schemeClr val="tx1"/>
                </a:solidFill>
                <a:latin typeface="Calibri" pitchFamily="34" charset="0"/>
                <a:cs typeface="Arial" pitchFamily="34" charset="0"/>
              </a:defRPr>
            </a:lvl3pPr>
            <a:lvl4pPr defTabSz="684213">
              <a:defRPr>
                <a:solidFill>
                  <a:schemeClr val="tx1"/>
                </a:solidFill>
                <a:latin typeface="Calibri" pitchFamily="34" charset="0"/>
                <a:cs typeface="Arial" pitchFamily="34" charset="0"/>
              </a:defRPr>
            </a:lvl4pPr>
            <a:lvl5pPr defTabSz="684213">
              <a:defRPr>
                <a:solidFill>
                  <a:schemeClr val="tx1"/>
                </a:solidFill>
                <a:latin typeface="Calibri" pitchFamily="34" charset="0"/>
                <a:cs typeface="Arial" pitchFamily="34" charset="0"/>
              </a:defRPr>
            </a:lvl5pPr>
            <a:lvl6pPr marL="2273300" indent="4763" defTabSz="684213" eaLnBrk="0" fontAlgn="base" hangingPunct="0">
              <a:spcBef>
                <a:spcPct val="0"/>
              </a:spcBef>
              <a:spcAft>
                <a:spcPct val="0"/>
              </a:spcAft>
              <a:defRPr>
                <a:solidFill>
                  <a:schemeClr val="tx1"/>
                </a:solidFill>
                <a:latin typeface="Calibri" pitchFamily="34" charset="0"/>
                <a:cs typeface="Arial" pitchFamily="34" charset="0"/>
              </a:defRPr>
            </a:lvl6pPr>
            <a:lvl7pPr marL="2730500" indent="4763" defTabSz="684213" eaLnBrk="0" fontAlgn="base" hangingPunct="0">
              <a:spcBef>
                <a:spcPct val="0"/>
              </a:spcBef>
              <a:spcAft>
                <a:spcPct val="0"/>
              </a:spcAft>
              <a:defRPr>
                <a:solidFill>
                  <a:schemeClr val="tx1"/>
                </a:solidFill>
                <a:latin typeface="Calibri" pitchFamily="34" charset="0"/>
                <a:cs typeface="Arial" pitchFamily="34" charset="0"/>
              </a:defRPr>
            </a:lvl7pPr>
            <a:lvl8pPr marL="3187700" indent="4763" defTabSz="684213" eaLnBrk="0" fontAlgn="base" hangingPunct="0">
              <a:spcBef>
                <a:spcPct val="0"/>
              </a:spcBef>
              <a:spcAft>
                <a:spcPct val="0"/>
              </a:spcAft>
              <a:defRPr>
                <a:solidFill>
                  <a:schemeClr val="tx1"/>
                </a:solidFill>
                <a:latin typeface="Calibri" pitchFamily="34" charset="0"/>
                <a:cs typeface="Arial" pitchFamily="34" charset="0"/>
              </a:defRPr>
            </a:lvl8pPr>
            <a:lvl9pPr marL="3644900" indent="4763" defTabSz="684213"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endParaRPr lang="en-US" altLang="en-US" sz="2900">
              <a:solidFill>
                <a:srgbClr val="FFFFFF"/>
              </a:solidFill>
            </a:endParaRPr>
          </a:p>
        </p:txBody>
      </p:sp>
      <p:sp>
        <p:nvSpPr>
          <p:cNvPr id="20" name="Cloud Callout 19"/>
          <p:cNvSpPr/>
          <p:nvPr/>
        </p:nvSpPr>
        <p:spPr>
          <a:xfrm rot="11382692">
            <a:off x="799314" y="4077840"/>
            <a:ext cx="3738033" cy="264160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16" tIns="45718" rIns="91316" bIns="45718" anchor="ctr"/>
          <a:lstStyle>
            <a:lvl1pPr defTabSz="684213">
              <a:defRPr>
                <a:solidFill>
                  <a:schemeClr val="tx1"/>
                </a:solidFill>
                <a:latin typeface="Calibri" pitchFamily="34" charset="0"/>
                <a:cs typeface="Arial" pitchFamily="34" charset="0"/>
              </a:defRPr>
            </a:lvl1pPr>
            <a:lvl2pPr defTabSz="684213">
              <a:defRPr>
                <a:solidFill>
                  <a:schemeClr val="tx1"/>
                </a:solidFill>
                <a:latin typeface="Calibri" pitchFamily="34" charset="0"/>
                <a:cs typeface="Arial" pitchFamily="34" charset="0"/>
              </a:defRPr>
            </a:lvl2pPr>
            <a:lvl3pPr defTabSz="684213">
              <a:defRPr>
                <a:solidFill>
                  <a:schemeClr val="tx1"/>
                </a:solidFill>
                <a:latin typeface="Calibri" pitchFamily="34" charset="0"/>
                <a:cs typeface="Arial" pitchFamily="34" charset="0"/>
              </a:defRPr>
            </a:lvl3pPr>
            <a:lvl4pPr defTabSz="684213">
              <a:defRPr>
                <a:solidFill>
                  <a:schemeClr val="tx1"/>
                </a:solidFill>
                <a:latin typeface="Calibri" pitchFamily="34" charset="0"/>
                <a:cs typeface="Arial" pitchFamily="34" charset="0"/>
              </a:defRPr>
            </a:lvl4pPr>
            <a:lvl5pPr defTabSz="684213">
              <a:defRPr>
                <a:solidFill>
                  <a:schemeClr val="tx1"/>
                </a:solidFill>
                <a:latin typeface="Calibri" pitchFamily="34" charset="0"/>
                <a:cs typeface="Arial" pitchFamily="34" charset="0"/>
              </a:defRPr>
            </a:lvl5pPr>
            <a:lvl6pPr marL="2273300" indent="4763" defTabSz="684213" eaLnBrk="0" fontAlgn="base" hangingPunct="0">
              <a:spcBef>
                <a:spcPct val="0"/>
              </a:spcBef>
              <a:spcAft>
                <a:spcPct val="0"/>
              </a:spcAft>
              <a:defRPr>
                <a:solidFill>
                  <a:schemeClr val="tx1"/>
                </a:solidFill>
                <a:latin typeface="Calibri" pitchFamily="34" charset="0"/>
                <a:cs typeface="Arial" pitchFamily="34" charset="0"/>
              </a:defRPr>
            </a:lvl6pPr>
            <a:lvl7pPr marL="2730500" indent="4763" defTabSz="684213" eaLnBrk="0" fontAlgn="base" hangingPunct="0">
              <a:spcBef>
                <a:spcPct val="0"/>
              </a:spcBef>
              <a:spcAft>
                <a:spcPct val="0"/>
              </a:spcAft>
              <a:defRPr>
                <a:solidFill>
                  <a:schemeClr val="tx1"/>
                </a:solidFill>
                <a:latin typeface="Calibri" pitchFamily="34" charset="0"/>
                <a:cs typeface="Arial" pitchFamily="34" charset="0"/>
              </a:defRPr>
            </a:lvl7pPr>
            <a:lvl8pPr marL="3187700" indent="4763" defTabSz="684213" eaLnBrk="0" fontAlgn="base" hangingPunct="0">
              <a:spcBef>
                <a:spcPct val="0"/>
              </a:spcBef>
              <a:spcAft>
                <a:spcPct val="0"/>
              </a:spcAft>
              <a:defRPr>
                <a:solidFill>
                  <a:schemeClr val="tx1"/>
                </a:solidFill>
                <a:latin typeface="Calibri" pitchFamily="34" charset="0"/>
                <a:cs typeface="Arial" pitchFamily="34" charset="0"/>
              </a:defRPr>
            </a:lvl8pPr>
            <a:lvl9pPr marL="3644900" indent="4763" defTabSz="684213"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endParaRPr lang="en-US" altLang="en-US" sz="2900">
              <a:solidFill>
                <a:srgbClr val="FFFFFF"/>
              </a:solidFill>
            </a:endParaRPr>
          </a:p>
        </p:txBody>
      </p:sp>
      <p:sp>
        <p:nvSpPr>
          <p:cNvPr id="21" name="TextBox 20"/>
          <p:cNvSpPr txBox="1">
            <a:spLocks noChangeArrowheads="1"/>
          </p:cNvSpPr>
          <p:nvPr/>
        </p:nvSpPr>
        <p:spPr bwMode="auto">
          <a:xfrm>
            <a:off x="881094" y="5154136"/>
            <a:ext cx="3574471" cy="5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6" tIns="45718" rIns="91316" bIns="45718">
            <a:spAutoFit/>
          </a:bodyPr>
          <a:lstStyle>
            <a:lvl1pPr defTabSz="684213">
              <a:lnSpc>
                <a:spcPct val="90000"/>
              </a:lnSpc>
              <a:spcBef>
                <a:spcPts val="750"/>
              </a:spcBef>
              <a:buFont typeface="Arial" pitchFamily="34" charset="0"/>
              <a:buChar char="•"/>
              <a:defRPr sz="2100">
                <a:solidFill>
                  <a:schemeClr val="tx1"/>
                </a:solidFill>
                <a:latin typeface="Calibri" pitchFamily="34" charset="0"/>
              </a:defRPr>
            </a:lvl1pPr>
            <a:lvl2pPr marL="742950" indent="-285750" defTabSz="684213">
              <a:lnSpc>
                <a:spcPct val="90000"/>
              </a:lnSpc>
              <a:spcBef>
                <a:spcPts val="375"/>
              </a:spcBef>
              <a:buFont typeface="Arial" pitchFamily="34" charset="0"/>
              <a:buChar char="•"/>
              <a:defRPr>
                <a:solidFill>
                  <a:schemeClr val="tx1"/>
                </a:solidFill>
                <a:latin typeface="Calibri" pitchFamily="34" charset="0"/>
              </a:defRPr>
            </a:lvl2pPr>
            <a:lvl3pPr marL="1143000" indent="-228600" defTabSz="684213">
              <a:lnSpc>
                <a:spcPct val="90000"/>
              </a:lnSpc>
              <a:spcBef>
                <a:spcPts val="375"/>
              </a:spcBef>
              <a:buFont typeface="Arial" pitchFamily="34" charset="0"/>
              <a:buChar char="•"/>
              <a:defRPr sz="1500">
                <a:solidFill>
                  <a:schemeClr val="tx1"/>
                </a:solidFill>
                <a:latin typeface="Calibri" pitchFamily="34" charset="0"/>
              </a:defRPr>
            </a:lvl3pPr>
            <a:lvl4pPr marL="1600200" indent="-228600" defTabSz="684213">
              <a:lnSpc>
                <a:spcPct val="90000"/>
              </a:lnSpc>
              <a:spcBef>
                <a:spcPts val="375"/>
              </a:spcBef>
              <a:buFont typeface="Arial" pitchFamily="34" charset="0"/>
              <a:buChar char="•"/>
              <a:defRPr sz="1400">
                <a:solidFill>
                  <a:schemeClr val="tx1"/>
                </a:solidFill>
                <a:latin typeface="Calibri" pitchFamily="34" charset="0"/>
              </a:defRPr>
            </a:lvl4pPr>
            <a:lvl5pPr marL="2057400" indent="-228600" defTabSz="684213">
              <a:lnSpc>
                <a:spcPct val="90000"/>
              </a:lnSpc>
              <a:spcBef>
                <a:spcPts val="375"/>
              </a:spcBef>
              <a:buFont typeface="Arial" pitchFamily="34" charset="0"/>
              <a:buChar char="•"/>
              <a:defRPr sz="14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9pPr>
          </a:lstStyle>
          <a:p>
            <a:pPr algn="ctr" fontAlgn="base">
              <a:lnSpc>
                <a:spcPct val="100000"/>
              </a:lnSpc>
              <a:spcBef>
                <a:spcPct val="0"/>
              </a:spcBef>
              <a:spcAft>
                <a:spcPct val="0"/>
              </a:spcAft>
              <a:buFontTx/>
              <a:buNone/>
            </a:pPr>
            <a:r>
              <a:rPr lang="en-US" altLang="en-US" sz="2900" dirty="0" smtClean="0">
                <a:solidFill>
                  <a:srgbClr val="000000"/>
                </a:solidFill>
                <a:latin typeface="Times New Roman" pitchFamily="18" charset="0"/>
                <a:cs typeface="Times New Roman" pitchFamily="18" charset="0"/>
              </a:rPr>
              <a:t>Obey the school’s rule </a:t>
            </a:r>
            <a:endParaRPr lang="en-US" altLang="en-US" sz="2900" dirty="0">
              <a:solidFill>
                <a:srgbClr val="000000"/>
              </a:solidFill>
              <a:latin typeface="Times New Roman" pitchFamily="18" charset="0"/>
              <a:cs typeface="Times New Roman" pitchFamily="18" charset="0"/>
            </a:endParaRPr>
          </a:p>
        </p:txBody>
      </p:sp>
      <p:sp>
        <p:nvSpPr>
          <p:cNvPr id="22" name="TextBox 21"/>
          <p:cNvSpPr txBox="1">
            <a:spLocks noChangeArrowheads="1"/>
          </p:cNvSpPr>
          <p:nvPr/>
        </p:nvSpPr>
        <p:spPr bwMode="auto">
          <a:xfrm>
            <a:off x="7496961" y="4218781"/>
            <a:ext cx="2804583" cy="143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6" tIns="45718" rIns="91316" bIns="45718">
            <a:spAutoFit/>
          </a:bodyPr>
          <a:lstStyle>
            <a:lvl1pPr defTabSz="684213">
              <a:lnSpc>
                <a:spcPct val="90000"/>
              </a:lnSpc>
              <a:spcBef>
                <a:spcPts val="750"/>
              </a:spcBef>
              <a:buFont typeface="Arial" pitchFamily="34" charset="0"/>
              <a:buChar char="•"/>
              <a:defRPr sz="2100">
                <a:solidFill>
                  <a:schemeClr val="tx1"/>
                </a:solidFill>
                <a:latin typeface="Calibri" pitchFamily="34" charset="0"/>
              </a:defRPr>
            </a:lvl1pPr>
            <a:lvl2pPr marL="742950" indent="-285750" defTabSz="684213">
              <a:lnSpc>
                <a:spcPct val="90000"/>
              </a:lnSpc>
              <a:spcBef>
                <a:spcPts val="375"/>
              </a:spcBef>
              <a:buFont typeface="Arial" pitchFamily="34" charset="0"/>
              <a:buChar char="•"/>
              <a:defRPr>
                <a:solidFill>
                  <a:schemeClr val="tx1"/>
                </a:solidFill>
                <a:latin typeface="Calibri" pitchFamily="34" charset="0"/>
              </a:defRPr>
            </a:lvl2pPr>
            <a:lvl3pPr marL="1143000" indent="-228600" defTabSz="684213">
              <a:lnSpc>
                <a:spcPct val="90000"/>
              </a:lnSpc>
              <a:spcBef>
                <a:spcPts val="375"/>
              </a:spcBef>
              <a:buFont typeface="Arial" pitchFamily="34" charset="0"/>
              <a:buChar char="•"/>
              <a:defRPr sz="1500">
                <a:solidFill>
                  <a:schemeClr val="tx1"/>
                </a:solidFill>
                <a:latin typeface="Calibri" pitchFamily="34" charset="0"/>
              </a:defRPr>
            </a:lvl3pPr>
            <a:lvl4pPr marL="1600200" indent="-228600" defTabSz="684213">
              <a:lnSpc>
                <a:spcPct val="90000"/>
              </a:lnSpc>
              <a:spcBef>
                <a:spcPts val="375"/>
              </a:spcBef>
              <a:buFont typeface="Arial" pitchFamily="34" charset="0"/>
              <a:buChar char="•"/>
              <a:defRPr sz="1400">
                <a:solidFill>
                  <a:schemeClr val="tx1"/>
                </a:solidFill>
                <a:latin typeface="Calibri" pitchFamily="34" charset="0"/>
              </a:defRPr>
            </a:lvl4pPr>
            <a:lvl5pPr marL="2057400" indent="-228600" defTabSz="684213">
              <a:lnSpc>
                <a:spcPct val="90000"/>
              </a:lnSpc>
              <a:spcBef>
                <a:spcPts val="375"/>
              </a:spcBef>
              <a:buFont typeface="Arial" pitchFamily="34" charset="0"/>
              <a:buChar char="•"/>
              <a:defRPr sz="1400">
                <a:solidFill>
                  <a:schemeClr val="tx1"/>
                </a:solidFill>
                <a:latin typeface="Calibri" pitchFamily="34" charset="0"/>
              </a:defRPr>
            </a:lvl5pPr>
            <a:lvl6pPr marL="25146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6pPr>
            <a:lvl7pPr marL="29718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7pPr>
            <a:lvl8pPr marL="34290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8pPr>
            <a:lvl9pPr marL="3886200" indent="-228600" defTabSz="684213" eaLnBrk="0" fontAlgn="base" hangingPunct="0">
              <a:lnSpc>
                <a:spcPct val="90000"/>
              </a:lnSpc>
              <a:spcBef>
                <a:spcPts val="375"/>
              </a:spcBef>
              <a:spcAft>
                <a:spcPct val="0"/>
              </a:spcAft>
              <a:buFont typeface="Arial" pitchFamily="34" charset="0"/>
              <a:buChar char="•"/>
              <a:defRPr sz="1400">
                <a:solidFill>
                  <a:schemeClr val="tx1"/>
                </a:solidFill>
                <a:latin typeface="Calibri" pitchFamily="34" charset="0"/>
              </a:defRPr>
            </a:lvl9pPr>
          </a:lstStyle>
          <a:p>
            <a:pPr fontAlgn="base">
              <a:lnSpc>
                <a:spcPct val="100000"/>
              </a:lnSpc>
              <a:spcBef>
                <a:spcPct val="0"/>
              </a:spcBef>
              <a:spcAft>
                <a:spcPct val="0"/>
              </a:spcAft>
              <a:buFontTx/>
              <a:buNone/>
            </a:pPr>
            <a:r>
              <a:rPr lang="en-US" altLang="en-US" sz="2900" dirty="0" smtClean="0">
                <a:solidFill>
                  <a:srgbClr val="000000"/>
                </a:solidFill>
                <a:latin typeface="Times New Roman" pitchFamily="18" charset="0"/>
                <a:cs typeface="Times New Roman" pitchFamily="18" charset="0"/>
              </a:rPr>
              <a:t>Prepare lessons before going to school</a:t>
            </a:r>
            <a:endParaRPr lang="en-US" altLang="en-US" sz="29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1825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450668" y="1350927"/>
            <a:ext cx="4741333" cy="2862319"/>
          </a:xfrm>
          <a:prstGeom prst="rect">
            <a:avLst/>
          </a:prstGeom>
        </p:spPr>
        <p:style>
          <a:lnRef idx="1">
            <a:schemeClr val="accent1"/>
          </a:lnRef>
          <a:fillRef idx="2">
            <a:schemeClr val="accent1"/>
          </a:fillRef>
          <a:effectRef idx="1">
            <a:schemeClr val="accent1"/>
          </a:effectRef>
          <a:fontRef idx="minor">
            <a:schemeClr val="dk1"/>
          </a:fontRef>
        </p:style>
        <p:txBody>
          <a:bodyPr lIns="91330" tIns="45718" rIns="91330" bIns="45718">
            <a:spAutoFit/>
          </a:bodyPr>
          <a:lstStyle/>
          <a:p>
            <a:pPr defTabSz="913153">
              <a:defRPr/>
            </a:pPr>
            <a:r>
              <a:rPr lang="en-US" sz="3600" b="1" u="sng" dirty="0">
                <a:solidFill>
                  <a:prstClr val="black"/>
                </a:solidFill>
                <a:latin typeface="Times New Roman" pitchFamily="18" charset="0"/>
                <a:cs typeface="Times New Roman" pitchFamily="18" charset="0"/>
              </a:rPr>
              <a:t>Educational factor: </a:t>
            </a:r>
          </a:p>
          <a:p>
            <a:pPr defTabSz="913153">
              <a:defRPr/>
            </a:pPr>
            <a:r>
              <a:rPr lang="en-US" sz="3600" dirty="0">
                <a:solidFill>
                  <a:prstClr val="black"/>
                </a:solidFill>
                <a:latin typeface="Times New Roman" pitchFamily="18" charset="0"/>
                <a:cs typeface="Times New Roman" pitchFamily="18" charset="0"/>
              </a:rPr>
              <a:t>Everyone has their own personalities, but we need to be a good friend, a good student.</a:t>
            </a:r>
          </a:p>
        </p:txBody>
      </p:sp>
      <p:pic>
        <p:nvPicPr>
          <p:cNvPr id="5122" name="Picture 2" descr="Tính Cách Con Người Là Gì? Gồm Những Loại Tính Cách Nà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30" y="1172141"/>
            <a:ext cx="7271647" cy="445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102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846" y="58621"/>
            <a:ext cx="7479323" cy="584775"/>
          </a:xfrm>
          <a:prstGeom prst="rect">
            <a:avLst/>
          </a:prstGeom>
          <a:noFill/>
        </p:spPr>
        <p:txBody>
          <a:bodyPr wrap="square" lIns="91432" tIns="45718" rIns="91432" bIns="45718" rtlCol="0">
            <a:spAutoFit/>
          </a:bodyPr>
          <a:lstStyle/>
          <a:p>
            <a:r>
              <a:rPr lang="en-US" sz="32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HAND OUT</a:t>
            </a:r>
          </a:p>
        </p:txBody>
      </p:sp>
      <p:sp>
        <p:nvSpPr>
          <p:cNvPr id="3" name="Rectangle 2"/>
          <p:cNvSpPr/>
          <p:nvPr/>
        </p:nvSpPr>
        <p:spPr>
          <a:xfrm>
            <a:off x="257910" y="717792"/>
            <a:ext cx="10163908" cy="830997"/>
          </a:xfrm>
          <a:prstGeom prst="rect">
            <a:avLst/>
          </a:prstGeom>
        </p:spPr>
        <p:txBody>
          <a:bodyPr wrap="square" lIns="91432" tIns="45718" rIns="91432" bIns="45718">
            <a:spAutoFit/>
          </a:bodyPr>
          <a:lstStyle/>
          <a:p>
            <a:pPr marL="457155" algn="just">
              <a:lnSpc>
                <a:spcPct val="120000"/>
              </a:lnSpc>
            </a:pPr>
            <a:r>
              <a:rPr lang="en-US" sz="2000" b="1" dirty="0">
                <a:latin typeface="Times New Roman"/>
                <a:ea typeface="Times New Roman"/>
              </a:rPr>
              <a:t>1.What can you see? Label the pictures (They all begin with p or b). Then read the words aloud. </a:t>
            </a:r>
            <a:endParaRPr lang="en-US" sz="2000" dirty="0">
              <a:latin typeface="Times New Roman"/>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44" y="1548788"/>
            <a:ext cx="10295925" cy="445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714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0314" y="473439"/>
            <a:ext cx="10726615" cy="5509200"/>
          </a:xfrm>
          <a:prstGeom prst="rect">
            <a:avLst/>
          </a:prstGeom>
        </p:spPr>
        <p:style>
          <a:lnRef idx="2">
            <a:schemeClr val="accent6"/>
          </a:lnRef>
          <a:fillRef idx="1">
            <a:schemeClr val="lt1"/>
          </a:fillRef>
          <a:effectRef idx="0">
            <a:schemeClr val="accent6"/>
          </a:effectRef>
          <a:fontRef idx="minor">
            <a:schemeClr val="dk1"/>
          </a:fontRef>
        </p:style>
        <p:txBody>
          <a:bodyPr wrap="square" lIns="91432" tIns="45718" rIns="91432" bIns="45718">
            <a:spAutoFit/>
          </a:bodyPr>
          <a:lstStyle/>
          <a:p>
            <a:r>
              <a:rPr lang="en-US" sz="3200" b="1" dirty="0">
                <a:latin typeface="Times New Roman" pitchFamily="18" charset="0"/>
                <a:cs typeface="Times New Roman" pitchFamily="18" charset="0"/>
              </a:rPr>
              <a:t>2.  Fill each blank with a suitable word from the box. </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funny                 is                      kind                       time                     cook                         hair</a:t>
            </a:r>
          </a:p>
          <a:p>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My grandma is my best friend. She is my father’s mother. This year, she (1) __________ 70 years old. She has a round face with long, white (2) __________. She teaches me to wash the dishes and (3) __________ dinner. She is (4) __________ to other people. She helps them when she can. She is (5) __________, too. She makes me laugh all the (6)__________. I love her so much.</a:t>
            </a:r>
          </a:p>
        </p:txBody>
      </p:sp>
    </p:spTree>
    <p:extLst>
      <p:ext uri="{BB962C8B-B14F-4D97-AF65-F5344CB8AC3E}">
        <p14:creationId xmlns:p14="http://schemas.microsoft.com/office/powerpoint/2010/main" val="4181404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8917" y="459739"/>
            <a:ext cx="10815315" cy="784826"/>
          </a:xfrm>
          <a:prstGeom prst="rect">
            <a:avLst/>
          </a:prstGeom>
          <a:noFill/>
          <a:effectLst/>
        </p:spPr>
        <p:txBody>
          <a:bodyPr wrap="square" lIns="91420" tIns="45718" rIns="91420" bIns="45718"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500" b="1" dirty="0">
                <a:ln w="11430"/>
                <a:solidFill>
                  <a:srgbClr val="F16649"/>
                </a:solidFill>
                <a:effectLst>
                  <a:outerShdw blurRad="80000" dist="40000" dir="5040000" algn="tl">
                    <a:srgbClr val="000000">
                      <a:alpha val="30000"/>
                    </a:srgbClr>
                  </a:outerShdw>
                </a:effectLst>
                <a:latin typeface="Times New Roman" pitchFamily="18" charset="0"/>
                <a:cs typeface="Times New Roman" pitchFamily="18" charset="0"/>
              </a:rPr>
              <a:t>Homework</a:t>
            </a:r>
          </a:p>
        </p:txBody>
      </p:sp>
      <p:sp>
        <p:nvSpPr>
          <p:cNvPr id="2" name="TextBox 1"/>
          <p:cNvSpPr txBox="1"/>
          <p:nvPr/>
        </p:nvSpPr>
        <p:spPr>
          <a:xfrm>
            <a:off x="487067" y="2109609"/>
            <a:ext cx="8149852" cy="3416316"/>
          </a:xfrm>
          <a:prstGeom prst="rect">
            <a:avLst/>
          </a:prstGeom>
          <a:noFill/>
        </p:spPr>
        <p:txBody>
          <a:bodyPr wrap="square" lIns="91420" tIns="45718" rIns="91420" bIns="45718" rtlCol="0">
            <a:spAutoFit/>
          </a:bodyPr>
          <a:lstStyle/>
          <a:p>
            <a:pPr>
              <a:lnSpc>
                <a:spcPct val="150000"/>
              </a:lnSpc>
            </a:pPr>
            <a:r>
              <a:rPr lang="en-US" sz="3600" dirty="0" smtClean="0"/>
              <a:t>- Learn </a:t>
            </a:r>
            <a:r>
              <a:rPr lang="en-US" sz="3600" dirty="0"/>
              <a:t>the new words by heart.</a:t>
            </a:r>
          </a:p>
          <a:p>
            <a:pPr>
              <a:lnSpc>
                <a:spcPct val="150000"/>
              </a:lnSpc>
            </a:pPr>
            <a:r>
              <a:rPr lang="en-US" sz="3600" dirty="0" smtClean="0"/>
              <a:t>- Do </a:t>
            </a:r>
            <a:r>
              <a:rPr lang="en-US" sz="3600" dirty="0"/>
              <a:t>the exercises in the workbook</a:t>
            </a:r>
            <a:r>
              <a:rPr lang="en-US" sz="3600" dirty="0" smtClean="0"/>
              <a:t>.</a:t>
            </a:r>
          </a:p>
          <a:p>
            <a:pPr>
              <a:lnSpc>
                <a:spcPct val="150000"/>
              </a:lnSpc>
            </a:pPr>
            <a:r>
              <a:rPr lang="en-US" sz="3600" dirty="0" smtClean="0"/>
              <a:t>- Do the task in hand out</a:t>
            </a:r>
            <a:endParaRPr lang="en-US" sz="3600" dirty="0"/>
          </a:p>
          <a:p>
            <a:pPr>
              <a:lnSpc>
                <a:spcPct val="150000"/>
              </a:lnSpc>
            </a:pPr>
            <a:r>
              <a:rPr lang="en-US" sz="3600" dirty="0" smtClean="0"/>
              <a:t>- Prepare </a:t>
            </a:r>
            <a:r>
              <a:rPr lang="en-US" sz="3600" dirty="0"/>
              <a:t>the next lesson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3" y="3200403"/>
            <a:ext cx="3407676" cy="3407676"/>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602" name="WordArt 4"/>
          <p:cNvSpPr>
            <a:spLocks noChangeArrowheads="1" noChangeShapeType="1" noTextEdit="1"/>
          </p:cNvSpPr>
          <p:nvPr/>
        </p:nvSpPr>
        <p:spPr bwMode="auto">
          <a:xfrm>
            <a:off x="1422184" y="1219941"/>
            <a:ext cx="9448637" cy="1218427"/>
          </a:xfrm>
          <a:prstGeom prst="rect">
            <a:avLst/>
          </a:prstGeom>
        </p:spPr>
        <p:txBody>
          <a:bodyPr wrap="none" lIns="91406" tIns="45718" rIns="91406" bIns="45718" fromWordArt="1">
            <a:prstTxWarp prst="textDeflate">
              <a:avLst>
                <a:gd name="adj" fmla="val 26227"/>
              </a:avLst>
            </a:prstTxWarp>
          </a:bodyPr>
          <a:lstStyle/>
          <a:p>
            <a:pPr algn="ctr" defTabSz="914014"/>
            <a:r>
              <a:rPr lang="vi-VN" sz="4300" kern="10">
                <a:ln w="9525">
                  <a:solidFill>
                    <a:prstClr val="black"/>
                  </a:solidFill>
                  <a:round/>
                  <a:headEnd/>
                  <a:tailEnd/>
                </a:ln>
                <a:solidFill>
                  <a:srgbClr val="FF3300"/>
                </a:solidFill>
                <a:latin typeface="Times New Roman"/>
                <a:cs typeface="Times New Roman"/>
              </a:rPr>
              <a:t>GOOD BYE!</a:t>
            </a:r>
          </a:p>
        </p:txBody>
      </p:sp>
      <p:pic>
        <p:nvPicPr>
          <p:cNvPr id="25603" name="Picture 5" descr="SS128x128P_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74824" y="2438369"/>
            <a:ext cx="2438725" cy="129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6"/>
          <p:cNvSpPr>
            <a:spLocks noChangeArrowheads="1" noChangeShapeType="1" noTextEdit="1"/>
          </p:cNvSpPr>
          <p:nvPr/>
        </p:nvSpPr>
        <p:spPr bwMode="auto">
          <a:xfrm>
            <a:off x="1523185" y="3962535"/>
            <a:ext cx="9450267" cy="1142748"/>
          </a:xfrm>
          <a:prstGeom prst="rect">
            <a:avLst/>
          </a:prstGeom>
        </p:spPr>
        <p:txBody>
          <a:bodyPr wrap="none" lIns="91406" tIns="45718" rIns="91406" bIns="45718" fromWordArt="1">
            <a:prstTxWarp prst="textDoubleWave1">
              <a:avLst>
                <a:gd name="adj1" fmla="val 6500"/>
                <a:gd name="adj2" fmla="val 0"/>
              </a:avLst>
            </a:prstTxWarp>
          </a:bodyPr>
          <a:lstStyle/>
          <a:p>
            <a:pPr algn="ctr" defTabSz="914014"/>
            <a:r>
              <a:rPr lang="en-US" sz="4300" kern="10" spc="-429">
                <a:ln w="12700">
                  <a:solidFill>
                    <a:srgbClr val="000099"/>
                  </a:solidFill>
                  <a:round/>
                  <a:headEnd/>
                  <a:tailEnd/>
                </a:ln>
                <a:solidFill>
                  <a:srgbClr val="33CCFF"/>
                </a:solidFill>
                <a:effectLst>
                  <a:outerShdw dist="125724" dir="18900000" algn="ctr" rotWithShape="0">
                    <a:srgbClr val="000099"/>
                  </a:outerShdw>
                </a:effectLst>
                <a:latin typeface="Impact"/>
              </a:rPr>
              <a:t>Thank you for your attention</a:t>
            </a:r>
            <a:endParaRPr lang="vi-VN" sz="4300" kern="10" spc="-429">
              <a:ln w="12700">
                <a:solidFill>
                  <a:srgbClr val="000099"/>
                </a:solidFill>
                <a:round/>
                <a:headEnd/>
                <a:tailEnd/>
              </a:ln>
              <a:solidFill>
                <a:srgbClr val="33CCFF"/>
              </a:solidFill>
              <a:effectLst>
                <a:outerShdw dist="125724" dir="18900000" algn="ctr" rotWithShape="0">
                  <a:srgbClr val="000099"/>
                </a:outerShdw>
              </a:effectLst>
            </a:endParaRPr>
          </a:p>
        </p:txBody>
      </p:sp>
    </p:spTree>
    <p:extLst>
      <p:ext uri="{BB962C8B-B14F-4D97-AF65-F5344CB8AC3E}">
        <p14:creationId xmlns:p14="http://schemas.microsoft.com/office/powerpoint/2010/main" val="86206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612112" y="1528737"/>
            <a:ext cx="6368981" cy="657441"/>
          </a:xfrm>
          <a:prstGeom prst="rect">
            <a:avLst/>
          </a:prstGeom>
          <a:noFill/>
          <a:ln>
            <a:noFill/>
          </a:ln>
        </p:spPr>
        <p:txBody>
          <a:bodyPr spcFirstLastPara="1" wrap="square" lIns="91404" tIns="91404" rIns="91404" bIns="9140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confident </a:t>
            </a:r>
            <a:r>
              <a:rPr lang="en-US" sz="6000" b="1">
                <a:solidFill>
                  <a:srgbClr val="AD4F0F"/>
                </a:solidFill>
                <a:cs typeface="Calibri" panose="020F0502020204030204" pitchFamily="34" charset="0"/>
              </a:rPr>
              <a:t>(adj</a:t>
            </a:r>
            <a:r>
              <a:rPr lang="en-US" sz="6000" b="1" dirty="0">
                <a:solidFill>
                  <a:srgbClr val="AD4F0F"/>
                </a:solidFill>
                <a:cs typeface="Calibri" panose="020F0502020204030204" pitchFamily="34" charset="0"/>
              </a:rPr>
              <a:t>)</a:t>
            </a:r>
          </a:p>
        </p:txBody>
      </p:sp>
      <p:sp>
        <p:nvSpPr>
          <p:cNvPr id="12" name="Rectangle 11"/>
          <p:cNvSpPr/>
          <p:nvPr/>
        </p:nvSpPr>
        <p:spPr>
          <a:xfrm>
            <a:off x="1099475" y="4958532"/>
            <a:ext cx="4050892" cy="830997"/>
          </a:xfrm>
          <a:prstGeom prst="rect">
            <a:avLst/>
          </a:prstGeom>
        </p:spPr>
        <p:txBody>
          <a:bodyPr wrap="square" lIns="91420" tIns="45718" rIns="91420" bIns="45718">
            <a:spAutoFit/>
          </a:bodyPr>
          <a:lstStyle/>
          <a:p>
            <a:pPr lvl="0" algn="ctr"/>
            <a:r>
              <a:rPr lang="en-US" sz="4800"/>
              <a:t>tự </a:t>
            </a:r>
            <a:r>
              <a:rPr lang="en-US" sz="4800" dirty="0"/>
              <a:t>tin</a:t>
            </a:r>
            <a:endParaRPr lang="en-US" sz="6700" dirty="0"/>
          </a:p>
        </p:txBody>
      </p:sp>
      <p:sp>
        <p:nvSpPr>
          <p:cNvPr id="2" name="Rectangle 1"/>
          <p:cNvSpPr/>
          <p:nvPr/>
        </p:nvSpPr>
        <p:spPr>
          <a:xfrm>
            <a:off x="1415672" y="3856848"/>
            <a:ext cx="3418501" cy="830997"/>
          </a:xfrm>
          <a:prstGeom prst="rect">
            <a:avLst/>
          </a:prstGeom>
        </p:spPr>
        <p:txBody>
          <a:bodyPr wrap="none" lIns="91420" tIns="45718" rIns="91420" bIns="45718">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kɒnfɪdənt</a:t>
            </a:r>
            <a:r>
              <a:rPr lang="en-US" sz="4800" b="1" dirty="0">
                <a:solidFill>
                  <a:schemeClr val="accent5">
                    <a:lumMod val="50000"/>
                  </a:schemeClr>
                </a:solidFill>
              </a:rPr>
              <a:t>/</a:t>
            </a:r>
          </a:p>
        </p:txBody>
      </p:sp>
      <p:sp>
        <p:nvSpPr>
          <p:cNvPr id="15" name="TextBox 14"/>
          <p:cNvSpPr txBox="1"/>
          <p:nvPr/>
        </p:nvSpPr>
        <p:spPr>
          <a:xfrm>
            <a:off x="487067" y="135941"/>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p>
        </p:txBody>
      </p:sp>
      <p:pic>
        <p:nvPicPr>
          <p:cNvPr id="4" name="xconfident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5793" y="4091465"/>
            <a:ext cx="487363" cy="487363"/>
          </a:xfrm>
          <a:prstGeom prst="rect">
            <a:avLst/>
          </a:prstGeom>
        </p:spPr>
      </p:pic>
      <p:pic>
        <p:nvPicPr>
          <p:cNvPr id="1026" name="Picture 2" descr="Confident Vectors &amp; Illustrations for Free Download | Freepi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4570" y="1907235"/>
            <a:ext cx="4576903" cy="457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14829" y="2133761"/>
            <a:ext cx="5231128" cy="1808547"/>
          </a:xfrm>
          <a:prstGeom prst="rect">
            <a:avLst/>
          </a:prstGeom>
          <a:noFill/>
          <a:ln>
            <a:noFill/>
          </a:ln>
        </p:spPr>
        <p:txBody>
          <a:bodyPr spcFirstLastPara="1" wrap="square" lIns="91404" tIns="91404" rIns="91404" bIns="9140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caring </a:t>
            </a:r>
            <a:r>
              <a:rPr lang="en-US" sz="6000" b="1">
                <a:solidFill>
                  <a:srgbClr val="AD4F0F"/>
                </a:solidFill>
                <a:cs typeface="Calibri" panose="020F0502020204030204" pitchFamily="34" charset="0"/>
              </a:rPr>
              <a:t>(</a:t>
            </a:r>
            <a:r>
              <a:rPr lang="en-US" sz="6000" b="1" dirty="0">
                <a:solidFill>
                  <a:srgbClr val="AD4F0F"/>
                </a:solidFill>
                <a:cs typeface="Calibri" panose="020F0502020204030204" pitchFamily="34" charset="0"/>
              </a:rPr>
              <a:t>adj)</a:t>
            </a:r>
          </a:p>
        </p:txBody>
      </p:sp>
      <p:sp>
        <p:nvSpPr>
          <p:cNvPr id="12" name="Rectangle 11"/>
          <p:cNvSpPr/>
          <p:nvPr/>
        </p:nvSpPr>
        <p:spPr>
          <a:xfrm>
            <a:off x="1099475" y="4967324"/>
            <a:ext cx="4050892" cy="830997"/>
          </a:xfrm>
          <a:prstGeom prst="rect">
            <a:avLst/>
          </a:prstGeom>
        </p:spPr>
        <p:txBody>
          <a:bodyPr wrap="square" lIns="91420" tIns="45718" rIns="91420" bIns="45718">
            <a:spAutoFit/>
          </a:bodyPr>
          <a:lstStyle/>
          <a:p>
            <a:pPr lvl="0" algn="ctr"/>
            <a:r>
              <a:rPr lang="en-US" sz="4800" dirty="0" err="1"/>
              <a:t>quan</a:t>
            </a:r>
            <a:r>
              <a:rPr lang="en-US" sz="4800" dirty="0"/>
              <a:t> </a:t>
            </a:r>
            <a:r>
              <a:rPr lang="en-US" sz="4800" dirty="0" err="1"/>
              <a:t>tâm</a:t>
            </a:r>
            <a:endParaRPr lang="en-US" sz="6700" dirty="0"/>
          </a:p>
        </p:txBody>
      </p:sp>
      <p:sp>
        <p:nvSpPr>
          <p:cNvPr id="2" name="Rectangle 1"/>
          <p:cNvSpPr/>
          <p:nvPr/>
        </p:nvSpPr>
        <p:spPr>
          <a:xfrm>
            <a:off x="1854810" y="3856848"/>
            <a:ext cx="2540247" cy="830997"/>
          </a:xfrm>
          <a:prstGeom prst="rect">
            <a:avLst/>
          </a:prstGeom>
        </p:spPr>
        <p:txBody>
          <a:bodyPr wrap="none" lIns="91420" tIns="45718" rIns="91420" bIns="45718">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keərɪŋ</a:t>
            </a:r>
            <a:r>
              <a:rPr lang="en-US" sz="4800" b="1" dirty="0">
                <a:solidFill>
                  <a:schemeClr val="accent5">
                    <a:lumMod val="50000"/>
                  </a:schemeClr>
                </a:solidFill>
              </a:rPr>
              <a:t>/</a:t>
            </a:r>
          </a:p>
        </p:txBody>
      </p:sp>
      <p:sp>
        <p:nvSpPr>
          <p:cNvPr id="15" name="TextBox 14"/>
          <p:cNvSpPr txBox="1"/>
          <p:nvPr/>
        </p:nvSpPr>
        <p:spPr>
          <a:xfrm>
            <a:off x="487067" y="135941"/>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1" name="caring__gb_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3881" y="4028665"/>
            <a:ext cx="487363" cy="487363"/>
          </a:xfrm>
          <a:prstGeom prst="rect">
            <a:avLst/>
          </a:prstGeom>
        </p:spPr>
      </p:pic>
      <p:pic>
        <p:nvPicPr>
          <p:cNvPr id="3" name="Picture 2"/>
          <p:cNvPicPr>
            <a:picLocks noChangeAspect="1"/>
          </p:cNvPicPr>
          <p:nvPr/>
        </p:nvPicPr>
        <p:blipFill>
          <a:blip r:embed="rId6"/>
          <a:stretch>
            <a:fillRect/>
          </a:stretch>
        </p:blipFill>
        <p:spPr>
          <a:xfrm>
            <a:off x="6584707" y="1424185"/>
            <a:ext cx="4921092" cy="4865331"/>
          </a:xfrm>
          <a:prstGeom prst="rect">
            <a:avLst/>
          </a:prstGeom>
        </p:spPr>
      </p:pic>
    </p:spTree>
    <p:extLst>
      <p:ext uri="{BB962C8B-B14F-4D97-AF65-F5344CB8AC3E}">
        <p14:creationId xmlns:p14="http://schemas.microsoft.com/office/powerpoint/2010/main" val="15611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4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1"/>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872492" y="1952381"/>
            <a:ext cx="5231128" cy="1418175"/>
          </a:xfrm>
          <a:prstGeom prst="rect">
            <a:avLst/>
          </a:prstGeom>
          <a:noFill/>
          <a:ln>
            <a:noFill/>
          </a:ln>
        </p:spPr>
        <p:txBody>
          <a:bodyPr spcFirstLastPara="1" wrap="square" lIns="91404" tIns="91404" rIns="91404" bIns="9140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active </a:t>
            </a:r>
            <a:r>
              <a:rPr lang="en-US" sz="6000" b="1" dirty="0">
                <a:solidFill>
                  <a:srgbClr val="AD4F0F"/>
                </a:solidFill>
                <a:cs typeface="Calibri" panose="020F0502020204030204" pitchFamily="34" charset="0"/>
              </a:rPr>
              <a:t>(adj)</a:t>
            </a:r>
          </a:p>
        </p:txBody>
      </p:sp>
      <p:sp>
        <p:nvSpPr>
          <p:cNvPr id="12" name="Rectangle 11"/>
          <p:cNvSpPr/>
          <p:nvPr/>
        </p:nvSpPr>
        <p:spPr>
          <a:xfrm>
            <a:off x="1074167" y="4724172"/>
            <a:ext cx="4050892" cy="830997"/>
          </a:xfrm>
          <a:prstGeom prst="rect">
            <a:avLst/>
          </a:prstGeom>
        </p:spPr>
        <p:txBody>
          <a:bodyPr wrap="square" lIns="91420" tIns="45718" rIns="91420" bIns="45718">
            <a:spAutoFit/>
          </a:bodyPr>
          <a:lstStyle/>
          <a:p>
            <a:pPr lvl="0" algn="ctr"/>
            <a:r>
              <a:rPr lang="en-US" sz="4800" dirty="0" err="1"/>
              <a:t>năng</a:t>
            </a:r>
            <a:r>
              <a:rPr lang="en-US" sz="4800" dirty="0"/>
              <a:t> động</a:t>
            </a:r>
            <a:endParaRPr lang="en-US" sz="6700" dirty="0"/>
          </a:p>
        </p:txBody>
      </p:sp>
      <p:sp>
        <p:nvSpPr>
          <p:cNvPr id="2" name="Rectangle 1"/>
          <p:cNvSpPr/>
          <p:nvPr/>
        </p:nvSpPr>
        <p:spPr>
          <a:xfrm>
            <a:off x="1915539" y="3613696"/>
            <a:ext cx="2368148" cy="830997"/>
          </a:xfrm>
          <a:prstGeom prst="rect">
            <a:avLst/>
          </a:prstGeom>
        </p:spPr>
        <p:txBody>
          <a:bodyPr wrap="none" lIns="91420" tIns="45718" rIns="91420" bIns="45718">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æktɪv</a:t>
            </a:r>
            <a:r>
              <a:rPr lang="en-US" sz="4800" b="1" dirty="0">
                <a:solidFill>
                  <a:schemeClr val="accent5">
                    <a:lumMod val="50000"/>
                  </a:schemeClr>
                </a:solidFill>
              </a:rPr>
              <a:t>/</a:t>
            </a:r>
          </a:p>
        </p:txBody>
      </p:sp>
      <p:sp>
        <p:nvSpPr>
          <p:cNvPr id="15" name="TextBox 14"/>
          <p:cNvSpPr txBox="1"/>
          <p:nvPr/>
        </p:nvSpPr>
        <p:spPr>
          <a:xfrm>
            <a:off x="487067" y="135941"/>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052" name="Picture 4" descr="Active Family Cliparts - Images of Families Engaging in Physical Activities"/>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3071" y1="12633" x2="6786" y2="74970"/>
                        <a14:foregroundMark x1="12786" y1="12633" x2="93071" y2="91263"/>
                        <a14:foregroundMark x1="89286" y1="27273" x2="88643" y2="88076"/>
                        <a14:foregroundMark x1="67357" y1="10980" x2="24571" y2="16765"/>
                        <a14:foregroundMark x1="89286" y1="56671" x2="95286" y2="71901"/>
                        <a14:foregroundMark x1="71857" y1="74498" x2="9000" y2="76033"/>
                        <a14:foregroundMark x1="9286" y1="59268" x2="8643" y2="69776"/>
                        <a14:foregroundMark x1="7714" y1="17355" x2="5214" y2="32468"/>
                        <a14:foregroundMark x1="3286" y1="25148" x2="7714" y2="36128"/>
                        <a14:foregroundMark x1="3286" y1="21488" x2="4857" y2="19362"/>
                        <a14:foregroundMark x1="71214" y1="82290" x2="31214" y2="83943"/>
                        <a14:foregroundMark x1="92143" y1="93388" x2="9000" y2="95514"/>
                        <a14:foregroundMark x1="94643" y1="87013" x2="87714" y2="87013"/>
                        <a14:foregroundMark x1="98786" y1="87013" x2="90214" y2="87013"/>
                        <a14:foregroundMark x1="78786" y1="8855" x2="64500" y2="2125"/>
                        <a14:foregroundMark x1="33714" y1="55018" x2="37214" y2="65525"/>
                        <a14:foregroundMark x1="82000" y1="27273" x2="76571" y2="78158"/>
                        <a14:foregroundMark x1="73429" y1="40378" x2="75643" y2="487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094841" y="2378541"/>
            <a:ext cx="5456703" cy="3301307"/>
          </a:xfrm>
          <a:prstGeom prst="rect">
            <a:avLst/>
          </a:prstGeom>
          <a:noFill/>
          <a:extLst>
            <a:ext uri="{909E8E84-426E-40DD-AFC4-6F175D3DCCD1}">
              <a14:hiddenFill xmlns:a14="http://schemas.microsoft.com/office/drawing/2010/main">
                <a:solidFill>
                  <a:srgbClr val="FFFFFF"/>
                </a:solidFill>
              </a14:hiddenFill>
            </a:ext>
          </a:extLst>
        </p:spPr>
      </p:pic>
      <p:pic>
        <p:nvPicPr>
          <p:cNvPr id="13" name="activ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9665" y="3853389"/>
            <a:ext cx="487363" cy="487363"/>
          </a:xfrm>
          <a:prstGeom prst="rect">
            <a:avLst/>
          </a:prstGeom>
        </p:spPr>
      </p:pic>
    </p:spTree>
    <p:extLst>
      <p:ext uri="{BB962C8B-B14F-4D97-AF65-F5344CB8AC3E}">
        <p14:creationId xmlns:p14="http://schemas.microsoft.com/office/powerpoint/2010/main" val="218680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4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3"/>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872492" y="1952381"/>
            <a:ext cx="5231128" cy="1418175"/>
          </a:xfrm>
          <a:prstGeom prst="rect">
            <a:avLst/>
          </a:prstGeom>
          <a:noFill/>
          <a:ln>
            <a:noFill/>
          </a:ln>
        </p:spPr>
        <p:txBody>
          <a:bodyPr spcFirstLastPara="1" wrap="square" lIns="91404" tIns="91404" rIns="91404" bIns="9140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careful </a:t>
            </a:r>
            <a:r>
              <a:rPr lang="en-US" sz="6000" b="1" dirty="0">
                <a:solidFill>
                  <a:srgbClr val="AD4F0F"/>
                </a:solidFill>
                <a:cs typeface="Calibri" panose="020F0502020204030204" pitchFamily="34" charset="0"/>
              </a:rPr>
              <a:t>(adj)</a:t>
            </a:r>
          </a:p>
        </p:txBody>
      </p:sp>
      <p:sp>
        <p:nvSpPr>
          <p:cNvPr id="12" name="Rectangle 11"/>
          <p:cNvSpPr/>
          <p:nvPr/>
        </p:nvSpPr>
        <p:spPr>
          <a:xfrm>
            <a:off x="1373711" y="4967324"/>
            <a:ext cx="4050892" cy="830997"/>
          </a:xfrm>
          <a:prstGeom prst="rect">
            <a:avLst/>
          </a:prstGeom>
        </p:spPr>
        <p:txBody>
          <a:bodyPr wrap="square" lIns="91420" tIns="45718" rIns="91420" bIns="45718">
            <a:spAutoFit/>
          </a:bodyPr>
          <a:lstStyle/>
          <a:p>
            <a:pPr lvl="0" algn="ctr"/>
            <a:r>
              <a:rPr lang="en-US" sz="4800" dirty="0" err="1"/>
              <a:t>cẩn</a:t>
            </a:r>
            <a:r>
              <a:rPr lang="en-US" sz="4800" dirty="0"/>
              <a:t> </a:t>
            </a:r>
            <a:r>
              <a:rPr lang="en-US" sz="4800" dirty="0" err="1"/>
              <a:t>thận</a:t>
            </a:r>
            <a:endParaRPr lang="en-US" sz="6700" dirty="0"/>
          </a:p>
        </p:txBody>
      </p:sp>
      <p:sp>
        <p:nvSpPr>
          <p:cNvPr id="2" name="Rectangle 1"/>
          <p:cNvSpPr/>
          <p:nvPr/>
        </p:nvSpPr>
        <p:spPr>
          <a:xfrm>
            <a:off x="2252692" y="3831724"/>
            <a:ext cx="2134687" cy="830997"/>
          </a:xfrm>
          <a:prstGeom prst="rect">
            <a:avLst/>
          </a:prstGeom>
        </p:spPr>
        <p:txBody>
          <a:bodyPr wrap="none" lIns="91420" tIns="45718" rIns="91420" bIns="45718">
            <a:spAutoFit/>
          </a:bodyPr>
          <a:lstStyle/>
          <a:p>
            <a:pPr algn="ctr"/>
            <a:r>
              <a:rPr lang="en-US" sz="4800" b="1">
                <a:solidFill>
                  <a:schemeClr val="accent5">
                    <a:lumMod val="50000"/>
                  </a:schemeClr>
                </a:solidFill>
              </a:rPr>
              <a:t>/ˈkeəfl/</a:t>
            </a:r>
            <a:endParaRPr lang="en-US" sz="4800" b="1" dirty="0">
              <a:solidFill>
                <a:schemeClr val="accent5">
                  <a:lumMod val="50000"/>
                </a:schemeClr>
              </a:solidFill>
            </a:endParaRPr>
          </a:p>
        </p:txBody>
      </p:sp>
      <p:sp>
        <p:nvSpPr>
          <p:cNvPr id="15" name="TextBox 14"/>
          <p:cNvSpPr txBox="1"/>
          <p:nvPr/>
        </p:nvSpPr>
        <p:spPr>
          <a:xfrm>
            <a:off x="487067" y="135941"/>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0" name="carefu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19725" y="4003541"/>
            <a:ext cx="487363" cy="487363"/>
          </a:xfrm>
          <a:prstGeom prst="rect">
            <a:avLst/>
          </a:prstGeom>
        </p:spPr>
      </p:pic>
      <p:pic>
        <p:nvPicPr>
          <p:cNvPr id="3076" name="Picture 4" descr="Be Careful Cliparts, Stock Vector and Royalty Free Be Careful Illustrations"/>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222" b="95778" l="222" r="99778"/>
                    </a14:imgEffect>
                  </a14:imgLayer>
                </a14:imgProps>
              </a:ext>
              <a:ext uri="{28A0092B-C50C-407E-A947-70E740481C1C}">
                <a14:useLocalDpi xmlns:a14="http://schemas.microsoft.com/office/drawing/2010/main" val="0"/>
              </a:ext>
            </a:extLst>
          </a:blip>
          <a:srcRect l="8876" t="8607" r="7630" b="8634"/>
          <a:stretch/>
        </p:blipFill>
        <p:spPr bwMode="auto">
          <a:xfrm>
            <a:off x="6935018" y="1653656"/>
            <a:ext cx="4257113" cy="421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11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0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557741" y="1664737"/>
            <a:ext cx="6354785" cy="1418175"/>
          </a:xfrm>
          <a:prstGeom prst="rect">
            <a:avLst/>
          </a:prstGeom>
          <a:noFill/>
          <a:ln>
            <a:noFill/>
          </a:ln>
        </p:spPr>
        <p:txBody>
          <a:bodyPr spcFirstLastPara="1" wrap="square" lIns="91404" tIns="91404" rIns="91404" bIns="9140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creative </a:t>
            </a:r>
            <a:r>
              <a:rPr lang="en-US" sz="6000" b="1" dirty="0">
                <a:solidFill>
                  <a:srgbClr val="AD4F0F"/>
                </a:solidFill>
                <a:cs typeface="Calibri" panose="020F0502020204030204" pitchFamily="34" charset="0"/>
              </a:rPr>
              <a:t>(adj)</a:t>
            </a:r>
          </a:p>
        </p:txBody>
      </p:sp>
      <p:sp>
        <p:nvSpPr>
          <p:cNvPr id="12" name="Rectangle 11"/>
          <p:cNvSpPr/>
          <p:nvPr/>
        </p:nvSpPr>
        <p:spPr>
          <a:xfrm>
            <a:off x="1584726" y="4925652"/>
            <a:ext cx="4050892" cy="830997"/>
          </a:xfrm>
          <a:prstGeom prst="rect">
            <a:avLst/>
          </a:prstGeom>
        </p:spPr>
        <p:txBody>
          <a:bodyPr wrap="square" lIns="91420" tIns="45718" rIns="91420" bIns="45718">
            <a:spAutoFit/>
          </a:bodyPr>
          <a:lstStyle/>
          <a:p>
            <a:pPr lvl="0" algn="ctr"/>
            <a:r>
              <a:rPr lang="en-US" sz="4800" dirty="0" err="1"/>
              <a:t>sáng</a:t>
            </a:r>
            <a:r>
              <a:rPr lang="en-US" sz="4800" dirty="0"/>
              <a:t> </a:t>
            </a:r>
            <a:r>
              <a:rPr lang="en-US" sz="4800" dirty="0" err="1"/>
              <a:t>tạo</a:t>
            </a:r>
            <a:endParaRPr lang="en-US" sz="6700" dirty="0"/>
          </a:p>
        </p:txBody>
      </p:sp>
      <p:sp>
        <p:nvSpPr>
          <p:cNvPr id="2" name="Rectangle 1"/>
          <p:cNvSpPr/>
          <p:nvPr/>
        </p:nvSpPr>
        <p:spPr>
          <a:xfrm>
            <a:off x="2222626" y="3588776"/>
            <a:ext cx="2775119" cy="830997"/>
          </a:xfrm>
          <a:prstGeom prst="rect">
            <a:avLst/>
          </a:prstGeom>
        </p:spPr>
        <p:txBody>
          <a:bodyPr wrap="none" lIns="91420" tIns="45718" rIns="91420" bIns="45718">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kriˈeɪtɪv</a:t>
            </a:r>
            <a:r>
              <a:rPr lang="en-US" sz="4800" b="1" dirty="0">
                <a:solidFill>
                  <a:schemeClr val="accent5">
                    <a:lumMod val="50000"/>
                  </a:schemeClr>
                </a:solidFill>
              </a:rPr>
              <a:t>/</a:t>
            </a:r>
          </a:p>
        </p:txBody>
      </p:sp>
      <p:sp>
        <p:nvSpPr>
          <p:cNvPr id="15" name="TextBox 14"/>
          <p:cNvSpPr txBox="1"/>
          <p:nvPr/>
        </p:nvSpPr>
        <p:spPr>
          <a:xfrm>
            <a:off x="487067" y="135941"/>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0" name="creative__gb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54701" y="3760593"/>
            <a:ext cx="487363" cy="487363"/>
          </a:xfrm>
          <a:prstGeom prst="rect">
            <a:avLst/>
          </a:prstGeom>
        </p:spPr>
      </p:pic>
      <p:pic>
        <p:nvPicPr>
          <p:cNvPr id="4098" name="Picture 2" descr="Creative Design Images - Free Download on Freepi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2525" y="2731031"/>
            <a:ext cx="4604615" cy="306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2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872492" y="1767198"/>
            <a:ext cx="5231128" cy="1418175"/>
          </a:xfrm>
          <a:prstGeom prst="rect">
            <a:avLst/>
          </a:prstGeom>
          <a:noFill/>
          <a:ln>
            <a:noFill/>
          </a:ln>
        </p:spPr>
        <p:txBody>
          <a:bodyPr spcFirstLastPara="1" wrap="square" lIns="91404" tIns="91404" rIns="91404" bIns="9140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shy </a:t>
            </a:r>
            <a:r>
              <a:rPr lang="en-US" sz="6000" b="1" dirty="0">
                <a:solidFill>
                  <a:srgbClr val="AD4F0F"/>
                </a:solidFill>
                <a:cs typeface="Calibri" panose="020F0502020204030204" pitchFamily="34" charset="0"/>
              </a:rPr>
              <a:t>(adj)</a:t>
            </a:r>
          </a:p>
        </p:txBody>
      </p:sp>
      <p:sp>
        <p:nvSpPr>
          <p:cNvPr id="12" name="Rectangle 11"/>
          <p:cNvSpPr/>
          <p:nvPr/>
        </p:nvSpPr>
        <p:spPr>
          <a:xfrm>
            <a:off x="1373711" y="4589256"/>
            <a:ext cx="4050892" cy="830997"/>
          </a:xfrm>
          <a:prstGeom prst="rect">
            <a:avLst/>
          </a:prstGeom>
        </p:spPr>
        <p:txBody>
          <a:bodyPr wrap="square" lIns="91420" tIns="45718" rIns="91420" bIns="45718">
            <a:spAutoFit/>
          </a:bodyPr>
          <a:lstStyle/>
          <a:p>
            <a:pPr lvl="0" algn="ctr"/>
            <a:r>
              <a:rPr lang="en-US" sz="4800" dirty="0" err="1"/>
              <a:t>nhút</a:t>
            </a:r>
            <a:r>
              <a:rPr lang="en-US" sz="4800" dirty="0"/>
              <a:t> </a:t>
            </a:r>
            <a:r>
              <a:rPr lang="en-US" sz="4800" dirty="0" err="1"/>
              <a:t>nhát</a:t>
            </a:r>
            <a:endParaRPr lang="en-US" sz="6700" dirty="0"/>
          </a:p>
        </p:txBody>
      </p:sp>
      <p:sp>
        <p:nvSpPr>
          <p:cNvPr id="2" name="Rectangle 1"/>
          <p:cNvSpPr/>
          <p:nvPr/>
        </p:nvSpPr>
        <p:spPr>
          <a:xfrm>
            <a:off x="2714526" y="3478780"/>
            <a:ext cx="1369287" cy="830997"/>
          </a:xfrm>
          <a:prstGeom prst="rect">
            <a:avLst/>
          </a:prstGeom>
        </p:spPr>
        <p:txBody>
          <a:bodyPr wrap="none" lIns="91420" tIns="45718" rIns="91420" bIns="45718">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ʃaɪ</a:t>
            </a:r>
            <a:r>
              <a:rPr lang="en-US" sz="4800" b="1" dirty="0">
                <a:solidFill>
                  <a:schemeClr val="accent5">
                    <a:lumMod val="50000"/>
                  </a:schemeClr>
                </a:solidFill>
              </a:rPr>
              <a:t>/</a:t>
            </a:r>
          </a:p>
        </p:txBody>
      </p:sp>
      <p:sp>
        <p:nvSpPr>
          <p:cNvPr id="15" name="TextBox 14"/>
          <p:cNvSpPr txBox="1"/>
          <p:nvPr/>
        </p:nvSpPr>
        <p:spPr>
          <a:xfrm>
            <a:off x="487067" y="135941"/>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0" name="shy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1158" y="3643625"/>
            <a:ext cx="487363" cy="487363"/>
          </a:xfrm>
          <a:prstGeom prst="rect">
            <a:avLst/>
          </a:prstGeom>
        </p:spPr>
      </p:pic>
      <p:pic>
        <p:nvPicPr>
          <p:cNvPr id="5122" name="Picture 2" descr="Các Vấn Đề Căng Thẳng Chăm Sóc Trẻ Em Các Vấn Đề Về Mối Quan Hệ Vợ Chồng  Nuôi Dạy Con Cái Ảnh Hưởng Đến Trạng Thái Tâm Lý Của Trẻ Cậ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3147" y="2383408"/>
            <a:ext cx="58293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6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7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C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62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05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822425" y="1198787"/>
            <a:ext cx="5231128" cy="1418175"/>
          </a:xfrm>
          <a:prstGeom prst="rect">
            <a:avLst/>
          </a:prstGeom>
          <a:noFill/>
          <a:ln>
            <a:noFill/>
          </a:ln>
        </p:spPr>
        <p:txBody>
          <a:bodyPr spcFirstLastPara="1" wrap="square" lIns="91404" tIns="91404" rIns="91404" bIns="9140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kind </a:t>
            </a:r>
            <a:r>
              <a:rPr lang="en-US" sz="6000" b="1" dirty="0">
                <a:solidFill>
                  <a:srgbClr val="AD4F0F"/>
                </a:solidFill>
                <a:cs typeface="Calibri" panose="020F0502020204030204" pitchFamily="34" charset="0"/>
              </a:rPr>
              <a:t>(adj)</a:t>
            </a:r>
          </a:p>
        </p:txBody>
      </p:sp>
      <p:sp>
        <p:nvSpPr>
          <p:cNvPr id="12" name="Rectangle 11"/>
          <p:cNvSpPr/>
          <p:nvPr/>
        </p:nvSpPr>
        <p:spPr>
          <a:xfrm>
            <a:off x="1444051" y="4729932"/>
            <a:ext cx="4050892" cy="830997"/>
          </a:xfrm>
          <a:prstGeom prst="rect">
            <a:avLst/>
          </a:prstGeom>
        </p:spPr>
        <p:txBody>
          <a:bodyPr wrap="square" lIns="91420" tIns="45718" rIns="91420" bIns="45718">
            <a:spAutoFit/>
          </a:bodyPr>
          <a:lstStyle/>
          <a:p>
            <a:pPr lvl="0" algn="ctr"/>
            <a:r>
              <a:rPr lang="en-US" sz="4800" dirty="0" err="1"/>
              <a:t>tốt</a:t>
            </a:r>
            <a:r>
              <a:rPr lang="en-US" sz="4800" dirty="0"/>
              <a:t> </a:t>
            </a:r>
            <a:r>
              <a:rPr lang="en-US" sz="4800" dirty="0" err="1"/>
              <a:t>bụng</a:t>
            </a:r>
            <a:endParaRPr lang="en-US" sz="6700" dirty="0"/>
          </a:p>
        </p:txBody>
      </p:sp>
      <p:sp>
        <p:nvSpPr>
          <p:cNvPr id="2" name="Rectangle 1"/>
          <p:cNvSpPr/>
          <p:nvPr/>
        </p:nvSpPr>
        <p:spPr>
          <a:xfrm>
            <a:off x="1998597" y="2590532"/>
            <a:ext cx="2168095" cy="830997"/>
          </a:xfrm>
          <a:prstGeom prst="rect">
            <a:avLst/>
          </a:prstGeom>
        </p:spPr>
        <p:txBody>
          <a:bodyPr wrap="none" lIns="91420" tIns="45718" rIns="91420" bIns="45718">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kaɪnd</a:t>
            </a:r>
            <a:r>
              <a:rPr lang="en-US" sz="4800" b="1" dirty="0">
                <a:solidFill>
                  <a:schemeClr val="accent5">
                    <a:lumMod val="50000"/>
                  </a:schemeClr>
                </a:solidFill>
              </a:rPr>
              <a:t>/</a:t>
            </a:r>
          </a:p>
        </p:txBody>
      </p:sp>
      <p:sp>
        <p:nvSpPr>
          <p:cNvPr id="15" name="TextBox 14"/>
          <p:cNvSpPr txBox="1"/>
          <p:nvPr/>
        </p:nvSpPr>
        <p:spPr>
          <a:xfrm>
            <a:off x="487067" y="135941"/>
            <a:ext cx="4132696" cy="646331"/>
          </a:xfrm>
          <a:prstGeom prst="rect">
            <a:avLst/>
          </a:prstGeom>
          <a:noFill/>
          <a:effectLst/>
        </p:spPr>
        <p:txBody>
          <a:bodyPr wrap="square" lIns="91420" tIns="45718" rIns="91420" bIns="45718"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0" name="kind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6689" y="2762345"/>
            <a:ext cx="487363" cy="487363"/>
          </a:xfrm>
          <a:prstGeom prst="rect">
            <a:avLst/>
          </a:prstGeom>
        </p:spPr>
      </p:pic>
      <p:sp>
        <p:nvSpPr>
          <p:cNvPr id="3" name="TextBox 2"/>
          <p:cNvSpPr txBox="1"/>
          <p:nvPr/>
        </p:nvSpPr>
        <p:spPr>
          <a:xfrm>
            <a:off x="187569" y="3421528"/>
            <a:ext cx="6215344" cy="1046439"/>
          </a:xfrm>
          <a:prstGeom prst="rect">
            <a:avLst/>
          </a:prstGeom>
          <a:noFill/>
        </p:spPr>
        <p:txBody>
          <a:bodyPr wrap="square" lIns="91422" tIns="45718" rIns="91422" bIns="45718" rtlCol="0">
            <a:spAutoFit/>
          </a:bodyPr>
          <a:lstStyle/>
          <a:p>
            <a:r>
              <a:rPr lang="en-US" sz="3100" dirty="0">
                <a:latin typeface="Times New Roman" pitchFamily="18" charset="0"/>
                <a:cs typeface="Times New Roman" pitchFamily="18" charset="0"/>
              </a:rPr>
              <a:t>EX: Nam helps me to do homework. He is very kind</a:t>
            </a:r>
          </a:p>
        </p:txBody>
      </p:sp>
      <p:pic>
        <p:nvPicPr>
          <p:cNvPr id="4098" name="Picture 2" descr="Boy and Girl Kids Students Studying Doing Their Homework Together Stock  Illustration - Illustration of friends, cartoon: 48858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8828" y="1236081"/>
            <a:ext cx="5027389" cy="502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6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6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3882</TotalTime>
  <Words>782</Words>
  <Application>Microsoft Office PowerPoint</Application>
  <PresentationFormat>Custom</PresentationFormat>
  <Paragraphs>250</Paragraphs>
  <Slides>27</Slides>
  <Notes>18</Notes>
  <HiddenSlides>0</HiddenSlides>
  <MMClips>26</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3_Office Theme</vt:lpstr>
      <vt:lpstr>15_Office Theme</vt:lpstr>
      <vt:lpstr>9_Office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Quynh0697@outlook.com</cp:lastModifiedBy>
  <cp:revision>258</cp:revision>
  <dcterms:created xsi:type="dcterms:W3CDTF">2020-12-09T02:04:09Z</dcterms:created>
  <dcterms:modified xsi:type="dcterms:W3CDTF">2024-10-13T12:18:08Z</dcterms:modified>
</cp:coreProperties>
</file>