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681" r:id="rId4"/>
  </p:sldMasterIdLst>
  <p:notesMasterIdLst>
    <p:notesMasterId r:id="rId21"/>
  </p:notesMasterIdLst>
  <p:sldIdLst>
    <p:sldId id="363" r:id="rId5"/>
    <p:sldId id="362" r:id="rId6"/>
    <p:sldId id="371" r:id="rId7"/>
    <p:sldId id="352" r:id="rId8"/>
    <p:sldId id="276" r:id="rId9"/>
    <p:sldId id="298" r:id="rId10"/>
    <p:sldId id="358" r:id="rId11"/>
    <p:sldId id="274" r:id="rId12"/>
    <p:sldId id="353" r:id="rId13"/>
    <p:sldId id="359" r:id="rId14"/>
    <p:sldId id="354" r:id="rId15"/>
    <p:sldId id="360" r:id="rId16"/>
    <p:sldId id="367" r:id="rId17"/>
    <p:sldId id="368" r:id="rId18"/>
    <p:sldId id="330" r:id="rId19"/>
    <p:sldId id="370" r:id="rId20"/>
  </p:sldIdLst>
  <p:sldSz cx="12192000" cy="6858000"/>
  <p:notesSz cx="6858000" cy="9144000"/>
  <p:defaultTextStyle>
    <a:defPPr>
      <a:defRPr lang="en-US"/>
    </a:defPPr>
    <a:lvl1pPr marL="0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67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32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498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664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830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994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160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327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1E9"/>
    <a:srgbClr val="C0E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>
      <p:cViewPr varScale="1">
        <p:scale>
          <a:sx n="74" d="100"/>
          <a:sy n="74" d="100"/>
        </p:scale>
        <p:origin x="-37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6E2E24-1587-4EA1-82AD-D21E5A943F27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D6F2B-310E-44CD-B32C-4216295B7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947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7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32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98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64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30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94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60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27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g6039a3cf85_1_4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4" name="Google Shape;864;g6039a3cf85_1_4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18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DECA32-A32D-4C9D-BB35-192186970B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9EB7F2A-9BCA-0C6D-DB56-2223377D07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67" indent="0" algn="ctr">
              <a:buNone/>
              <a:defRPr sz="2000"/>
            </a:lvl2pPr>
            <a:lvl3pPr marL="914332" indent="0" algn="ctr">
              <a:buNone/>
              <a:defRPr sz="19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4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386F371-0A20-8ADE-6C3D-26AEC954D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78CFA-7055-46AC-BCDE-3CC617BD9919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C4BB6D1-0A66-1D72-5679-667F149DF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450405-027C-A2DB-B539-7222EFC3C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90427-7388-4D6C-B97B-52B336A7B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660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100621-4383-4B36-5369-154785629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E05548C-F939-6960-5ECF-23EA033F85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B0F964-BE2D-4FB9-5255-DF7EB29BB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78CFA-7055-46AC-BCDE-3CC617BD9919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D840EC9-C43C-DC64-AF8A-34D29880C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4E53D4E-8971-4173-D864-4867DC1F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90427-7388-4D6C-B97B-52B336A7B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97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F9ED080-3F3C-5C7D-0944-E88E877A17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9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6B64ADD-2A9F-BAC3-D29F-5AFA80E208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9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87A9651-36E4-4C82-FAE7-A4FCBC92E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78CFA-7055-46AC-BCDE-3CC617BD9919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BF1CABB-C320-A108-EFB6-8E0367289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F69F6EB-7CC3-062B-0894-BAB4B0E47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90427-7388-4D6C-B97B-52B336A7B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866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10"/>
          <p:cNvGrpSpPr/>
          <p:nvPr/>
        </p:nvGrpSpPr>
        <p:grpSpPr>
          <a:xfrm>
            <a:off x="-16603" y="413701"/>
            <a:ext cx="12241067" cy="6051067"/>
            <a:chOff x="-12452" y="310275"/>
            <a:chExt cx="9180800" cy="4538300"/>
          </a:xfrm>
        </p:grpSpPr>
        <p:cxnSp>
          <p:nvCxnSpPr>
            <p:cNvPr id="139" name="Google Shape;139;p10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10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10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10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" name="Google Shape;143;p10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" name="Google Shape;144;p10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" name="Google Shape;145;p10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" name="Google Shape;146;p10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" name="Google Shape;147;p10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10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10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10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" name="Google Shape;151;p10"/>
          <p:cNvSpPr txBox="1">
            <a:spLocks noGrp="1"/>
          </p:cNvSpPr>
          <p:nvPr>
            <p:ph type="subTitle" idx="1"/>
          </p:nvPr>
        </p:nvSpPr>
        <p:spPr>
          <a:xfrm>
            <a:off x="1665233" y="3809733"/>
            <a:ext cx="2262000" cy="1056800"/>
          </a:xfrm>
          <a:prstGeom prst="rect">
            <a:avLst/>
          </a:prstGeom>
        </p:spPr>
        <p:txBody>
          <a:bodyPr spcFirstLastPara="1" wrap="square" lIns="91418" tIns="91418" rIns="91418" bIns="91418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0"/>
          <p:cNvSpPr txBox="1">
            <a:spLocks noGrp="1"/>
          </p:cNvSpPr>
          <p:nvPr>
            <p:ph type="subTitle" idx="2"/>
          </p:nvPr>
        </p:nvSpPr>
        <p:spPr>
          <a:xfrm>
            <a:off x="4965000" y="3809733"/>
            <a:ext cx="2262000" cy="1056800"/>
          </a:xfrm>
          <a:prstGeom prst="rect">
            <a:avLst/>
          </a:prstGeom>
        </p:spPr>
        <p:txBody>
          <a:bodyPr spcFirstLastPara="1" wrap="square" lIns="91418" tIns="91418" rIns="91418" bIns="91418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0"/>
          <p:cNvSpPr txBox="1">
            <a:spLocks noGrp="1"/>
          </p:cNvSpPr>
          <p:nvPr>
            <p:ph type="subTitle" idx="3"/>
          </p:nvPr>
        </p:nvSpPr>
        <p:spPr>
          <a:xfrm>
            <a:off x="8264767" y="3809733"/>
            <a:ext cx="2262000" cy="1056800"/>
          </a:xfrm>
          <a:prstGeom prst="rect">
            <a:avLst/>
          </a:prstGeom>
        </p:spPr>
        <p:txBody>
          <a:bodyPr spcFirstLastPara="1" wrap="square" lIns="91418" tIns="91418" rIns="91418" bIns="91418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0"/>
          <p:cNvSpPr txBox="1">
            <a:spLocks noGrp="1"/>
          </p:cNvSpPr>
          <p:nvPr>
            <p:ph type="ctrTitle"/>
          </p:nvPr>
        </p:nvSpPr>
        <p:spPr>
          <a:xfrm>
            <a:off x="1800217" y="2365533"/>
            <a:ext cx="1992000" cy="977200"/>
          </a:xfrm>
          <a:prstGeom prst="rect">
            <a:avLst/>
          </a:prstGeom>
        </p:spPr>
        <p:txBody>
          <a:bodyPr spcFirstLastPara="1" wrap="square" lIns="91418" tIns="91418" rIns="91418" bIns="91418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9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9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9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9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9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9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9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9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9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5" name="Google Shape;155;p10"/>
          <p:cNvSpPr txBox="1">
            <a:spLocks noGrp="1"/>
          </p:cNvSpPr>
          <p:nvPr>
            <p:ph type="ctrTitle" idx="4"/>
          </p:nvPr>
        </p:nvSpPr>
        <p:spPr>
          <a:xfrm>
            <a:off x="5099984" y="2365533"/>
            <a:ext cx="1992000" cy="977200"/>
          </a:xfrm>
          <a:prstGeom prst="rect">
            <a:avLst/>
          </a:prstGeom>
        </p:spPr>
        <p:txBody>
          <a:bodyPr spcFirstLastPara="1" wrap="square" lIns="91418" tIns="91418" rIns="91418" bIns="91418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9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9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9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9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9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9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9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9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9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6" name="Google Shape;156;p10"/>
          <p:cNvSpPr txBox="1">
            <a:spLocks noGrp="1"/>
          </p:cNvSpPr>
          <p:nvPr>
            <p:ph type="ctrTitle" idx="5"/>
          </p:nvPr>
        </p:nvSpPr>
        <p:spPr>
          <a:xfrm>
            <a:off x="8399784" y="2365533"/>
            <a:ext cx="1992000" cy="977200"/>
          </a:xfrm>
          <a:prstGeom prst="rect">
            <a:avLst/>
          </a:prstGeom>
        </p:spPr>
        <p:txBody>
          <a:bodyPr spcFirstLastPara="1" wrap="square" lIns="91418" tIns="91418" rIns="91418" bIns="91418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9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9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9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9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9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9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9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9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9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7" name="Google Shape;157;p10"/>
          <p:cNvSpPr txBox="1">
            <a:spLocks noGrp="1"/>
          </p:cNvSpPr>
          <p:nvPr>
            <p:ph type="ctrTitle" idx="6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18" tIns="91418" rIns="91418" bIns="91418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6177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8659" indent="0" algn="ctr">
              <a:buNone/>
              <a:defRPr sz="2700"/>
            </a:lvl2pPr>
            <a:lvl3pPr marL="1217430" indent="0" algn="ctr">
              <a:buNone/>
              <a:defRPr sz="2400"/>
            </a:lvl3pPr>
            <a:lvl4pPr marL="1826125" indent="0" algn="ctr">
              <a:buNone/>
              <a:defRPr sz="2100"/>
            </a:lvl4pPr>
            <a:lvl5pPr marL="2434858" indent="0" algn="ctr">
              <a:buNone/>
              <a:defRPr sz="2100"/>
            </a:lvl5pPr>
            <a:lvl6pPr marL="3043516" indent="0" algn="ctr">
              <a:buNone/>
              <a:defRPr sz="2100"/>
            </a:lvl6pPr>
            <a:lvl7pPr marL="3652175" indent="0" algn="ctr">
              <a:buNone/>
              <a:defRPr sz="2100"/>
            </a:lvl7pPr>
            <a:lvl8pPr marL="4260907" indent="0" algn="ctr">
              <a:buNone/>
              <a:defRPr sz="2100"/>
            </a:lvl8pPr>
            <a:lvl9pPr marL="4869622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09F2A-38EE-4936-955F-4060A11837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4CB09-866B-4F70-89CE-CA317D6E0D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8872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09F2A-38EE-4936-955F-4060A11837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4CB09-866B-4F70-89CE-CA317D6E0D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4351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838"/>
            <a:ext cx="10515600" cy="2852737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8659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21743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612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43485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04351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65217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26090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86962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09F2A-38EE-4936-955F-4060A11837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4CB09-866B-4F70-89CE-CA317D6E0D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718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09F2A-38EE-4936-955F-4060A11837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4CB09-866B-4F70-89CE-CA317D6E0D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3694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659" indent="0">
              <a:buNone/>
              <a:defRPr sz="2700" b="1"/>
            </a:lvl2pPr>
            <a:lvl3pPr marL="1217430" indent="0">
              <a:buNone/>
              <a:defRPr sz="2400" b="1"/>
            </a:lvl3pPr>
            <a:lvl4pPr marL="1826125" indent="0">
              <a:buNone/>
              <a:defRPr sz="2100" b="1"/>
            </a:lvl4pPr>
            <a:lvl5pPr marL="2434858" indent="0">
              <a:buNone/>
              <a:defRPr sz="2100" b="1"/>
            </a:lvl5pPr>
            <a:lvl6pPr marL="3043516" indent="0">
              <a:buNone/>
              <a:defRPr sz="2100" b="1"/>
            </a:lvl6pPr>
            <a:lvl7pPr marL="3652175" indent="0">
              <a:buNone/>
              <a:defRPr sz="2100" b="1"/>
            </a:lvl7pPr>
            <a:lvl8pPr marL="4260907" indent="0">
              <a:buNone/>
              <a:defRPr sz="2100" b="1"/>
            </a:lvl8pPr>
            <a:lvl9pPr marL="4869622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10" y="1681163"/>
            <a:ext cx="5183188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659" indent="0">
              <a:buNone/>
              <a:defRPr sz="2700" b="1"/>
            </a:lvl2pPr>
            <a:lvl3pPr marL="1217430" indent="0">
              <a:buNone/>
              <a:defRPr sz="2400" b="1"/>
            </a:lvl3pPr>
            <a:lvl4pPr marL="1826125" indent="0">
              <a:buNone/>
              <a:defRPr sz="2100" b="1"/>
            </a:lvl4pPr>
            <a:lvl5pPr marL="2434858" indent="0">
              <a:buNone/>
              <a:defRPr sz="2100" b="1"/>
            </a:lvl5pPr>
            <a:lvl6pPr marL="3043516" indent="0">
              <a:buNone/>
              <a:defRPr sz="2100" b="1"/>
            </a:lvl6pPr>
            <a:lvl7pPr marL="3652175" indent="0">
              <a:buNone/>
              <a:defRPr sz="2100" b="1"/>
            </a:lvl7pPr>
            <a:lvl8pPr marL="4260907" indent="0">
              <a:buNone/>
              <a:defRPr sz="2100" b="1"/>
            </a:lvl8pPr>
            <a:lvl9pPr marL="4869622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1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09F2A-38EE-4936-955F-4060A11837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4CB09-866B-4F70-89CE-CA317D6E0D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1021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09F2A-38EE-4936-955F-4060A11837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4CB09-866B-4F70-89CE-CA317D6E0D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9200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09F2A-38EE-4936-955F-4060A11837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4CB09-866B-4F70-89CE-CA317D6E0D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04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693F5A-C8E9-424E-CD4C-3A0B4AA9A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BF5B303-F9F9-7A36-43F3-EC27A16BA9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D51CD1-C58C-90C3-CD4A-340FA56F8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78CFA-7055-46AC-BCDE-3CC617BD9919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8D61AC5-7656-A5B2-0B3C-8C4C60859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AC9D415-2C1C-3CC4-8400-F53D75226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90427-7388-4D6C-B97B-52B336A7B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5003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525"/>
            <a:ext cx="6172200" cy="4873625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2100"/>
            </a:lvl1pPr>
            <a:lvl2pPr marL="608659" indent="0">
              <a:buNone/>
              <a:defRPr sz="1900"/>
            </a:lvl2pPr>
            <a:lvl3pPr marL="1217430" indent="0">
              <a:buNone/>
              <a:defRPr sz="1600"/>
            </a:lvl3pPr>
            <a:lvl4pPr marL="1826125" indent="0">
              <a:buNone/>
              <a:defRPr sz="1300"/>
            </a:lvl4pPr>
            <a:lvl5pPr marL="2434858" indent="0">
              <a:buNone/>
              <a:defRPr sz="1300"/>
            </a:lvl5pPr>
            <a:lvl6pPr marL="3043516" indent="0">
              <a:buNone/>
              <a:defRPr sz="1300"/>
            </a:lvl6pPr>
            <a:lvl7pPr marL="3652175" indent="0">
              <a:buNone/>
              <a:defRPr sz="1300"/>
            </a:lvl7pPr>
            <a:lvl8pPr marL="4260907" indent="0">
              <a:buNone/>
              <a:defRPr sz="1300"/>
            </a:lvl8pPr>
            <a:lvl9pPr marL="4869622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09F2A-38EE-4936-955F-4060A11837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4CB09-866B-4F70-89CE-CA317D6E0D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1722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525"/>
            <a:ext cx="6172200" cy="4873625"/>
          </a:xfrm>
        </p:spPr>
        <p:txBody>
          <a:bodyPr/>
          <a:lstStyle>
            <a:lvl1pPr marL="0" indent="0">
              <a:buNone/>
              <a:defRPr sz="4300"/>
            </a:lvl1pPr>
            <a:lvl2pPr marL="608659" indent="0">
              <a:buNone/>
              <a:defRPr sz="3700"/>
            </a:lvl2pPr>
            <a:lvl3pPr marL="1217430" indent="0">
              <a:buNone/>
              <a:defRPr sz="3200"/>
            </a:lvl3pPr>
            <a:lvl4pPr marL="1826125" indent="0">
              <a:buNone/>
              <a:defRPr sz="2700"/>
            </a:lvl4pPr>
            <a:lvl5pPr marL="2434858" indent="0">
              <a:buNone/>
              <a:defRPr sz="2700"/>
            </a:lvl5pPr>
            <a:lvl6pPr marL="3043516" indent="0">
              <a:buNone/>
              <a:defRPr sz="2700"/>
            </a:lvl6pPr>
            <a:lvl7pPr marL="3652175" indent="0">
              <a:buNone/>
              <a:defRPr sz="2700"/>
            </a:lvl7pPr>
            <a:lvl8pPr marL="4260907" indent="0">
              <a:buNone/>
              <a:defRPr sz="2700"/>
            </a:lvl8pPr>
            <a:lvl9pPr marL="4869622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2100"/>
            </a:lvl1pPr>
            <a:lvl2pPr marL="608659" indent="0">
              <a:buNone/>
              <a:defRPr sz="1900"/>
            </a:lvl2pPr>
            <a:lvl3pPr marL="1217430" indent="0">
              <a:buNone/>
              <a:defRPr sz="1600"/>
            </a:lvl3pPr>
            <a:lvl4pPr marL="1826125" indent="0">
              <a:buNone/>
              <a:defRPr sz="1300"/>
            </a:lvl4pPr>
            <a:lvl5pPr marL="2434858" indent="0">
              <a:buNone/>
              <a:defRPr sz="1300"/>
            </a:lvl5pPr>
            <a:lvl6pPr marL="3043516" indent="0">
              <a:buNone/>
              <a:defRPr sz="1300"/>
            </a:lvl6pPr>
            <a:lvl7pPr marL="3652175" indent="0">
              <a:buNone/>
              <a:defRPr sz="1300"/>
            </a:lvl7pPr>
            <a:lvl8pPr marL="4260907" indent="0">
              <a:buNone/>
              <a:defRPr sz="1300"/>
            </a:lvl8pPr>
            <a:lvl9pPr marL="4869622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09F2A-38EE-4936-955F-4060A11837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4CB09-866B-4F70-89CE-CA317D6E0D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2467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09F2A-38EE-4936-955F-4060A11837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4CB09-866B-4F70-89CE-CA317D6E0D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1646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219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39" y="365219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09F2A-38EE-4936-955F-4060A11837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4CB09-866B-4F70-89CE-CA317D6E0D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4114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hape 291"/>
          <p:cNvGrpSpPr>
            <a:grpSpLocks/>
          </p:cNvGrpSpPr>
          <p:nvPr/>
        </p:nvGrpSpPr>
        <p:grpSpPr bwMode="auto">
          <a:xfrm>
            <a:off x="9922933" y="-120651"/>
            <a:ext cx="2396067" cy="7105651"/>
            <a:chOff x="6023725" y="842300"/>
            <a:chExt cx="1358150" cy="4030375"/>
          </a:xfrm>
        </p:grpSpPr>
        <p:sp>
          <p:nvSpPr>
            <p:cNvPr id="5" name="Shape 292"/>
            <p:cNvSpPr>
              <a:spLocks/>
            </p:cNvSpPr>
            <p:nvPr/>
          </p:nvSpPr>
          <p:spPr bwMode="auto">
            <a:xfrm>
              <a:off x="6371275" y="842300"/>
              <a:ext cx="397100" cy="492450"/>
            </a:xfrm>
            <a:custGeom>
              <a:avLst/>
              <a:gdLst>
                <a:gd name="T0" fmla="*/ 2147483647 w 15884"/>
                <a:gd name="T1" fmla="*/ 2147483647 h 19698"/>
                <a:gd name="T2" fmla="*/ 2147483647 w 15884"/>
                <a:gd name="T3" fmla="*/ 2147483647 h 19698"/>
                <a:gd name="T4" fmla="*/ 2147483647 w 15884"/>
                <a:gd name="T5" fmla="*/ 2147483647 h 19698"/>
                <a:gd name="T6" fmla="*/ 2147483647 w 15884"/>
                <a:gd name="T7" fmla="*/ 2147483647 h 19698"/>
                <a:gd name="T8" fmla="*/ 2147483647 w 15884"/>
                <a:gd name="T9" fmla="*/ 2147483647 h 19698"/>
                <a:gd name="T10" fmla="*/ 2147483647 w 15884"/>
                <a:gd name="T11" fmla="*/ 2147483647 h 19698"/>
                <a:gd name="T12" fmla="*/ 2147483647 w 15884"/>
                <a:gd name="T13" fmla="*/ 2147483647 h 19698"/>
                <a:gd name="T14" fmla="*/ 2147483647 w 15884"/>
                <a:gd name="T15" fmla="*/ 2147483647 h 19698"/>
                <a:gd name="T16" fmla="*/ 2147483647 w 15884"/>
                <a:gd name="T17" fmla="*/ 2147483647 h 19698"/>
                <a:gd name="T18" fmla="*/ 2147483647 w 15884"/>
                <a:gd name="T19" fmla="*/ 2147483647 h 19698"/>
                <a:gd name="T20" fmla="*/ 2147483647 w 15884"/>
                <a:gd name="T21" fmla="*/ 2147483647 h 19698"/>
                <a:gd name="T22" fmla="*/ 2147483647 w 15884"/>
                <a:gd name="T23" fmla="*/ 2147483647 h 19698"/>
                <a:gd name="T24" fmla="*/ 2147483647 w 15884"/>
                <a:gd name="T25" fmla="*/ 2147483647 h 19698"/>
                <a:gd name="T26" fmla="*/ 2147483647 w 15884"/>
                <a:gd name="T27" fmla="*/ 2147483647 h 19698"/>
                <a:gd name="T28" fmla="*/ 2147483647 w 15884"/>
                <a:gd name="T29" fmla="*/ 2147483647 h 19698"/>
                <a:gd name="T30" fmla="*/ 2147483647 w 15884"/>
                <a:gd name="T31" fmla="*/ 2147483647 h 19698"/>
                <a:gd name="T32" fmla="*/ 2147483647 w 15884"/>
                <a:gd name="T33" fmla="*/ 2147483647 h 19698"/>
                <a:gd name="T34" fmla="*/ 2147483647 w 15884"/>
                <a:gd name="T35" fmla="*/ 2147483647 h 19698"/>
                <a:gd name="T36" fmla="*/ 2147483647 w 15884"/>
                <a:gd name="T37" fmla="*/ 2147483647 h 19698"/>
                <a:gd name="T38" fmla="*/ 2147483647 w 15884"/>
                <a:gd name="T39" fmla="*/ 2147483647 h 19698"/>
                <a:gd name="T40" fmla="*/ 2147483647 w 15884"/>
                <a:gd name="T41" fmla="*/ 2147483647 h 19698"/>
                <a:gd name="T42" fmla="*/ 2147483647 w 15884"/>
                <a:gd name="T43" fmla="*/ 2147483647 h 19698"/>
                <a:gd name="T44" fmla="*/ 2147483647 w 15884"/>
                <a:gd name="T45" fmla="*/ 2147483647 h 19698"/>
                <a:gd name="T46" fmla="*/ 2147483647 w 15884"/>
                <a:gd name="T47" fmla="*/ 2147483647 h 19698"/>
                <a:gd name="T48" fmla="*/ 2147483647 w 15884"/>
                <a:gd name="T49" fmla="*/ 2147483647 h 19698"/>
                <a:gd name="T50" fmla="*/ 2147483647 w 15884"/>
                <a:gd name="T51" fmla="*/ 2147483647 h 19698"/>
                <a:gd name="T52" fmla="*/ 2147483647 w 15884"/>
                <a:gd name="T53" fmla="*/ 2147483647 h 19698"/>
                <a:gd name="T54" fmla="*/ 2147483647 w 15884"/>
                <a:gd name="T55" fmla="*/ 2147483647 h 19698"/>
                <a:gd name="T56" fmla="*/ 2147483647 w 15884"/>
                <a:gd name="T57" fmla="*/ 2147483647 h 19698"/>
                <a:gd name="T58" fmla="*/ 2147483647 w 15884"/>
                <a:gd name="T59" fmla="*/ 2147483647 h 19698"/>
                <a:gd name="T60" fmla="*/ 2147483647 w 15884"/>
                <a:gd name="T61" fmla="*/ 2147483647 h 19698"/>
                <a:gd name="T62" fmla="*/ 2147483647 w 15884"/>
                <a:gd name="T63" fmla="*/ 2147483647 h 19698"/>
                <a:gd name="T64" fmla="*/ 2147483647 w 15884"/>
                <a:gd name="T65" fmla="*/ 2147483647 h 19698"/>
                <a:gd name="T66" fmla="*/ 2147483647 w 15884"/>
                <a:gd name="T67" fmla="*/ 2147483647 h 19698"/>
                <a:gd name="T68" fmla="*/ 2147483647 w 15884"/>
                <a:gd name="T69" fmla="*/ 2147483647 h 19698"/>
                <a:gd name="T70" fmla="*/ 2147483647 w 15884"/>
                <a:gd name="T71" fmla="*/ 2147483647 h 19698"/>
                <a:gd name="T72" fmla="*/ 2147483647 w 15884"/>
                <a:gd name="T73" fmla="*/ 2147483647 h 19698"/>
                <a:gd name="T74" fmla="*/ 2147483647 w 15884"/>
                <a:gd name="T75" fmla="*/ 2147483647 h 19698"/>
                <a:gd name="T76" fmla="*/ 2147483647 w 15884"/>
                <a:gd name="T77" fmla="*/ 2147483647 h 19698"/>
                <a:gd name="T78" fmla="*/ 2147483647 w 15884"/>
                <a:gd name="T79" fmla="*/ 2147483647 h 19698"/>
                <a:gd name="T80" fmla="*/ 2147483647 w 15884"/>
                <a:gd name="T81" fmla="*/ 2147483647 h 19698"/>
                <a:gd name="T82" fmla="*/ 2147483647 w 15884"/>
                <a:gd name="T83" fmla="*/ 2147483647 h 19698"/>
                <a:gd name="T84" fmla="*/ 2147483647 w 15884"/>
                <a:gd name="T85" fmla="*/ 2147483647 h 19698"/>
                <a:gd name="T86" fmla="*/ 2147483647 w 15884"/>
                <a:gd name="T87" fmla="*/ 2147483647 h 19698"/>
                <a:gd name="T88" fmla="*/ 2147483647 w 15884"/>
                <a:gd name="T89" fmla="*/ 2147483647 h 19698"/>
                <a:gd name="T90" fmla="*/ 2147483647 w 15884"/>
                <a:gd name="T91" fmla="*/ 2147483647 h 19698"/>
                <a:gd name="T92" fmla="*/ 2147483647 w 15884"/>
                <a:gd name="T93" fmla="*/ 2147483647 h 19698"/>
                <a:gd name="T94" fmla="*/ 2147483647 w 15884"/>
                <a:gd name="T95" fmla="*/ 2147483647 h 19698"/>
                <a:gd name="T96" fmla="*/ 2147483647 w 15884"/>
                <a:gd name="T97" fmla="*/ 2147483647 h 19698"/>
                <a:gd name="T98" fmla="*/ 2147483647 w 15884"/>
                <a:gd name="T99" fmla="*/ 2147483647 h 19698"/>
                <a:gd name="T100" fmla="*/ 2147483647 w 15884"/>
                <a:gd name="T101" fmla="*/ 2147483647 h 19698"/>
                <a:gd name="T102" fmla="*/ 2147483647 w 15884"/>
                <a:gd name="T103" fmla="*/ 2147483647 h 19698"/>
                <a:gd name="T104" fmla="*/ 2147483647 w 15884"/>
                <a:gd name="T105" fmla="*/ 2147483647 h 19698"/>
                <a:gd name="T106" fmla="*/ 2147483647 w 15884"/>
                <a:gd name="T107" fmla="*/ 2147483647 h 19698"/>
                <a:gd name="T108" fmla="*/ 2147483647 w 15884"/>
                <a:gd name="T109" fmla="*/ 2147483647 h 19698"/>
                <a:gd name="T110" fmla="*/ 2147483647 w 15884"/>
                <a:gd name="T111" fmla="*/ 2147483647 h 19698"/>
                <a:gd name="T112" fmla="*/ 2147483647 w 15884"/>
                <a:gd name="T113" fmla="*/ 2147483647 h 19698"/>
                <a:gd name="T114" fmla="*/ 2147483647 w 15884"/>
                <a:gd name="T115" fmla="*/ 2147483647 h 19698"/>
                <a:gd name="T116" fmla="*/ 371093750 w 15884"/>
                <a:gd name="T117" fmla="*/ 2147483647 h 19698"/>
                <a:gd name="T118" fmla="*/ 2147483647 w 15884"/>
                <a:gd name="T119" fmla="*/ 2147483647 h 19698"/>
                <a:gd name="T120" fmla="*/ 2147483647 w 15884"/>
                <a:gd name="T121" fmla="*/ 2147483647 h 19698"/>
                <a:gd name="T122" fmla="*/ 2147483647 w 15884"/>
                <a:gd name="T123" fmla="*/ 2147483647 h 19698"/>
                <a:gd name="T124" fmla="*/ 2147483647 w 15884"/>
                <a:gd name="T125" fmla="*/ 2147483647 h 1969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5884"/>
                <a:gd name="T190" fmla="*/ 0 h 19698"/>
                <a:gd name="T191" fmla="*/ 15884 w 15884"/>
                <a:gd name="T192" fmla="*/ 19698 h 1969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lnTo>
                    <a:pt x="935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lnTo>
                    <a:pt x="11262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lnTo>
                    <a:pt x="11115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lnTo>
                    <a:pt x="8694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lnTo>
                    <a:pt x="11776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lnTo>
                    <a:pt x="8951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lnTo>
                    <a:pt x="6273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lnTo>
                    <a:pt x="9868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lnTo>
                    <a:pt x="1313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lnTo>
                    <a:pt x="13060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lnTo>
                    <a:pt x="1027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lnTo>
                    <a:pt x="1012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6" name="Shape 293"/>
            <p:cNvSpPr>
              <a:spLocks/>
            </p:cNvSpPr>
            <p:nvPr/>
          </p:nvSpPr>
          <p:spPr bwMode="auto">
            <a:xfrm>
              <a:off x="6991200" y="2879025"/>
              <a:ext cx="390675" cy="444800"/>
            </a:xfrm>
            <a:custGeom>
              <a:avLst/>
              <a:gdLst>
                <a:gd name="T0" fmla="*/ 2147483647 w 15627"/>
                <a:gd name="T1" fmla="*/ 2147483647 h 17792"/>
                <a:gd name="T2" fmla="*/ 2147483647 w 15627"/>
                <a:gd name="T3" fmla="*/ 2147483647 h 17792"/>
                <a:gd name="T4" fmla="*/ 2147483647 w 15627"/>
                <a:gd name="T5" fmla="*/ 2147483647 h 17792"/>
                <a:gd name="T6" fmla="*/ 2147483647 w 15627"/>
                <a:gd name="T7" fmla="*/ 2147483647 h 17792"/>
                <a:gd name="T8" fmla="*/ 2147483647 w 15627"/>
                <a:gd name="T9" fmla="*/ 2147483647 h 17792"/>
                <a:gd name="T10" fmla="*/ 2147483647 w 15627"/>
                <a:gd name="T11" fmla="*/ 2147483647 h 17792"/>
                <a:gd name="T12" fmla="*/ 2147483647 w 15627"/>
                <a:gd name="T13" fmla="*/ 2147483647 h 17792"/>
                <a:gd name="T14" fmla="*/ 2147483647 w 15627"/>
                <a:gd name="T15" fmla="*/ 2147483647 h 17792"/>
                <a:gd name="T16" fmla="*/ 2147483647 w 15627"/>
                <a:gd name="T17" fmla="*/ 2147483647 h 17792"/>
                <a:gd name="T18" fmla="*/ 2147483647 w 15627"/>
                <a:gd name="T19" fmla="*/ 2147483647 h 17792"/>
                <a:gd name="T20" fmla="*/ 2147483647 w 15627"/>
                <a:gd name="T21" fmla="*/ 2147483647 h 17792"/>
                <a:gd name="T22" fmla="*/ 9765625 w 15627"/>
                <a:gd name="T23" fmla="*/ 2147483647 h 17792"/>
                <a:gd name="T24" fmla="*/ 2147483647 w 15627"/>
                <a:gd name="T25" fmla="*/ 2147483647 h 17792"/>
                <a:gd name="T26" fmla="*/ 2147483647 w 15627"/>
                <a:gd name="T27" fmla="*/ 2147483647 h 17792"/>
                <a:gd name="T28" fmla="*/ 2147483647 w 15627"/>
                <a:gd name="T29" fmla="*/ 2147483647 h 17792"/>
                <a:gd name="T30" fmla="*/ 2147483647 w 15627"/>
                <a:gd name="T31" fmla="*/ 2147483647 h 17792"/>
                <a:gd name="T32" fmla="*/ 2147483647 w 15627"/>
                <a:gd name="T33" fmla="*/ 2147483647 h 17792"/>
                <a:gd name="T34" fmla="*/ 2147483647 w 15627"/>
                <a:gd name="T35" fmla="*/ 2147483647 h 17792"/>
                <a:gd name="T36" fmla="*/ 2147483647 w 15627"/>
                <a:gd name="T37" fmla="*/ 2147483647 h 17792"/>
                <a:gd name="T38" fmla="*/ 2147483647 w 15627"/>
                <a:gd name="T39" fmla="*/ 2147483647 h 17792"/>
                <a:gd name="T40" fmla="*/ 2147483647 w 15627"/>
                <a:gd name="T41" fmla="*/ 2147483647 h 17792"/>
                <a:gd name="T42" fmla="*/ 2147483647 w 15627"/>
                <a:gd name="T43" fmla="*/ 2147483647 h 17792"/>
                <a:gd name="T44" fmla="*/ 2147483647 w 15627"/>
                <a:gd name="T45" fmla="*/ 2147483647 h 17792"/>
                <a:gd name="T46" fmla="*/ 2147483647 w 15627"/>
                <a:gd name="T47" fmla="*/ 2147483647 h 17792"/>
                <a:gd name="T48" fmla="*/ 2147483647 w 15627"/>
                <a:gd name="T49" fmla="*/ 2147483647 h 17792"/>
                <a:gd name="T50" fmla="*/ 2147483647 w 15627"/>
                <a:gd name="T51" fmla="*/ 2147483647 h 17792"/>
                <a:gd name="T52" fmla="*/ 2147483647 w 15627"/>
                <a:gd name="T53" fmla="*/ 2147483647 h 17792"/>
                <a:gd name="T54" fmla="*/ 2147483647 w 15627"/>
                <a:gd name="T55" fmla="*/ 2147483647 h 17792"/>
                <a:gd name="T56" fmla="*/ 2147483647 w 15627"/>
                <a:gd name="T57" fmla="*/ 2147483647 h 17792"/>
                <a:gd name="T58" fmla="*/ 2147483647 w 15627"/>
                <a:gd name="T59" fmla="*/ 2147483647 h 17792"/>
                <a:gd name="T60" fmla="*/ 2147483647 w 15627"/>
                <a:gd name="T61" fmla="*/ 2147483647 h 17792"/>
                <a:gd name="T62" fmla="*/ 2147483647 w 15627"/>
                <a:gd name="T63" fmla="*/ 2147483647 h 17792"/>
                <a:gd name="T64" fmla="*/ 2147483647 w 15627"/>
                <a:gd name="T65" fmla="*/ 2147483647 h 17792"/>
                <a:gd name="T66" fmla="*/ 2147483647 w 15627"/>
                <a:gd name="T67" fmla="*/ 2147483647 h 17792"/>
                <a:gd name="T68" fmla="*/ 2147483647 w 15627"/>
                <a:gd name="T69" fmla="*/ 2147483647 h 17792"/>
                <a:gd name="T70" fmla="*/ 2147483647 w 15627"/>
                <a:gd name="T71" fmla="*/ 2147483647 h 17792"/>
                <a:gd name="T72" fmla="*/ 2147483647 w 15627"/>
                <a:gd name="T73" fmla="*/ 2147483647 h 17792"/>
                <a:gd name="T74" fmla="*/ 2147483647 w 15627"/>
                <a:gd name="T75" fmla="*/ 2147483647 h 17792"/>
                <a:gd name="T76" fmla="*/ 2147483647 w 15627"/>
                <a:gd name="T77" fmla="*/ 2147483647 h 17792"/>
                <a:gd name="T78" fmla="*/ 2147483647 w 15627"/>
                <a:gd name="T79" fmla="*/ 2147483647 h 17792"/>
                <a:gd name="T80" fmla="*/ 2147483647 w 15627"/>
                <a:gd name="T81" fmla="*/ 2147483647 h 17792"/>
                <a:gd name="T82" fmla="*/ 2147483647 w 15627"/>
                <a:gd name="T83" fmla="*/ 2147483647 h 17792"/>
                <a:gd name="T84" fmla="*/ 2147483647 w 15627"/>
                <a:gd name="T85" fmla="*/ 2147483647 h 17792"/>
                <a:gd name="T86" fmla="*/ 2147483647 w 15627"/>
                <a:gd name="T87" fmla="*/ 2147483647 h 17792"/>
                <a:gd name="T88" fmla="*/ 2147483647 w 15627"/>
                <a:gd name="T89" fmla="*/ 2147483647 h 17792"/>
                <a:gd name="T90" fmla="*/ 2147483647 w 15627"/>
                <a:gd name="T91" fmla="*/ 2147483647 h 17792"/>
                <a:gd name="T92" fmla="*/ 2147483647 w 15627"/>
                <a:gd name="T93" fmla="*/ 2147483647 h 17792"/>
                <a:gd name="T94" fmla="*/ 2147483647 w 15627"/>
                <a:gd name="T95" fmla="*/ 2147483647 h 17792"/>
                <a:gd name="T96" fmla="*/ 2147483647 w 15627"/>
                <a:gd name="T97" fmla="*/ 2147483647 h 17792"/>
                <a:gd name="T98" fmla="*/ 2147483647 w 15627"/>
                <a:gd name="T99" fmla="*/ 2147483647 h 17792"/>
                <a:gd name="T100" fmla="*/ 2147483647 w 15627"/>
                <a:gd name="T101" fmla="*/ 2147483647 h 17792"/>
                <a:gd name="T102" fmla="*/ 2147483647 w 15627"/>
                <a:gd name="T103" fmla="*/ 2147483647 h 17792"/>
                <a:gd name="T104" fmla="*/ 2147483647 w 15627"/>
                <a:gd name="T105" fmla="*/ 2147483647 h 17792"/>
                <a:gd name="T106" fmla="*/ 2147483647 w 15627"/>
                <a:gd name="T107" fmla="*/ 2147483647 h 17792"/>
                <a:gd name="T108" fmla="*/ 2147483647 w 15627"/>
                <a:gd name="T109" fmla="*/ 2147483647 h 17792"/>
                <a:gd name="T110" fmla="*/ 2147483647 w 15627"/>
                <a:gd name="T111" fmla="*/ 2147483647 h 17792"/>
                <a:gd name="T112" fmla="*/ 2147483647 w 15627"/>
                <a:gd name="T113" fmla="*/ 2147483647 h 17792"/>
                <a:gd name="T114" fmla="*/ 2147483647 w 15627"/>
                <a:gd name="T115" fmla="*/ 2147483647 h 17792"/>
                <a:gd name="T116" fmla="*/ 2147483647 w 15627"/>
                <a:gd name="T117" fmla="*/ 2147483647 h 17792"/>
                <a:gd name="T118" fmla="*/ 2147483647 w 15627"/>
                <a:gd name="T119" fmla="*/ 2147483647 h 17792"/>
                <a:gd name="T120" fmla="*/ 2147483647 w 15627"/>
                <a:gd name="T121" fmla="*/ 2147483647 h 17792"/>
                <a:gd name="T122" fmla="*/ 2147483647 w 15627"/>
                <a:gd name="T123" fmla="*/ 2147483647 h 17792"/>
                <a:gd name="T124" fmla="*/ 2147483647 w 15627"/>
                <a:gd name="T125" fmla="*/ 2147483647 h 1779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5627"/>
                <a:gd name="T190" fmla="*/ 0 h 17792"/>
                <a:gd name="T191" fmla="*/ 15627 w 15627"/>
                <a:gd name="T192" fmla="*/ 17792 h 1779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lnTo>
                    <a:pt x="10528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lnTo>
                    <a:pt x="3559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lnTo>
                    <a:pt x="6677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lnTo>
                    <a:pt x="12876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lnTo>
                    <a:pt x="3962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7" name="Shape 294"/>
            <p:cNvSpPr>
              <a:spLocks/>
            </p:cNvSpPr>
            <p:nvPr/>
          </p:nvSpPr>
          <p:spPr bwMode="auto">
            <a:xfrm>
              <a:off x="6244725" y="2547975"/>
              <a:ext cx="185275" cy="404450"/>
            </a:xfrm>
            <a:custGeom>
              <a:avLst/>
              <a:gdLst>
                <a:gd name="T0" fmla="*/ 2147483647 w 7411"/>
                <a:gd name="T1" fmla="*/ 2147483647 h 16178"/>
                <a:gd name="T2" fmla="*/ 2147483647 w 7411"/>
                <a:gd name="T3" fmla="*/ 2147483647 h 16178"/>
                <a:gd name="T4" fmla="*/ 2147483647 w 7411"/>
                <a:gd name="T5" fmla="*/ 2147483647 h 16178"/>
                <a:gd name="T6" fmla="*/ 2147483647 w 7411"/>
                <a:gd name="T7" fmla="*/ 1435546875 h 16178"/>
                <a:gd name="T8" fmla="*/ 2147483647 w 7411"/>
                <a:gd name="T9" fmla="*/ 2147483647 h 16178"/>
                <a:gd name="T10" fmla="*/ 2147483647 w 7411"/>
                <a:gd name="T11" fmla="*/ 2147483647 h 16178"/>
                <a:gd name="T12" fmla="*/ 2147483647 w 7411"/>
                <a:gd name="T13" fmla="*/ 361328125 h 16178"/>
                <a:gd name="T14" fmla="*/ 2147483647 w 7411"/>
                <a:gd name="T15" fmla="*/ 2147483647 h 16178"/>
                <a:gd name="T16" fmla="*/ 2147483647 w 7411"/>
                <a:gd name="T17" fmla="*/ 2147483647 h 16178"/>
                <a:gd name="T18" fmla="*/ 2147483647 w 7411"/>
                <a:gd name="T19" fmla="*/ 2147483647 h 16178"/>
                <a:gd name="T20" fmla="*/ 2147483647 w 7411"/>
                <a:gd name="T21" fmla="*/ 2147483647 h 16178"/>
                <a:gd name="T22" fmla="*/ 2147483647 w 7411"/>
                <a:gd name="T23" fmla="*/ 2147483647 h 16178"/>
                <a:gd name="T24" fmla="*/ 2147483647 w 7411"/>
                <a:gd name="T25" fmla="*/ 2147483647 h 16178"/>
                <a:gd name="T26" fmla="*/ 2147483647 w 7411"/>
                <a:gd name="T27" fmla="*/ 2147483647 h 16178"/>
                <a:gd name="T28" fmla="*/ 2147483647 w 7411"/>
                <a:gd name="T29" fmla="*/ 2147483647 h 16178"/>
                <a:gd name="T30" fmla="*/ 2147483647 w 7411"/>
                <a:gd name="T31" fmla="*/ 2147483647 h 16178"/>
                <a:gd name="T32" fmla="*/ 2147483647 w 7411"/>
                <a:gd name="T33" fmla="*/ 2147483647 h 16178"/>
                <a:gd name="T34" fmla="*/ 2147483647 w 7411"/>
                <a:gd name="T35" fmla="*/ 2147483647 h 16178"/>
                <a:gd name="T36" fmla="*/ 2147483647 w 7411"/>
                <a:gd name="T37" fmla="*/ 2147483647 h 16178"/>
                <a:gd name="T38" fmla="*/ 2147483647 w 7411"/>
                <a:gd name="T39" fmla="*/ 2147483647 h 16178"/>
                <a:gd name="T40" fmla="*/ 2147483647 w 7411"/>
                <a:gd name="T41" fmla="*/ 2147483647 h 16178"/>
                <a:gd name="T42" fmla="*/ 2147483647 w 7411"/>
                <a:gd name="T43" fmla="*/ 2147483647 h 16178"/>
                <a:gd name="T44" fmla="*/ 2147483647 w 7411"/>
                <a:gd name="T45" fmla="*/ 2147483647 h 16178"/>
                <a:gd name="T46" fmla="*/ 2147483647 w 7411"/>
                <a:gd name="T47" fmla="*/ 2147483647 h 16178"/>
                <a:gd name="T48" fmla="*/ 2147483647 w 7411"/>
                <a:gd name="T49" fmla="*/ 2147483647 h 16178"/>
                <a:gd name="T50" fmla="*/ 2147483647 w 7411"/>
                <a:gd name="T51" fmla="*/ 2147483647 h 16178"/>
                <a:gd name="T52" fmla="*/ 2147483647 w 7411"/>
                <a:gd name="T53" fmla="*/ 2147483647 h 16178"/>
                <a:gd name="T54" fmla="*/ 2147483647 w 7411"/>
                <a:gd name="T55" fmla="*/ 2147483647 h 16178"/>
                <a:gd name="T56" fmla="*/ 2147483647 w 7411"/>
                <a:gd name="T57" fmla="*/ 2147483647 h 16178"/>
                <a:gd name="T58" fmla="*/ 2147483647 w 7411"/>
                <a:gd name="T59" fmla="*/ 2147483647 h 16178"/>
                <a:gd name="T60" fmla="*/ 2147483647 w 7411"/>
                <a:gd name="T61" fmla="*/ 2147483647 h 16178"/>
                <a:gd name="T62" fmla="*/ 2147483647 w 7411"/>
                <a:gd name="T63" fmla="*/ 2147483647 h 16178"/>
                <a:gd name="T64" fmla="*/ 2147483647 w 7411"/>
                <a:gd name="T65" fmla="*/ 2147483647 h 16178"/>
                <a:gd name="T66" fmla="*/ 2147483647 w 7411"/>
                <a:gd name="T67" fmla="*/ 2147483647 h 16178"/>
                <a:gd name="T68" fmla="*/ 2147483647 w 7411"/>
                <a:gd name="T69" fmla="*/ 2147483647 h 16178"/>
                <a:gd name="T70" fmla="*/ 2147483647 w 7411"/>
                <a:gd name="T71" fmla="*/ 2147483647 h 16178"/>
                <a:gd name="T72" fmla="*/ 2147483647 w 7411"/>
                <a:gd name="T73" fmla="*/ 2147483647 h 16178"/>
                <a:gd name="T74" fmla="*/ 2147483647 w 7411"/>
                <a:gd name="T75" fmla="*/ 2147483647 h 16178"/>
                <a:gd name="T76" fmla="*/ 2147483647 w 7411"/>
                <a:gd name="T77" fmla="*/ 2147483647 h 16178"/>
                <a:gd name="T78" fmla="*/ 2147483647 w 7411"/>
                <a:gd name="T79" fmla="*/ 2147483647 h 16178"/>
                <a:gd name="T80" fmla="*/ 2147483647 w 7411"/>
                <a:gd name="T81" fmla="*/ 2147483647 h 16178"/>
                <a:gd name="T82" fmla="*/ 2147483647 w 7411"/>
                <a:gd name="T83" fmla="*/ 2147483647 h 16178"/>
                <a:gd name="T84" fmla="*/ 2147483647 w 7411"/>
                <a:gd name="T85" fmla="*/ 2147483647 h 16178"/>
                <a:gd name="T86" fmla="*/ 2147483647 w 7411"/>
                <a:gd name="T87" fmla="*/ 2147483647 h 16178"/>
                <a:gd name="T88" fmla="*/ 2147483647 w 7411"/>
                <a:gd name="T89" fmla="*/ 2147483647 h 16178"/>
                <a:gd name="T90" fmla="*/ 2147483647 w 7411"/>
                <a:gd name="T91" fmla="*/ 2147483647 h 16178"/>
                <a:gd name="T92" fmla="*/ 2147483647 w 7411"/>
                <a:gd name="T93" fmla="*/ 2147483647 h 16178"/>
                <a:gd name="T94" fmla="*/ 2147483647 w 7411"/>
                <a:gd name="T95" fmla="*/ 2147483647 h 16178"/>
                <a:gd name="T96" fmla="*/ 2147483647 w 7411"/>
                <a:gd name="T97" fmla="*/ 2147483647 h 16178"/>
                <a:gd name="T98" fmla="*/ 2147483647 w 7411"/>
                <a:gd name="T99" fmla="*/ 2147483647 h 16178"/>
                <a:gd name="T100" fmla="*/ 2147483647 w 7411"/>
                <a:gd name="T101" fmla="*/ 2147483647 h 16178"/>
                <a:gd name="T102" fmla="*/ 9765625 w 7411"/>
                <a:gd name="T103" fmla="*/ 2147483647 h 16178"/>
                <a:gd name="T104" fmla="*/ 2147483647 w 7411"/>
                <a:gd name="T105" fmla="*/ 2147483647 h 16178"/>
                <a:gd name="T106" fmla="*/ 2147483647 w 7411"/>
                <a:gd name="T107" fmla="*/ 2147483647 h 16178"/>
                <a:gd name="T108" fmla="*/ 2147483647 w 7411"/>
                <a:gd name="T109" fmla="*/ 2147483647 h 16178"/>
                <a:gd name="T110" fmla="*/ 2147483647 w 7411"/>
                <a:gd name="T111" fmla="*/ 2147483647 h 16178"/>
                <a:gd name="T112" fmla="*/ 2147483647 w 7411"/>
                <a:gd name="T113" fmla="*/ 2147483647 h 16178"/>
                <a:gd name="T114" fmla="*/ 2147483647 w 7411"/>
                <a:gd name="T115" fmla="*/ 2147483647 h 16178"/>
                <a:gd name="T116" fmla="*/ 2147483647 w 7411"/>
                <a:gd name="T117" fmla="*/ 2147483647 h 16178"/>
                <a:gd name="T118" fmla="*/ 2147483647 w 7411"/>
                <a:gd name="T119" fmla="*/ 2147483647 h 16178"/>
                <a:gd name="T120" fmla="*/ 2147483647 w 7411"/>
                <a:gd name="T121" fmla="*/ 2147483647 h 16178"/>
                <a:gd name="T122" fmla="*/ 2147483647 w 7411"/>
                <a:gd name="T123" fmla="*/ 2147483647 h 16178"/>
                <a:gd name="T124" fmla="*/ 2147483647 w 7411"/>
                <a:gd name="T125" fmla="*/ 2147483647 h 1617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411"/>
                <a:gd name="T190" fmla="*/ 0 h 16178"/>
                <a:gd name="T191" fmla="*/ 7411 w 7411"/>
                <a:gd name="T192" fmla="*/ 16178 h 1617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lnTo>
                    <a:pt x="3339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lnTo>
                    <a:pt x="6273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lnTo>
                    <a:pt x="4879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lnTo>
                    <a:pt x="3265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8" name="Shape 295"/>
            <p:cNvSpPr>
              <a:spLocks/>
            </p:cNvSpPr>
            <p:nvPr/>
          </p:nvSpPr>
          <p:spPr bwMode="auto">
            <a:xfrm>
              <a:off x="6823375" y="1978500"/>
              <a:ext cx="365025" cy="447525"/>
            </a:xfrm>
            <a:custGeom>
              <a:avLst/>
              <a:gdLst>
                <a:gd name="T0" fmla="*/ 2147483647 w 14601"/>
                <a:gd name="T1" fmla="*/ 2147483647 h 17901"/>
                <a:gd name="T2" fmla="*/ 2147483647 w 14601"/>
                <a:gd name="T3" fmla="*/ 2147483647 h 17901"/>
                <a:gd name="T4" fmla="*/ 2147483647 w 14601"/>
                <a:gd name="T5" fmla="*/ 2147483647 h 17901"/>
                <a:gd name="T6" fmla="*/ 2147483647 w 14601"/>
                <a:gd name="T7" fmla="*/ 2147483647 h 17901"/>
                <a:gd name="T8" fmla="*/ 2147483647 w 14601"/>
                <a:gd name="T9" fmla="*/ 2147483647 h 17901"/>
                <a:gd name="T10" fmla="*/ 2147483647 w 14601"/>
                <a:gd name="T11" fmla="*/ 2147483647 h 17901"/>
                <a:gd name="T12" fmla="*/ 2147483647 w 14601"/>
                <a:gd name="T13" fmla="*/ 2147483647 h 17901"/>
                <a:gd name="T14" fmla="*/ 2147483647 w 14601"/>
                <a:gd name="T15" fmla="*/ 2147483647 h 17901"/>
                <a:gd name="T16" fmla="*/ 2147483647 w 14601"/>
                <a:gd name="T17" fmla="*/ 2147483647 h 17901"/>
                <a:gd name="T18" fmla="*/ 2147483647 w 14601"/>
                <a:gd name="T19" fmla="*/ 2147483647 h 17901"/>
                <a:gd name="T20" fmla="*/ 2147483647 w 14601"/>
                <a:gd name="T21" fmla="*/ 2147483647 h 17901"/>
                <a:gd name="T22" fmla="*/ 2147483647 w 14601"/>
                <a:gd name="T23" fmla="*/ 2147483647 h 17901"/>
                <a:gd name="T24" fmla="*/ 2147483647 w 14601"/>
                <a:gd name="T25" fmla="*/ 2147483647 h 17901"/>
                <a:gd name="T26" fmla="*/ 2147483647 w 14601"/>
                <a:gd name="T27" fmla="*/ 2147483647 h 17901"/>
                <a:gd name="T28" fmla="*/ 2147483647 w 14601"/>
                <a:gd name="T29" fmla="*/ 2147483647 h 17901"/>
                <a:gd name="T30" fmla="*/ 2147483647 w 14601"/>
                <a:gd name="T31" fmla="*/ 2147483647 h 17901"/>
                <a:gd name="T32" fmla="*/ 2147483647 w 14601"/>
                <a:gd name="T33" fmla="*/ 2147483647 h 17901"/>
                <a:gd name="T34" fmla="*/ 2147483647 w 14601"/>
                <a:gd name="T35" fmla="*/ 2147483647 h 17901"/>
                <a:gd name="T36" fmla="*/ 2147483647 w 14601"/>
                <a:gd name="T37" fmla="*/ 2147483647 h 17901"/>
                <a:gd name="T38" fmla="*/ 2147483647 w 14601"/>
                <a:gd name="T39" fmla="*/ 2147483647 h 17901"/>
                <a:gd name="T40" fmla="*/ 2147483647 w 14601"/>
                <a:gd name="T41" fmla="*/ 2147483647 h 17901"/>
                <a:gd name="T42" fmla="*/ 2147483647 w 14601"/>
                <a:gd name="T43" fmla="*/ 2147483647 h 17901"/>
                <a:gd name="T44" fmla="*/ 2147483647 w 14601"/>
                <a:gd name="T45" fmla="*/ 2147483647 h 17901"/>
                <a:gd name="T46" fmla="*/ 2147483647 w 14601"/>
                <a:gd name="T47" fmla="*/ 2147483647 h 17901"/>
                <a:gd name="T48" fmla="*/ 2147483647 w 14601"/>
                <a:gd name="T49" fmla="*/ 2147483647 h 17901"/>
                <a:gd name="T50" fmla="*/ 2147483647 w 14601"/>
                <a:gd name="T51" fmla="*/ 2147483647 h 17901"/>
                <a:gd name="T52" fmla="*/ 2147483647 w 14601"/>
                <a:gd name="T53" fmla="*/ 2147483647 h 17901"/>
                <a:gd name="T54" fmla="*/ 2147483647 w 14601"/>
                <a:gd name="T55" fmla="*/ 2147483647 h 17901"/>
                <a:gd name="T56" fmla="*/ 2147483647 w 14601"/>
                <a:gd name="T57" fmla="*/ 2147483647 h 17901"/>
                <a:gd name="T58" fmla="*/ 2147483647 w 14601"/>
                <a:gd name="T59" fmla="*/ 2147483647 h 17901"/>
                <a:gd name="T60" fmla="*/ 2147483647 w 14601"/>
                <a:gd name="T61" fmla="*/ 2147483647 h 17901"/>
                <a:gd name="T62" fmla="*/ 2147483647 w 14601"/>
                <a:gd name="T63" fmla="*/ 2147483647 h 17901"/>
                <a:gd name="T64" fmla="*/ 2147483647 w 14601"/>
                <a:gd name="T65" fmla="*/ 2147483647 h 17901"/>
                <a:gd name="T66" fmla="*/ 2147483647 w 14601"/>
                <a:gd name="T67" fmla="*/ 2147483647 h 17901"/>
                <a:gd name="T68" fmla="*/ 2147483647 w 14601"/>
                <a:gd name="T69" fmla="*/ 2147483647 h 17901"/>
                <a:gd name="T70" fmla="*/ 2147483647 w 14601"/>
                <a:gd name="T71" fmla="*/ 2147483647 h 17901"/>
                <a:gd name="T72" fmla="*/ 2147483647 w 14601"/>
                <a:gd name="T73" fmla="*/ 2147483647 h 17901"/>
                <a:gd name="T74" fmla="*/ 2147483647 w 14601"/>
                <a:gd name="T75" fmla="*/ 2147483647 h 17901"/>
                <a:gd name="T76" fmla="*/ 2147483647 w 14601"/>
                <a:gd name="T77" fmla="*/ 2147483647 h 17901"/>
                <a:gd name="T78" fmla="*/ 2147483647 w 14601"/>
                <a:gd name="T79" fmla="*/ 2147483647 h 17901"/>
                <a:gd name="T80" fmla="*/ 2147483647 w 14601"/>
                <a:gd name="T81" fmla="*/ 2147483647 h 17901"/>
                <a:gd name="T82" fmla="*/ 2147483647 w 14601"/>
                <a:gd name="T83" fmla="*/ 2147483647 h 17901"/>
                <a:gd name="T84" fmla="*/ 2147483647 w 14601"/>
                <a:gd name="T85" fmla="*/ 2147483647 h 17901"/>
                <a:gd name="T86" fmla="*/ 2147483647 w 14601"/>
                <a:gd name="T87" fmla="*/ 2147483647 h 17901"/>
                <a:gd name="T88" fmla="*/ 2147483647 w 14601"/>
                <a:gd name="T89" fmla="*/ 2147483647 h 17901"/>
                <a:gd name="T90" fmla="*/ 2147483647 w 14601"/>
                <a:gd name="T91" fmla="*/ 2147483647 h 17901"/>
                <a:gd name="T92" fmla="*/ 2147483647 w 14601"/>
                <a:gd name="T93" fmla="*/ 2147483647 h 17901"/>
                <a:gd name="T94" fmla="*/ 371093750 w 14601"/>
                <a:gd name="T95" fmla="*/ 2147483647 h 17901"/>
                <a:gd name="T96" fmla="*/ 2147483647 w 14601"/>
                <a:gd name="T97" fmla="*/ 2147483647 h 17901"/>
                <a:gd name="T98" fmla="*/ 2147483647 w 14601"/>
                <a:gd name="T99" fmla="*/ 2147483647 h 17901"/>
                <a:gd name="T100" fmla="*/ 2147483647 w 14601"/>
                <a:gd name="T101" fmla="*/ 2147483647 h 17901"/>
                <a:gd name="T102" fmla="*/ 2147483647 w 14601"/>
                <a:gd name="T103" fmla="*/ 2147483647 h 17901"/>
                <a:gd name="T104" fmla="*/ 2147483647 w 14601"/>
                <a:gd name="T105" fmla="*/ 2147483647 h 17901"/>
                <a:gd name="T106" fmla="*/ 2147483647 w 14601"/>
                <a:gd name="T107" fmla="*/ 2147483647 h 17901"/>
                <a:gd name="T108" fmla="*/ 2147483647 w 14601"/>
                <a:gd name="T109" fmla="*/ 2147483647 h 17901"/>
                <a:gd name="T110" fmla="*/ 2147483647 w 14601"/>
                <a:gd name="T111" fmla="*/ 2147483647 h 17901"/>
                <a:gd name="T112" fmla="*/ 2147483647 w 14601"/>
                <a:gd name="T113" fmla="*/ 2147483647 h 17901"/>
                <a:gd name="T114" fmla="*/ 2147483647 w 14601"/>
                <a:gd name="T115" fmla="*/ 2147483647 h 17901"/>
                <a:gd name="T116" fmla="*/ 2147483647 w 14601"/>
                <a:gd name="T117" fmla="*/ 2147483647 h 17901"/>
                <a:gd name="T118" fmla="*/ 2147483647 w 14601"/>
                <a:gd name="T119" fmla="*/ 2147483647 h 179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4601"/>
                <a:gd name="T181" fmla="*/ 0 h 17901"/>
                <a:gd name="T182" fmla="*/ 14601 w 14601"/>
                <a:gd name="T183" fmla="*/ 17901 h 1790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lnTo>
                    <a:pt x="689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lnTo>
                    <a:pt x="6457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lnTo>
                    <a:pt x="9135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lnTo>
                    <a:pt x="6970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lnTo>
                    <a:pt x="979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9" name="Shape 296"/>
            <p:cNvSpPr>
              <a:spLocks/>
            </p:cNvSpPr>
            <p:nvPr/>
          </p:nvSpPr>
          <p:spPr bwMode="auto">
            <a:xfrm>
              <a:off x="6071400" y="1791425"/>
              <a:ext cx="402625" cy="375100"/>
            </a:xfrm>
            <a:custGeom>
              <a:avLst/>
              <a:gdLst>
                <a:gd name="T0" fmla="*/ 2147483647 w 16105"/>
                <a:gd name="T1" fmla="*/ 2147483647 h 15004"/>
                <a:gd name="T2" fmla="*/ 2147483647 w 16105"/>
                <a:gd name="T3" fmla="*/ 2147483647 h 15004"/>
                <a:gd name="T4" fmla="*/ 2147483647 w 16105"/>
                <a:gd name="T5" fmla="*/ 2147483647 h 15004"/>
                <a:gd name="T6" fmla="*/ 2147483647 w 16105"/>
                <a:gd name="T7" fmla="*/ 2147483647 h 15004"/>
                <a:gd name="T8" fmla="*/ 2147483647 w 16105"/>
                <a:gd name="T9" fmla="*/ 2147483647 h 15004"/>
                <a:gd name="T10" fmla="*/ 2147483647 w 16105"/>
                <a:gd name="T11" fmla="*/ 2147483647 h 15004"/>
                <a:gd name="T12" fmla="*/ 2147483647 w 16105"/>
                <a:gd name="T13" fmla="*/ 2147483647 h 15004"/>
                <a:gd name="T14" fmla="*/ 2147483647 w 16105"/>
                <a:gd name="T15" fmla="*/ 2147483647 h 15004"/>
                <a:gd name="T16" fmla="*/ 2147483647 w 16105"/>
                <a:gd name="T17" fmla="*/ 2147483647 h 15004"/>
                <a:gd name="T18" fmla="*/ 2147483647 w 16105"/>
                <a:gd name="T19" fmla="*/ 2147483647 h 15004"/>
                <a:gd name="T20" fmla="*/ 2147483647 w 16105"/>
                <a:gd name="T21" fmla="*/ 2147483647 h 15004"/>
                <a:gd name="T22" fmla="*/ 2147483647 w 16105"/>
                <a:gd name="T23" fmla="*/ 2147483647 h 15004"/>
                <a:gd name="T24" fmla="*/ 2147483647 w 16105"/>
                <a:gd name="T25" fmla="*/ 2147483647 h 15004"/>
                <a:gd name="T26" fmla="*/ 2147483647 w 16105"/>
                <a:gd name="T27" fmla="*/ 2147483647 h 15004"/>
                <a:gd name="T28" fmla="*/ 2147483647 w 16105"/>
                <a:gd name="T29" fmla="*/ 2147483647 h 15004"/>
                <a:gd name="T30" fmla="*/ 2147483647 w 16105"/>
                <a:gd name="T31" fmla="*/ 2147483647 h 15004"/>
                <a:gd name="T32" fmla="*/ 2147483647 w 16105"/>
                <a:gd name="T33" fmla="*/ 2147483647 h 15004"/>
                <a:gd name="T34" fmla="*/ 2147483647 w 16105"/>
                <a:gd name="T35" fmla="*/ 2147483647 h 15004"/>
                <a:gd name="T36" fmla="*/ 2147483647 w 16105"/>
                <a:gd name="T37" fmla="*/ 2147483647 h 15004"/>
                <a:gd name="T38" fmla="*/ 2147483647 w 16105"/>
                <a:gd name="T39" fmla="*/ 2147483647 h 15004"/>
                <a:gd name="T40" fmla="*/ 2147483647 w 16105"/>
                <a:gd name="T41" fmla="*/ 2147483647 h 15004"/>
                <a:gd name="T42" fmla="*/ 2147483647 w 16105"/>
                <a:gd name="T43" fmla="*/ 2147483647 h 15004"/>
                <a:gd name="T44" fmla="*/ 2147483647 w 16105"/>
                <a:gd name="T45" fmla="*/ 2147483647 h 15004"/>
                <a:gd name="T46" fmla="*/ 2147483647 w 16105"/>
                <a:gd name="T47" fmla="*/ 2147483647 h 15004"/>
                <a:gd name="T48" fmla="*/ 2147483647 w 16105"/>
                <a:gd name="T49" fmla="*/ 2147483647 h 15004"/>
                <a:gd name="T50" fmla="*/ 2147483647 w 16105"/>
                <a:gd name="T51" fmla="*/ 2147483647 h 15004"/>
                <a:gd name="T52" fmla="*/ 2147483647 w 16105"/>
                <a:gd name="T53" fmla="*/ 2147483647 h 15004"/>
                <a:gd name="T54" fmla="*/ 2147483647 w 16105"/>
                <a:gd name="T55" fmla="*/ 2147483647 h 15004"/>
                <a:gd name="T56" fmla="*/ 2147483647 w 16105"/>
                <a:gd name="T57" fmla="*/ 2147483647 h 15004"/>
                <a:gd name="T58" fmla="*/ 2147483647 w 16105"/>
                <a:gd name="T59" fmla="*/ 2147483647 h 15004"/>
                <a:gd name="T60" fmla="*/ 2147483647 w 16105"/>
                <a:gd name="T61" fmla="*/ 2147483647 h 15004"/>
                <a:gd name="T62" fmla="*/ 2147483647 w 16105"/>
                <a:gd name="T63" fmla="*/ 2147483647 h 15004"/>
                <a:gd name="T64" fmla="*/ 2147483647 w 16105"/>
                <a:gd name="T65" fmla="*/ 2147483647 h 15004"/>
                <a:gd name="T66" fmla="*/ 2147483647 w 16105"/>
                <a:gd name="T67" fmla="*/ 2147483647 h 15004"/>
                <a:gd name="T68" fmla="*/ 2147483647 w 16105"/>
                <a:gd name="T69" fmla="*/ 2147483647 h 15004"/>
                <a:gd name="T70" fmla="*/ 2147483647 w 16105"/>
                <a:gd name="T71" fmla="*/ 2147483647 h 15004"/>
                <a:gd name="T72" fmla="*/ 2147483647 w 16105"/>
                <a:gd name="T73" fmla="*/ 2147483647 h 15004"/>
                <a:gd name="T74" fmla="*/ 2147483647 w 16105"/>
                <a:gd name="T75" fmla="*/ 2147483647 h 15004"/>
                <a:gd name="T76" fmla="*/ 2147483647 w 16105"/>
                <a:gd name="T77" fmla="*/ 2147483647 h 15004"/>
                <a:gd name="T78" fmla="*/ 2147483647 w 16105"/>
                <a:gd name="T79" fmla="*/ 2147483647 h 15004"/>
                <a:gd name="T80" fmla="*/ 2147483647 w 16105"/>
                <a:gd name="T81" fmla="*/ 2147483647 h 15004"/>
                <a:gd name="T82" fmla="*/ 2147483647 w 16105"/>
                <a:gd name="T83" fmla="*/ 2147483647 h 15004"/>
                <a:gd name="T84" fmla="*/ 2147483647 w 16105"/>
                <a:gd name="T85" fmla="*/ 2147483647 h 15004"/>
                <a:gd name="T86" fmla="*/ 2147483647 w 16105"/>
                <a:gd name="T87" fmla="*/ 2147483647 h 15004"/>
                <a:gd name="T88" fmla="*/ 2147483647 w 16105"/>
                <a:gd name="T89" fmla="*/ 2147483647 h 15004"/>
                <a:gd name="T90" fmla="*/ 2147483647 w 16105"/>
                <a:gd name="T91" fmla="*/ 2147483647 h 15004"/>
                <a:gd name="T92" fmla="*/ 2147483647 w 16105"/>
                <a:gd name="T93" fmla="*/ 2147483647 h 15004"/>
                <a:gd name="T94" fmla="*/ 2147483647 w 16105"/>
                <a:gd name="T95" fmla="*/ 2147483647 h 15004"/>
                <a:gd name="T96" fmla="*/ 2147483647 w 16105"/>
                <a:gd name="T97" fmla="*/ 2147483647 h 15004"/>
                <a:gd name="T98" fmla="*/ 2147483647 w 16105"/>
                <a:gd name="T99" fmla="*/ 2147483647 h 15004"/>
                <a:gd name="T100" fmla="*/ 2147483647 w 16105"/>
                <a:gd name="T101" fmla="*/ 2147483647 h 15004"/>
                <a:gd name="T102" fmla="*/ 2147483647 w 16105"/>
                <a:gd name="T103" fmla="*/ 2147483647 h 15004"/>
                <a:gd name="T104" fmla="*/ 2147483647 w 16105"/>
                <a:gd name="T105" fmla="*/ 2147483647 h 15004"/>
                <a:gd name="T106" fmla="*/ 2147483647 w 16105"/>
                <a:gd name="T107" fmla="*/ 2147483647 h 15004"/>
                <a:gd name="T108" fmla="*/ 2147483647 w 16105"/>
                <a:gd name="T109" fmla="*/ 2147483647 h 15004"/>
                <a:gd name="T110" fmla="*/ 2147483647 w 16105"/>
                <a:gd name="T111" fmla="*/ 2147483647 h 15004"/>
                <a:gd name="T112" fmla="*/ 2147483647 w 16105"/>
                <a:gd name="T113" fmla="*/ 2147483647 h 15004"/>
                <a:gd name="T114" fmla="*/ 722656250 w 16105"/>
                <a:gd name="T115" fmla="*/ 2147483647 h 15004"/>
                <a:gd name="T116" fmla="*/ 2147483647 w 16105"/>
                <a:gd name="T117" fmla="*/ 2147483647 h 15004"/>
                <a:gd name="T118" fmla="*/ 2147483647 w 16105"/>
                <a:gd name="T119" fmla="*/ 2147483647 h 15004"/>
                <a:gd name="T120" fmla="*/ 2147483647 w 16105"/>
                <a:gd name="T121" fmla="*/ 2147483647 h 1500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6105"/>
                <a:gd name="T184" fmla="*/ 0 h 15004"/>
                <a:gd name="T185" fmla="*/ 16105 w 16105"/>
                <a:gd name="T186" fmla="*/ 15004 h 1500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lnTo>
                    <a:pt x="14123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lnTo>
                    <a:pt x="13757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lnTo>
                    <a:pt x="6530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lnTo>
                    <a:pt x="935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lnTo>
                    <a:pt x="7154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lnTo>
                    <a:pt x="7704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lnTo>
                    <a:pt x="6824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0" name="Shape 297"/>
            <p:cNvSpPr>
              <a:spLocks/>
            </p:cNvSpPr>
            <p:nvPr/>
          </p:nvSpPr>
          <p:spPr bwMode="auto">
            <a:xfrm>
              <a:off x="6902250" y="3951050"/>
              <a:ext cx="436525" cy="299875"/>
            </a:xfrm>
            <a:custGeom>
              <a:avLst/>
              <a:gdLst>
                <a:gd name="T0" fmla="*/ 2147483647 w 17461"/>
                <a:gd name="T1" fmla="*/ 2147483647 h 11995"/>
                <a:gd name="T2" fmla="*/ 2147483647 w 17461"/>
                <a:gd name="T3" fmla="*/ 2147483647 h 11995"/>
                <a:gd name="T4" fmla="*/ 2147483647 w 17461"/>
                <a:gd name="T5" fmla="*/ 2147483647 h 11995"/>
                <a:gd name="T6" fmla="*/ 2147483647 w 17461"/>
                <a:gd name="T7" fmla="*/ 2147483647 h 11995"/>
                <a:gd name="T8" fmla="*/ 2147483647 w 17461"/>
                <a:gd name="T9" fmla="*/ 2147483647 h 11995"/>
                <a:gd name="T10" fmla="*/ 2147483647 w 17461"/>
                <a:gd name="T11" fmla="*/ 2147483647 h 11995"/>
                <a:gd name="T12" fmla="*/ 2147483647 w 17461"/>
                <a:gd name="T13" fmla="*/ 2147483647 h 11995"/>
                <a:gd name="T14" fmla="*/ 2147483647 w 17461"/>
                <a:gd name="T15" fmla="*/ 2147483647 h 11995"/>
                <a:gd name="T16" fmla="*/ 2147483647 w 17461"/>
                <a:gd name="T17" fmla="*/ 2147483647 h 11995"/>
                <a:gd name="T18" fmla="*/ 2147483647 w 17461"/>
                <a:gd name="T19" fmla="*/ 2147483647 h 11995"/>
                <a:gd name="T20" fmla="*/ 2147483647 w 17461"/>
                <a:gd name="T21" fmla="*/ 2147483647 h 11995"/>
                <a:gd name="T22" fmla="*/ 2147483647 w 17461"/>
                <a:gd name="T23" fmla="*/ 2147483647 h 11995"/>
                <a:gd name="T24" fmla="*/ 2147483647 w 17461"/>
                <a:gd name="T25" fmla="*/ 2147483647 h 11995"/>
                <a:gd name="T26" fmla="*/ 2147483647 w 17461"/>
                <a:gd name="T27" fmla="*/ 2147483647 h 11995"/>
                <a:gd name="T28" fmla="*/ 2147483647 w 17461"/>
                <a:gd name="T29" fmla="*/ 2147483647 h 11995"/>
                <a:gd name="T30" fmla="*/ 2147483647 w 17461"/>
                <a:gd name="T31" fmla="*/ 2147483647 h 11995"/>
                <a:gd name="T32" fmla="*/ 2147483647 w 17461"/>
                <a:gd name="T33" fmla="*/ 2147483647 h 11995"/>
                <a:gd name="T34" fmla="*/ 2147483647 w 17461"/>
                <a:gd name="T35" fmla="*/ 2147483647 h 11995"/>
                <a:gd name="T36" fmla="*/ 2147483647 w 17461"/>
                <a:gd name="T37" fmla="*/ 2147483647 h 11995"/>
                <a:gd name="T38" fmla="*/ 2147483647 w 17461"/>
                <a:gd name="T39" fmla="*/ 2147483647 h 11995"/>
                <a:gd name="T40" fmla="*/ 2147483647 w 17461"/>
                <a:gd name="T41" fmla="*/ 2147483647 h 11995"/>
                <a:gd name="T42" fmla="*/ 2147483647 w 17461"/>
                <a:gd name="T43" fmla="*/ 2147483647 h 11995"/>
                <a:gd name="T44" fmla="*/ 2147483647 w 17461"/>
                <a:gd name="T45" fmla="*/ 2147483647 h 11995"/>
                <a:gd name="T46" fmla="*/ 2147483647 w 17461"/>
                <a:gd name="T47" fmla="*/ 2147483647 h 11995"/>
                <a:gd name="T48" fmla="*/ 2147483647 w 17461"/>
                <a:gd name="T49" fmla="*/ 2147483647 h 11995"/>
                <a:gd name="T50" fmla="*/ 2147483647 w 17461"/>
                <a:gd name="T51" fmla="*/ 2147483647 h 11995"/>
                <a:gd name="T52" fmla="*/ 2147483647 w 17461"/>
                <a:gd name="T53" fmla="*/ 2147483647 h 11995"/>
                <a:gd name="T54" fmla="*/ 2147483647 w 17461"/>
                <a:gd name="T55" fmla="*/ 2147483647 h 11995"/>
                <a:gd name="T56" fmla="*/ 2147483647 w 17461"/>
                <a:gd name="T57" fmla="*/ 2147483647 h 11995"/>
                <a:gd name="T58" fmla="*/ 2147483647 w 17461"/>
                <a:gd name="T59" fmla="*/ 2147483647 h 11995"/>
                <a:gd name="T60" fmla="*/ 2147483647 w 17461"/>
                <a:gd name="T61" fmla="*/ 2147483647 h 11995"/>
                <a:gd name="T62" fmla="*/ 2147483647 w 17461"/>
                <a:gd name="T63" fmla="*/ 2147483647 h 11995"/>
                <a:gd name="T64" fmla="*/ 2147483647 w 17461"/>
                <a:gd name="T65" fmla="*/ 2147483647 h 11995"/>
                <a:gd name="T66" fmla="*/ 2147483647 w 17461"/>
                <a:gd name="T67" fmla="*/ 2147483647 h 11995"/>
                <a:gd name="T68" fmla="*/ 2147483647 w 17461"/>
                <a:gd name="T69" fmla="*/ 2147483647 h 11995"/>
                <a:gd name="T70" fmla="*/ 2147483647 w 17461"/>
                <a:gd name="T71" fmla="*/ 2147483647 h 11995"/>
                <a:gd name="T72" fmla="*/ 2147483647 w 17461"/>
                <a:gd name="T73" fmla="*/ 2147483647 h 11995"/>
                <a:gd name="T74" fmla="*/ 2147483647 w 17461"/>
                <a:gd name="T75" fmla="*/ 2147483647 h 11995"/>
                <a:gd name="T76" fmla="*/ 2147483647 w 17461"/>
                <a:gd name="T77" fmla="*/ 2147483647 h 11995"/>
                <a:gd name="T78" fmla="*/ 2147483647 w 17461"/>
                <a:gd name="T79" fmla="*/ 2147483647 h 11995"/>
                <a:gd name="T80" fmla="*/ 2147483647 w 17461"/>
                <a:gd name="T81" fmla="*/ 2147483647 h 11995"/>
                <a:gd name="T82" fmla="*/ 2147483647 w 17461"/>
                <a:gd name="T83" fmla="*/ 2147483647 h 11995"/>
                <a:gd name="T84" fmla="*/ 2147483647 w 17461"/>
                <a:gd name="T85" fmla="*/ 2147483647 h 11995"/>
                <a:gd name="T86" fmla="*/ 2147483647 w 17461"/>
                <a:gd name="T87" fmla="*/ 2147483647 h 11995"/>
                <a:gd name="T88" fmla="*/ 2147483647 w 17461"/>
                <a:gd name="T89" fmla="*/ 2147483647 h 11995"/>
                <a:gd name="T90" fmla="*/ 2147483647 w 17461"/>
                <a:gd name="T91" fmla="*/ 2147483647 h 11995"/>
                <a:gd name="T92" fmla="*/ 2147483647 w 17461"/>
                <a:gd name="T93" fmla="*/ 2147483647 h 11995"/>
                <a:gd name="T94" fmla="*/ 2147483647 w 17461"/>
                <a:gd name="T95" fmla="*/ 2147483647 h 11995"/>
                <a:gd name="T96" fmla="*/ 2147483647 w 17461"/>
                <a:gd name="T97" fmla="*/ 2147483647 h 11995"/>
                <a:gd name="T98" fmla="*/ 2147483647 w 17461"/>
                <a:gd name="T99" fmla="*/ 2147483647 h 11995"/>
                <a:gd name="T100" fmla="*/ 2147483647 w 17461"/>
                <a:gd name="T101" fmla="*/ 2147483647 h 11995"/>
                <a:gd name="T102" fmla="*/ 2147483647 w 17461"/>
                <a:gd name="T103" fmla="*/ 2147483647 h 11995"/>
                <a:gd name="T104" fmla="*/ 2147483647 w 17461"/>
                <a:gd name="T105" fmla="*/ 2147483647 h 11995"/>
                <a:gd name="T106" fmla="*/ 2147483647 w 17461"/>
                <a:gd name="T107" fmla="*/ 2147483647 h 11995"/>
                <a:gd name="T108" fmla="*/ 2147483647 w 17461"/>
                <a:gd name="T109" fmla="*/ 2147483647 h 11995"/>
                <a:gd name="T110" fmla="*/ 2147483647 w 17461"/>
                <a:gd name="T111" fmla="*/ 2147483647 h 11995"/>
                <a:gd name="T112" fmla="*/ 1796875000 w 17461"/>
                <a:gd name="T113" fmla="*/ 2147483647 h 11995"/>
                <a:gd name="T114" fmla="*/ 2147483647 w 17461"/>
                <a:gd name="T115" fmla="*/ 2147483647 h 11995"/>
                <a:gd name="T116" fmla="*/ 2147483647 w 17461"/>
                <a:gd name="T117" fmla="*/ 2147483647 h 11995"/>
                <a:gd name="T118" fmla="*/ 2147483647 w 17461"/>
                <a:gd name="T119" fmla="*/ 2147483647 h 11995"/>
                <a:gd name="T120" fmla="*/ 2147483647 w 17461"/>
                <a:gd name="T121" fmla="*/ 2147483647 h 11995"/>
                <a:gd name="T122" fmla="*/ 2147483647 w 17461"/>
                <a:gd name="T123" fmla="*/ 2147483647 h 11995"/>
                <a:gd name="T124" fmla="*/ 2147483647 w 17461"/>
                <a:gd name="T125" fmla="*/ 2147483647 h 1199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7461"/>
                <a:gd name="T190" fmla="*/ 0 h 11995"/>
                <a:gd name="T191" fmla="*/ 17461 w 17461"/>
                <a:gd name="T192" fmla="*/ 11995 h 1199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lnTo>
                    <a:pt x="9758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lnTo>
                    <a:pt x="9795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lnTo>
                    <a:pt x="8914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lnTo>
                    <a:pt x="10528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lnTo>
                    <a:pt x="9354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lnTo>
                    <a:pt x="13243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lnTo>
                    <a:pt x="12729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lnTo>
                    <a:pt x="10051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lnTo>
                    <a:pt x="16324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1" name="Shape 298"/>
            <p:cNvSpPr>
              <a:spLocks/>
            </p:cNvSpPr>
            <p:nvPr/>
          </p:nvSpPr>
          <p:spPr bwMode="auto">
            <a:xfrm>
              <a:off x="6405225" y="2154575"/>
              <a:ext cx="328325" cy="339325"/>
            </a:xfrm>
            <a:custGeom>
              <a:avLst/>
              <a:gdLst>
                <a:gd name="T0" fmla="*/ 2147483647 w 13133"/>
                <a:gd name="T1" fmla="*/ 2147483647 h 13573"/>
                <a:gd name="T2" fmla="*/ 2147483647 w 13133"/>
                <a:gd name="T3" fmla="*/ 2147483647 h 13573"/>
                <a:gd name="T4" fmla="*/ 2147483647 w 13133"/>
                <a:gd name="T5" fmla="*/ 2147483647 h 13573"/>
                <a:gd name="T6" fmla="*/ 2147483647 w 13133"/>
                <a:gd name="T7" fmla="*/ 2147483647 h 13573"/>
                <a:gd name="T8" fmla="*/ 2147483647 w 13133"/>
                <a:gd name="T9" fmla="*/ 2147483647 h 13573"/>
                <a:gd name="T10" fmla="*/ 2147483647 w 13133"/>
                <a:gd name="T11" fmla="*/ 2147483647 h 13573"/>
                <a:gd name="T12" fmla="*/ 2147483647 w 13133"/>
                <a:gd name="T13" fmla="*/ 2147483647 h 13573"/>
                <a:gd name="T14" fmla="*/ 2147483647 w 13133"/>
                <a:gd name="T15" fmla="*/ 2147483647 h 13573"/>
                <a:gd name="T16" fmla="*/ 2147483647 w 13133"/>
                <a:gd name="T17" fmla="*/ 2147483647 h 13573"/>
                <a:gd name="T18" fmla="*/ 2147483647 w 13133"/>
                <a:gd name="T19" fmla="*/ 2147483647 h 13573"/>
                <a:gd name="T20" fmla="*/ 2147483647 w 13133"/>
                <a:gd name="T21" fmla="*/ 2147483647 h 13573"/>
                <a:gd name="T22" fmla="*/ 2147483647 w 13133"/>
                <a:gd name="T23" fmla="*/ 2147483647 h 13573"/>
                <a:gd name="T24" fmla="*/ 2147483647 w 13133"/>
                <a:gd name="T25" fmla="*/ 2147483647 h 13573"/>
                <a:gd name="T26" fmla="*/ 2147483647 w 13133"/>
                <a:gd name="T27" fmla="*/ 2147483647 h 13573"/>
                <a:gd name="T28" fmla="*/ 2147483647 w 13133"/>
                <a:gd name="T29" fmla="*/ 2147483647 h 13573"/>
                <a:gd name="T30" fmla="*/ 2147483647 w 13133"/>
                <a:gd name="T31" fmla="*/ 2147483647 h 13573"/>
                <a:gd name="T32" fmla="*/ 2147483647 w 13133"/>
                <a:gd name="T33" fmla="*/ 2147483647 h 13573"/>
                <a:gd name="T34" fmla="*/ 2147483647 w 13133"/>
                <a:gd name="T35" fmla="*/ 2147483647 h 13573"/>
                <a:gd name="T36" fmla="*/ 2147483647 w 13133"/>
                <a:gd name="T37" fmla="*/ 2147483647 h 13573"/>
                <a:gd name="T38" fmla="*/ 2147483647 w 13133"/>
                <a:gd name="T39" fmla="*/ 2147483647 h 13573"/>
                <a:gd name="T40" fmla="*/ 2147483647 w 13133"/>
                <a:gd name="T41" fmla="*/ 2147483647 h 13573"/>
                <a:gd name="T42" fmla="*/ 2147483647 w 13133"/>
                <a:gd name="T43" fmla="*/ 2147483647 h 13573"/>
                <a:gd name="T44" fmla="*/ 2147483647 w 13133"/>
                <a:gd name="T45" fmla="*/ 2147483647 h 13573"/>
                <a:gd name="T46" fmla="*/ 2147483647 w 13133"/>
                <a:gd name="T47" fmla="*/ 2147483647 h 13573"/>
                <a:gd name="T48" fmla="*/ 2147483647 w 13133"/>
                <a:gd name="T49" fmla="*/ 2147483647 h 13573"/>
                <a:gd name="T50" fmla="*/ 2147483647 w 13133"/>
                <a:gd name="T51" fmla="*/ 2147483647 h 13573"/>
                <a:gd name="T52" fmla="*/ 2147483647 w 13133"/>
                <a:gd name="T53" fmla="*/ 2147483647 h 13573"/>
                <a:gd name="T54" fmla="*/ 2147483647 w 13133"/>
                <a:gd name="T55" fmla="*/ 2147483647 h 13573"/>
                <a:gd name="T56" fmla="*/ 2147483647 w 13133"/>
                <a:gd name="T57" fmla="*/ 2147483647 h 13573"/>
                <a:gd name="T58" fmla="*/ 2147483647 w 13133"/>
                <a:gd name="T59" fmla="*/ 2147483647 h 13573"/>
                <a:gd name="T60" fmla="*/ 2147483647 w 13133"/>
                <a:gd name="T61" fmla="*/ 2147483647 h 13573"/>
                <a:gd name="T62" fmla="*/ 2147483647 w 13133"/>
                <a:gd name="T63" fmla="*/ 2147483647 h 13573"/>
                <a:gd name="T64" fmla="*/ 2147483647 w 13133"/>
                <a:gd name="T65" fmla="*/ 2147483647 h 13573"/>
                <a:gd name="T66" fmla="*/ 2147483647 w 13133"/>
                <a:gd name="T67" fmla="*/ 2147483647 h 13573"/>
                <a:gd name="T68" fmla="*/ 2147483647 w 13133"/>
                <a:gd name="T69" fmla="*/ 2147483647 h 13573"/>
                <a:gd name="T70" fmla="*/ 2147483647 w 13133"/>
                <a:gd name="T71" fmla="*/ 2147483647 h 13573"/>
                <a:gd name="T72" fmla="*/ 2147483647 w 13133"/>
                <a:gd name="T73" fmla="*/ 2147483647 h 13573"/>
                <a:gd name="T74" fmla="*/ 2147483647 w 13133"/>
                <a:gd name="T75" fmla="*/ 2147483647 h 13573"/>
                <a:gd name="T76" fmla="*/ 2147483647 w 13133"/>
                <a:gd name="T77" fmla="*/ 2147483647 h 13573"/>
                <a:gd name="T78" fmla="*/ 2147483647 w 13133"/>
                <a:gd name="T79" fmla="*/ 2147483647 h 13573"/>
                <a:gd name="T80" fmla="*/ 2147483647 w 13133"/>
                <a:gd name="T81" fmla="*/ 2147483647 h 13573"/>
                <a:gd name="T82" fmla="*/ 2147483647 w 13133"/>
                <a:gd name="T83" fmla="*/ 2147483647 h 13573"/>
                <a:gd name="T84" fmla="*/ 2147483647 w 13133"/>
                <a:gd name="T85" fmla="*/ 2147483647 h 13573"/>
                <a:gd name="T86" fmla="*/ 2147483647 w 13133"/>
                <a:gd name="T87" fmla="*/ 2147483647 h 13573"/>
                <a:gd name="T88" fmla="*/ 2147483647 w 13133"/>
                <a:gd name="T89" fmla="*/ 2147483647 h 13573"/>
                <a:gd name="T90" fmla="*/ 2147483647 w 13133"/>
                <a:gd name="T91" fmla="*/ 2147483647 h 13573"/>
                <a:gd name="T92" fmla="*/ 2147483647 w 13133"/>
                <a:gd name="T93" fmla="*/ 2147483647 h 13573"/>
                <a:gd name="T94" fmla="*/ 2147483647 w 13133"/>
                <a:gd name="T95" fmla="*/ 2147483647 h 13573"/>
                <a:gd name="T96" fmla="*/ 2147483647 w 13133"/>
                <a:gd name="T97" fmla="*/ 2147483647 h 13573"/>
                <a:gd name="T98" fmla="*/ 2147483647 w 13133"/>
                <a:gd name="T99" fmla="*/ 2147483647 h 13573"/>
                <a:gd name="T100" fmla="*/ 2147483647 w 13133"/>
                <a:gd name="T101" fmla="*/ 2147483647 h 13573"/>
                <a:gd name="T102" fmla="*/ 2147483647 w 13133"/>
                <a:gd name="T103" fmla="*/ 2147483647 h 13573"/>
                <a:gd name="T104" fmla="*/ 2147483647 w 13133"/>
                <a:gd name="T105" fmla="*/ 2147483647 h 13573"/>
                <a:gd name="T106" fmla="*/ 2147483647 w 13133"/>
                <a:gd name="T107" fmla="*/ 2147483647 h 13573"/>
                <a:gd name="T108" fmla="*/ 2147483647 w 13133"/>
                <a:gd name="T109" fmla="*/ 2147483647 h 13573"/>
                <a:gd name="T110" fmla="*/ 2147483647 w 13133"/>
                <a:gd name="T111" fmla="*/ 2147483647 h 13573"/>
                <a:gd name="T112" fmla="*/ 2147483647 w 13133"/>
                <a:gd name="T113" fmla="*/ 2147483647 h 13573"/>
                <a:gd name="T114" fmla="*/ 2147483647 w 13133"/>
                <a:gd name="T115" fmla="*/ 2147483647 h 13573"/>
                <a:gd name="T116" fmla="*/ 2147483647 w 13133"/>
                <a:gd name="T117" fmla="*/ 2147483647 h 13573"/>
                <a:gd name="T118" fmla="*/ 2147483647 w 13133"/>
                <a:gd name="T119" fmla="*/ 2147483647 h 13573"/>
                <a:gd name="T120" fmla="*/ 2147483647 w 13133"/>
                <a:gd name="T121" fmla="*/ 2147483647 h 13573"/>
                <a:gd name="T122" fmla="*/ 2147483647 w 13133"/>
                <a:gd name="T123" fmla="*/ 0 h 1357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3133"/>
                <a:gd name="T187" fmla="*/ 0 h 13573"/>
                <a:gd name="T188" fmla="*/ 13133 w 13133"/>
                <a:gd name="T189" fmla="*/ 13573 h 1357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lnTo>
                    <a:pt x="4879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lnTo>
                    <a:pt x="8877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lnTo>
                    <a:pt x="8914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lnTo>
                    <a:pt x="876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lnTo>
                    <a:pt x="9024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2" name="Shape 299"/>
            <p:cNvSpPr>
              <a:spLocks/>
            </p:cNvSpPr>
            <p:nvPr/>
          </p:nvSpPr>
          <p:spPr bwMode="auto">
            <a:xfrm>
              <a:off x="6537275" y="2750650"/>
              <a:ext cx="459450" cy="475050"/>
            </a:xfrm>
            <a:custGeom>
              <a:avLst/>
              <a:gdLst>
                <a:gd name="T0" fmla="*/ 2147483647 w 18378"/>
                <a:gd name="T1" fmla="*/ 2147483647 h 19002"/>
                <a:gd name="T2" fmla="*/ 2147483647 w 18378"/>
                <a:gd name="T3" fmla="*/ 2147483647 h 19002"/>
                <a:gd name="T4" fmla="*/ 2147483647 w 18378"/>
                <a:gd name="T5" fmla="*/ 2147483647 h 19002"/>
                <a:gd name="T6" fmla="*/ 2147483647 w 18378"/>
                <a:gd name="T7" fmla="*/ 2147483647 h 19002"/>
                <a:gd name="T8" fmla="*/ 2147483647 w 18378"/>
                <a:gd name="T9" fmla="*/ 2147483647 h 19002"/>
                <a:gd name="T10" fmla="*/ 2147483647 w 18378"/>
                <a:gd name="T11" fmla="*/ 2147483647 h 19002"/>
                <a:gd name="T12" fmla="*/ 2147483647 w 18378"/>
                <a:gd name="T13" fmla="*/ 2147483647 h 19002"/>
                <a:gd name="T14" fmla="*/ 2147483647 w 18378"/>
                <a:gd name="T15" fmla="*/ 2147483647 h 19002"/>
                <a:gd name="T16" fmla="*/ 2147483647 w 18378"/>
                <a:gd name="T17" fmla="*/ 2147483647 h 19002"/>
                <a:gd name="T18" fmla="*/ 2147483647 w 18378"/>
                <a:gd name="T19" fmla="*/ 2147483647 h 19002"/>
                <a:gd name="T20" fmla="*/ 2147483647 w 18378"/>
                <a:gd name="T21" fmla="*/ 2147483647 h 19002"/>
                <a:gd name="T22" fmla="*/ 2147483647 w 18378"/>
                <a:gd name="T23" fmla="*/ 2147483647 h 19002"/>
                <a:gd name="T24" fmla="*/ 2147483647 w 18378"/>
                <a:gd name="T25" fmla="*/ 2147483647 h 19002"/>
                <a:gd name="T26" fmla="*/ 2147483647 w 18378"/>
                <a:gd name="T27" fmla="*/ 2147483647 h 19002"/>
                <a:gd name="T28" fmla="*/ 2147483647 w 18378"/>
                <a:gd name="T29" fmla="*/ 2147483647 h 19002"/>
                <a:gd name="T30" fmla="*/ 2147483647 w 18378"/>
                <a:gd name="T31" fmla="*/ 2147483647 h 19002"/>
                <a:gd name="T32" fmla="*/ 2147483647 w 18378"/>
                <a:gd name="T33" fmla="*/ 2147483647 h 19002"/>
                <a:gd name="T34" fmla="*/ 2147483647 w 18378"/>
                <a:gd name="T35" fmla="*/ 2147483647 h 19002"/>
                <a:gd name="T36" fmla="*/ 2147483647 w 18378"/>
                <a:gd name="T37" fmla="*/ 2147483647 h 19002"/>
                <a:gd name="T38" fmla="*/ 2147483647 w 18378"/>
                <a:gd name="T39" fmla="*/ 2147483647 h 19002"/>
                <a:gd name="T40" fmla="*/ 2147483647 w 18378"/>
                <a:gd name="T41" fmla="*/ 2147483647 h 19002"/>
                <a:gd name="T42" fmla="*/ 2147483647 w 18378"/>
                <a:gd name="T43" fmla="*/ 2147483647 h 19002"/>
                <a:gd name="T44" fmla="*/ 2147483647 w 18378"/>
                <a:gd name="T45" fmla="*/ 2147483647 h 19002"/>
                <a:gd name="T46" fmla="*/ 2147483647 w 18378"/>
                <a:gd name="T47" fmla="*/ 2147483647 h 19002"/>
                <a:gd name="T48" fmla="*/ 2147483647 w 18378"/>
                <a:gd name="T49" fmla="*/ 2147483647 h 19002"/>
                <a:gd name="T50" fmla="*/ 2147483647 w 18378"/>
                <a:gd name="T51" fmla="*/ 2147483647 h 19002"/>
                <a:gd name="T52" fmla="*/ 2147483647 w 18378"/>
                <a:gd name="T53" fmla="*/ 2147483647 h 19002"/>
                <a:gd name="T54" fmla="*/ 2147483647 w 18378"/>
                <a:gd name="T55" fmla="*/ 2147483647 h 19002"/>
                <a:gd name="T56" fmla="*/ 2147483647 w 18378"/>
                <a:gd name="T57" fmla="*/ 2147483647 h 19002"/>
                <a:gd name="T58" fmla="*/ 2147483647 w 18378"/>
                <a:gd name="T59" fmla="*/ 2147483647 h 19002"/>
                <a:gd name="T60" fmla="*/ 2147483647 w 18378"/>
                <a:gd name="T61" fmla="*/ 2147483647 h 19002"/>
                <a:gd name="T62" fmla="*/ 2147483647 w 18378"/>
                <a:gd name="T63" fmla="*/ 2147483647 h 19002"/>
                <a:gd name="T64" fmla="*/ 2147483647 w 18378"/>
                <a:gd name="T65" fmla="*/ 2147483647 h 19002"/>
                <a:gd name="T66" fmla="*/ 2147483647 w 18378"/>
                <a:gd name="T67" fmla="*/ 2147483647 h 19002"/>
                <a:gd name="T68" fmla="*/ 2147483647 w 18378"/>
                <a:gd name="T69" fmla="*/ 2147483647 h 19002"/>
                <a:gd name="T70" fmla="*/ 2147483647 w 18378"/>
                <a:gd name="T71" fmla="*/ 2147483647 h 19002"/>
                <a:gd name="T72" fmla="*/ 2147483647 w 18378"/>
                <a:gd name="T73" fmla="*/ 2147483647 h 19002"/>
                <a:gd name="T74" fmla="*/ 2147483647 w 18378"/>
                <a:gd name="T75" fmla="*/ 2147483647 h 19002"/>
                <a:gd name="T76" fmla="*/ 2147483647 w 18378"/>
                <a:gd name="T77" fmla="*/ 2147483647 h 19002"/>
                <a:gd name="T78" fmla="*/ 2147483647 w 18378"/>
                <a:gd name="T79" fmla="*/ 2147483647 h 19002"/>
                <a:gd name="T80" fmla="*/ 2147483647 w 18378"/>
                <a:gd name="T81" fmla="*/ 2147483647 h 19002"/>
                <a:gd name="T82" fmla="*/ 2147483647 w 18378"/>
                <a:gd name="T83" fmla="*/ 2147483647 h 19002"/>
                <a:gd name="T84" fmla="*/ 2147483647 w 18378"/>
                <a:gd name="T85" fmla="*/ 2147483647 h 19002"/>
                <a:gd name="T86" fmla="*/ 2147483647 w 18378"/>
                <a:gd name="T87" fmla="*/ 2147483647 h 19002"/>
                <a:gd name="T88" fmla="*/ 2147483647 w 18378"/>
                <a:gd name="T89" fmla="*/ 2147483647 h 19002"/>
                <a:gd name="T90" fmla="*/ 2147483647 w 18378"/>
                <a:gd name="T91" fmla="*/ 2147483647 h 19002"/>
                <a:gd name="T92" fmla="*/ 2147483647 w 18378"/>
                <a:gd name="T93" fmla="*/ 2147483647 h 19002"/>
                <a:gd name="T94" fmla="*/ 2147483647 w 18378"/>
                <a:gd name="T95" fmla="*/ 2147483647 h 19002"/>
                <a:gd name="T96" fmla="*/ 2147483647 w 18378"/>
                <a:gd name="T97" fmla="*/ 2147483647 h 19002"/>
                <a:gd name="T98" fmla="*/ 2147483647 w 18378"/>
                <a:gd name="T99" fmla="*/ 2147483647 h 19002"/>
                <a:gd name="T100" fmla="*/ 2147483647 w 18378"/>
                <a:gd name="T101" fmla="*/ 2147483647 h 19002"/>
                <a:gd name="T102" fmla="*/ 2147483647 w 18378"/>
                <a:gd name="T103" fmla="*/ 2147483647 h 19002"/>
                <a:gd name="T104" fmla="*/ 2147483647 w 18378"/>
                <a:gd name="T105" fmla="*/ 2147483647 h 19002"/>
                <a:gd name="T106" fmla="*/ 2147483647 w 18378"/>
                <a:gd name="T107" fmla="*/ 2147483647 h 19002"/>
                <a:gd name="T108" fmla="*/ 361328125 w 18378"/>
                <a:gd name="T109" fmla="*/ 2147483647 h 19002"/>
                <a:gd name="T110" fmla="*/ 2147483647 w 18378"/>
                <a:gd name="T111" fmla="*/ 2147483647 h 19002"/>
                <a:gd name="T112" fmla="*/ 2147483647 w 18378"/>
                <a:gd name="T113" fmla="*/ 2147483647 h 19002"/>
                <a:gd name="T114" fmla="*/ 2147483647 w 18378"/>
                <a:gd name="T115" fmla="*/ 2147483647 h 19002"/>
                <a:gd name="T116" fmla="*/ 2147483647 w 18378"/>
                <a:gd name="T117" fmla="*/ 2147483647 h 19002"/>
                <a:gd name="T118" fmla="*/ 2147483647 w 18378"/>
                <a:gd name="T119" fmla="*/ 2147483647 h 19002"/>
                <a:gd name="T120" fmla="*/ 2147483647 w 18378"/>
                <a:gd name="T121" fmla="*/ 2147483647 h 19002"/>
                <a:gd name="T122" fmla="*/ 2147483647 w 18378"/>
                <a:gd name="T123" fmla="*/ 2147483647 h 19002"/>
                <a:gd name="T124" fmla="*/ 2147483647 w 18378"/>
                <a:gd name="T125" fmla="*/ 2147483647 h 1900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8378"/>
                <a:gd name="T190" fmla="*/ 0 h 19002"/>
                <a:gd name="T191" fmla="*/ 18378 w 18378"/>
                <a:gd name="T192" fmla="*/ 19002 h 1900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lnTo>
                    <a:pt x="1379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lnTo>
                    <a:pt x="12692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lnTo>
                    <a:pt x="9611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lnTo>
                    <a:pt x="4806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lnTo>
                    <a:pt x="271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lnTo>
                    <a:pt x="4402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lnTo>
                    <a:pt x="3595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lnTo>
                    <a:pt x="9464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lnTo>
                    <a:pt x="9831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lnTo>
                    <a:pt x="9464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3" name="Shape 300"/>
            <p:cNvSpPr>
              <a:spLocks/>
            </p:cNvSpPr>
            <p:nvPr/>
          </p:nvSpPr>
          <p:spPr bwMode="auto">
            <a:xfrm>
              <a:off x="6855475" y="1544725"/>
              <a:ext cx="444800" cy="353100"/>
            </a:xfrm>
            <a:custGeom>
              <a:avLst/>
              <a:gdLst>
                <a:gd name="T0" fmla="*/ 2147483647 w 17792"/>
                <a:gd name="T1" fmla="*/ 2147483647 h 14124"/>
                <a:gd name="T2" fmla="*/ 2147483647 w 17792"/>
                <a:gd name="T3" fmla="*/ 2147483647 h 14124"/>
                <a:gd name="T4" fmla="*/ 2147483647 w 17792"/>
                <a:gd name="T5" fmla="*/ 2147483647 h 14124"/>
                <a:gd name="T6" fmla="*/ 2147483647 w 17792"/>
                <a:gd name="T7" fmla="*/ 2147483647 h 14124"/>
                <a:gd name="T8" fmla="*/ 2147483647 w 17792"/>
                <a:gd name="T9" fmla="*/ 2147483647 h 14124"/>
                <a:gd name="T10" fmla="*/ 2147483647 w 17792"/>
                <a:gd name="T11" fmla="*/ 2147483647 h 14124"/>
                <a:gd name="T12" fmla="*/ 2147483647 w 17792"/>
                <a:gd name="T13" fmla="*/ 2147483647 h 14124"/>
                <a:gd name="T14" fmla="*/ 2147483647 w 17792"/>
                <a:gd name="T15" fmla="*/ 2147483647 h 14124"/>
                <a:gd name="T16" fmla="*/ 2147483647 w 17792"/>
                <a:gd name="T17" fmla="*/ 2147483647 h 14124"/>
                <a:gd name="T18" fmla="*/ 2147483647 w 17792"/>
                <a:gd name="T19" fmla="*/ 2147483647 h 14124"/>
                <a:gd name="T20" fmla="*/ 2147483647 w 17792"/>
                <a:gd name="T21" fmla="*/ 2147483647 h 14124"/>
                <a:gd name="T22" fmla="*/ 2147483647 w 17792"/>
                <a:gd name="T23" fmla="*/ 2147483647 h 14124"/>
                <a:gd name="T24" fmla="*/ 2147483647 w 17792"/>
                <a:gd name="T25" fmla="*/ 2147483647 h 14124"/>
                <a:gd name="T26" fmla="*/ 2147483647 w 17792"/>
                <a:gd name="T27" fmla="*/ 2147483647 h 14124"/>
                <a:gd name="T28" fmla="*/ 2147483647 w 17792"/>
                <a:gd name="T29" fmla="*/ 2147483647 h 14124"/>
                <a:gd name="T30" fmla="*/ 2147483647 w 17792"/>
                <a:gd name="T31" fmla="*/ 2147483647 h 14124"/>
                <a:gd name="T32" fmla="*/ 2147483647 w 17792"/>
                <a:gd name="T33" fmla="*/ 2147483647 h 14124"/>
                <a:gd name="T34" fmla="*/ 2147483647 w 17792"/>
                <a:gd name="T35" fmla="*/ 2147483647 h 14124"/>
                <a:gd name="T36" fmla="*/ 2147483647 w 17792"/>
                <a:gd name="T37" fmla="*/ 2147483647 h 14124"/>
                <a:gd name="T38" fmla="*/ 2147483647 w 17792"/>
                <a:gd name="T39" fmla="*/ 2147483647 h 14124"/>
                <a:gd name="T40" fmla="*/ 2147483647 w 17792"/>
                <a:gd name="T41" fmla="*/ 2147483647 h 14124"/>
                <a:gd name="T42" fmla="*/ 2147483647 w 17792"/>
                <a:gd name="T43" fmla="*/ 2147483647 h 14124"/>
                <a:gd name="T44" fmla="*/ 2147483647 w 17792"/>
                <a:gd name="T45" fmla="*/ 2147483647 h 14124"/>
                <a:gd name="T46" fmla="*/ 2147483647 w 17792"/>
                <a:gd name="T47" fmla="*/ 2147483647 h 14124"/>
                <a:gd name="T48" fmla="*/ 2147483647 w 17792"/>
                <a:gd name="T49" fmla="*/ 2147483647 h 14124"/>
                <a:gd name="T50" fmla="*/ 2147483647 w 17792"/>
                <a:gd name="T51" fmla="*/ 2147483647 h 14124"/>
                <a:gd name="T52" fmla="*/ 2147483647 w 17792"/>
                <a:gd name="T53" fmla="*/ 371093750 h 14124"/>
                <a:gd name="T54" fmla="*/ 2147483647 w 17792"/>
                <a:gd name="T55" fmla="*/ 2147483647 h 14124"/>
                <a:gd name="T56" fmla="*/ 2147483647 w 17792"/>
                <a:gd name="T57" fmla="*/ 2147483647 h 14124"/>
                <a:gd name="T58" fmla="*/ 2147483647 w 17792"/>
                <a:gd name="T59" fmla="*/ 2147483647 h 14124"/>
                <a:gd name="T60" fmla="*/ 2147483647 w 17792"/>
                <a:gd name="T61" fmla="*/ 2147483647 h 14124"/>
                <a:gd name="T62" fmla="*/ 2147483647 w 17792"/>
                <a:gd name="T63" fmla="*/ 2147483647 h 14124"/>
                <a:gd name="T64" fmla="*/ 2147483647 w 17792"/>
                <a:gd name="T65" fmla="*/ 2147483647 h 14124"/>
                <a:gd name="T66" fmla="*/ 2147483647 w 17792"/>
                <a:gd name="T67" fmla="*/ 2147483647 h 14124"/>
                <a:gd name="T68" fmla="*/ 2147483647 w 17792"/>
                <a:gd name="T69" fmla="*/ 2147483647 h 14124"/>
                <a:gd name="T70" fmla="*/ 2147483647 w 17792"/>
                <a:gd name="T71" fmla="*/ 2147483647 h 14124"/>
                <a:gd name="T72" fmla="*/ 2147483647 w 17792"/>
                <a:gd name="T73" fmla="*/ 2147483647 h 14124"/>
                <a:gd name="T74" fmla="*/ 2147483647 w 17792"/>
                <a:gd name="T75" fmla="*/ 2147483647 h 14124"/>
                <a:gd name="T76" fmla="*/ 2147483647 w 17792"/>
                <a:gd name="T77" fmla="*/ 2147483647 h 14124"/>
                <a:gd name="T78" fmla="*/ 2147483647 w 17792"/>
                <a:gd name="T79" fmla="*/ 2147483647 h 14124"/>
                <a:gd name="T80" fmla="*/ 2147483647 w 17792"/>
                <a:gd name="T81" fmla="*/ 2147483647 h 14124"/>
                <a:gd name="T82" fmla="*/ 2147483647 w 17792"/>
                <a:gd name="T83" fmla="*/ 2147483647 h 14124"/>
                <a:gd name="T84" fmla="*/ 2147483647 w 17792"/>
                <a:gd name="T85" fmla="*/ 2147483647 h 14124"/>
                <a:gd name="T86" fmla="*/ 2147483647 w 17792"/>
                <a:gd name="T87" fmla="*/ 2147483647 h 14124"/>
                <a:gd name="T88" fmla="*/ 2147483647 w 17792"/>
                <a:gd name="T89" fmla="*/ 2147483647 h 14124"/>
                <a:gd name="T90" fmla="*/ 2147483647 w 17792"/>
                <a:gd name="T91" fmla="*/ 2147483647 h 14124"/>
                <a:gd name="T92" fmla="*/ 2147483647 w 17792"/>
                <a:gd name="T93" fmla="*/ 2147483647 h 14124"/>
                <a:gd name="T94" fmla="*/ 2147483647 w 17792"/>
                <a:gd name="T95" fmla="*/ 2147483647 h 14124"/>
                <a:gd name="T96" fmla="*/ 2147483647 w 17792"/>
                <a:gd name="T97" fmla="*/ 2147483647 h 14124"/>
                <a:gd name="T98" fmla="*/ 2147483647 w 17792"/>
                <a:gd name="T99" fmla="*/ 2147483647 h 14124"/>
                <a:gd name="T100" fmla="*/ 2147483647 w 17792"/>
                <a:gd name="T101" fmla="*/ 2147483647 h 14124"/>
                <a:gd name="T102" fmla="*/ 2147483647 w 17792"/>
                <a:gd name="T103" fmla="*/ 2147483647 h 14124"/>
                <a:gd name="T104" fmla="*/ 2147483647 w 17792"/>
                <a:gd name="T105" fmla="*/ 2147483647 h 14124"/>
                <a:gd name="T106" fmla="*/ 2147483647 w 17792"/>
                <a:gd name="T107" fmla="*/ 2147483647 h 14124"/>
                <a:gd name="T108" fmla="*/ 2147483647 w 17792"/>
                <a:gd name="T109" fmla="*/ 2147483647 h 14124"/>
                <a:gd name="T110" fmla="*/ 2147483647 w 17792"/>
                <a:gd name="T111" fmla="*/ 2147483647 h 14124"/>
                <a:gd name="T112" fmla="*/ 2147483647 w 17792"/>
                <a:gd name="T113" fmla="*/ 2147483647 h 14124"/>
                <a:gd name="T114" fmla="*/ 2147483647 w 17792"/>
                <a:gd name="T115" fmla="*/ 2147483647 h 14124"/>
                <a:gd name="T116" fmla="*/ 2147483647 w 17792"/>
                <a:gd name="T117" fmla="*/ 2147483647 h 14124"/>
                <a:gd name="T118" fmla="*/ 2147483647 w 17792"/>
                <a:gd name="T119" fmla="*/ 2147483647 h 14124"/>
                <a:gd name="T120" fmla="*/ 2147483647 w 17792"/>
                <a:gd name="T121" fmla="*/ 2147483647 h 141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7792"/>
                <a:gd name="T184" fmla="*/ 0 h 14124"/>
                <a:gd name="T185" fmla="*/ 17792 w 17792"/>
                <a:gd name="T186" fmla="*/ 14124 h 1412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lnTo>
                    <a:pt x="1056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lnTo>
                    <a:pt x="1285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lnTo>
                    <a:pt x="1460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4" name="Shape 301"/>
            <p:cNvSpPr>
              <a:spLocks/>
            </p:cNvSpPr>
            <p:nvPr/>
          </p:nvSpPr>
          <p:spPr bwMode="auto">
            <a:xfrm>
              <a:off x="6844475" y="1037625"/>
              <a:ext cx="414525" cy="389750"/>
            </a:xfrm>
            <a:custGeom>
              <a:avLst/>
              <a:gdLst>
                <a:gd name="T0" fmla="*/ 2147483647 w 16581"/>
                <a:gd name="T1" fmla="*/ 2147483647 h 15590"/>
                <a:gd name="T2" fmla="*/ 2147483647 w 16581"/>
                <a:gd name="T3" fmla="*/ 2147483647 h 15590"/>
                <a:gd name="T4" fmla="*/ 2147483647 w 16581"/>
                <a:gd name="T5" fmla="*/ 2147483647 h 15590"/>
                <a:gd name="T6" fmla="*/ 2147483647 w 16581"/>
                <a:gd name="T7" fmla="*/ 2147483647 h 15590"/>
                <a:gd name="T8" fmla="*/ 2147483647 w 16581"/>
                <a:gd name="T9" fmla="*/ 2147483647 h 15590"/>
                <a:gd name="T10" fmla="*/ 2147483647 w 16581"/>
                <a:gd name="T11" fmla="*/ 2147483647 h 15590"/>
                <a:gd name="T12" fmla="*/ 2147483647 w 16581"/>
                <a:gd name="T13" fmla="*/ 2147483647 h 15590"/>
                <a:gd name="T14" fmla="*/ 2147483647 w 16581"/>
                <a:gd name="T15" fmla="*/ 2147483647 h 15590"/>
                <a:gd name="T16" fmla="*/ 2147483647 w 16581"/>
                <a:gd name="T17" fmla="*/ 2147483647 h 15590"/>
                <a:gd name="T18" fmla="*/ 2147483647 w 16581"/>
                <a:gd name="T19" fmla="*/ 2147483647 h 15590"/>
                <a:gd name="T20" fmla="*/ 2147483647 w 16581"/>
                <a:gd name="T21" fmla="*/ 2147483647 h 15590"/>
                <a:gd name="T22" fmla="*/ 2147483647 w 16581"/>
                <a:gd name="T23" fmla="*/ 2147483647 h 15590"/>
                <a:gd name="T24" fmla="*/ 2147483647 w 16581"/>
                <a:gd name="T25" fmla="*/ 2147483647 h 15590"/>
                <a:gd name="T26" fmla="*/ 2147483647 w 16581"/>
                <a:gd name="T27" fmla="*/ 2147483647 h 15590"/>
                <a:gd name="T28" fmla="*/ 2147483647 w 16581"/>
                <a:gd name="T29" fmla="*/ 2147483647 h 15590"/>
                <a:gd name="T30" fmla="*/ 2147483647 w 16581"/>
                <a:gd name="T31" fmla="*/ 2147483647 h 15590"/>
                <a:gd name="T32" fmla="*/ 2147483647 w 16581"/>
                <a:gd name="T33" fmla="*/ 2147483647 h 15590"/>
                <a:gd name="T34" fmla="*/ 2147483647 w 16581"/>
                <a:gd name="T35" fmla="*/ 2147483647 h 15590"/>
                <a:gd name="T36" fmla="*/ 2147483647 w 16581"/>
                <a:gd name="T37" fmla="*/ 2147483647 h 15590"/>
                <a:gd name="T38" fmla="*/ 2147483647 w 16581"/>
                <a:gd name="T39" fmla="*/ 2147483647 h 15590"/>
                <a:gd name="T40" fmla="*/ 2147483647 w 16581"/>
                <a:gd name="T41" fmla="*/ 2147483647 h 15590"/>
                <a:gd name="T42" fmla="*/ 2147483647 w 16581"/>
                <a:gd name="T43" fmla="*/ 2147483647 h 15590"/>
                <a:gd name="T44" fmla="*/ 2147483647 w 16581"/>
                <a:gd name="T45" fmla="*/ 2147483647 h 15590"/>
                <a:gd name="T46" fmla="*/ 2147483647 w 16581"/>
                <a:gd name="T47" fmla="*/ 2147483647 h 15590"/>
                <a:gd name="T48" fmla="*/ 2147483647 w 16581"/>
                <a:gd name="T49" fmla="*/ 2147483647 h 15590"/>
                <a:gd name="T50" fmla="*/ 2147483647 w 16581"/>
                <a:gd name="T51" fmla="*/ 2147483647 h 15590"/>
                <a:gd name="T52" fmla="*/ 2147483647 w 16581"/>
                <a:gd name="T53" fmla="*/ 2147483647 h 15590"/>
                <a:gd name="T54" fmla="*/ 2147483647 w 16581"/>
                <a:gd name="T55" fmla="*/ 2147483647 h 15590"/>
                <a:gd name="T56" fmla="*/ 2147483647 w 16581"/>
                <a:gd name="T57" fmla="*/ 2147483647 h 15590"/>
                <a:gd name="T58" fmla="*/ 2147483647 w 16581"/>
                <a:gd name="T59" fmla="*/ 2147483647 h 15590"/>
                <a:gd name="T60" fmla="*/ 2147483647 w 16581"/>
                <a:gd name="T61" fmla="*/ 2147483647 h 15590"/>
                <a:gd name="T62" fmla="*/ 2147483647 w 16581"/>
                <a:gd name="T63" fmla="*/ 2147483647 h 15590"/>
                <a:gd name="T64" fmla="*/ 2147483647 w 16581"/>
                <a:gd name="T65" fmla="*/ 2147483647 h 15590"/>
                <a:gd name="T66" fmla="*/ 2147483647 w 16581"/>
                <a:gd name="T67" fmla="*/ 2147483647 h 15590"/>
                <a:gd name="T68" fmla="*/ 2147483647 w 16581"/>
                <a:gd name="T69" fmla="*/ 2147483647 h 15590"/>
                <a:gd name="T70" fmla="*/ 2147483647 w 16581"/>
                <a:gd name="T71" fmla="*/ 2147483647 h 15590"/>
                <a:gd name="T72" fmla="*/ 2147483647 w 16581"/>
                <a:gd name="T73" fmla="*/ 2147483647 h 15590"/>
                <a:gd name="T74" fmla="*/ 2147483647 w 16581"/>
                <a:gd name="T75" fmla="*/ 2147483647 h 15590"/>
                <a:gd name="T76" fmla="*/ 2147483647 w 16581"/>
                <a:gd name="T77" fmla="*/ 2147483647 h 15590"/>
                <a:gd name="T78" fmla="*/ 2147483647 w 16581"/>
                <a:gd name="T79" fmla="*/ 2147483647 h 15590"/>
                <a:gd name="T80" fmla="*/ 722656250 w 16581"/>
                <a:gd name="T81" fmla="*/ 2147483647 h 15590"/>
                <a:gd name="T82" fmla="*/ 2147483647 w 16581"/>
                <a:gd name="T83" fmla="*/ 2147483647 h 15590"/>
                <a:gd name="T84" fmla="*/ 2147483647 w 16581"/>
                <a:gd name="T85" fmla="*/ 2147483647 h 15590"/>
                <a:gd name="T86" fmla="*/ 2147483647 w 16581"/>
                <a:gd name="T87" fmla="*/ 2147483647 h 15590"/>
                <a:gd name="T88" fmla="*/ 2147483647 w 16581"/>
                <a:gd name="T89" fmla="*/ 2147483647 h 15590"/>
                <a:gd name="T90" fmla="*/ 2147483647 w 16581"/>
                <a:gd name="T91" fmla="*/ 2147483647 h 15590"/>
                <a:gd name="T92" fmla="*/ 2147483647 w 16581"/>
                <a:gd name="T93" fmla="*/ 2147483647 h 15590"/>
                <a:gd name="T94" fmla="*/ 2147483647 w 16581"/>
                <a:gd name="T95" fmla="*/ 2147483647 h 15590"/>
                <a:gd name="T96" fmla="*/ 2147483647 w 16581"/>
                <a:gd name="T97" fmla="*/ 2147483647 h 15590"/>
                <a:gd name="T98" fmla="*/ 2147483647 w 16581"/>
                <a:gd name="T99" fmla="*/ 2147483647 h 15590"/>
                <a:gd name="T100" fmla="*/ 2147483647 w 16581"/>
                <a:gd name="T101" fmla="*/ 2147483647 h 15590"/>
                <a:gd name="T102" fmla="*/ 2147483647 w 16581"/>
                <a:gd name="T103" fmla="*/ 2147483647 h 15590"/>
                <a:gd name="T104" fmla="*/ 2147483647 w 16581"/>
                <a:gd name="T105" fmla="*/ 2147483647 h 15590"/>
                <a:gd name="T106" fmla="*/ 2147483647 w 16581"/>
                <a:gd name="T107" fmla="*/ 2147483647 h 15590"/>
                <a:gd name="T108" fmla="*/ 2147483647 w 16581"/>
                <a:gd name="T109" fmla="*/ 2147483647 h 15590"/>
                <a:gd name="T110" fmla="*/ 2147483647 w 16581"/>
                <a:gd name="T111" fmla="*/ 2147483647 h 15590"/>
                <a:gd name="T112" fmla="*/ 2147483647 w 16581"/>
                <a:gd name="T113" fmla="*/ 2147483647 h 15590"/>
                <a:gd name="T114" fmla="*/ 2147483647 w 16581"/>
                <a:gd name="T115" fmla="*/ 2147483647 h 15590"/>
                <a:gd name="T116" fmla="*/ 2147483647 w 16581"/>
                <a:gd name="T117" fmla="*/ 2147483647 h 1559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6581"/>
                <a:gd name="T178" fmla="*/ 0 h 15590"/>
                <a:gd name="T179" fmla="*/ 16581 w 16581"/>
                <a:gd name="T180" fmla="*/ 15590 h 1559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lnTo>
                    <a:pt x="13096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lnTo>
                    <a:pt x="3155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lnTo>
                    <a:pt x="8181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lnTo>
                    <a:pt x="8291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lnTo>
                    <a:pt x="649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5" name="Shape 302"/>
            <p:cNvSpPr>
              <a:spLocks/>
            </p:cNvSpPr>
            <p:nvPr/>
          </p:nvSpPr>
          <p:spPr bwMode="auto">
            <a:xfrm>
              <a:off x="6553775" y="1840025"/>
              <a:ext cx="234775" cy="276975"/>
            </a:xfrm>
            <a:custGeom>
              <a:avLst/>
              <a:gdLst>
                <a:gd name="T0" fmla="*/ 2147483647 w 9391"/>
                <a:gd name="T1" fmla="*/ 2147483647 h 11079"/>
                <a:gd name="T2" fmla="*/ 2147483647 w 9391"/>
                <a:gd name="T3" fmla="*/ 2147483647 h 11079"/>
                <a:gd name="T4" fmla="*/ 2147483647 w 9391"/>
                <a:gd name="T5" fmla="*/ 2147483647 h 11079"/>
                <a:gd name="T6" fmla="*/ 2147483647 w 9391"/>
                <a:gd name="T7" fmla="*/ 2147483647 h 11079"/>
                <a:gd name="T8" fmla="*/ 2147483647 w 9391"/>
                <a:gd name="T9" fmla="*/ 2147483647 h 11079"/>
                <a:gd name="T10" fmla="*/ 2147483647 w 9391"/>
                <a:gd name="T11" fmla="*/ 2147483647 h 11079"/>
                <a:gd name="T12" fmla="*/ 2147483647 w 9391"/>
                <a:gd name="T13" fmla="*/ 2147483647 h 11079"/>
                <a:gd name="T14" fmla="*/ 2147483647 w 9391"/>
                <a:gd name="T15" fmla="*/ 2147483647 h 11079"/>
                <a:gd name="T16" fmla="*/ 2147483647 w 9391"/>
                <a:gd name="T17" fmla="*/ 2147483647 h 11079"/>
                <a:gd name="T18" fmla="*/ 2147483647 w 9391"/>
                <a:gd name="T19" fmla="*/ 2147483647 h 11079"/>
                <a:gd name="T20" fmla="*/ 2147483647 w 9391"/>
                <a:gd name="T21" fmla="*/ 2147483647 h 11079"/>
                <a:gd name="T22" fmla="*/ 2147483647 w 9391"/>
                <a:gd name="T23" fmla="*/ 2147483647 h 11079"/>
                <a:gd name="T24" fmla="*/ 2147483647 w 9391"/>
                <a:gd name="T25" fmla="*/ 2147483647 h 11079"/>
                <a:gd name="T26" fmla="*/ 2147483647 w 9391"/>
                <a:gd name="T27" fmla="*/ 2147483647 h 11079"/>
                <a:gd name="T28" fmla="*/ 2147483647 w 9391"/>
                <a:gd name="T29" fmla="*/ 2147483647 h 11079"/>
                <a:gd name="T30" fmla="*/ 2147483647 w 9391"/>
                <a:gd name="T31" fmla="*/ 2147483647 h 11079"/>
                <a:gd name="T32" fmla="*/ 2147483647 w 9391"/>
                <a:gd name="T33" fmla="*/ 2147483647 h 11079"/>
                <a:gd name="T34" fmla="*/ 2147483647 w 9391"/>
                <a:gd name="T35" fmla="*/ 2147483647 h 11079"/>
                <a:gd name="T36" fmla="*/ 2147483647 w 9391"/>
                <a:gd name="T37" fmla="*/ 2147483647 h 11079"/>
                <a:gd name="T38" fmla="*/ 2147483647 w 9391"/>
                <a:gd name="T39" fmla="*/ 2147483647 h 11079"/>
                <a:gd name="T40" fmla="*/ 2147483647 w 9391"/>
                <a:gd name="T41" fmla="*/ 2147483647 h 11079"/>
                <a:gd name="T42" fmla="*/ 2147483647 w 9391"/>
                <a:gd name="T43" fmla="*/ 2147483647 h 11079"/>
                <a:gd name="T44" fmla="*/ 2147483647 w 9391"/>
                <a:gd name="T45" fmla="*/ 2147483647 h 11079"/>
                <a:gd name="T46" fmla="*/ 2147483647 w 9391"/>
                <a:gd name="T47" fmla="*/ 2147483647 h 11079"/>
                <a:gd name="T48" fmla="*/ 2147483647 w 9391"/>
                <a:gd name="T49" fmla="*/ 2147483647 h 11079"/>
                <a:gd name="T50" fmla="*/ 2147483647 w 9391"/>
                <a:gd name="T51" fmla="*/ 2147483647 h 11079"/>
                <a:gd name="T52" fmla="*/ 2147483647 w 9391"/>
                <a:gd name="T53" fmla="*/ 2147483647 h 11079"/>
                <a:gd name="T54" fmla="*/ 2147483647 w 9391"/>
                <a:gd name="T55" fmla="*/ 2147483647 h 11079"/>
                <a:gd name="T56" fmla="*/ 2147483647 w 9391"/>
                <a:gd name="T57" fmla="*/ 2147483647 h 11079"/>
                <a:gd name="T58" fmla="*/ 2147483647 w 9391"/>
                <a:gd name="T59" fmla="*/ 2147483647 h 11079"/>
                <a:gd name="T60" fmla="*/ 2147483647 w 9391"/>
                <a:gd name="T61" fmla="*/ 2147483647 h 11079"/>
                <a:gd name="T62" fmla="*/ 2147483647 w 9391"/>
                <a:gd name="T63" fmla="*/ 2147483647 h 11079"/>
                <a:gd name="T64" fmla="*/ 2147483647 w 9391"/>
                <a:gd name="T65" fmla="*/ 2147483647 h 11079"/>
                <a:gd name="T66" fmla="*/ 2147483647 w 9391"/>
                <a:gd name="T67" fmla="*/ 2147483647 h 11079"/>
                <a:gd name="T68" fmla="*/ 0 w 9391"/>
                <a:gd name="T69" fmla="*/ 2147483647 h 11079"/>
                <a:gd name="T70" fmla="*/ 2147483647 w 9391"/>
                <a:gd name="T71" fmla="*/ 2147483647 h 11079"/>
                <a:gd name="T72" fmla="*/ 2147483647 w 9391"/>
                <a:gd name="T73" fmla="*/ 2147483647 h 11079"/>
                <a:gd name="T74" fmla="*/ 2147483647 w 9391"/>
                <a:gd name="T75" fmla="*/ 2147483647 h 11079"/>
                <a:gd name="T76" fmla="*/ 2147483647 w 9391"/>
                <a:gd name="T77" fmla="*/ 2147483647 h 11079"/>
                <a:gd name="T78" fmla="*/ 2147483647 w 9391"/>
                <a:gd name="T79" fmla="*/ 2147483647 h 11079"/>
                <a:gd name="T80" fmla="*/ 2147483647 w 9391"/>
                <a:gd name="T81" fmla="*/ 2147483647 h 11079"/>
                <a:gd name="T82" fmla="*/ 2147483647 w 9391"/>
                <a:gd name="T83" fmla="*/ 2147483647 h 11079"/>
                <a:gd name="T84" fmla="*/ 2147483647 w 9391"/>
                <a:gd name="T85" fmla="*/ 2147483647 h 11079"/>
                <a:gd name="T86" fmla="*/ 2147483647 w 9391"/>
                <a:gd name="T87" fmla="*/ 2147483647 h 11079"/>
                <a:gd name="T88" fmla="*/ 2147483647 w 9391"/>
                <a:gd name="T89" fmla="*/ 2147483647 h 11079"/>
                <a:gd name="T90" fmla="*/ 2147483647 w 9391"/>
                <a:gd name="T91" fmla="*/ 2147483647 h 11079"/>
                <a:gd name="T92" fmla="*/ 2147483647 w 9391"/>
                <a:gd name="T93" fmla="*/ 2147483647 h 11079"/>
                <a:gd name="T94" fmla="*/ 2147483647 w 9391"/>
                <a:gd name="T95" fmla="*/ 2147483647 h 11079"/>
                <a:gd name="T96" fmla="*/ 2147483647 w 9391"/>
                <a:gd name="T97" fmla="*/ 2147483647 h 11079"/>
                <a:gd name="T98" fmla="*/ 2147483647 w 9391"/>
                <a:gd name="T99" fmla="*/ 2147483647 h 11079"/>
                <a:gd name="T100" fmla="*/ 2147483647 w 9391"/>
                <a:gd name="T101" fmla="*/ 2147483647 h 11079"/>
                <a:gd name="T102" fmla="*/ 2147483647 w 9391"/>
                <a:gd name="T103" fmla="*/ 2147483647 h 11079"/>
                <a:gd name="T104" fmla="*/ 2147483647 w 9391"/>
                <a:gd name="T105" fmla="*/ 2147483647 h 11079"/>
                <a:gd name="T106" fmla="*/ 2147483647 w 9391"/>
                <a:gd name="T107" fmla="*/ 2147483647 h 11079"/>
                <a:gd name="T108" fmla="*/ 2147483647 w 9391"/>
                <a:gd name="T109" fmla="*/ 2147483647 h 11079"/>
                <a:gd name="T110" fmla="*/ 2147483647 w 9391"/>
                <a:gd name="T111" fmla="*/ 2147483647 h 11079"/>
                <a:gd name="T112" fmla="*/ 2147483647 w 9391"/>
                <a:gd name="T113" fmla="*/ 0 h 1107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391"/>
                <a:gd name="T172" fmla="*/ 0 h 11079"/>
                <a:gd name="T173" fmla="*/ 9391 w 9391"/>
                <a:gd name="T174" fmla="*/ 11079 h 1107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lnTo>
                    <a:pt x="4916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lnTo>
                    <a:pt x="5209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lnTo>
                    <a:pt x="4696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6" name="Shape 303"/>
            <p:cNvSpPr>
              <a:spLocks/>
            </p:cNvSpPr>
            <p:nvPr/>
          </p:nvSpPr>
          <p:spPr bwMode="auto">
            <a:xfrm>
              <a:off x="6618875" y="2550725"/>
              <a:ext cx="408125" cy="156850"/>
            </a:xfrm>
            <a:custGeom>
              <a:avLst/>
              <a:gdLst>
                <a:gd name="T0" fmla="*/ 2147483647 w 16325"/>
                <a:gd name="T1" fmla="*/ 2147483647 h 6274"/>
                <a:gd name="T2" fmla="*/ 2147483647 w 16325"/>
                <a:gd name="T3" fmla="*/ 2147483647 h 6274"/>
                <a:gd name="T4" fmla="*/ 2147483647 w 16325"/>
                <a:gd name="T5" fmla="*/ 2147483647 h 6274"/>
                <a:gd name="T6" fmla="*/ 2147483647 w 16325"/>
                <a:gd name="T7" fmla="*/ 2147483647 h 6274"/>
                <a:gd name="T8" fmla="*/ 2147483647 w 16325"/>
                <a:gd name="T9" fmla="*/ 2147483647 h 6274"/>
                <a:gd name="T10" fmla="*/ 2147483647 w 16325"/>
                <a:gd name="T11" fmla="*/ 2147483647 h 6274"/>
                <a:gd name="T12" fmla="*/ 2147483647 w 16325"/>
                <a:gd name="T13" fmla="*/ 2147483647 h 6274"/>
                <a:gd name="T14" fmla="*/ 2147483647 w 16325"/>
                <a:gd name="T15" fmla="*/ 2147483647 h 6274"/>
                <a:gd name="T16" fmla="*/ 2147483647 w 16325"/>
                <a:gd name="T17" fmla="*/ 9765625 h 6274"/>
                <a:gd name="T18" fmla="*/ 2147483647 w 16325"/>
                <a:gd name="T19" fmla="*/ 2147483647 h 6274"/>
                <a:gd name="T20" fmla="*/ 2147483647 w 16325"/>
                <a:gd name="T21" fmla="*/ 2147483647 h 6274"/>
                <a:gd name="T22" fmla="*/ 2147483647 w 16325"/>
                <a:gd name="T23" fmla="*/ 2147483647 h 6274"/>
                <a:gd name="T24" fmla="*/ 2147483647 w 16325"/>
                <a:gd name="T25" fmla="*/ 2147483647 h 6274"/>
                <a:gd name="T26" fmla="*/ 2147483647 w 16325"/>
                <a:gd name="T27" fmla="*/ 2147483647 h 6274"/>
                <a:gd name="T28" fmla="*/ 2147483647 w 16325"/>
                <a:gd name="T29" fmla="*/ 2147483647 h 6274"/>
                <a:gd name="T30" fmla="*/ 2147483647 w 16325"/>
                <a:gd name="T31" fmla="*/ 2147483647 h 6274"/>
                <a:gd name="T32" fmla="*/ 2147483647 w 16325"/>
                <a:gd name="T33" fmla="*/ 2147483647 h 6274"/>
                <a:gd name="T34" fmla="*/ 2147483647 w 16325"/>
                <a:gd name="T35" fmla="*/ 2147483647 h 6274"/>
                <a:gd name="T36" fmla="*/ 2147483647 w 16325"/>
                <a:gd name="T37" fmla="*/ 2147483647 h 6274"/>
                <a:gd name="T38" fmla="*/ 2147483647 w 16325"/>
                <a:gd name="T39" fmla="*/ 2147483647 h 6274"/>
                <a:gd name="T40" fmla="*/ 2147483647 w 16325"/>
                <a:gd name="T41" fmla="*/ 2147483647 h 6274"/>
                <a:gd name="T42" fmla="*/ 2147483647 w 16325"/>
                <a:gd name="T43" fmla="*/ 2147483647 h 6274"/>
                <a:gd name="T44" fmla="*/ 2147483647 w 16325"/>
                <a:gd name="T45" fmla="*/ 2147483647 h 6274"/>
                <a:gd name="T46" fmla="*/ 2147483647 w 16325"/>
                <a:gd name="T47" fmla="*/ 2147483647 h 6274"/>
                <a:gd name="T48" fmla="*/ 2147483647 w 16325"/>
                <a:gd name="T49" fmla="*/ 2147483647 h 6274"/>
                <a:gd name="T50" fmla="*/ 2147483647 w 16325"/>
                <a:gd name="T51" fmla="*/ 2147483647 h 6274"/>
                <a:gd name="T52" fmla="*/ 2147483647 w 16325"/>
                <a:gd name="T53" fmla="*/ 2147483647 h 6274"/>
                <a:gd name="T54" fmla="*/ 2147483647 w 16325"/>
                <a:gd name="T55" fmla="*/ 2147483647 h 6274"/>
                <a:gd name="T56" fmla="*/ 2147483647 w 16325"/>
                <a:gd name="T57" fmla="*/ 2147483647 h 6274"/>
                <a:gd name="T58" fmla="*/ 2147483647 w 16325"/>
                <a:gd name="T59" fmla="*/ 2147483647 h 6274"/>
                <a:gd name="T60" fmla="*/ 2147483647 w 16325"/>
                <a:gd name="T61" fmla="*/ 2147483647 h 6274"/>
                <a:gd name="T62" fmla="*/ 2147483647 w 16325"/>
                <a:gd name="T63" fmla="*/ 2147483647 h 6274"/>
                <a:gd name="T64" fmla="*/ 2147483647 w 16325"/>
                <a:gd name="T65" fmla="*/ 2147483647 h 6274"/>
                <a:gd name="T66" fmla="*/ 2147483647 w 16325"/>
                <a:gd name="T67" fmla="*/ 2147483647 h 6274"/>
                <a:gd name="T68" fmla="*/ 2147483647 w 16325"/>
                <a:gd name="T69" fmla="*/ 2147483647 h 6274"/>
                <a:gd name="T70" fmla="*/ 2147483647 w 16325"/>
                <a:gd name="T71" fmla="*/ 2147483647 h 6274"/>
                <a:gd name="T72" fmla="*/ 2147483647 w 16325"/>
                <a:gd name="T73" fmla="*/ 2147483647 h 6274"/>
                <a:gd name="T74" fmla="*/ 2147483647 w 16325"/>
                <a:gd name="T75" fmla="*/ 2147483647 h 6274"/>
                <a:gd name="T76" fmla="*/ 2147483647 w 16325"/>
                <a:gd name="T77" fmla="*/ 2147483647 h 6274"/>
                <a:gd name="T78" fmla="*/ 2147483647 w 16325"/>
                <a:gd name="T79" fmla="*/ 2147483647 h 6274"/>
                <a:gd name="T80" fmla="*/ 2147483647 w 16325"/>
                <a:gd name="T81" fmla="*/ 2147483647 h 6274"/>
                <a:gd name="T82" fmla="*/ 371093750 w 16325"/>
                <a:gd name="T83" fmla="*/ 2147483647 h 6274"/>
                <a:gd name="T84" fmla="*/ 1445312500 w 16325"/>
                <a:gd name="T85" fmla="*/ 2147483647 h 6274"/>
                <a:gd name="T86" fmla="*/ 2147483647 w 16325"/>
                <a:gd name="T87" fmla="*/ 2147483647 h 6274"/>
                <a:gd name="T88" fmla="*/ 2147483647 w 16325"/>
                <a:gd name="T89" fmla="*/ 2147483647 h 6274"/>
                <a:gd name="T90" fmla="*/ 2147483647 w 16325"/>
                <a:gd name="T91" fmla="*/ 2147483647 h 6274"/>
                <a:gd name="T92" fmla="*/ 2147483647 w 16325"/>
                <a:gd name="T93" fmla="*/ 2147483647 h 6274"/>
                <a:gd name="T94" fmla="*/ 2147483647 w 16325"/>
                <a:gd name="T95" fmla="*/ 2147483647 h 6274"/>
                <a:gd name="T96" fmla="*/ 2147483647 w 16325"/>
                <a:gd name="T97" fmla="*/ 2147483647 h 6274"/>
                <a:gd name="T98" fmla="*/ 2147483647 w 16325"/>
                <a:gd name="T99" fmla="*/ 2147483647 h 6274"/>
                <a:gd name="T100" fmla="*/ 2147483647 w 16325"/>
                <a:gd name="T101" fmla="*/ 2147483647 h 6274"/>
                <a:gd name="T102" fmla="*/ 2147483647 w 16325"/>
                <a:gd name="T103" fmla="*/ 2147483647 h 6274"/>
                <a:gd name="T104" fmla="*/ 2147483647 w 16325"/>
                <a:gd name="T105" fmla="*/ 2147483647 h 6274"/>
                <a:gd name="T106" fmla="*/ 2147483647 w 16325"/>
                <a:gd name="T107" fmla="*/ 2147483647 h 627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6325"/>
                <a:gd name="T163" fmla="*/ 0 h 6274"/>
                <a:gd name="T164" fmla="*/ 16325 w 16325"/>
                <a:gd name="T165" fmla="*/ 6274 h 627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lnTo>
                    <a:pt x="14710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lnTo>
                    <a:pt x="6787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lnTo>
                    <a:pt x="2715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7" name="Shape 304"/>
            <p:cNvSpPr>
              <a:spLocks/>
            </p:cNvSpPr>
            <p:nvPr/>
          </p:nvSpPr>
          <p:spPr bwMode="auto">
            <a:xfrm>
              <a:off x="6336425" y="4507675"/>
              <a:ext cx="520000" cy="365000"/>
            </a:xfrm>
            <a:custGeom>
              <a:avLst/>
              <a:gdLst>
                <a:gd name="T0" fmla="*/ 2147483647 w 20800"/>
                <a:gd name="T1" fmla="*/ 2147483647 h 14600"/>
                <a:gd name="T2" fmla="*/ 2147483647 w 20800"/>
                <a:gd name="T3" fmla="*/ 2147483647 h 14600"/>
                <a:gd name="T4" fmla="*/ 2147483647 w 20800"/>
                <a:gd name="T5" fmla="*/ 2147483647 h 14600"/>
                <a:gd name="T6" fmla="*/ 2147483647 w 20800"/>
                <a:gd name="T7" fmla="*/ 2147483647 h 14600"/>
                <a:gd name="T8" fmla="*/ 2147483647 w 20800"/>
                <a:gd name="T9" fmla="*/ 2147483647 h 14600"/>
                <a:gd name="T10" fmla="*/ 2147483647 w 20800"/>
                <a:gd name="T11" fmla="*/ 2147483647 h 14600"/>
                <a:gd name="T12" fmla="*/ 2147483647 w 20800"/>
                <a:gd name="T13" fmla="*/ 2147483647 h 14600"/>
                <a:gd name="T14" fmla="*/ 2147483647 w 20800"/>
                <a:gd name="T15" fmla="*/ 2147483647 h 14600"/>
                <a:gd name="T16" fmla="*/ 2147483647 w 20800"/>
                <a:gd name="T17" fmla="*/ 2147483647 h 14600"/>
                <a:gd name="T18" fmla="*/ 2147483647 w 20800"/>
                <a:gd name="T19" fmla="*/ 2147483647 h 14600"/>
                <a:gd name="T20" fmla="*/ 2147483647 w 20800"/>
                <a:gd name="T21" fmla="*/ 2147483647 h 14600"/>
                <a:gd name="T22" fmla="*/ 2147483647 w 20800"/>
                <a:gd name="T23" fmla="*/ 2147483647 h 14600"/>
                <a:gd name="T24" fmla="*/ 2147483647 w 20800"/>
                <a:gd name="T25" fmla="*/ 2147483647 h 14600"/>
                <a:gd name="T26" fmla="*/ 2147483647 w 20800"/>
                <a:gd name="T27" fmla="*/ 2147483647 h 14600"/>
                <a:gd name="T28" fmla="*/ 2147483647 w 20800"/>
                <a:gd name="T29" fmla="*/ 2147483647 h 14600"/>
                <a:gd name="T30" fmla="*/ 2147483647 w 20800"/>
                <a:gd name="T31" fmla="*/ 361328125 h 14600"/>
                <a:gd name="T32" fmla="*/ 2147483647 w 20800"/>
                <a:gd name="T33" fmla="*/ 2147483647 h 14600"/>
                <a:gd name="T34" fmla="*/ 722656250 w 20800"/>
                <a:gd name="T35" fmla="*/ 2147483647 h 14600"/>
                <a:gd name="T36" fmla="*/ 2147483647 w 20800"/>
                <a:gd name="T37" fmla="*/ 2147483647 h 14600"/>
                <a:gd name="T38" fmla="*/ 2147483647 w 20800"/>
                <a:gd name="T39" fmla="*/ 2147483647 h 14600"/>
                <a:gd name="T40" fmla="*/ 2147483647 w 20800"/>
                <a:gd name="T41" fmla="*/ 2147483647 h 14600"/>
                <a:gd name="T42" fmla="*/ 2147483647 w 20800"/>
                <a:gd name="T43" fmla="*/ 2147483647 h 14600"/>
                <a:gd name="T44" fmla="*/ 2147483647 w 20800"/>
                <a:gd name="T45" fmla="*/ 2147483647 h 14600"/>
                <a:gd name="T46" fmla="*/ 2147483647 w 20800"/>
                <a:gd name="T47" fmla="*/ 2147483647 h 14600"/>
                <a:gd name="T48" fmla="*/ 2147483647 w 20800"/>
                <a:gd name="T49" fmla="*/ 2147483647 h 14600"/>
                <a:gd name="T50" fmla="*/ 2147483647 w 20800"/>
                <a:gd name="T51" fmla="*/ 2147483647 h 14600"/>
                <a:gd name="T52" fmla="*/ 2147483647 w 20800"/>
                <a:gd name="T53" fmla="*/ 2147483647 h 14600"/>
                <a:gd name="T54" fmla="*/ 2147483647 w 20800"/>
                <a:gd name="T55" fmla="*/ 2147483647 h 14600"/>
                <a:gd name="T56" fmla="*/ 2147483647 w 20800"/>
                <a:gd name="T57" fmla="*/ 2147483647 h 14600"/>
                <a:gd name="T58" fmla="*/ 2147483647 w 20800"/>
                <a:gd name="T59" fmla="*/ 2147483647 h 14600"/>
                <a:gd name="T60" fmla="*/ 2147483647 w 20800"/>
                <a:gd name="T61" fmla="*/ 2147483647 h 14600"/>
                <a:gd name="T62" fmla="*/ 2147483647 w 20800"/>
                <a:gd name="T63" fmla="*/ 2147483647 h 14600"/>
                <a:gd name="T64" fmla="*/ 2147483647 w 20800"/>
                <a:gd name="T65" fmla="*/ 2147483647 h 14600"/>
                <a:gd name="T66" fmla="*/ 2147483647 w 20800"/>
                <a:gd name="T67" fmla="*/ 2147483647 h 14600"/>
                <a:gd name="T68" fmla="*/ 2147483647 w 20800"/>
                <a:gd name="T69" fmla="*/ 2147483647 h 14600"/>
                <a:gd name="T70" fmla="*/ 2147483647 w 20800"/>
                <a:gd name="T71" fmla="*/ 2147483647 h 14600"/>
                <a:gd name="T72" fmla="*/ 2147483647 w 20800"/>
                <a:gd name="T73" fmla="*/ 2147483647 h 14600"/>
                <a:gd name="T74" fmla="*/ 2147483647 w 20800"/>
                <a:gd name="T75" fmla="*/ 2147483647 h 14600"/>
                <a:gd name="T76" fmla="*/ 2147483647 w 20800"/>
                <a:gd name="T77" fmla="*/ 2147483647 h 14600"/>
                <a:gd name="T78" fmla="*/ 2147483647 w 20800"/>
                <a:gd name="T79" fmla="*/ 2147483647 h 14600"/>
                <a:gd name="T80" fmla="*/ 2147483647 w 20800"/>
                <a:gd name="T81" fmla="*/ 2147483647 h 14600"/>
                <a:gd name="T82" fmla="*/ 2147483647 w 20800"/>
                <a:gd name="T83" fmla="*/ 2147483647 h 14600"/>
                <a:gd name="T84" fmla="*/ 2147483647 w 20800"/>
                <a:gd name="T85" fmla="*/ 2147483647 h 14600"/>
                <a:gd name="T86" fmla="*/ 2147483647 w 20800"/>
                <a:gd name="T87" fmla="*/ 2147483647 h 14600"/>
                <a:gd name="T88" fmla="*/ 2147483647 w 20800"/>
                <a:gd name="T89" fmla="*/ 2147483647 h 14600"/>
                <a:gd name="T90" fmla="*/ 2147483647 w 20800"/>
                <a:gd name="T91" fmla="*/ 2147483647 h 14600"/>
                <a:gd name="T92" fmla="*/ 2147483647 w 20800"/>
                <a:gd name="T93" fmla="*/ 2147483647 h 14600"/>
                <a:gd name="T94" fmla="*/ 2147483647 w 20800"/>
                <a:gd name="T95" fmla="*/ 2147483647 h 14600"/>
                <a:gd name="T96" fmla="*/ 2147483647 w 20800"/>
                <a:gd name="T97" fmla="*/ 2147483647 h 14600"/>
                <a:gd name="T98" fmla="*/ 2147483647 w 20800"/>
                <a:gd name="T99" fmla="*/ 2147483647 h 14600"/>
                <a:gd name="T100" fmla="*/ 2147483647 w 20800"/>
                <a:gd name="T101" fmla="*/ 2147483647 h 14600"/>
                <a:gd name="T102" fmla="*/ 2147483647 w 20800"/>
                <a:gd name="T103" fmla="*/ 2147483647 h 14600"/>
                <a:gd name="T104" fmla="*/ 2147483647 w 20800"/>
                <a:gd name="T105" fmla="*/ 2147483647 h 14600"/>
                <a:gd name="T106" fmla="*/ 2147483647 w 20800"/>
                <a:gd name="T107" fmla="*/ 2147483647 h 14600"/>
                <a:gd name="T108" fmla="*/ 2147483647 w 20800"/>
                <a:gd name="T109" fmla="*/ 2147483647 h 14600"/>
                <a:gd name="T110" fmla="*/ 2147483647 w 20800"/>
                <a:gd name="T111" fmla="*/ 2147483647 h 14600"/>
                <a:gd name="T112" fmla="*/ 2147483647 w 20800"/>
                <a:gd name="T113" fmla="*/ 2147483647 h 14600"/>
                <a:gd name="T114" fmla="*/ 2147483647 w 20800"/>
                <a:gd name="T115" fmla="*/ 2147483647 h 14600"/>
                <a:gd name="T116" fmla="*/ 2147483647 w 20800"/>
                <a:gd name="T117" fmla="*/ 2147483647 h 14600"/>
                <a:gd name="T118" fmla="*/ 2147483647 w 20800"/>
                <a:gd name="T119" fmla="*/ 2147483647 h 14600"/>
                <a:gd name="T120" fmla="*/ 2147483647 w 20800"/>
                <a:gd name="T121" fmla="*/ 2147483647 h 1460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0800"/>
                <a:gd name="T184" fmla="*/ 0 h 14600"/>
                <a:gd name="T185" fmla="*/ 20800 w 20800"/>
                <a:gd name="T186" fmla="*/ 14600 h 1460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lnTo>
                    <a:pt x="1505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lnTo>
                    <a:pt x="788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lnTo>
                    <a:pt x="495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lnTo>
                    <a:pt x="15114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lnTo>
                    <a:pt x="1999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lnTo>
                    <a:pt x="1665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lnTo>
                    <a:pt x="1485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8" name="Shape 305"/>
            <p:cNvSpPr>
              <a:spLocks/>
            </p:cNvSpPr>
            <p:nvPr/>
          </p:nvSpPr>
          <p:spPr bwMode="auto">
            <a:xfrm>
              <a:off x="6425400" y="3728200"/>
              <a:ext cx="342075" cy="360425"/>
            </a:xfrm>
            <a:custGeom>
              <a:avLst/>
              <a:gdLst>
                <a:gd name="T0" fmla="*/ 2147483647 w 13683"/>
                <a:gd name="T1" fmla="*/ 2147483647 h 14417"/>
                <a:gd name="T2" fmla="*/ 2147483647 w 13683"/>
                <a:gd name="T3" fmla="*/ 2147483647 h 14417"/>
                <a:gd name="T4" fmla="*/ 2147483647 w 13683"/>
                <a:gd name="T5" fmla="*/ 2147483647 h 14417"/>
                <a:gd name="T6" fmla="*/ 2147483647 w 13683"/>
                <a:gd name="T7" fmla="*/ 2147483647 h 14417"/>
                <a:gd name="T8" fmla="*/ 2147483647 w 13683"/>
                <a:gd name="T9" fmla="*/ 2147483647 h 14417"/>
                <a:gd name="T10" fmla="*/ 2147483647 w 13683"/>
                <a:gd name="T11" fmla="*/ 2147483647 h 14417"/>
                <a:gd name="T12" fmla="*/ 2147483647 w 13683"/>
                <a:gd name="T13" fmla="*/ 2147483647 h 14417"/>
                <a:gd name="T14" fmla="*/ 2147483647 w 13683"/>
                <a:gd name="T15" fmla="*/ 2147483647 h 14417"/>
                <a:gd name="T16" fmla="*/ 2147483647 w 13683"/>
                <a:gd name="T17" fmla="*/ 2147483647 h 14417"/>
                <a:gd name="T18" fmla="*/ 2147483647 w 13683"/>
                <a:gd name="T19" fmla="*/ 2147483647 h 14417"/>
                <a:gd name="T20" fmla="*/ 2147483647 w 13683"/>
                <a:gd name="T21" fmla="*/ 2147483647 h 14417"/>
                <a:gd name="T22" fmla="*/ 2147483647 w 13683"/>
                <a:gd name="T23" fmla="*/ 2147483647 h 14417"/>
                <a:gd name="T24" fmla="*/ 2147483647 w 13683"/>
                <a:gd name="T25" fmla="*/ 2147483647 h 14417"/>
                <a:gd name="T26" fmla="*/ 2147483647 w 13683"/>
                <a:gd name="T27" fmla="*/ 2147483647 h 14417"/>
                <a:gd name="T28" fmla="*/ 2147483647 w 13683"/>
                <a:gd name="T29" fmla="*/ 2147483647 h 14417"/>
                <a:gd name="T30" fmla="*/ 2147483647 w 13683"/>
                <a:gd name="T31" fmla="*/ 2147483647 h 14417"/>
                <a:gd name="T32" fmla="*/ 2147483647 w 13683"/>
                <a:gd name="T33" fmla="*/ 2147483647 h 14417"/>
                <a:gd name="T34" fmla="*/ 2147483647 w 13683"/>
                <a:gd name="T35" fmla="*/ 2147483647 h 14417"/>
                <a:gd name="T36" fmla="*/ 2147483647 w 13683"/>
                <a:gd name="T37" fmla="*/ 2147483647 h 14417"/>
                <a:gd name="T38" fmla="*/ 2147483647 w 13683"/>
                <a:gd name="T39" fmla="*/ 2147483647 h 14417"/>
                <a:gd name="T40" fmla="*/ 2147483647 w 13683"/>
                <a:gd name="T41" fmla="*/ 2147483647 h 14417"/>
                <a:gd name="T42" fmla="*/ 2147483647 w 13683"/>
                <a:gd name="T43" fmla="*/ 2147483647 h 14417"/>
                <a:gd name="T44" fmla="*/ 2147483647 w 13683"/>
                <a:gd name="T45" fmla="*/ 2147483647 h 14417"/>
                <a:gd name="T46" fmla="*/ 2147483647 w 13683"/>
                <a:gd name="T47" fmla="*/ 2147483647 h 14417"/>
                <a:gd name="T48" fmla="*/ 2147483647 w 13683"/>
                <a:gd name="T49" fmla="*/ 2147483647 h 14417"/>
                <a:gd name="T50" fmla="*/ 2147483647 w 13683"/>
                <a:gd name="T51" fmla="*/ 2147483647 h 14417"/>
                <a:gd name="T52" fmla="*/ 2147483647 w 13683"/>
                <a:gd name="T53" fmla="*/ 2147483647 h 14417"/>
                <a:gd name="T54" fmla="*/ 2147483647 w 13683"/>
                <a:gd name="T55" fmla="*/ 2147483647 h 14417"/>
                <a:gd name="T56" fmla="*/ 2147483647 w 13683"/>
                <a:gd name="T57" fmla="*/ 2147483647 h 14417"/>
                <a:gd name="T58" fmla="*/ 2147483647 w 13683"/>
                <a:gd name="T59" fmla="*/ 2147483647 h 14417"/>
                <a:gd name="T60" fmla="*/ 2147483647 w 13683"/>
                <a:gd name="T61" fmla="*/ 2147483647 h 14417"/>
                <a:gd name="T62" fmla="*/ 2147483647 w 13683"/>
                <a:gd name="T63" fmla="*/ 2147483647 h 14417"/>
                <a:gd name="T64" fmla="*/ 2147483647 w 13683"/>
                <a:gd name="T65" fmla="*/ 2147483647 h 14417"/>
                <a:gd name="T66" fmla="*/ 2147483647 w 13683"/>
                <a:gd name="T67" fmla="*/ 2147483647 h 14417"/>
                <a:gd name="T68" fmla="*/ 2147483647 w 13683"/>
                <a:gd name="T69" fmla="*/ 2147483647 h 14417"/>
                <a:gd name="T70" fmla="*/ 2147483647 w 13683"/>
                <a:gd name="T71" fmla="*/ 2147483647 h 14417"/>
                <a:gd name="T72" fmla="*/ 2147483647 w 13683"/>
                <a:gd name="T73" fmla="*/ 2147483647 h 14417"/>
                <a:gd name="T74" fmla="*/ 2147483647 w 13683"/>
                <a:gd name="T75" fmla="*/ 2147483647 h 14417"/>
                <a:gd name="T76" fmla="*/ 2147483647 w 13683"/>
                <a:gd name="T77" fmla="*/ 2147483647 h 14417"/>
                <a:gd name="T78" fmla="*/ 712890625 w 13683"/>
                <a:gd name="T79" fmla="*/ 2147483647 h 14417"/>
                <a:gd name="T80" fmla="*/ 2147483647 w 13683"/>
                <a:gd name="T81" fmla="*/ 2147483647 h 14417"/>
                <a:gd name="T82" fmla="*/ 2147483647 w 13683"/>
                <a:gd name="T83" fmla="*/ 2147483647 h 14417"/>
                <a:gd name="T84" fmla="*/ 2147483647 w 13683"/>
                <a:gd name="T85" fmla="*/ 2147483647 h 14417"/>
                <a:gd name="T86" fmla="*/ 2147483647 w 13683"/>
                <a:gd name="T87" fmla="*/ 2147483647 h 14417"/>
                <a:gd name="T88" fmla="*/ 2147483647 w 13683"/>
                <a:gd name="T89" fmla="*/ 2147483647 h 14417"/>
                <a:gd name="T90" fmla="*/ 2147483647 w 13683"/>
                <a:gd name="T91" fmla="*/ 2147483647 h 14417"/>
                <a:gd name="T92" fmla="*/ 2147483647 w 13683"/>
                <a:gd name="T93" fmla="*/ 2147483647 h 14417"/>
                <a:gd name="T94" fmla="*/ 2147483647 w 13683"/>
                <a:gd name="T95" fmla="*/ 2147483647 h 14417"/>
                <a:gd name="T96" fmla="*/ 2147483647 w 13683"/>
                <a:gd name="T97" fmla="*/ 2147483647 h 14417"/>
                <a:gd name="T98" fmla="*/ 2147483647 w 13683"/>
                <a:gd name="T99" fmla="*/ 2147483647 h 14417"/>
                <a:gd name="T100" fmla="*/ 2147483647 w 13683"/>
                <a:gd name="T101" fmla="*/ 2147483647 h 14417"/>
                <a:gd name="T102" fmla="*/ 2147483647 w 13683"/>
                <a:gd name="T103" fmla="*/ 2147483647 h 14417"/>
                <a:gd name="T104" fmla="*/ 2147483647 w 13683"/>
                <a:gd name="T105" fmla="*/ 2147483647 h 14417"/>
                <a:gd name="T106" fmla="*/ 2147483647 w 13683"/>
                <a:gd name="T107" fmla="*/ 2147483647 h 14417"/>
                <a:gd name="T108" fmla="*/ 2147483647 w 13683"/>
                <a:gd name="T109" fmla="*/ 2147483647 h 14417"/>
                <a:gd name="T110" fmla="*/ 2147483647 w 13683"/>
                <a:gd name="T111" fmla="*/ 2147483647 h 14417"/>
                <a:gd name="T112" fmla="*/ 2147483647 w 13683"/>
                <a:gd name="T113" fmla="*/ 2147483647 h 14417"/>
                <a:gd name="T114" fmla="*/ 2147483647 w 13683"/>
                <a:gd name="T115" fmla="*/ 2147483647 h 14417"/>
                <a:gd name="T116" fmla="*/ 2147483647 w 13683"/>
                <a:gd name="T117" fmla="*/ 2147483647 h 14417"/>
                <a:gd name="T118" fmla="*/ 2147483647 w 13683"/>
                <a:gd name="T119" fmla="*/ 2147483647 h 14417"/>
                <a:gd name="T120" fmla="*/ 2147483647 w 13683"/>
                <a:gd name="T121" fmla="*/ 2147483647 h 14417"/>
                <a:gd name="T122" fmla="*/ 2147483647 w 13683"/>
                <a:gd name="T123" fmla="*/ 2147483647 h 14417"/>
                <a:gd name="T124" fmla="*/ 2147483647 w 13683"/>
                <a:gd name="T125" fmla="*/ 361328125 h 1441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3683"/>
                <a:gd name="T190" fmla="*/ 0 h 14417"/>
                <a:gd name="T191" fmla="*/ 13683 w 13683"/>
                <a:gd name="T192" fmla="*/ 14417 h 1441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lnTo>
                    <a:pt x="9281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lnTo>
                    <a:pt x="8877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lnTo>
                    <a:pt x="2128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lnTo>
                    <a:pt x="561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lnTo>
                    <a:pt x="8730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lnTo>
                    <a:pt x="4769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9" name="Shape 306"/>
            <p:cNvSpPr>
              <a:spLocks/>
            </p:cNvSpPr>
            <p:nvPr/>
          </p:nvSpPr>
          <p:spPr bwMode="auto">
            <a:xfrm>
              <a:off x="6789450" y="3384325"/>
              <a:ext cx="262300" cy="186175"/>
            </a:xfrm>
            <a:custGeom>
              <a:avLst/>
              <a:gdLst>
                <a:gd name="T0" fmla="*/ 2147483647 w 10492"/>
                <a:gd name="T1" fmla="*/ 2147483647 h 7447"/>
                <a:gd name="T2" fmla="*/ 2147483647 w 10492"/>
                <a:gd name="T3" fmla="*/ 2147483647 h 7447"/>
                <a:gd name="T4" fmla="*/ 2147483647 w 10492"/>
                <a:gd name="T5" fmla="*/ 2147483647 h 7447"/>
                <a:gd name="T6" fmla="*/ 2147483647 w 10492"/>
                <a:gd name="T7" fmla="*/ 2147483647 h 7447"/>
                <a:gd name="T8" fmla="*/ 2147483647 w 10492"/>
                <a:gd name="T9" fmla="*/ 2147483647 h 7447"/>
                <a:gd name="T10" fmla="*/ 2147483647 w 10492"/>
                <a:gd name="T11" fmla="*/ 2147483647 h 7447"/>
                <a:gd name="T12" fmla="*/ 2147483647 w 10492"/>
                <a:gd name="T13" fmla="*/ 2147483647 h 7447"/>
                <a:gd name="T14" fmla="*/ 2147483647 w 10492"/>
                <a:gd name="T15" fmla="*/ 2147483647 h 7447"/>
                <a:gd name="T16" fmla="*/ 2147483647 w 10492"/>
                <a:gd name="T17" fmla="*/ 2147483647 h 7447"/>
                <a:gd name="T18" fmla="*/ 2147483647 w 10492"/>
                <a:gd name="T19" fmla="*/ 2147483647 h 7447"/>
                <a:gd name="T20" fmla="*/ 2147483647 w 10492"/>
                <a:gd name="T21" fmla="*/ 2147483647 h 7447"/>
                <a:gd name="T22" fmla="*/ 2147483647 w 10492"/>
                <a:gd name="T23" fmla="*/ 2147483647 h 7447"/>
                <a:gd name="T24" fmla="*/ 2147483647 w 10492"/>
                <a:gd name="T25" fmla="*/ 2147483647 h 7447"/>
                <a:gd name="T26" fmla="*/ 2147483647 w 10492"/>
                <a:gd name="T27" fmla="*/ 2147483647 h 7447"/>
                <a:gd name="T28" fmla="*/ 2147483647 w 10492"/>
                <a:gd name="T29" fmla="*/ 2147483647 h 7447"/>
                <a:gd name="T30" fmla="*/ 2147483647 w 10492"/>
                <a:gd name="T31" fmla="*/ 2147483647 h 7447"/>
                <a:gd name="T32" fmla="*/ 2147483647 w 10492"/>
                <a:gd name="T33" fmla="*/ 2147483647 h 7447"/>
                <a:gd name="T34" fmla="*/ 2147483647 w 10492"/>
                <a:gd name="T35" fmla="*/ 2147483647 h 7447"/>
                <a:gd name="T36" fmla="*/ 2147483647 w 10492"/>
                <a:gd name="T37" fmla="*/ 2147483647 h 7447"/>
                <a:gd name="T38" fmla="*/ 2147483647 w 10492"/>
                <a:gd name="T39" fmla="*/ 2147483647 h 7447"/>
                <a:gd name="T40" fmla="*/ 2147483647 w 10492"/>
                <a:gd name="T41" fmla="*/ 2147483647 h 7447"/>
                <a:gd name="T42" fmla="*/ 2147483647 w 10492"/>
                <a:gd name="T43" fmla="*/ 2147483647 h 7447"/>
                <a:gd name="T44" fmla="*/ 2147483647 w 10492"/>
                <a:gd name="T45" fmla="*/ 361328125 h 7447"/>
                <a:gd name="T46" fmla="*/ 2147483647 w 10492"/>
                <a:gd name="T47" fmla="*/ 2147483647 h 7447"/>
                <a:gd name="T48" fmla="*/ 9765625 w 10492"/>
                <a:gd name="T49" fmla="*/ 2147483647 h 7447"/>
                <a:gd name="T50" fmla="*/ 1796875000 w 10492"/>
                <a:gd name="T51" fmla="*/ 2147483647 h 7447"/>
                <a:gd name="T52" fmla="*/ 2147483647 w 10492"/>
                <a:gd name="T53" fmla="*/ 2147483647 h 7447"/>
                <a:gd name="T54" fmla="*/ 2147483647 w 10492"/>
                <a:gd name="T55" fmla="*/ 2147483647 h 7447"/>
                <a:gd name="T56" fmla="*/ 2147483647 w 10492"/>
                <a:gd name="T57" fmla="*/ 2147483647 h 7447"/>
                <a:gd name="T58" fmla="*/ 2147483647 w 10492"/>
                <a:gd name="T59" fmla="*/ 2147483647 h 7447"/>
                <a:gd name="T60" fmla="*/ 2147483647 w 10492"/>
                <a:gd name="T61" fmla="*/ 2147483647 h 7447"/>
                <a:gd name="T62" fmla="*/ 2147483647 w 10492"/>
                <a:gd name="T63" fmla="*/ 2147483647 h 7447"/>
                <a:gd name="T64" fmla="*/ 2147483647 w 10492"/>
                <a:gd name="T65" fmla="*/ 2147483647 h 7447"/>
                <a:gd name="T66" fmla="*/ 2147483647 w 10492"/>
                <a:gd name="T67" fmla="*/ 2147483647 h 7447"/>
                <a:gd name="T68" fmla="*/ 2147483647 w 10492"/>
                <a:gd name="T69" fmla="*/ 2147483647 h 7447"/>
                <a:gd name="T70" fmla="*/ 2147483647 w 10492"/>
                <a:gd name="T71" fmla="*/ 2147483647 h 7447"/>
                <a:gd name="T72" fmla="*/ 2147483647 w 10492"/>
                <a:gd name="T73" fmla="*/ 2147483647 h 7447"/>
                <a:gd name="T74" fmla="*/ 2147483647 w 10492"/>
                <a:gd name="T75" fmla="*/ 2147483647 h 7447"/>
                <a:gd name="T76" fmla="*/ 2147483647 w 10492"/>
                <a:gd name="T77" fmla="*/ 2147483647 h 7447"/>
                <a:gd name="T78" fmla="*/ 2147483647 w 10492"/>
                <a:gd name="T79" fmla="*/ 2147483647 h 7447"/>
                <a:gd name="T80" fmla="*/ 2147483647 w 10492"/>
                <a:gd name="T81" fmla="*/ 2147483647 h 7447"/>
                <a:gd name="T82" fmla="*/ 2147483647 w 10492"/>
                <a:gd name="T83" fmla="*/ 2147483647 h 7447"/>
                <a:gd name="T84" fmla="*/ 2147483647 w 10492"/>
                <a:gd name="T85" fmla="*/ 2147483647 h 7447"/>
                <a:gd name="T86" fmla="*/ 2147483647 w 10492"/>
                <a:gd name="T87" fmla="*/ 2147483647 h 7447"/>
                <a:gd name="T88" fmla="*/ 2147483647 w 10492"/>
                <a:gd name="T89" fmla="*/ 712890625 h 7447"/>
                <a:gd name="T90" fmla="*/ 2147483647 w 10492"/>
                <a:gd name="T91" fmla="*/ 0 h 744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0492"/>
                <a:gd name="T139" fmla="*/ 0 h 7447"/>
                <a:gd name="T140" fmla="*/ 10492 w 10492"/>
                <a:gd name="T141" fmla="*/ 7447 h 744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lnTo>
                    <a:pt x="7300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lnTo>
                    <a:pt x="954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" name="Shape 307"/>
            <p:cNvSpPr>
              <a:spLocks/>
            </p:cNvSpPr>
            <p:nvPr/>
          </p:nvSpPr>
          <p:spPr bwMode="auto">
            <a:xfrm>
              <a:off x="6950850" y="4617725"/>
              <a:ext cx="254050" cy="162350"/>
            </a:xfrm>
            <a:custGeom>
              <a:avLst/>
              <a:gdLst>
                <a:gd name="T0" fmla="*/ 2147483647 w 10162"/>
                <a:gd name="T1" fmla="*/ 2147483647 h 6494"/>
                <a:gd name="T2" fmla="*/ 2147483647 w 10162"/>
                <a:gd name="T3" fmla="*/ 2147483647 h 6494"/>
                <a:gd name="T4" fmla="*/ 2147483647 w 10162"/>
                <a:gd name="T5" fmla="*/ 2147483647 h 6494"/>
                <a:gd name="T6" fmla="*/ 2147483647 w 10162"/>
                <a:gd name="T7" fmla="*/ 2147483647 h 6494"/>
                <a:gd name="T8" fmla="*/ 2147483647 w 10162"/>
                <a:gd name="T9" fmla="*/ 2147483647 h 6494"/>
                <a:gd name="T10" fmla="*/ 2147483647 w 10162"/>
                <a:gd name="T11" fmla="*/ 2147483647 h 6494"/>
                <a:gd name="T12" fmla="*/ 2147483647 w 10162"/>
                <a:gd name="T13" fmla="*/ 2147483647 h 6494"/>
                <a:gd name="T14" fmla="*/ 2147483647 w 10162"/>
                <a:gd name="T15" fmla="*/ 2147483647 h 6494"/>
                <a:gd name="T16" fmla="*/ 2147483647 w 10162"/>
                <a:gd name="T17" fmla="*/ 2147483647 h 6494"/>
                <a:gd name="T18" fmla="*/ 2147483647 w 10162"/>
                <a:gd name="T19" fmla="*/ 1435546875 h 6494"/>
                <a:gd name="T20" fmla="*/ 2147483647 w 10162"/>
                <a:gd name="T21" fmla="*/ 2147483647 h 6494"/>
                <a:gd name="T22" fmla="*/ 2147483647 w 10162"/>
                <a:gd name="T23" fmla="*/ 2147483647 h 6494"/>
                <a:gd name="T24" fmla="*/ 2147483647 w 10162"/>
                <a:gd name="T25" fmla="*/ 2147483647 h 6494"/>
                <a:gd name="T26" fmla="*/ 2147483647 w 10162"/>
                <a:gd name="T27" fmla="*/ 2147483647 h 6494"/>
                <a:gd name="T28" fmla="*/ 2147483647 w 10162"/>
                <a:gd name="T29" fmla="*/ 2147483647 h 6494"/>
                <a:gd name="T30" fmla="*/ 2147483647 w 10162"/>
                <a:gd name="T31" fmla="*/ 2147483647 h 6494"/>
                <a:gd name="T32" fmla="*/ 2147483647 w 10162"/>
                <a:gd name="T33" fmla="*/ 2147483647 h 6494"/>
                <a:gd name="T34" fmla="*/ 2147483647 w 10162"/>
                <a:gd name="T35" fmla="*/ 2147483647 h 6494"/>
                <a:gd name="T36" fmla="*/ 2147483647 w 10162"/>
                <a:gd name="T37" fmla="*/ 2147483647 h 6494"/>
                <a:gd name="T38" fmla="*/ 2147483647 w 10162"/>
                <a:gd name="T39" fmla="*/ 1796875000 h 6494"/>
                <a:gd name="T40" fmla="*/ 2147483647 w 10162"/>
                <a:gd name="T41" fmla="*/ 361328125 h 6494"/>
                <a:gd name="T42" fmla="*/ 2147483647 w 10162"/>
                <a:gd name="T43" fmla="*/ 2147483647 h 6494"/>
                <a:gd name="T44" fmla="*/ 2147483647 w 10162"/>
                <a:gd name="T45" fmla="*/ 2147483647 h 6494"/>
                <a:gd name="T46" fmla="*/ 2147483647 w 10162"/>
                <a:gd name="T47" fmla="*/ 2147483647 h 6494"/>
                <a:gd name="T48" fmla="*/ 2147483647 w 10162"/>
                <a:gd name="T49" fmla="*/ 2147483647 h 6494"/>
                <a:gd name="T50" fmla="*/ 1083984375 w 10162"/>
                <a:gd name="T51" fmla="*/ 1796875000 h 6494"/>
                <a:gd name="T52" fmla="*/ 361328125 w 10162"/>
                <a:gd name="T53" fmla="*/ 2147483647 h 6494"/>
                <a:gd name="T54" fmla="*/ 2147483647 w 10162"/>
                <a:gd name="T55" fmla="*/ 2147483647 h 6494"/>
                <a:gd name="T56" fmla="*/ 2147483647 w 10162"/>
                <a:gd name="T57" fmla="*/ 2147483647 h 6494"/>
                <a:gd name="T58" fmla="*/ 2147483647 w 10162"/>
                <a:gd name="T59" fmla="*/ 2147483647 h 6494"/>
                <a:gd name="T60" fmla="*/ 2147483647 w 10162"/>
                <a:gd name="T61" fmla="*/ 2147483647 h 6494"/>
                <a:gd name="T62" fmla="*/ 2147483647 w 10162"/>
                <a:gd name="T63" fmla="*/ 2147483647 h 6494"/>
                <a:gd name="T64" fmla="*/ 2147483647 w 10162"/>
                <a:gd name="T65" fmla="*/ 2147483647 h 6494"/>
                <a:gd name="T66" fmla="*/ 2147483647 w 10162"/>
                <a:gd name="T67" fmla="*/ 2147483647 h 6494"/>
                <a:gd name="T68" fmla="*/ 2147483647 w 10162"/>
                <a:gd name="T69" fmla="*/ 2147483647 h 6494"/>
                <a:gd name="T70" fmla="*/ 2147483647 w 10162"/>
                <a:gd name="T71" fmla="*/ 2147483647 h 6494"/>
                <a:gd name="T72" fmla="*/ 2147483647 w 10162"/>
                <a:gd name="T73" fmla="*/ 2147483647 h 6494"/>
                <a:gd name="T74" fmla="*/ 2147483647 w 10162"/>
                <a:gd name="T75" fmla="*/ 1083984375 h 6494"/>
                <a:gd name="T76" fmla="*/ 2147483647 w 10162"/>
                <a:gd name="T77" fmla="*/ 2147483647 h 6494"/>
                <a:gd name="T78" fmla="*/ 2147483647 w 10162"/>
                <a:gd name="T79" fmla="*/ 2147483647 h 6494"/>
                <a:gd name="T80" fmla="*/ 2147483647 w 10162"/>
                <a:gd name="T81" fmla="*/ 2147483647 h 6494"/>
                <a:gd name="T82" fmla="*/ 2147483647 w 10162"/>
                <a:gd name="T83" fmla="*/ 2147483647 h 6494"/>
                <a:gd name="T84" fmla="*/ 2147483647 w 10162"/>
                <a:gd name="T85" fmla="*/ 2147483647 h 6494"/>
                <a:gd name="T86" fmla="*/ 2147483647 w 10162"/>
                <a:gd name="T87" fmla="*/ 2147483647 h 6494"/>
                <a:gd name="T88" fmla="*/ 2147483647 w 10162"/>
                <a:gd name="T89" fmla="*/ 2147483647 h 6494"/>
                <a:gd name="T90" fmla="*/ 2147483647 w 10162"/>
                <a:gd name="T91" fmla="*/ 2147483647 h 6494"/>
                <a:gd name="T92" fmla="*/ 2147483647 w 10162"/>
                <a:gd name="T93" fmla="*/ 2147483647 h 6494"/>
                <a:gd name="T94" fmla="*/ 2147483647 w 10162"/>
                <a:gd name="T95" fmla="*/ 2147483647 h 6494"/>
                <a:gd name="T96" fmla="*/ 2147483647 w 10162"/>
                <a:gd name="T97" fmla="*/ 2147483647 h 649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162"/>
                <a:gd name="T148" fmla="*/ 0 h 6494"/>
                <a:gd name="T149" fmla="*/ 10162 w 10162"/>
                <a:gd name="T150" fmla="*/ 6494 h 649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lnTo>
                    <a:pt x="840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lnTo>
                    <a:pt x="5503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1" name="Shape 308"/>
            <p:cNvSpPr>
              <a:spLocks/>
            </p:cNvSpPr>
            <p:nvPr/>
          </p:nvSpPr>
          <p:spPr bwMode="auto">
            <a:xfrm>
              <a:off x="6051225" y="1090800"/>
              <a:ext cx="285225" cy="283400"/>
            </a:xfrm>
            <a:custGeom>
              <a:avLst/>
              <a:gdLst>
                <a:gd name="T0" fmla="*/ 2147483647 w 11409"/>
                <a:gd name="T1" fmla="*/ 2147483647 h 11336"/>
                <a:gd name="T2" fmla="*/ 2147483647 w 11409"/>
                <a:gd name="T3" fmla="*/ 2147483647 h 11336"/>
                <a:gd name="T4" fmla="*/ 2147483647 w 11409"/>
                <a:gd name="T5" fmla="*/ 2147483647 h 11336"/>
                <a:gd name="T6" fmla="*/ 2147483647 w 11409"/>
                <a:gd name="T7" fmla="*/ 2147483647 h 11336"/>
                <a:gd name="T8" fmla="*/ 2147483647 w 11409"/>
                <a:gd name="T9" fmla="*/ 2147483647 h 11336"/>
                <a:gd name="T10" fmla="*/ 2147483647 w 11409"/>
                <a:gd name="T11" fmla="*/ 2147483647 h 11336"/>
                <a:gd name="T12" fmla="*/ 2147483647 w 11409"/>
                <a:gd name="T13" fmla="*/ 2147483647 h 11336"/>
                <a:gd name="T14" fmla="*/ 2147483647 w 11409"/>
                <a:gd name="T15" fmla="*/ 2147483647 h 11336"/>
                <a:gd name="T16" fmla="*/ 2147483647 w 11409"/>
                <a:gd name="T17" fmla="*/ 2147483647 h 11336"/>
                <a:gd name="T18" fmla="*/ 2147483647 w 11409"/>
                <a:gd name="T19" fmla="*/ 2147483647 h 11336"/>
                <a:gd name="T20" fmla="*/ 2147483647 w 11409"/>
                <a:gd name="T21" fmla="*/ 2147483647 h 11336"/>
                <a:gd name="T22" fmla="*/ 2147483647 w 11409"/>
                <a:gd name="T23" fmla="*/ 2147483647 h 11336"/>
                <a:gd name="T24" fmla="*/ 2147483647 w 11409"/>
                <a:gd name="T25" fmla="*/ 2147483647 h 11336"/>
                <a:gd name="T26" fmla="*/ 2147483647 w 11409"/>
                <a:gd name="T27" fmla="*/ 2147483647 h 11336"/>
                <a:gd name="T28" fmla="*/ 2147483647 w 11409"/>
                <a:gd name="T29" fmla="*/ 2147483647 h 11336"/>
                <a:gd name="T30" fmla="*/ 2147483647 w 11409"/>
                <a:gd name="T31" fmla="*/ 2147483647 h 11336"/>
                <a:gd name="T32" fmla="*/ 2147483647 w 11409"/>
                <a:gd name="T33" fmla="*/ 2147483647 h 11336"/>
                <a:gd name="T34" fmla="*/ 2147483647 w 11409"/>
                <a:gd name="T35" fmla="*/ 2147483647 h 11336"/>
                <a:gd name="T36" fmla="*/ 2147483647 w 11409"/>
                <a:gd name="T37" fmla="*/ 2147483647 h 11336"/>
                <a:gd name="T38" fmla="*/ 2147483647 w 11409"/>
                <a:gd name="T39" fmla="*/ 2147483647 h 11336"/>
                <a:gd name="T40" fmla="*/ 2147483647 w 11409"/>
                <a:gd name="T41" fmla="*/ 2147483647 h 11336"/>
                <a:gd name="T42" fmla="*/ 2147483647 w 11409"/>
                <a:gd name="T43" fmla="*/ 2147483647 h 11336"/>
                <a:gd name="T44" fmla="*/ 2147483647 w 11409"/>
                <a:gd name="T45" fmla="*/ 2147483647 h 11336"/>
                <a:gd name="T46" fmla="*/ 2147483647 w 11409"/>
                <a:gd name="T47" fmla="*/ 2147483647 h 11336"/>
                <a:gd name="T48" fmla="*/ 2147483647 w 11409"/>
                <a:gd name="T49" fmla="*/ 2147483647 h 11336"/>
                <a:gd name="T50" fmla="*/ 2147483647 w 11409"/>
                <a:gd name="T51" fmla="*/ 2147483647 h 11336"/>
                <a:gd name="T52" fmla="*/ 2147483647 w 11409"/>
                <a:gd name="T53" fmla="*/ 2147483647 h 11336"/>
                <a:gd name="T54" fmla="*/ 2147483647 w 11409"/>
                <a:gd name="T55" fmla="*/ 2147483647 h 11336"/>
                <a:gd name="T56" fmla="*/ 2147483647 w 11409"/>
                <a:gd name="T57" fmla="*/ 2147483647 h 11336"/>
                <a:gd name="T58" fmla="*/ 2147483647 w 11409"/>
                <a:gd name="T59" fmla="*/ 2147483647 h 11336"/>
                <a:gd name="T60" fmla="*/ 2147483647 w 11409"/>
                <a:gd name="T61" fmla="*/ 2147483647 h 11336"/>
                <a:gd name="T62" fmla="*/ 2147483647 w 11409"/>
                <a:gd name="T63" fmla="*/ 2147483647 h 11336"/>
                <a:gd name="T64" fmla="*/ 2147483647 w 11409"/>
                <a:gd name="T65" fmla="*/ 2147483647 h 11336"/>
                <a:gd name="T66" fmla="*/ 2147483647 w 11409"/>
                <a:gd name="T67" fmla="*/ 2147483647 h 11336"/>
                <a:gd name="T68" fmla="*/ 2147483647 w 11409"/>
                <a:gd name="T69" fmla="*/ 2147483647 h 11336"/>
                <a:gd name="T70" fmla="*/ 2147483647 w 11409"/>
                <a:gd name="T71" fmla="*/ 2147483647 h 11336"/>
                <a:gd name="T72" fmla="*/ 2147483647 w 11409"/>
                <a:gd name="T73" fmla="*/ 2147483647 h 11336"/>
                <a:gd name="T74" fmla="*/ 2147483647 w 11409"/>
                <a:gd name="T75" fmla="*/ 2147483647 h 11336"/>
                <a:gd name="T76" fmla="*/ 2147483647 w 11409"/>
                <a:gd name="T77" fmla="*/ 2147483647 h 11336"/>
                <a:gd name="T78" fmla="*/ 2147483647 w 11409"/>
                <a:gd name="T79" fmla="*/ 2147483647 h 11336"/>
                <a:gd name="T80" fmla="*/ 2147483647 w 11409"/>
                <a:gd name="T81" fmla="*/ 2147483647 h 11336"/>
                <a:gd name="T82" fmla="*/ 2147483647 w 11409"/>
                <a:gd name="T83" fmla="*/ 2147483647 h 11336"/>
                <a:gd name="T84" fmla="*/ 2147483647 w 11409"/>
                <a:gd name="T85" fmla="*/ 2147483647 h 11336"/>
                <a:gd name="T86" fmla="*/ 2147483647 w 11409"/>
                <a:gd name="T87" fmla="*/ 2147483647 h 11336"/>
                <a:gd name="T88" fmla="*/ 2147483647 w 11409"/>
                <a:gd name="T89" fmla="*/ 2147483647 h 11336"/>
                <a:gd name="T90" fmla="*/ 2147483647 w 11409"/>
                <a:gd name="T91" fmla="*/ 2147483647 h 11336"/>
                <a:gd name="T92" fmla="*/ 2147483647 w 11409"/>
                <a:gd name="T93" fmla="*/ 2147483647 h 11336"/>
                <a:gd name="T94" fmla="*/ 2147483647 w 11409"/>
                <a:gd name="T95" fmla="*/ 2147483647 h 11336"/>
                <a:gd name="T96" fmla="*/ 2147483647 w 11409"/>
                <a:gd name="T97" fmla="*/ 2147483647 h 11336"/>
                <a:gd name="T98" fmla="*/ 2147483647 w 11409"/>
                <a:gd name="T99" fmla="*/ 2147483647 h 11336"/>
                <a:gd name="T100" fmla="*/ 2147483647 w 11409"/>
                <a:gd name="T101" fmla="*/ 2147483647 h 11336"/>
                <a:gd name="T102" fmla="*/ 1445312500 w 11409"/>
                <a:gd name="T103" fmla="*/ 2147483647 h 11336"/>
                <a:gd name="T104" fmla="*/ 2147483647 w 11409"/>
                <a:gd name="T105" fmla="*/ 2147483647 h 11336"/>
                <a:gd name="T106" fmla="*/ 2147483647 w 11409"/>
                <a:gd name="T107" fmla="*/ 2147483647 h 11336"/>
                <a:gd name="T108" fmla="*/ 2147483647 w 11409"/>
                <a:gd name="T109" fmla="*/ 2147483647 h 11336"/>
                <a:gd name="T110" fmla="*/ 2147483647 w 11409"/>
                <a:gd name="T111" fmla="*/ 2147483647 h 11336"/>
                <a:gd name="T112" fmla="*/ 2147483647 w 11409"/>
                <a:gd name="T113" fmla="*/ 2147483647 h 11336"/>
                <a:gd name="T114" fmla="*/ 2147483647 w 11409"/>
                <a:gd name="T115" fmla="*/ 2147483647 h 11336"/>
                <a:gd name="T116" fmla="*/ 2147483647 w 11409"/>
                <a:gd name="T117" fmla="*/ 2147483647 h 11336"/>
                <a:gd name="T118" fmla="*/ 2147483647 w 11409"/>
                <a:gd name="T119" fmla="*/ 2147483647 h 11336"/>
                <a:gd name="T120" fmla="*/ 2147483647 w 11409"/>
                <a:gd name="T121" fmla="*/ 1435546875 h 113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409"/>
                <a:gd name="T184" fmla="*/ 0 h 11336"/>
                <a:gd name="T185" fmla="*/ 11409 w 11409"/>
                <a:gd name="T186" fmla="*/ 11336 h 113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lnTo>
                    <a:pt x="583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lnTo>
                    <a:pt x="7741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lnTo>
                    <a:pt x="7447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lnTo>
                    <a:pt x="6970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2" name="Shape 309"/>
            <p:cNvSpPr>
              <a:spLocks/>
            </p:cNvSpPr>
            <p:nvPr/>
          </p:nvSpPr>
          <p:spPr bwMode="auto">
            <a:xfrm>
              <a:off x="6849975" y="3631900"/>
              <a:ext cx="270550" cy="339350"/>
            </a:xfrm>
            <a:custGeom>
              <a:avLst/>
              <a:gdLst>
                <a:gd name="T0" fmla="*/ 2147483647 w 10822"/>
                <a:gd name="T1" fmla="*/ 2147483647 h 13574"/>
                <a:gd name="T2" fmla="*/ 2147483647 w 10822"/>
                <a:gd name="T3" fmla="*/ 2147483647 h 13574"/>
                <a:gd name="T4" fmla="*/ 2147483647 w 10822"/>
                <a:gd name="T5" fmla="*/ 2147483647 h 13574"/>
                <a:gd name="T6" fmla="*/ 2147483647 w 10822"/>
                <a:gd name="T7" fmla="*/ 2147483647 h 13574"/>
                <a:gd name="T8" fmla="*/ 2147483647 w 10822"/>
                <a:gd name="T9" fmla="*/ 2147483647 h 13574"/>
                <a:gd name="T10" fmla="*/ 2147483647 w 10822"/>
                <a:gd name="T11" fmla="*/ 2147483647 h 13574"/>
                <a:gd name="T12" fmla="*/ 2147483647 w 10822"/>
                <a:gd name="T13" fmla="*/ 2147483647 h 13574"/>
                <a:gd name="T14" fmla="*/ 2147483647 w 10822"/>
                <a:gd name="T15" fmla="*/ 2147483647 h 13574"/>
                <a:gd name="T16" fmla="*/ 2147483647 w 10822"/>
                <a:gd name="T17" fmla="*/ 2147483647 h 13574"/>
                <a:gd name="T18" fmla="*/ 2147483647 w 10822"/>
                <a:gd name="T19" fmla="*/ 2147483647 h 13574"/>
                <a:gd name="T20" fmla="*/ 2147483647 w 10822"/>
                <a:gd name="T21" fmla="*/ 2147483647 h 13574"/>
                <a:gd name="T22" fmla="*/ 2147483647 w 10822"/>
                <a:gd name="T23" fmla="*/ 2147483647 h 13574"/>
                <a:gd name="T24" fmla="*/ 2147483647 w 10822"/>
                <a:gd name="T25" fmla="*/ 2147483647 h 13574"/>
                <a:gd name="T26" fmla="*/ 2147483647 w 10822"/>
                <a:gd name="T27" fmla="*/ 2147483647 h 13574"/>
                <a:gd name="T28" fmla="*/ 2147483647 w 10822"/>
                <a:gd name="T29" fmla="*/ 2147483647 h 13574"/>
                <a:gd name="T30" fmla="*/ 2147483647 w 10822"/>
                <a:gd name="T31" fmla="*/ 2147483647 h 13574"/>
                <a:gd name="T32" fmla="*/ 2147483647 w 10822"/>
                <a:gd name="T33" fmla="*/ 2147483647 h 13574"/>
                <a:gd name="T34" fmla="*/ 2147483647 w 10822"/>
                <a:gd name="T35" fmla="*/ 2147483647 h 13574"/>
                <a:gd name="T36" fmla="*/ 2147483647 w 10822"/>
                <a:gd name="T37" fmla="*/ 2147483647 h 13574"/>
                <a:gd name="T38" fmla="*/ 2147483647 w 10822"/>
                <a:gd name="T39" fmla="*/ 2147483647 h 13574"/>
                <a:gd name="T40" fmla="*/ 2147483647 w 10822"/>
                <a:gd name="T41" fmla="*/ 2147483647 h 13574"/>
                <a:gd name="T42" fmla="*/ 2147483647 w 10822"/>
                <a:gd name="T43" fmla="*/ 2147483647 h 13574"/>
                <a:gd name="T44" fmla="*/ 2147483647 w 10822"/>
                <a:gd name="T45" fmla="*/ 2147483647 h 13574"/>
                <a:gd name="T46" fmla="*/ 2147483647 w 10822"/>
                <a:gd name="T47" fmla="*/ 2147483647 h 13574"/>
                <a:gd name="T48" fmla="*/ 2147483647 w 10822"/>
                <a:gd name="T49" fmla="*/ 2147483647 h 13574"/>
                <a:gd name="T50" fmla="*/ 2147483647 w 10822"/>
                <a:gd name="T51" fmla="*/ 2147483647 h 13574"/>
                <a:gd name="T52" fmla="*/ 2147483647 w 10822"/>
                <a:gd name="T53" fmla="*/ 2147483647 h 13574"/>
                <a:gd name="T54" fmla="*/ 2147483647 w 10822"/>
                <a:gd name="T55" fmla="*/ 2147483647 h 13574"/>
                <a:gd name="T56" fmla="*/ 2147483647 w 10822"/>
                <a:gd name="T57" fmla="*/ 2147483647 h 13574"/>
                <a:gd name="T58" fmla="*/ 2147483647 w 10822"/>
                <a:gd name="T59" fmla="*/ 2147483647 h 13574"/>
                <a:gd name="T60" fmla="*/ 2147483647 w 10822"/>
                <a:gd name="T61" fmla="*/ 2147483647 h 13574"/>
                <a:gd name="T62" fmla="*/ 2147483647 w 10822"/>
                <a:gd name="T63" fmla="*/ 2147483647 h 13574"/>
                <a:gd name="T64" fmla="*/ 2147483647 w 10822"/>
                <a:gd name="T65" fmla="*/ 2147483647 h 13574"/>
                <a:gd name="T66" fmla="*/ 2147483647 w 10822"/>
                <a:gd name="T67" fmla="*/ 2147483647 h 13574"/>
                <a:gd name="T68" fmla="*/ 2147483647 w 10822"/>
                <a:gd name="T69" fmla="*/ 2147483647 h 13574"/>
                <a:gd name="T70" fmla="*/ 2147483647 w 10822"/>
                <a:gd name="T71" fmla="*/ 2147483647 h 13574"/>
                <a:gd name="T72" fmla="*/ 2147483647 w 10822"/>
                <a:gd name="T73" fmla="*/ 2147483647 h 13574"/>
                <a:gd name="T74" fmla="*/ 2147483647 w 10822"/>
                <a:gd name="T75" fmla="*/ 2147483647 h 13574"/>
                <a:gd name="T76" fmla="*/ 2147483647 w 10822"/>
                <a:gd name="T77" fmla="*/ 2147483647 h 13574"/>
                <a:gd name="T78" fmla="*/ 2147483647 w 10822"/>
                <a:gd name="T79" fmla="*/ 2147483647 h 13574"/>
                <a:gd name="T80" fmla="*/ 2147483647 w 10822"/>
                <a:gd name="T81" fmla="*/ 9765625 h 13574"/>
                <a:gd name="T82" fmla="*/ 2147483647 w 10822"/>
                <a:gd name="T83" fmla="*/ 2147483647 h 13574"/>
                <a:gd name="T84" fmla="*/ 2147483647 w 10822"/>
                <a:gd name="T85" fmla="*/ 2147483647 h 13574"/>
                <a:gd name="T86" fmla="*/ 2147483647 w 10822"/>
                <a:gd name="T87" fmla="*/ 2147483647 h 13574"/>
                <a:gd name="T88" fmla="*/ 2147483647 w 10822"/>
                <a:gd name="T89" fmla="*/ 2147483647 h 13574"/>
                <a:gd name="T90" fmla="*/ 2147483647 w 10822"/>
                <a:gd name="T91" fmla="*/ 2147483647 h 13574"/>
                <a:gd name="T92" fmla="*/ 2147483647 w 10822"/>
                <a:gd name="T93" fmla="*/ 2147483647 h 13574"/>
                <a:gd name="T94" fmla="*/ 2147483647 w 10822"/>
                <a:gd name="T95" fmla="*/ 2147483647 h 13574"/>
                <a:gd name="T96" fmla="*/ 2147483647 w 10822"/>
                <a:gd name="T97" fmla="*/ 371093750 h 13574"/>
                <a:gd name="T98" fmla="*/ 2147483647 w 10822"/>
                <a:gd name="T99" fmla="*/ 2147483647 h 13574"/>
                <a:gd name="T100" fmla="*/ 2147483647 w 10822"/>
                <a:gd name="T101" fmla="*/ 2147483647 h 13574"/>
                <a:gd name="T102" fmla="*/ 2147483647 w 10822"/>
                <a:gd name="T103" fmla="*/ 2147483647 h 13574"/>
                <a:gd name="T104" fmla="*/ 2147483647 w 10822"/>
                <a:gd name="T105" fmla="*/ 2147483647 h 13574"/>
                <a:gd name="T106" fmla="*/ 2147483647 w 10822"/>
                <a:gd name="T107" fmla="*/ 2147483647 h 13574"/>
                <a:gd name="T108" fmla="*/ 2147483647 w 10822"/>
                <a:gd name="T109" fmla="*/ 2147483647 h 13574"/>
                <a:gd name="T110" fmla="*/ 2147483647 w 10822"/>
                <a:gd name="T111" fmla="*/ 2147483647 h 13574"/>
                <a:gd name="T112" fmla="*/ 2147483647 w 10822"/>
                <a:gd name="T113" fmla="*/ 2147483647 h 13574"/>
                <a:gd name="T114" fmla="*/ 2147483647 w 10822"/>
                <a:gd name="T115" fmla="*/ 2147483647 h 13574"/>
                <a:gd name="T116" fmla="*/ 2147483647 w 10822"/>
                <a:gd name="T117" fmla="*/ 2147483647 h 13574"/>
                <a:gd name="T118" fmla="*/ 2147483647 w 10822"/>
                <a:gd name="T119" fmla="*/ 2147483647 h 13574"/>
                <a:gd name="T120" fmla="*/ 2147483647 w 10822"/>
                <a:gd name="T121" fmla="*/ 2147483647 h 13574"/>
                <a:gd name="T122" fmla="*/ 2147483647 w 10822"/>
                <a:gd name="T123" fmla="*/ 2147483647 h 13574"/>
                <a:gd name="T124" fmla="*/ 2147483647 w 10822"/>
                <a:gd name="T125" fmla="*/ 2147483647 h 1357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822"/>
                <a:gd name="T190" fmla="*/ 0 h 13574"/>
                <a:gd name="T191" fmla="*/ 10822 w 10822"/>
                <a:gd name="T192" fmla="*/ 13574 h 1357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lnTo>
                    <a:pt x="9134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lnTo>
                    <a:pt x="8731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lnTo>
                    <a:pt x="154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3" name="Shape 310"/>
            <p:cNvSpPr>
              <a:spLocks/>
            </p:cNvSpPr>
            <p:nvPr/>
          </p:nvSpPr>
          <p:spPr bwMode="auto">
            <a:xfrm>
              <a:off x="6351100" y="3281600"/>
              <a:ext cx="366850" cy="361350"/>
            </a:xfrm>
            <a:custGeom>
              <a:avLst/>
              <a:gdLst>
                <a:gd name="T0" fmla="*/ 2147483647 w 14674"/>
                <a:gd name="T1" fmla="*/ 2147483647 h 14454"/>
                <a:gd name="T2" fmla="*/ 2147483647 w 14674"/>
                <a:gd name="T3" fmla="*/ 2147483647 h 14454"/>
                <a:gd name="T4" fmla="*/ 2147483647 w 14674"/>
                <a:gd name="T5" fmla="*/ 2147483647 h 14454"/>
                <a:gd name="T6" fmla="*/ 2147483647 w 14674"/>
                <a:gd name="T7" fmla="*/ 2147483647 h 14454"/>
                <a:gd name="T8" fmla="*/ 2147483647 w 14674"/>
                <a:gd name="T9" fmla="*/ 2147483647 h 14454"/>
                <a:gd name="T10" fmla="*/ 2147483647 w 14674"/>
                <a:gd name="T11" fmla="*/ 2147483647 h 14454"/>
                <a:gd name="T12" fmla="*/ 2147483647 w 14674"/>
                <a:gd name="T13" fmla="*/ 2147483647 h 14454"/>
                <a:gd name="T14" fmla="*/ 2147483647 w 14674"/>
                <a:gd name="T15" fmla="*/ 2147483647 h 14454"/>
                <a:gd name="T16" fmla="*/ 2147483647 w 14674"/>
                <a:gd name="T17" fmla="*/ 2147483647 h 14454"/>
                <a:gd name="T18" fmla="*/ 2147483647 w 14674"/>
                <a:gd name="T19" fmla="*/ 2147483647 h 14454"/>
                <a:gd name="T20" fmla="*/ 2147483647 w 14674"/>
                <a:gd name="T21" fmla="*/ 2147483647 h 14454"/>
                <a:gd name="T22" fmla="*/ 2147483647 w 14674"/>
                <a:gd name="T23" fmla="*/ 2147483647 h 14454"/>
                <a:gd name="T24" fmla="*/ 2147483647 w 14674"/>
                <a:gd name="T25" fmla="*/ 2147483647 h 14454"/>
                <a:gd name="T26" fmla="*/ 2147483647 w 14674"/>
                <a:gd name="T27" fmla="*/ 2147483647 h 14454"/>
                <a:gd name="T28" fmla="*/ 2147483647 w 14674"/>
                <a:gd name="T29" fmla="*/ 2147483647 h 14454"/>
                <a:gd name="T30" fmla="*/ 2147483647 w 14674"/>
                <a:gd name="T31" fmla="*/ 2147483647 h 14454"/>
                <a:gd name="T32" fmla="*/ 2147483647 w 14674"/>
                <a:gd name="T33" fmla="*/ 2147483647 h 14454"/>
                <a:gd name="T34" fmla="*/ 2147483647 w 14674"/>
                <a:gd name="T35" fmla="*/ 2147483647 h 14454"/>
                <a:gd name="T36" fmla="*/ 2147483647 w 14674"/>
                <a:gd name="T37" fmla="*/ 2147483647 h 14454"/>
                <a:gd name="T38" fmla="*/ 2147483647 w 14674"/>
                <a:gd name="T39" fmla="*/ 2147483647 h 14454"/>
                <a:gd name="T40" fmla="*/ 2147483647 w 14674"/>
                <a:gd name="T41" fmla="*/ 2147483647 h 14454"/>
                <a:gd name="T42" fmla="*/ 2147483647 w 14674"/>
                <a:gd name="T43" fmla="*/ 2147483647 h 14454"/>
                <a:gd name="T44" fmla="*/ 2147483647 w 14674"/>
                <a:gd name="T45" fmla="*/ 2147483647 h 14454"/>
                <a:gd name="T46" fmla="*/ 2147483647 w 14674"/>
                <a:gd name="T47" fmla="*/ 2147483647 h 14454"/>
                <a:gd name="T48" fmla="*/ 2147483647 w 14674"/>
                <a:gd name="T49" fmla="*/ 2147483647 h 14454"/>
                <a:gd name="T50" fmla="*/ 2147483647 w 14674"/>
                <a:gd name="T51" fmla="*/ 2147483647 h 14454"/>
                <a:gd name="T52" fmla="*/ 2147483647 w 14674"/>
                <a:gd name="T53" fmla="*/ 2147483647 h 14454"/>
                <a:gd name="T54" fmla="*/ 2147483647 w 14674"/>
                <a:gd name="T55" fmla="*/ 2147483647 h 14454"/>
                <a:gd name="T56" fmla="*/ 2147483647 w 14674"/>
                <a:gd name="T57" fmla="*/ 2147483647 h 14454"/>
                <a:gd name="T58" fmla="*/ 2147483647 w 14674"/>
                <a:gd name="T59" fmla="*/ 2147483647 h 14454"/>
                <a:gd name="T60" fmla="*/ 2147483647 w 14674"/>
                <a:gd name="T61" fmla="*/ 2147483647 h 14454"/>
                <a:gd name="T62" fmla="*/ 2147483647 w 14674"/>
                <a:gd name="T63" fmla="*/ 2147483647 h 14454"/>
                <a:gd name="T64" fmla="*/ 2147483647 w 14674"/>
                <a:gd name="T65" fmla="*/ 2147483647 h 14454"/>
                <a:gd name="T66" fmla="*/ 2147483647 w 14674"/>
                <a:gd name="T67" fmla="*/ 2147483647 h 14454"/>
                <a:gd name="T68" fmla="*/ 2147483647 w 14674"/>
                <a:gd name="T69" fmla="*/ 2147483647 h 14454"/>
                <a:gd name="T70" fmla="*/ 2147483647 w 14674"/>
                <a:gd name="T71" fmla="*/ 2147483647 h 14454"/>
                <a:gd name="T72" fmla="*/ 2147483647 w 14674"/>
                <a:gd name="T73" fmla="*/ 2147483647 h 14454"/>
                <a:gd name="T74" fmla="*/ 2147483647 w 14674"/>
                <a:gd name="T75" fmla="*/ 2147483647 h 14454"/>
                <a:gd name="T76" fmla="*/ 2147483647 w 14674"/>
                <a:gd name="T77" fmla="*/ 2147483647 h 14454"/>
                <a:gd name="T78" fmla="*/ 2147483647 w 14674"/>
                <a:gd name="T79" fmla="*/ 2147483647 h 14454"/>
                <a:gd name="T80" fmla="*/ 2147483647 w 14674"/>
                <a:gd name="T81" fmla="*/ 2147483647 h 14454"/>
                <a:gd name="T82" fmla="*/ 2147483647 w 14674"/>
                <a:gd name="T83" fmla="*/ 2147483647 h 14454"/>
                <a:gd name="T84" fmla="*/ 2147483647 w 14674"/>
                <a:gd name="T85" fmla="*/ 2147483647 h 14454"/>
                <a:gd name="T86" fmla="*/ 2147483647 w 14674"/>
                <a:gd name="T87" fmla="*/ 2147483647 h 14454"/>
                <a:gd name="T88" fmla="*/ 2147483647 w 14674"/>
                <a:gd name="T89" fmla="*/ 2147483647 h 14454"/>
                <a:gd name="T90" fmla="*/ 2147483647 w 14674"/>
                <a:gd name="T91" fmla="*/ 2147483647 h 14454"/>
                <a:gd name="T92" fmla="*/ 2147483647 w 14674"/>
                <a:gd name="T93" fmla="*/ 2147483647 h 14454"/>
                <a:gd name="T94" fmla="*/ 2147483647 w 14674"/>
                <a:gd name="T95" fmla="*/ 2147483647 h 14454"/>
                <a:gd name="T96" fmla="*/ 2147483647 w 14674"/>
                <a:gd name="T97" fmla="*/ 2147483647 h 14454"/>
                <a:gd name="T98" fmla="*/ 2147483647 w 14674"/>
                <a:gd name="T99" fmla="*/ 2147483647 h 14454"/>
                <a:gd name="T100" fmla="*/ 2147483647 w 14674"/>
                <a:gd name="T101" fmla="*/ 2147483647 h 14454"/>
                <a:gd name="T102" fmla="*/ 2147483647 w 14674"/>
                <a:gd name="T103" fmla="*/ 2147483647 h 14454"/>
                <a:gd name="T104" fmla="*/ 9765625 w 14674"/>
                <a:gd name="T105" fmla="*/ 2147483647 h 14454"/>
                <a:gd name="T106" fmla="*/ 2147483647 w 14674"/>
                <a:gd name="T107" fmla="*/ 2147483647 h 14454"/>
                <a:gd name="T108" fmla="*/ 2147483647 w 14674"/>
                <a:gd name="T109" fmla="*/ 2147483647 h 14454"/>
                <a:gd name="T110" fmla="*/ 2147483647 w 14674"/>
                <a:gd name="T111" fmla="*/ 2147483647 h 14454"/>
                <a:gd name="T112" fmla="*/ 2147483647 w 14674"/>
                <a:gd name="T113" fmla="*/ 2147483647 h 14454"/>
                <a:gd name="T114" fmla="*/ 2147483647 w 14674"/>
                <a:gd name="T115" fmla="*/ 9765625 h 1445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674"/>
                <a:gd name="T175" fmla="*/ 0 h 14454"/>
                <a:gd name="T176" fmla="*/ 14674 w 14674"/>
                <a:gd name="T177" fmla="*/ 14454 h 1445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lnTo>
                    <a:pt x="5283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4" name="Shape 311"/>
            <p:cNvSpPr>
              <a:spLocks/>
            </p:cNvSpPr>
            <p:nvPr/>
          </p:nvSpPr>
          <p:spPr bwMode="auto">
            <a:xfrm>
              <a:off x="6316250" y="3040425"/>
              <a:ext cx="137600" cy="122000"/>
            </a:xfrm>
            <a:custGeom>
              <a:avLst/>
              <a:gdLst>
                <a:gd name="T0" fmla="*/ 2147483647 w 5504"/>
                <a:gd name="T1" fmla="*/ 361328125 h 4880"/>
                <a:gd name="T2" fmla="*/ 2147483647 w 5504"/>
                <a:gd name="T3" fmla="*/ 2147483647 h 4880"/>
                <a:gd name="T4" fmla="*/ 2147483647 w 5504"/>
                <a:gd name="T5" fmla="*/ 2147483647 h 4880"/>
                <a:gd name="T6" fmla="*/ 2147483647 w 5504"/>
                <a:gd name="T7" fmla="*/ 2147483647 h 4880"/>
                <a:gd name="T8" fmla="*/ 2147483647 w 5504"/>
                <a:gd name="T9" fmla="*/ 2147483647 h 4880"/>
                <a:gd name="T10" fmla="*/ 2147483647 w 5504"/>
                <a:gd name="T11" fmla="*/ 2147483647 h 4880"/>
                <a:gd name="T12" fmla="*/ 2147483647 w 5504"/>
                <a:gd name="T13" fmla="*/ 2147483647 h 4880"/>
                <a:gd name="T14" fmla="*/ 2147483647 w 5504"/>
                <a:gd name="T15" fmla="*/ 2147483647 h 4880"/>
                <a:gd name="T16" fmla="*/ 2147483647 w 5504"/>
                <a:gd name="T17" fmla="*/ 2147483647 h 4880"/>
                <a:gd name="T18" fmla="*/ 2147483647 w 5504"/>
                <a:gd name="T19" fmla="*/ 2147483647 h 4880"/>
                <a:gd name="T20" fmla="*/ 1445312500 w 5504"/>
                <a:gd name="T21" fmla="*/ 2147483647 h 4880"/>
                <a:gd name="T22" fmla="*/ 1083984375 w 5504"/>
                <a:gd name="T23" fmla="*/ 2147483647 h 4880"/>
                <a:gd name="T24" fmla="*/ 2147483647 w 5504"/>
                <a:gd name="T25" fmla="*/ 2147483647 h 4880"/>
                <a:gd name="T26" fmla="*/ 2147483647 w 5504"/>
                <a:gd name="T27" fmla="*/ 2147483647 h 4880"/>
                <a:gd name="T28" fmla="*/ 2147483647 w 5504"/>
                <a:gd name="T29" fmla="*/ 2147483647 h 4880"/>
                <a:gd name="T30" fmla="*/ 2147483647 w 5504"/>
                <a:gd name="T31" fmla="*/ 2147483647 h 4880"/>
                <a:gd name="T32" fmla="*/ 2147483647 w 5504"/>
                <a:gd name="T33" fmla="*/ 2147483647 h 4880"/>
                <a:gd name="T34" fmla="*/ 1796875000 w 5504"/>
                <a:gd name="T35" fmla="*/ 2147483647 h 4880"/>
                <a:gd name="T36" fmla="*/ 371093750 w 5504"/>
                <a:gd name="T37" fmla="*/ 2147483647 h 4880"/>
                <a:gd name="T38" fmla="*/ 9765625 w 5504"/>
                <a:gd name="T39" fmla="*/ 2147483647 h 4880"/>
                <a:gd name="T40" fmla="*/ 1445312500 w 5504"/>
                <a:gd name="T41" fmla="*/ 2147483647 h 4880"/>
                <a:gd name="T42" fmla="*/ 2147483647 w 5504"/>
                <a:gd name="T43" fmla="*/ 2147483647 h 4880"/>
                <a:gd name="T44" fmla="*/ 2147483647 w 5504"/>
                <a:gd name="T45" fmla="*/ 2147483647 h 4880"/>
                <a:gd name="T46" fmla="*/ 2147483647 w 5504"/>
                <a:gd name="T47" fmla="*/ 2147483647 h 4880"/>
                <a:gd name="T48" fmla="*/ 2147483647 w 5504"/>
                <a:gd name="T49" fmla="*/ 2147483647 h 4880"/>
                <a:gd name="T50" fmla="*/ 2147483647 w 5504"/>
                <a:gd name="T51" fmla="*/ 2147483647 h 4880"/>
                <a:gd name="T52" fmla="*/ 2147483647 w 5504"/>
                <a:gd name="T53" fmla="*/ 2147483647 h 4880"/>
                <a:gd name="T54" fmla="*/ 2147483647 w 5504"/>
                <a:gd name="T55" fmla="*/ 2147483647 h 4880"/>
                <a:gd name="T56" fmla="*/ 2147483647 w 5504"/>
                <a:gd name="T57" fmla="*/ 2147483647 h 4880"/>
                <a:gd name="T58" fmla="*/ 2147483647 w 5504"/>
                <a:gd name="T59" fmla="*/ 2147483647 h 4880"/>
                <a:gd name="T60" fmla="*/ 2147483647 w 5504"/>
                <a:gd name="T61" fmla="*/ 2147483647 h 4880"/>
                <a:gd name="T62" fmla="*/ 2147483647 w 5504"/>
                <a:gd name="T63" fmla="*/ 2147483647 h 4880"/>
                <a:gd name="T64" fmla="*/ 2147483647 w 5504"/>
                <a:gd name="T65" fmla="*/ 2147483647 h 4880"/>
                <a:gd name="T66" fmla="*/ 2147483647 w 5504"/>
                <a:gd name="T67" fmla="*/ 2147483647 h 4880"/>
                <a:gd name="T68" fmla="*/ 2147483647 w 5504"/>
                <a:gd name="T69" fmla="*/ 2147483647 h 4880"/>
                <a:gd name="T70" fmla="*/ 2147483647 w 5504"/>
                <a:gd name="T71" fmla="*/ 2147483647 h 4880"/>
                <a:gd name="T72" fmla="*/ 2147483647 w 5504"/>
                <a:gd name="T73" fmla="*/ 2147483647 h 4880"/>
                <a:gd name="T74" fmla="*/ 2147483647 w 5504"/>
                <a:gd name="T75" fmla="*/ 2147483647 h 4880"/>
                <a:gd name="T76" fmla="*/ 2147483647 w 5504"/>
                <a:gd name="T77" fmla="*/ 2147483647 h 4880"/>
                <a:gd name="T78" fmla="*/ 2147483647 w 5504"/>
                <a:gd name="T79" fmla="*/ 2147483647 h 4880"/>
                <a:gd name="T80" fmla="*/ 2147483647 w 5504"/>
                <a:gd name="T81" fmla="*/ 2147483647 h 4880"/>
                <a:gd name="T82" fmla="*/ 2147483647 w 5504"/>
                <a:gd name="T83" fmla="*/ 2147483647 h 4880"/>
                <a:gd name="T84" fmla="*/ 2147483647 w 5504"/>
                <a:gd name="T85" fmla="*/ 2147483647 h 4880"/>
                <a:gd name="T86" fmla="*/ 2147483647 w 5504"/>
                <a:gd name="T87" fmla="*/ 2147483647 h 4880"/>
                <a:gd name="T88" fmla="*/ 2147483647 w 5504"/>
                <a:gd name="T89" fmla="*/ 722656250 h 4880"/>
                <a:gd name="T90" fmla="*/ 2147483647 w 5504"/>
                <a:gd name="T91" fmla="*/ 0 h 488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504"/>
                <a:gd name="T139" fmla="*/ 0 h 4880"/>
                <a:gd name="T140" fmla="*/ 5504 w 5504"/>
                <a:gd name="T141" fmla="*/ 4880 h 488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lnTo>
                    <a:pt x="517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5" name="Shape 312"/>
            <p:cNvSpPr>
              <a:spLocks/>
            </p:cNvSpPr>
            <p:nvPr/>
          </p:nvSpPr>
          <p:spPr bwMode="auto">
            <a:xfrm>
              <a:off x="6879325" y="4294925"/>
              <a:ext cx="344825" cy="254975"/>
            </a:xfrm>
            <a:custGeom>
              <a:avLst/>
              <a:gdLst>
                <a:gd name="T0" fmla="*/ 2147483647 w 13793"/>
                <a:gd name="T1" fmla="*/ 2147483647 h 10199"/>
                <a:gd name="T2" fmla="*/ 2147483647 w 13793"/>
                <a:gd name="T3" fmla="*/ 2147483647 h 10199"/>
                <a:gd name="T4" fmla="*/ 2147483647 w 13793"/>
                <a:gd name="T5" fmla="*/ 2147483647 h 10199"/>
                <a:gd name="T6" fmla="*/ 2147483647 w 13793"/>
                <a:gd name="T7" fmla="*/ 2147483647 h 10199"/>
                <a:gd name="T8" fmla="*/ 2147483647 w 13793"/>
                <a:gd name="T9" fmla="*/ 2147483647 h 10199"/>
                <a:gd name="T10" fmla="*/ 2147483647 w 13793"/>
                <a:gd name="T11" fmla="*/ 2147483647 h 10199"/>
                <a:gd name="T12" fmla="*/ 2147483647 w 13793"/>
                <a:gd name="T13" fmla="*/ 2147483647 h 10199"/>
                <a:gd name="T14" fmla="*/ 2147483647 w 13793"/>
                <a:gd name="T15" fmla="*/ 2147483647 h 10199"/>
                <a:gd name="T16" fmla="*/ 2147483647 w 13793"/>
                <a:gd name="T17" fmla="*/ 2147483647 h 10199"/>
                <a:gd name="T18" fmla="*/ 2147483647 w 13793"/>
                <a:gd name="T19" fmla="*/ 2147483647 h 10199"/>
                <a:gd name="T20" fmla="*/ 2147483647 w 13793"/>
                <a:gd name="T21" fmla="*/ 2147483647 h 10199"/>
                <a:gd name="T22" fmla="*/ 2147483647 w 13793"/>
                <a:gd name="T23" fmla="*/ 2147483647 h 10199"/>
                <a:gd name="T24" fmla="*/ 2147483647 w 13793"/>
                <a:gd name="T25" fmla="*/ 2147483647 h 10199"/>
                <a:gd name="T26" fmla="*/ 2147483647 w 13793"/>
                <a:gd name="T27" fmla="*/ 2147483647 h 10199"/>
                <a:gd name="T28" fmla="*/ 2147483647 w 13793"/>
                <a:gd name="T29" fmla="*/ 2147483647 h 10199"/>
                <a:gd name="T30" fmla="*/ 2147483647 w 13793"/>
                <a:gd name="T31" fmla="*/ 2147483647 h 10199"/>
                <a:gd name="T32" fmla="*/ 2147483647 w 13793"/>
                <a:gd name="T33" fmla="*/ 2147483647 h 10199"/>
                <a:gd name="T34" fmla="*/ 2147483647 w 13793"/>
                <a:gd name="T35" fmla="*/ 2147483647 h 10199"/>
                <a:gd name="T36" fmla="*/ 2147483647 w 13793"/>
                <a:gd name="T37" fmla="*/ 2147483647 h 10199"/>
                <a:gd name="T38" fmla="*/ 2147483647 w 13793"/>
                <a:gd name="T39" fmla="*/ 2147483647 h 10199"/>
                <a:gd name="T40" fmla="*/ 2147483647 w 13793"/>
                <a:gd name="T41" fmla="*/ 2147483647 h 10199"/>
                <a:gd name="T42" fmla="*/ 2147483647 w 13793"/>
                <a:gd name="T43" fmla="*/ 2147483647 h 10199"/>
                <a:gd name="T44" fmla="*/ 2147483647 w 13793"/>
                <a:gd name="T45" fmla="*/ 2147483647 h 10199"/>
                <a:gd name="T46" fmla="*/ 2147483647 w 13793"/>
                <a:gd name="T47" fmla="*/ 2147483647 h 10199"/>
                <a:gd name="T48" fmla="*/ 2147483647 w 13793"/>
                <a:gd name="T49" fmla="*/ 2147483647 h 10199"/>
                <a:gd name="T50" fmla="*/ 2147483647 w 13793"/>
                <a:gd name="T51" fmla="*/ 2147483647 h 10199"/>
                <a:gd name="T52" fmla="*/ 2147483647 w 13793"/>
                <a:gd name="T53" fmla="*/ 2147483647 h 10199"/>
                <a:gd name="T54" fmla="*/ 2147483647 w 13793"/>
                <a:gd name="T55" fmla="*/ 2147483647 h 10199"/>
                <a:gd name="T56" fmla="*/ 2147483647 w 13793"/>
                <a:gd name="T57" fmla="*/ 2147483647 h 10199"/>
                <a:gd name="T58" fmla="*/ 2147483647 w 13793"/>
                <a:gd name="T59" fmla="*/ 2147483647 h 10199"/>
                <a:gd name="T60" fmla="*/ 722656250 w 13793"/>
                <a:gd name="T61" fmla="*/ 2147483647 h 10199"/>
                <a:gd name="T62" fmla="*/ 2147483647 w 13793"/>
                <a:gd name="T63" fmla="*/ 2147483647 h 10199"/>
                <a:gd name="T64" fmla="*/ 2147483647 w 13793"/>
                <a:gd name="T65" fmla="*/ 2147483647 h 10199"/>
                <a:gd name="T66" fmla="*/ 2147483647 w 13793"/>
                <a:gd name="T67" fmla="*/ 2147483647 h 10199"/>
                <a:gd name="T68" fmla="*/ 2147483647 w 13793"/>
                <a:gd name="T69" fmla="*/ 2147483647 h 10199"/>
                <a:gd name="T70" fmla="*/ 2147483647 w 13793"/>
                <a:gd name="T71" fmla="*/ 2147483647 h 10199"/>
                <a:gd name="T72" fmla="*/ 2147483647 w 13793"/>
                <a:gd name="T73" fmla="*/ 2147483647 h 10199"/>
                <a:gd name="T74" fmla="*/ 2147483647 w 13793"/>
                <a:gd name="T75" fmla="*/ 2147483647 h 10199"/>
                <a:gd name="T76" fmla="*/ 2147483647 w 13793"/>
                <a:gd name="T77" fmla="*/ 2147483647 h 10199"/>
                <a:gd name="T78" fmla="*/ 2147483647 w 13793"/>
                <a:gd name="T79" fmla="*/ 2147483647 h 10199"/>
                <a:gd name="T80" fmla="*/ 2147483647 w 13793"/>
                <a:gd name="T81" fmla="*/ 2147483647 h 10199"/>
                <a:gd name="T82" fmla="*/ 2147483647 w 13793"/>
                <a:gd name="T83" fmla="*/ 2147483647 h 10199"/>
                <a:gd name="T84" fmla="*/ 2147483647 w 13793"/>
                <a:gd name="T85" fmla="*/ 2147483647 h 10199"/>
                <a:gd name="T86" fmla="*/ 2147483647 w 13793"/>
                <a:gd name="T87" fmla="*/ 2147483647 h 10199"/>
                <a:gd name="T88" fmla="*/ 2147483647 w 13793"/>
                <a:gd name="T89" fmla="*/ 2147483647 h 10199"/>
                <a:gd name="T90" fmla="*/ 2147483647 w 13793"/>
                <a:gd name="T91" fmla="*/ 2147483647 h 10199"/>
                <a:gd name="T92" fmla="*/ 2147483647 w 13793"/>
                <a:gd name="T93" fmla="*/ 2147483647 h 10199"/>
                <a:gd name="T94" fmla="*/ 2147483647 w 13793"/>
                <a:gd name="T95" fmla="*/ 2147483647 h 10199"/>
                <a:gd name="T96" fmla="*/ 2147483647 w 13793"/>
                <a:gd name="T97" fmla="*/ 2147483647 h 10199"/>
                <a:gd name="T98" fmla="*/ 2147483647 w 13793"/>
                <a:gd name="T99" fmla="*/ 2147483647 h 10199"/>
                <a:gd name="T100" fmla="*/ 2147483647 w 13793"/>
                <a:gd name="T101" fmla="*/ 2147483647 h 10199"/>
                <a:gd name="T102" fmla="*/ 2147483647 w 13793"/>
                <a:gd name="T103" fmla="*/ 2147483647 h 10199"/>
                <a:gd name="T104" fmla="*/ 2147483647 w 13793"/>
                <a:gd name="T105" fmla="*/ 2147483647 h 10199"/>
                <a:gd name="T106" fmla="*/ 2147483647 w 13793"/>
                <a:gd name="T107" fmla="*/ 2147483647 h 10199"/>
                <a:gd name="T108" fmla="*/ 2147483647 w 13793"/>
                <a:gd name="T109" fmla="*/ 2147483647 h 10199"/>
                <a:gd name="T110" fmla="*/ 2147483647 w 13793"/>
                <a:gd name="T111" fmla="*/ 2147483647 h 10199"/>
                <a:gd name="T112" fmla="*/ 2147483647 w 13793"/>
                <a:gd name="T113" fmla="*/ 2147483647 h 10199"/>
                <a:gd name="T114" fmla="*/ 2147483647 w 13793"/>
                <a:gd name="T115" fmla="*/ 2147483647 h 10199"/>
                <a:gd name="T116" fmla="*/ 2147483647 w 13793"/>
                <a:gd name="T117" fmla="*/ 2147483647 h 10199"/>
                <a:gd name="T118" fmla="*/ 2147483647 w 13793"/>
                <a:gd name="T119" fmla="*/ 2147483647 h 10199"/>
                <a:gd name="T120" fmla="*/ 2147483647 w 13793"/>
                <a:gd name="T121" fmla="*/ 2147483647 h 1019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793"/>
                <a:gd name="T184" fmla="*/ 0 h 10199"/>
                <a:gd name="T185" fmla="*/ 13793 w 13793"/>
                <a:gd name="T186" fmla="*/ 10199 h 1019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lnTo>
                    <a:pt x="5649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lnTo>
                    <a:pt x="12215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lnTo>
                    <a:pt x="4072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" name="Shape 313"/>
            <p:cNvSpPr>
              <a:spLocks/>
            </p:cNvSpPr>
            <p:nvPr/>
          </p:nvSpPr>
          <p:spPr bwMode="auto">
            <a:xfrm>
              <a:off x="6114500" y="2324225"/>
              <a:ext cx="158675" cy="329225"/>
            </a:xfrm>
            <a:custGeom>
              <a:avLst/>
              <a:gdLst>
                <a:gd name="T0" fmla="*/ 2147483647 w 6347"/>
                <a:gd name="T1" fmla="*/ 2147483647 h 13169"/>
                <a:gd name="T2" fmla="*/ 2147483647 w 6347"/>
                <a:gd name="T3" fmla="*/ 2147483647 h 13169"/>
                <a:gd name="T4" fmla="*/ 2147483647 w 6347"/>
                <a:gd name="T5" fmla="*/ 2147483647 h 13169"/>
                <a:gd name="T6" fmla="*/ 2147483647 w 6347"/>
                <a:gd name="T7" fmla="*/ 2147483647 h 13169"/>
                <a:gd name="T8" fmla="*/ 2147483647 w 6347"/>
                <a:gd name="T9" fmla="*/ 2147483647 h 13169"/>
                <a:gd name="T10" fmla="*/ 2147483647 w 6347"/>
                <a:gd name="T11" fmla="*/ 2147483647 h 13169"/>
                <a:gd name="T12" fmla="*/ 2147483647 w 6347"/>
                <a:gd name="T13" fmla="*/ 2147483647 h 13169"/>
                <a:gd name="T14" fmla="*/ 2147483647 w 6347"/>
                <a:gd name="T15" fmla="*/ 2147483647 h 13169"/>
                <a:gd name="T16" fmla="*/ 2147483647 w 6347"/>
                <a:gd name="T17" fmla="*/ 2147483647 h 13169"/>
                <a:gd name="T18" fmla="*/ 2147483647 w 6347"/>
                <a:gd name="T19" fmla="*/ 2147483647 h 13169"/>
                <a:gd name="T20" fmla="*/ 2147483647 w 6347"/>
                <a:gd name="T21" fmla="*/ 2147483647 h 13169"/>
                <a:gd name="T22" fmla="*/ 2147483647 w 6347"/>
                <a:gd name="T23" fmla="*/ 2147483647 h 13169"/>
                <a:gd name="T24" fmla="*/ 2147483647 w 6347"/>
                <a:gd name="T25" fmla="*/ 2147483647 h 13169"/>
                <a:gd name="T26" fmla="*/ 2147483647 w 6347"/>
                <a:gd name="T27" fmla="*/ 2147483647 h 13169"/>
                <a:gd name="T28" fmla="*/ 2147483647 w 6347"/>
                <a:gd name="T29" fmla="*/ 2147483647 h 13169"/>
                <a:gd name="T30" fmla="*/ 2147483647 w 6347"/>
                <a:gd name="T31" fmla="*/ 2147483647 h 13169"/>
                <a:gd name="T32" fmla="*/ 2147483647 w 6347"/>
                <a:gd name="T33" fmla="*/ 2147483647 h 13169"/>
                <a:gd name="T34" fmla="*/ 2147483647 w 6347"/>
                <a:gd name="T35" fmla="*/ 2147483647 h 13169"/>
                <a:gd name="T36" fmla="*/ 2147483647 w 6347"/>
                <a:gd name="T37" fmla="*/ 2147483647 h 13169"/>
                <a:gd name="T38" fmla="*/ 2147483647 w 6347"/>
                <a:gd name="T39" fmla="*/ 2147483647 h 13169"/>
                <a:gd name="T40" fmla="*/ 2147483647 w 6347"/>
                <a:gd name="T41" fmla="*/ 2147483647 h 13169"/>
                <a:gd name="T42" fmla="*/ 2147483647 w 6347"/>
                <a:gd name="T43" fmla="*/ 2147483647 h 13169"/>
                <a:gd name="T44" fmla="*/ 2147483647 w 6347"/>
                <a:gd name="T45" fmla="*/ 2147483647 h 13169"/>
                <a:gd name="T46" fmla="*/ 2147483647 w 6347"/>
                <a:gd name="T47" fmla="*/ 2147483647 h 13169"/>
                <a:gd name="T48" fmla="*/ 2147483647 w 6347"/>
                <a:gd name="T49" fmla="*/ 2147483647 h 13169"/>
                <a:gd name="T50" fmla="*/ 2147483647 w 6347"/>
                <a:gd name="T51" fmla="*/ 2147483647 h 13169"/>
                <a:gd name="T52" fmla="*/ 2147483647 w 6347"/>
                <a:gd name="T53" fmla="*/ 2147483647 h 13169"/>
                <a:gd name="T54" fmla="*/ 2147483647 w 6347"/>
                <a:gd name="T55" fmla="*/ 2147483647 h 13169"/>
                <a:gd name="T56" fmla="*/ 2147483647 w 6347"/>
                <a:gd name="T57" fmla="*/ 2147483647 h 13169"/>
                <a:gd name="T58" fmla="*/ 2147483647 w 6347"/>
                <a:gd name="T59" fmla="*/ 2147483647 h 13169"/>
                <a:gd name="T60" fmla="*/ 2147483647 w 6347"/>
                <a:gd name="T61" fmla="*/ 2147483647 h 13169"/>
                <a:gd name="T62" fmla="*/ 2147483647 w 6347"/>
                <a:gd name="T63" fmla="*/ 2147483647 h 13169"/>
                <a:gd name="T64" fmla="*/ 2147483647 w 6347"/>
                <a:gd name="T65" fmla="*/ 2147483647 h 13169"/>
                <a:gd name="T66" fmla="*/ 2147483647 w 6347"/>
                <a:gd name="T67" fmla="*/ 1074218750 h 13169"/>
                <a:gd name="T68" fmla="*/ 2147483647 w 6347"/>
                <a:gd name="T69" fmla="*/ 2147483647 h 13169"/>
                <a:gd name="T70" fmla="*/ 2147483647 w 6347"/>
                <a:gd name="T71" fmla="*/ 2147483647 h 13169"/>
                <a:gd name="T72" fmla="*/ 2147483647 w 6347"/>
                <a:gd name="T73" fmla="*/ 2147483647 h 13169"/>
                <a:gd name="T74" fmla="*/ 2147483647 w 6347"/>
                <a:gd name="T75" fmla="*/ 2147483647 h 13169"/>
                <a:gd name="T76" fmla="*/ 1083984375 w 6347"/>
                <a:gd name="T77" fmla="*/ 2147483647 h 13169"/>
                <a:gd name="T78" fmla="*/ 371093750 w 6347"/>
                <a:gd name="T79" fmla="*/ 2147483647 h 13169"/>
                <a:gd name="T80" fmla="*/ 2147483647 w 6347"/>
                <a:gd name="T81" fmla="*/ 2147483647 h 13169"/>
                <a:gd name="T82" fmla="*/ 2147483647 w 6347"/>
                <a:gd name="T83" fmla="*/ 2147483647 h 13169"/>
                <a:gd name="T84" fmla="*/ 2147483647 w 6347"/>
                <a:gd name="T85" fmla="*/ 2147483647 h 13169"/>
                <a:gd name="T86" fmla="*/ 2147483647 w 6347"/>
                <a:gd name="T87" fmla="*/ 2147483647 h 13169"/>
                <a:gd name="T88" fmla="*/ 2147483647 w 6347"/>
                <a:gd name="T89" fmla="*/ 2147483647 h 13169"/>
                <a:gd name="T90" fmla="*/ 2147483647 w 6347"/>
                <a:gd name="T91" fmla="*/ 2147483647 h 13169"/>
                <a:gd name="T92" fmla="*/ 2147483647 w 6347"/>
                <a:gd name="T93" fmla="*/ 2147483647 h 13169"/>
                <a:gd name="T94" fmla="*/ 2147483647 w 6347"/>
                <a:gd name="T95" fmla="*/ 2147483647 h 13169"/>
                <a:gd name="T96" fmla="*/ 2147483647 w 6347"/>
                <a:gd name="T97" fmla="*/ 2147483647 h 13169"/>
                <a:gd name="T98" fmla="*/ 2147483647 w 6347"/>
                <a:gd name="T99" fmla="*/ 2147483647 h 13169"/>
                <a:gd name="T100" fmla="*/ 2147483647 w 6347"/>
                <a:gd name="T101" fmla="*/ 2147483647 h 13169"/>
                <a:gd name="T102" fmla="*/ 2147483647 w 6347"/>
                <a:gd name="T103" fmla="*/ 2147483647 h 13169"/>
                <a:gd name="T104" fmla="*/ 2147483647 w 6347"/>
                <a:gd name="T105" fmla="*/ 2147483647 h 13169"/>
                <a:gd name="T106" fmla="*/ 2147483647 w 6347"/>
                <a:gd name="T107" fmla="*/ 2147483647 h 13169"/>
                <a:gd name="T108" fmla="*/ 2147483647 w 6347"/>
                <a:gd name="T109" fmla="*/ 2147483647 h 13169"/>
                <a:gd name="T110" fmla="*/ 2147483647 w 6347"/>
                <a:gd name="T111" fmla="*/ 2147483647 h 13169"/>
                <a:gd name="T112" fmla="*/ 2147483647 w 6347"/>
                <a:gd name="T113" fmla="*/ 2147483647 h 13169"/>
                <a:gd name="T114" fmla="*/ 2147483647 w 6347"/>
                <a:gd name="T115" fmla="*/ 2147483647 h 13169"/>
                <a:gd name="T116" fmla="*/ 2147483647 w 6347"/>
                <a:gd name="T117" fmla="*/ 0 h 1316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347"/>
                <a:gd name="T178" fmla="*/ 0 h 13169"/>
                <a:gd name="T179" fmla="*/ 6347 w 6347"/>
                <a:gd name="T180" fmla="*/ 13169 h 1316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lnTo>
                    <a:pt x="1285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lnTo>
                    <a:pt x="1065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lnTo>
                    <a:pt x="62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7" name="Shape 314"/>
            <p:cNvSpPr>
              <a:spLocks/>
            </p:cNvSpPr>
            <p:nvPr/>
          </p:nvSpPr>
          <p:spPr bwMode="auto">
            <a:xfrm>
              <a:off x="6335525" y="1405350"/>
              <a:ext cx="442025" cy="375100"/>
            </a:xfrm>
            <a:custGeom>
              <a:avLst/>
              <a:gdLst>
                <a:gd name="T0" fmla="*/ 2147483647 w 17681"/>
                <a:gd name="T1" fmla="*/ 2147483647 h 15004"/>
                <a:gd name="T2" fmla="*/ 2147483647 w 17681"/>
                <a:gd name="T3" fmla="*/ 2147483647 h 15004"/>
                <a:gd name="T4" fmla="*/ 2147483647 w 17681"/>
                <a:gd name="T5" fmla="*/ 2147483647 h 15004"/>
                <a:gd name="T6" fmla="*/ 2147483647 w 17681"/>
                <a:gd name="T7" fmla="*/ 2147483647 h 15004"/>
                <a:gd name="T8" fmla="*/ 2147483647 w 17681"/>
                <a:gd name="T9" fmla="*/ 2147483647 h 15004"/>
                <a:gd name="T10" fmla="*/ 2147483647 w 17681"/>
                <a:gd name="T11" fmla="*/ 2147483647 h 15004"/>
                <a:gd name="T12" fmla="*/ 2147483647 w 17681"/>
                <a:gd name="T13" fmla="*/ 2147483647 h 15004"/>
                <a:gd name="T14" fmla="*/ 2147483647 w 17681"/>
                <a:gd name="T15" fmla="*/ 2147483647 h 15004"/>
                <a:gd name="T16" fmla="*/ 2147483647 w 17681"/>
                <a:gd name="T17" fmla="*/ 2147483647 h 15004"/>
                <a:gd name="T18" fmla="*/ 2147483647 w 17681"/>
                <a:gd name="T19" fmla="*/ 2147483647 h 15004"/>
                <a:gd name="T20" fmla="*/ 2147483647 w 17681"/>
                <a:gd name="T21" fmla="*/ 2147483647 h 15004"/>
                <a:gd name="T22" fmla="*/ 2147483647 w 17681"/>
                <a:gd name="T23" fmla="*/ 2147483647 h 15004"/>
                <a:gd name="T24" fmla="*/ 2147483647 w 17681"/>
                <a:gd name="T25" fmla="*/ 2147483647 h 15004"/>
                <a:gd name="T26" fmla="*/ 2147483647 w 17681"/>
                <a:gd name="T27" fmla="*/ 2147483647 h 15004"/>
                <a:gd name="T28" fmla="*/ 2147483647 w 17681"/>
                <a:gd name="T29" fmla="*/ 2147483647 h 15004"/>
                <a:gd name="T30" fmla="*/ 2147483647 w 17681"/>
                <a:gd name="T31" fmla="*/ 2147483647 h 15004"/>
                <a:gd name="T32" fmla="*/ 2147483647 w 17681"/>
                <a:gd name="T33" fmla="*/ 2147483647 h 15004"/>
                <a:gd name="T34" fmla="*/ 2147483647 w 17681"/>
                <a:gd name="T35" fmla="*/ 2147483647 h 15004"/>
                <a:gd name="T36" fmla="*/ 2147483647 w 17681"/>
                <a:gd name="T37" fmla="*/ 2147483647 h 15004"/>
                <a:gd name="T38" fmla="*/ 2147483647 w 17681"/>
                <a:gd name="T39" fmla="*/ 2147483647 h 15004"/>
                <a:gd name="T40" fmla="*/ 2147483647 w 17681"/>
                <a:gd name="T41" fmla="*/ 2147483647 h 15004"/>
                <a:gd name="T42" fmla="*/ 2147483647 w 17681"/>
                <a:gd name="T43" fmla="*/ 2147483647 h 15004"/>
                <a:gd name="T44" fmla="*/ 2147483647 w 17681"/>
                <a:gd name="T45" fmla="*/ 2147483647 h 15004"/>
                <a:gd name="T46" fmla="*/ 2147483647 w 17681"/>
                <a:gd name="T47" fmla="*/ 2147483647 h 15004"/>
                <a:gd name="T48" fmla="*/ 2147483647 w 17681"/>
                <a:gd name="T49" fmla="*/ 2147483647 h 15004"/>
                <a:gd name="T50" fmla="*/ 2147483647 w 17681"/>
                <a:gd name="T51" fmla="*/ 2147483647 h 15004"/>
                <a:gd name="T52" fmla="*/ 2147483647 w 17681"/>
                <a:gd name="T53" fmla="*/ 2147483647 h 15004"/>
                <a:gd name="T54" fmla="*/ 2147483647 w 17681"/>
                <a:gd name="T55" fmla="*/ 2147483647 h 15004"/>
                <a:gd name="T56" fmla="*/ 2147483647 w 17681"/>
                <a:gd name="T57" fmla="*/ 2147483647 h 15004"/>
                <a:gd name="T58" fmla="*/ 2147483647 w 17681"/>
                <a:gd name="T59" fmla="*/ 2147483647 h 15004"/>
                <a:gd name="T60" fmla="*/ 2147483647 w 17681"/>
                <a:gd name="T61" fmla="*/ 2147483647 h 15004"/>
                <a:gd name="T62" fmla="*/ 2147483647 w 17681"/>
                <a:gd name="T63" fmla="*/ 2147483647 h 15004"/>
                <a:gd name="T64" fmla="*/ 2147483647 w 17681"/>
                <a:gd name="T65" fmla="*/ 2147483647 h 15004"/>
                <a:gd name="T66" fmla="*/ 2147483647 w 17681"/>
                <a:gd name="T67" fmla="*/ 2147483647 h 15004"/>
                <a:gd name="T68" fmla="*/ 2147483647 w 17681"/>
                <a:gd name="T69" fmla="*/ 2147483647 h 15004"/>
                <a:gd name="T70" fmla="*/ 2147483647 w 17681"/>
                <a:gd name="T71" fmla="*/ 2147483647 h 15004"/>
                <a:gd name="T72" fmla="*/ 2147483647 w 17681"/>
                <a:gd name="T73" fmla="*/ 2147483647 h 15004"/>
                <a:gd name="T74" fmla="*/ 2147483647 w 17681"/>
                <a:gd name="T75" fmla="*/ 2147483647 h 15004"/>
                <a:gd name="T76" fmla="*/ 2147483647 w 17681"/>
                <a:gd name="T77" fmla="*/ 2147483647 h 15004"/>
                <a:gd name="T78" fmla="*/ 2147483647 w 17681"/>
                <a:gd name="T79" fmla="*/ 2147483647 h 15004"/>
                <a:gd name="T80" fmla="*/ 2147483647 w 17681"/>
                <a:gd name="T81" fmla="*/ 2147483647 h 15004"/>
                <a:gd name="T82" fmla="*/ 2147483647 w 17681"/>
                <a:gd name="T83" fmla="*/ 2147483647 h 15004"/>
                <a:gd name="T84" fmla="*/ 2147483647 w 17681"/>
                <a:gd name="T85" fmla="*/ 2147483647 h 15004"/>
                <a:gd name="T86" fmla="*/ 2147483647 w 17681"/>
                <a:gd name="T87" fmla="*/ 2147483647 h 15004"/>
                <a:gd name="T88" fmla="*/ 2147483647 w 17681"/>
                <a:gd name="T89" fmla="*/ 2147483647 h 15004"/>
                <a:gd name="T90" fmla="*/ 2147483647 w 17681"/>
                <a:gd name="T91" fmla="*/ 2147483647 h 15004"/>
                <a:gd name="T92" fmla="*/ 2147483647 w 17681"/>
                <a:gd name="T93" fmla="*/ 2147483647 h 15004"/>
                <a:gd name="T94" fmla="*/ 2147483647 w 17681"/>
                <a:gd name="T95" fmla="*/ 2147483647 h 15004"/>
                <a:gd name="T96" fmla="*/ 2147483647 w 17681"/>
                <a:gd name="T97" fmla="*/ 2147483647 h 15004"/>
                <a:gd name="T98" fmla="*/ 2147483647 w 17681"/>
                <a:gd name="T99" fmla="*/ 2147483647 h 15004"/>
                <a:gd name="T100" fmla="*/ 2147483647 w 17681"/>
                <a:gd name="T101" fmla="*/ 2147483647 h 15004"/>
                <a:gd name="T102" fmla="*/ 2147483647 w 17681"/>
                <a:gd name="T103" fmla="*/ 2147483647 h 15004"/>
                <a:gd name="T104" fmla="*/ 2147483647 w 17681"/>
                <a:gd name="T105" fmla="*/ 2147483647 h 15004"/>
                <a:gd name="T106" fmla="*/ 2147483647 w 17681"/>
                <a:gd name="T107" fmla="*/ 2147483647 h 15004"/>
                <a:gd name="T108" fmla="*/ 2147483647 w 17681"/>
                <a:gd name="T109" fmla="*/ 2147483647 h 15004"/>
                <a:gd name="T110" fmla="*/ 2147483647 w 17681"/>
                <a:gd name="T111" fmla="*/ 2147483647 h 15004"/>
                <a:gd name="T112" fmla="*/ 2147483647 w 17681"/>
                <a:gd name="T113" fmla="*/ 2147483647 h 15004"/>
                <a:gd name="T114" fmla="*/ 2147483647 w 17681"/>
                <a:gd name="T115" fmla="*/ 2147483647 h 15004"/>
                <a:gd name="T116" fmla="*/ 2147483647 w 17681"/>
                <a:gd name="T117" fmla="*/ 2147483647 h 15004"/>
                <a:gd name="T118" fmla="*/ 2147483647 w 17681"/>
                <a:gd name="T119" fmla="*/ 2147483647 h 15004"/>
                <a:gd name="T120" fmla="*/ 2147483647 w 17681"/>
                <a:gd name="T121" fmla="*/ 2147483647 h 15004"/>
                <a:gd name="T122" fmla="*/ 2147483647 w 17681"/>
                <a:gd name="T123" fmla="*/ 2147483647 h 15004"/>
                <a:gd name="T124" fmla="*/ 2147483647 w 17681"/>
                <a:gd name="T125" fmla="*/ 2147483647 h 1500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7681"/>
                <a:gd name="T190" fmla="*/ 0 h 15004"/>
                <a:gd name="T191" fmla="*/ 17681 w 17681"/>
                <a:gd name="T192" fmla="*/ 15004 h 1500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lnTo>
                    <a:pt x="480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lnTo>
                    <a:pt x="4329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lnTo>
                    <a:pt x="176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lnTo>
                    <a:pt x="14233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lnTo>
                    <a:pt x="7410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lnTo>
                    <a:pt x="1651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lnTo>
                    <a:pt x="14233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lnTo>
                    <a:pt x="7630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lnTo>
                    <a:pt x="13903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lnTo>
                    <a:pt x="759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lnTo>
                    <a:pt x="12912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lnTo>
                    <a:pt x="13572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lnTo>
                    <a:pt x="12215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lnTo>
                    <a:pt x="1404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lnTo>
                    <a:pt x="1364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8" name="Shape 315"/>
            <p:cNvSpPr>
              <a:spLocks/>
            </p:cNvSpPr>
            <p:nvPr/>
          </p:nvSpPr>
          <p:spPr bwMode="auto">
            <a:xfrm>
              <a:off x="6059500" y="3516375"/>
              <a:ext cx="268700" cy="232025"/>
            </a:xfrm>
            <a:custGeom>
              <a:avLst/>
              <a:gdLst>
                <a:gd name="T0" fmla="*/ 2147483647 w 10748"/>
                <a:gd name="T1" fmla="*/ 2147483647 h 9281"/>
                <a:gd name="T2" fmla="*/ 2147483647 w 10748"/>
                <a:gd name="T3" fmla="*/ 2147483647 h 9281"/>
                <a:gd name="T4" fmla="*/ 2147483647 w 10748"/>
                <a:gd name="T5" fmla="*/ 2147483647 h 9281"/>
                <a:gd name="T6" fmla="*/ 2147483647 w 10748"/>
                <a:gd name="T7" fmla="*/ 2147483647 h 9281"/>
                <a:gd name="T8" fmla="*/ 2147483647 w 10748"/>
                <a:gd name="T9" fmla="*/ 2147483647 h 9281"/>
                <a:gd name="T10" fmla="*/ 2147483647 w 10748"/>
                <a:gd name="T11" fmla="*/ 2147483647 h 9281"/>
                <a:gd name="T12" fmla="*/ 2147483647 w 10748"/>
                <a:gd name="T13" fmla="*/ 2147483647 h 9281"/>
                <a:gd name="T14" fmla="*/ 2147483647 w 10748"/>
                <a:gd name="T15" fmla="*/ 2147483647 h 9281"/>
                <a:gd name="T16" fmla="*/ 2147483647 w 10748"/>
                <a:gd name="T17" fmla="*/ 2147483647 h 9281"/>
                <a:gd name="T18" fmla="*/ 2147483647 w 10748"/>
                <a:gd name="T19" fmla="*/ 2147483647 h 9281"/>
                <a:gd name="T20" fmla="*/ 2147483647 w 10748"/>
                <a:gd name="T21" fmla="*/ 2147483647 h 9281"/>
                <a:gd name="T22" fmla="*/ 2147483647 w 10748"/>
                <a:gd name="T23" fmla="*/ 2147483647 h 9281"/>
                <a:gd name="T24" fmla="*/ 2147483647 w 10748"/>
                <a:gd name="T25" fmla="*/ 2147483647 h 9281"/>
                <a:gd name="T26" fmla="*/ 2147483647 w 10748"/>
                <a:gd name="T27" fmla="*/ 2147483647 h 9281"/>
                <a:gd name="T28" fmla="*/ 2147483647 w 10748"/>
                <a:gd name="T29" fmla="*/ 2147483647 h 9281"/>
                <a:gd name="T30" fmla="*/ 2147483647 w 10748"/>
                <a:gd name="T31" fmla="*/ 2147483647 h 9281"/>
                <a:gd name="T32" fmla="*/ 2147483647 w 10748"/>
                <a:gd name="T33" fmla="*/ 2147483647 h 9281"/>
                <a:gd name="T34" fmla="*/ 2147483647 w 10748"/>
                <a:gd name="T35" fmla="*/ 2147483647 h 9281"/>
                <a:gd name="T36" fmla="*/ 2147483647 w 10748"/>
                <a:gd name="T37" fmla="*/ 2147483647 h 9281"/>
                <a:gd name="T38" fmla="*/ 2147483647 w 10748"/>
                <a:gd name="T39" fmla="*/ 2147483647 h 9281"/>
                <a:gd name="T40" fmla="*/ 2147483647 w 10748"/>
                <a:gd name="T41" fmla="*/ 2147483647 h 9281"/>
                <a:gd name="T42" fmla="*/ 2147483647 w 10748"/>
                <a:gd name="T43" fmla="*/ 2147483647 h 9281"/>
                <a:gd name="T44" fmla="*/ 2147483647 w 10748"/>
                <a:gd name="T45" fmla="*/ 2147483647 h 9281"/>
                <a:gd name="T46" fmla="*/ 2147483647 w 10748"/>
                <a:gd name="T47" fmla="*/ 2147483647 h 9281"/>
                <a:gd name="T48" fmla="*/ 2147483647 w 10748"/>
                <a:gd name="T49" fmla="*/ 2147483647 h 9281"/>
                <a:gd name="T50" fmla="*/ 2147483647 w 10748"/>
                <a:gd name="T51" fmla="*/ 2147483647 h 9281"/>
                <a:gd name="T52" fmla="*/ 2147483647 w 10748"/>
                <a:gd name="T53" fmla="*/ 2147483647 h 9281"/>
                <a:gd name="T54" fmla="*/ 2147483647 w 10748"/>
                <a:gd name="T55" fmla="*/ 2147483647 h 9281"/>
                <a:gd name="T56" fmla="*/ 2147483647 w 10748"/>
                <a:gd name="T57" fmla="*/ 2147483647 h 9281"/>
                <a:gd name="T58" fmla="*/ 2147483647 w 10748"/>
                <a:gd name="T59" fmla="*/ 2147483647 h 9281"/>
                <a:gd name="T60" fmla="*/ 2147483647 w 10748"/>
                <a:gd name="T61" fmla="*/ 2147483647 h 9281"/>
                <a:gd name="T62" fmla="*/ 2147483647 w 10748"/>
                <a:gd name="T63" fmla="*/ 2147483647 h 9281"/>
                <a:gd name="T64" fmla="*/ 2147483647 w 10748"/>
                <a:gd name="T65" fmla="*/ 2147483647 h 9281"/>
                <a:gd name="T66" fmla="*/ 2147483647 w 10748"/>
                <a:gd name="T67" fmla="*/ 2147483647 h 9281"/>
                <a:gd name="T68" fmla="*/ 2147483647 w 10748"/>
                <a:gd name="T69" fmla="*/ 2147483647 h 9281"/>
                <a:gd name="T70" fmla="*/ 2147483647 w 10748"/>
                <a:gd name="T71" fmla="*/ 2147483647 h 9281"/>
                <a:gd name="T72" fmla="*/ 2147483647 w 10748"/>
                <a:gd name="T73" fmla="*/ 2147483647 h 9281"/>
                <a:gd name="T74" fmla="*/ 2147483647 w 10748"/>
                <a:gd name="T75" fmla="*/ 2147483647 h 9281"/>
                <a:gd name="T76" fmla="*/ 2147483647 w 10748"/>
                <a:gd name="T77" fmla="*/ 2147483647 h 9281"/>
                <a:gd name="T78" fmla="*/ 2147483647 w 10748"/>
                <a:gd name="T79" fmla="*/ 2147483647 h 9281"/>
                <a:gd name="T80" fmla="*/ 2147483647 w 10748"/>
                <a:gd name="T81" fmla="*/ 2147483647 h 9281"/>
                <a:gd name="T82" fmla="*/ 2147483647 w 10748"/>
                <a:gd name="T83" fmla="*/ 2147483647 h 9281"/>
                <a:gd name="T84" fmla="*/ 2147483647 w 10748"/>
                <a:gd name="T85" fmla="*/ 2147483647 h 9281"/>
                <a:gd name="T86" fmla="*/ 2147483647 w 10748"/>
                <a:gd name="T87" fmla="*/ 361328125 h 9281"/>
                <a:gd name="T88" fmla="*/ 2147483647 w 10748"/>
                <a:gd name="T89" fmla="*/ 2147483647 h 9281"/>
                <a:gd name="T90" fmla="*/ 1787109375 w 10748"/>
                <a:gd name="T91" fmla="*/ 2147483647 h 9281"/>
                <a:gd name="T92" fmla="*/ 2147483647 w 10748"/>
                <a:gd name="T93" fmla="*/ 2147483647 h 9281"/>
                <a:gd name="T94" fmla="*/ 2147483647 w 10748"/>
                <a:gd name="T95" fmla="*/ 2147483647 h 9281"/>
                <a:gd name="T96" fmla="*/ 2147483647 w 10748"/>
                <a:gd name="T97" fmla="*/ 2147483647 h 9281"/>
                <a:gd name="T98" fmla="*/ 2147483647 w 10748"/>
                <a:gd name="T99" fmla="*/ 2147483647 h 9281"/>
                <a:gd name="T100" fmla="*/ 2147483647 w 10748"/>
                <a:gd name="T101" fmla="*/ 2147483647 h 9281"/>
                <a:gd name="T102" fmla="*/ 2147483647 w 10748"/>
                <a:gd name="T103" fmla="*/ 2147483647 h 9281"/>
                <a:gd name="T104" fmla="*/ 2147483647 w 10748"/>
                <a:gd name="T105" fmla="*/ 0 h 9281"/>
                <a:gd name="T106" fmla="*/ 2147483647 w 10748"/>
                <a:gd name="T107" fmla="*/ 2147483647 h 9281"/>
                <a:gd name="T108" fmla="*/ 2147483647 w 10748"/>
                <a:gd name="T109" fmla="*/ 2147483647 h 9281"/>
                <a:gd name="T110" fmla="*/ 2147483647 w 10748"/>
                <a:gd name="T111" fmla="*/ 2147483647 h 9281"/>
                <a:gd name="T112" fmla="*/ 2147483647 w 10748"/>
                <a:gd name="T113" fmla="*/ 2147483647 h 9281"/>
                <a:gd name="T114" fmla="*/ 2147483647 w 10748"/>
                <a:gd name="T115" fmla="*/ 2147483647 h 9281"/>
                <a:gd name="T116" fmla="*/ 2147483647 w 10748"/>
                <a:gd name="T117" fmla="*/ 2147483647 h 9281"/>
                <a:gd name="T118" fmla="*/ 2147483647 w 10748"/>
                <a:gd name="T119" fmla="*/ 2147483647 h 92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748"/>
                <a:gd name="T181" fmla="*/ 0 h 9281"/>
                <a:gd name="T182" fmla="*/ 10748 w 10748"/>
                <a:gd name="T183" fmla="*/ 9281 h 928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lnTo>
                    <a:pt x="902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lnTo>
                    <a:pt x="385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lnTo>
                    <a:pt x="873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9" name="Shape 316"/>
            <p:cNvSpPr>
              <a:spLocks/>
            </p:cNvSpPr>
            <p:nvPr/>
          </p:nvSpPr>
          <p:spPr bwMode="auto">
            <a:xfrm>
              <a:off x="6385050" y="4208725"/>
              <a:ext cx="422775" cy="298975"/>
            </a:xfrm>
            <a:custGeom>
              <a:avLst/>
              <a:gdLst>
                <a:gd name="T0" fmla="*/ 2147483647 w 16911"/>
                <a:gd name="T1" fmla="*/ 2147483647 h 11959"/>
                <a:gd name="T2" fmla="*/ 2147483647 w 16911"/>
                <a:gd name="T3" fmla="*/ 2147483647 h 11959"/>
                <a:gd name="T4" fmla="*/ 2147483647 w 16911"/>
                <a:gd name="T5" fmla="*/ 2147483647 h 11959"/>
                <a:gd name="T6" fmla="*/ 2147483647 w 16911"/>
                <a:gd name="T7" fmla="*/ 2147483647 h 11959"/>
                <a:gd name="T8" fmla="*/ 2147483647 w 16911"/>
                <a:gd name="T9" fmla="*/ 2147483647 h 11959"/>
                <a:gd name="T10" fmla="*/ 2147483647 w 16911"/>
                <a:gd name="T11" fmla="*/ 2147483647 h 11959"/>
                <a:gd name="T12" fmla="*/ 2147483647 w 16911"/>
                <a:gd name="T13" fmla="*/ 2147483647 h 11959"/>
                <a:gd name="T14" fmla="*/ 2147483647 w 16911"/>
                <a:gd name="T15" fmla="*/ 2147483647 h 11959"/>
                <a:gd name="T16" fmla="*/ 2147483647 w 16911"/>
                <a:gd name="T17" fmla="*/ 2147483647 h 11959"/>
                <a:gd name="T18" fmla="*/ 2147483647 w 16911"/>
                <a:gd name="T19" fmla="*/ 2147483647 h 11959"/>
                <a:gd name="T20" fmla="*/ 2147483647 w 16911"/>
                <a:gd name="T21" fmla="*/ 2147483647 h 11959"/>
                <a:gd name="T22" fmla="*/ 2147483647 w 16911"/>
                <a:gd name="T23" fmla="*/ 2147483647 h 11959"/>
                <a:gd name="T24" fmla="*/ 2147483647 w 16911"/>
                <a:gd name="T25" fmla="*/ 2147483647 h 11959"/>
                <a:gd name="T26" fmla="*/ 2147483647 w 16911"/>
                <a:gd name="T27" fmla="*/ 2147483647 h 11959"/>
                <a:gd name="T28" fmla="*/ 2147483647 w 16911"/>
                <a:gd name="T29" fmla="*/ 2147483647 h 11959"/>
                <a:gd name="T30" fmla="*/ 2147483647 w 16911"/>
                <a:gd name="T31" fmla="*/ 2147483647 h 11959"/>
                <a:gd name="T32" fmla="*/ 2147483647 w 16911"/>
                <a:gd name="T33" fmla="*/ 2147483647 h 11959"/>
                <a:gd name="T34" fmla="*/ 2147483647 w 16911"/>
                <a:gd name="T35" fmla="*/ 2147483647 h 11959"/>
                <a:gd name="T36" fmla="*/ 2147483647 w 16911"/>
                <a:gd name="T37" fmla="*/ 2147483647 h 11959"/>
                <a:gd name="T38" fmla="*/ 2147483647 w 16911"/>
                <a:gd name="T39" fmla="*/ 2147483647 h 11959"/>
                <a:gd name="T40" fmla="*/ 2147483647 w 16911"/>
                <a:gd name="T41" fmla="*/ 2147483647 h 11959"/>
                <a:gd name="T42" fmla="*/ 2147483647 w 16911"/>
                <a:gd name="T43" fmla="*/ 2147483647 h 11959"/>
                <a:gd name="T44" fmla="*/ 2147483647 w 16911"/>
                <a:gd name="T45" fmla="*/ 2147483647 h 11959"/>
                <a:gd name="T46" fmla="*/ 2147483647 w 16911"/>
                <a:gd name="T47" fmla="*/ 2147483647 h 11959"/>
                <a:gd name="T48" fmla="*/ 2147483647 w 16911"/>
                <a:gd name="T49" fmla="*/ 2147483647 h 11959"/>
                <a:gd name="T50" fmla="*/ 2147483647 w 16911"/>
                <a:gd name="T51" fmla="*/ 2147483647 h 11959"/>
                <a:gd name="T52" fmla="*/ 2147483647 w 16911"/>
                <a:gd name="T53" fmla="*/ 2147483647 h 11959"/>
                <a:gd name="T54" fmla="*/ 2147483647 w 16911"/>
                <a:gd name="T55" fmla="*/ 2147483647 h 11959"/>
                <a:gd name="T56" fmla="*/ 2147483647 w 16911"/>
                <a:gd name="T57" fmla="*/ 2147483647 h 11959"/>
                <a:gd name="T58" fmla="*/ 2147483647 w 16911"/>
                <a:gd name="T59" fmla="*/ 2147483647 h 11959"/>
                <a:gd name="T60" fmla="*/ 2147483647 w 16911"/>
                <a:gd name="T61" fmla="*/ 2147483647 h 11959"/>
                <a:gd name="T62" fmla="*/ 2147483647 w 16911"/>
                <a:gd name="T63" fmla="*/ 2147483647 h 11959"/>
                <a:gd name="T64" fmla="*/ 2147483647 w 16911"/>
                <a:gd name="T65" fmla="*/ 2147483647 h 11959"/>
                <a:gd name="T66" fmla="*/ 2147483647 w 16911"/>
                <a:gd name="T67" fmla="*/ 2147483647 h 11959"/>
                <a:gd name="T68" fmla="*/ 2147483647 w 16911"/>
                <a:gd name="T69" fmla="*/ 2147483647 h 11959"/>
                <a:gd name="T70" fmla="*/ 2147483647 w 16911"/>
                <a:gd name="T71" fmla="*/ 2147483647 h 11959"/>
                <a:gd name="T72" fmla="*/ 2147483647 w 16911"/>
                <a:gd name="T73" fmla="*/ 2147483647 h 11959"/>
                <a:gd name="T74" fmla="*/ 2147483647 w 16911"/>
                <a:gd name="T75" fmla="*/ 2147483647 h 11959"/>
                <a:gd name="T76" fmla="*/ 2147483647 w 16911"/>
                <a:gd name="T77" fmla="*/ 2147483647 h 11959"/>
                <a:gd name="T78" fmla="*/ 2147483647 w 16911"/>
                <a:gd name="T79" fmla="*/ 2147483647 h 11959"/>
                <a:gd name="T80" fmla="*/ 2147483647 w 16911"/>
                <a:gd name="T81" fmla="*/ 2147483647 h 11959"/>
                <a:gd name="T82" fmla="*/ 2147483647 w 16911"/>
                <a:gd name="T83" fmla="*/ 2147483647 h 11959"/>
                <a:gd name="T84" fmla="*/ 2147483647 w 16911"/>
                <a:gd name="T85" fmla="*/ 2147483647 h 11959"/>
                <a:gd name="T86" fmla="*/ 2147483647 w 16911"/>
                <a:gd name="T87" fmla="*/ 2147483647 h 11959"/>
                <a:gd name="T88" fmla="*/ 2147483647 w 16911"/>
                <a:gd name="T89" fmla="*/ 2147483647 h 11959"/>
                <a:gd name="T90" fmla="*/ 2147483647 w 16911"/>
                <a:gd name="T91" fmla="*/ 2147483647 h 11959"/>
                <a:gd name="T92" fmla="*/ 2147483647 w 16911"/>
                <a:gd name="T93" fmla="*/ 2147483647 h 11959"/>
                <a:gd name="T94" fmla="*/ 2147483647 w 16911"/>
                <a:gd name="T95" fmla="*/ 2147483647 h 11959"/>
                <a:gd name="T96" fmla="*/ 2147483647 w 16911"/>
                <a:gd name="T97" fmla="*/ 2147483647 h 11959"/>
                <a:gd name="T98" fmla="*/ 2147483647 w 16911"/>
                <a:gd name="T99" fmla="*/ 2147483647 h 11959"/>
                <a:gd name="T100" fmla="*/ 2147483647 w 16911"/>
                <a:gd name="T101" fmla="*/ 2147483647 h 11959"/>
                <a:gd name="T102" fmla="*/ 2147483647 w 16911"/>
                <a:gd name="T103" fmla="*/ 2147483647 h 11959"/>
                <a:gd name="T104" fmla="*/ 2147483647 w 16911"/>
                <a:gd name="T105" fmla="*/ 2147483647 h 11959"/>
                <a:gd name="T106" fmla="*/ 712890625 w 16911"/>
                <a:gd name="T107" fmla="*/ 2147483647 h 11959"/>
                <a:gd name="T108" fmla="*/ 2147483647 w 16911"/>
                <a:gd name="T109" fmla="*/ 2147483647 h 11959"/>
                <a:gd name="T110" fmla="*/ 2147483647 w 16911"/>
                <a:gd name="T111" fmla="*/ 2147483647 h 11959"/>
                <a:gd name="T112" fmla="*/ 2147483647 w 16911"/>
                <a:gd name="T113" fmla="*/ 2147483647 h 11959"/>
                <a:gd name="T114" fmla="*/ 2147483647 w 16911"/>
                <a:gd name="T115" fmla="*/ 2147483647 h 11959"/>
                <a:gd name="T116" fmla="*/ 2147483647 w 16911"/>
                <a:gd name="T117" fmla="*/ 2147483647 h 11959"/>
                <a:gd name="T118" fmla="*/ 2147483647 w 16911"/>
                <a:gd name="T119" fmla="*/ 2147483647 h 11959"/>
                <a:gd name="T120" fmla="*/ 2147483647 w 16911"/>
                <a:gd name="T121" fmla="*/ 1435546875 h 1195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6911"/>
                <a:gd name="T184" fmla="*/ 0 h 11959"/>
                <a:gd name="T185" fmla="*/ 16911 w 16911"/>
                <a:gd name="T186" fmla="*/ 11959 h 1195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lnTo>
                    <a:pt x="12215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lnTo>
                    <a:pt x="9464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30" name="Shape 317"/>
            <p:cNvSpPr>
              <a:spLocks/>
            </p:cNvSpPr>
            <p:nvPr/>
          </p:nvSpPr>
          <p:spPr bwMode="auto">
            <a:xfrm>
              <a:off x="7121425" y="2437925"/>
              <a:ext cx="246700" cy="315500"/>
            </a:xfrm>
            <a:custGeom>
              <a:avLst/>
              <a:gdLst>
                <a:gd name="T0" fmla="*/ 2147483647 w 9868"/>
                <a:gd name="T1" fmla="*/ 2147483647 h 12620"/>
                <a:gd name="T2" fmla="*/ 2147483647 w 9868"/>
                <a:gd name="T3" fmla="*/ 2147483647 h 12620"/>
                <a:gd name="T4" fmla="*/ 2147483647 w 9868"/>
                <a:gd name="T5" fmla="*/ 2147483647 h 12620"/>
                <a:gd name="T6" fmla="*/ 2147483647 w 9868"/>
                <a:gd name="T7" fmla="*/ 2147483647 h 12620"/>
                <a:gd name="T8" fmla="*/ 2147483647 w 9868"/>
                <a:gd name="T9" fmla="*/ 2147483647 h 12620"/>
                <a:gd name="T10" fmla="*/ 2147483647 w 9868"/>
                <a:gd name="T11" fmla="*/ 2147483647 h 12620"/>
                <a:gd name="T12" fmla="*/ 2147483647 w 9868"/>
                <a:gd name="T13" fmla="*/ 2147483647 h 12620"/>
                <a:gd name="T14" fmla="*/ 2147483647 w 9868"/>
                <a:gd name="T15" fmla="*/ 2147483647 h 12620"/>
                <a:gd name="T16" fmla="*/ 2147483647 w 9868"/>
                <a:gd name="T17" fmla="*/ 2147483647 h 12620"/>
                <a:gd name="T18" fmla="*/ 2147483647 w 9868"/>
                <a:gd name="T19" fmla="*/ 2147483647 h 12620"/>
                <a:gd name="T20" fmla="*/ 2147483647 w 9868"/>
                <a:gd name="T21" fmla="*/ 2147483647 h 12620"/>
                <a:gd name="T22" fmla="*/ 2147483647 w 9868"/>
                <a:gd name="T23" fmla="*/ 2147483647 h 12620"/>
                <a:gd name="T24" fmla="*/ 2147483647 w 9868"/>
                <a:gd name="T25" fmla="*/ 2147483647 h 12620"/>
                <a:gd name="T26" fmla="*/ 2147483647 w 9868"/>
                <a:gd name="T27" fmla="*/ 2147483647 h 12620"/>
                <a:gd name="T28" fmla="*/ 2147483647 w 9868"/>
                <a:gd name="T29" fmla="*/ 2147483647 h 12620"/>
                <a:gd name="T30" fmla="*/ 2147483647 w 9868"/>
                <a:gd name="T31" fmla="*/ 2147483647 h 12620"/>
                <a:gd name="T32" fmla="*/ 2147483647 w 9868"/>
                <a:gd name="T33" fmla="*/ 2147483647 h 12620"/>
                <a:gd name="T34" fmla="*/ 2147483647 w 9868"/>
                <a:gd name="T35" fmla="*/ 2147483647 h 12620"/>
                <a:gd name="T36" fmla="*/ 2147483647 w 9868"/>
                <a:gd name="T37" fmla="*/ 2147483647 h 12620"/>
                <a:gd name="T38" fmla="*/ 2147483647 w 9868"/>
                <a:gd name="T39" fmla="*/ 2147483647 h 12620"/>
                <a:gd name="T40" fmla="*/ 2147483647 w 9868"/>
                <a:gd name="T41" fmla="*/ 2147483647 h 12620"/>
                <a:gd name="T42" fmla="*/ 2147483647 w 9868"/>
                <a:gd name="T43" fmla="*/ 2147483647 h 12620"/>
                <a:gd name="T44" fmla="*/ 2147483647 w 9868"/>
                <a:gd name="T45" fmla="*/ 2147483647 h 12620"/>
                <a:gd name="T46" fmla="*/ 2147483647 w 9868"/>
                <a:gd name="T47" fmla="*/ 2147483647 h 12620"/>
                <a:gd name="T48" fmla="*/ 2147483647 w 9868"/>
                <a:gd name="T49" fmla="*/ 2147483647 h 12620"/>
                <a:gd name="T50" fmla="*/ 2147483647 w 9868"/>
                <a:gd name="T51" fmla="*/ 2147483647 h 12620"/>
                <a:gd name="T52" fmla="*/ 1796875000 w 9868"/>
                <a:gd name="T53" fmla="*/ 2147483647 h 12620"/>
                <a:gd name="T54" fmla="*/ 361328125 w 9868"/>
                <a:gd name="T55" fmla="*/ 2147483647 h 12620"/>
                <a:gd name="T56" fmla="*/ 1796875000 w 9868"/>
                <a:gd name="T57" fmla="*/ 2147483647 h 12620"/>
                <a:gd name="T58" fmla="*/ 2147483647 w 9868"/>
                <a:gd name="T59" fmla="*/ 2147483647 h 12620"/>
                <a:gd name="T60" fmla="*/ 2147483647 w 9868"/>
                <a:gd name="T61" fmla="*/ 2147483647 h 12620"/>
                <a:gd name="T62" fmla="*/ 2147483647 w 9868"/>
                <a:gd name="T63" fmla="*/ 2147483647 h 12620"/>
                <a:gd name="T64" fmla="*/ 2147483647 w 9868"/>
                <a:gd name="T65" fmla="*/ 2147483647 h 12620"/>
                <a:gd name="T66" fmla="*/ 2147483647 w 9868"/>
                <a:gd name="T67" fmla="*/ 2147483647 h 12620"/>
                <a:gd name="T68" fmla="*/ 2147483647 w 9868"/>
                <a:gd name="T69" fmla="*/ 2147483647 h 12620"/>
                <a:gd name="T70" fmla="*/ 2147483647 w 9868"/>
                <a:gd name="T71" fmla="*/ 2147483647 h 12620"/>
                <a:gd name="T72" fmla="*/ 2147483647 w 9868"/>
                <a:gd name="T73" fmla="*/ 2147483647 h 12620"/>
                <a:gd name="T74" fmla="*/ 2147483647 w 9868"/>
                <a:gd name="T75" fmla="*/ 2147483647 h 12620"/>
                <a:gd name="T76" fmla="*/ 2147483647 w 9868"/>
                <a:gd name="T77" fmla="*/ 2147483647 h 12620"/>
                <a:gd name="T78" fmla="*/ 2147483647 w 9868"/>
                <a:gd name="T79" fmla="*/ 2147483647 h 12620"/>
                <a:gd name="T80" fmla="*/ 2147483647 w 9868"/>
                <a:gd name="T81" fmla="*/ 2147483647 h 12620"/>
                <a:gd name="T82" fmla="*/ 2147483647 w 9868"/>
                <a:gd name="T83" fmla="*/ 2147483647 h 12620"/>
                <a:gd name="T84" fmla="*/ 2147483647 w 9868"/>
                <a:gd name="T85" fmla="*/ 2147483647 h 12620"/>
                <a:gd name="T86" fmla="*/ 2147483647 w 9868"/>
                <a:gd name="T87" fmla="*/ 2147483647 h 12620"/>
                <a:gd name="T88" fmla="*/ 2147483647 w 9868"/>
                <a:gd name="T89" fmla="*/ 2147483647 h 12620"/>
                <a:gd name="T90" fmla="*/ 2147483647 w 9868"/>
                <a:gd name="T91" fmla="*/ 2147483647 h 12620"/>
                <a:gd name="T92" fmla="*/ 2147483647 w 9868"/>
                <a:gd name="T93" fmla="*/ 2147483647 h 12620"/>
                <a:gd name="T94" fmla="*/ 2147483647 w 9868"/>
                <a:gd name="T95" fmla="*/ 2147483647 h 12620"/>
                <a:gd name="T96" fmla="*/ 2147483647 w 9868"/>
                <a:gd name="T97" fmla="*/ 2147483647 h 12620"/>
                <a:gd name="T98" fmla="*/ 2147483647 w 9868"/>
                <a:gd name="T99" fmla="*/ 2147483647 h 12620"/>
                <a:gd name="T100" fmla="*/ 2147483647 w 9868"/>
                <a:gd name="T101" fmla="*/ 2147483647 h 12620"/>
                <a:gd name="T102" fmla="*/ 2147483647 w 9868"/>
                <a:gd name="T103" fmla="*/ 2147483647 h 12620"/>
                <a:gd name="T104" fmla="*/ 2147483647 w 9868"/>
                <a:gd name="T105" fmla="*/ 2147483647 h 12620"/>
                <a:gd name="T106" fmla="*/ 2147483647 w 9868"/>
                <a:gd name="T107" fmla="*/ 2147483647 h 12620"/>
                <a:gd name="T108" fmla="*/ 2147483647 w 9868"/>
                <a:gd name="T109" fmla="*/ 2147483647 h 12620"/>
                <a:gd name="T110" fmla="*/ 2147483647 w 9868"/>
                <a:gd name="T111" fmla="*/ 2147483647 h 12620"/>
                <a:gd name="T112" fmla="*/ 2147483647 w 9868"/>
                <a:gd name="T113" fmla="*/ 2147483647 h 12620"/>
                <a:gd name="T114" fmla="*/ 2147483647 w 9868"/>
                <a:gd name="T115" fmla="*/ 9765625 h 1262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868"/>
                <a:gd name="T175" fmla="*/ 0 h 12620"/>
                <a:gd name="T176" fmla="*/ 9868 w 9868"/>
                <a:gd name="T177" fmla="*/ 12620 h 1262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lnTo>
                    <a:pt x="418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lnTo>
                    <a:pt x="1541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lnTo>
                    <a:pt x="381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lnTo>
                    <a:pt x="1211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31" name="Shape 318"/>
            <p:cNvSpPr>
              <a:spLocks/>
            </p:cNvSpPr>
            <p:nvPr/>
          </p:nvSpPr>
          <p:spPr bwMode="auto">
            <a:xfrm>
              <a:off x="6062250" y="3853825"/>
              <a:ext cx="332900" cy="376025"/>
            </a:xfrm>
            <a:custGeom>
              <a:avLst/>
              <a:gdLst>
                <a:gd name="T0" fmla="*/ 2147483647 w 13316"/>
                <a:gd name="T1" fmla="*/ 2147483647 h 15041"/>
                <a:gd name="T2" fmla="*/ 2147483647 w 13316"/>
                <a:gd name="T3" fmla="*/ 2147483647 h 15041"/>
                <a:gd name="T4" fmla="*/ 2147483647 w 13316"/>
                <a:gd name="T5" fmla="*/ 2147483647 h 15041"/>
                <a:gd name="T6" fmla="*/ 2147483647 w 13316"/>
                <a:gd name="T7" fmla="*/ 9765625 h 15041"/>
                <a:gd name="T8" fmla="*/ 2147483647 w 13316"/>
                <a:gd name="T9" fmla="*/ 2147483647 h 15041"/>
                <a:gd name="T10" fmla="*/ 2147483647 w 13316"/>
                <a:gd name="T11" fmla="*/ 2147483647 h 15041"/>
                <a:gd name="T12" fmla="*/ 0 w 13316"/>
                <a:gd name="T13" fmla="*/ 2147483647 h 15041"/>
                <a:gd name="T14" fmla="*/ 2147483647 w 13316"/>
                <a:gd name="T15" fmla="*/ 2147483647 h 15041"/>
                <a:gd name="T16" fmla="*/ 2147483647 w 13316"/>
                <a:gd name="T17" fmla="*/ 2147483647 h 15041"/>
                <a:gd name="T18" fmla="*/ 2147483647 w 13316"/>
                <a:gd name="T19" fmla="*/ 2147483647 h 15041"/>
                <a:gd name="T20" fmla="*/ 2147483647 w 13316"/>
                <a:gd name="T21" fmla="*/ 2147483647 h 15041"/>
                <a:gd name="T22" fmla="*/ 2147483647 w 13316"/>
                <a:gd name="T23" fmla="*/ 2147483647 h 15041"/>
                <a:gd name="T24" fmla="*/ 2147483647 w 13316"/>
                <a:gd name="T25" fmla="*/ 2147483647 h 15041"/>
                <a:gd name="T26" fmla="*/ 2147483647 w 13316"/>
                <a:gd name="T27" fmla="*/ 2147483647 h 15041"/>
                <a:gd name="T28" fmla="*/ 2147483647 w 13316"/>
                <a:gd name="T29" fmla="*/ 2147483647 h 15041"/>
                <a:gd name="T30" fmla="*/ 2147483647 w 13316"/>
                <a:gd name="T31" fmla="*/ 2147483647 h 15041"/>
                <a:gd name="T32" fmla="*/ 2147483647 w 13316"/>
                <a:gd name="T33" fmla="*/ 2147483647 h 15041"/>
                <a:gd name="T34" fmla="*/ 2147483647 w 13316"/>
                <a:gd name="T35" fmla="*/ 2147483647 h 15041"/>
                <a:gd name="T36" fmla="*/ 2147483647 w 13316"/>
                <a:gd name="T37" fmla="*/ 2147483647 h 15041"/>
                <a:gd name="T38" fmla="*/ 2147483647 w 13316"/>
                <a:gd name="T39" fmla="*/ 2147483647 h 15041"/>
                <a:gd name="T40" fmla="*/ 2147483647 w 13316"/>
                <a:gd name="T41" fmla="*/ 2147483647 h 15041"/>
                <a:gd name="T42" fmla="*/ 2147483647 w 13316"/>
                <a:gd name="T43" fmla="*/ 2147483647 h 15041"/>
                <a:gd name="T44" fmla="*/ 2147483647 w 13316"/>
                <a:gd name="T45" fmla="*/ 2147483647 h 15041"/>
                <a:gd name="T46" fmla="*/ 2147483647 w 13316"/>
                <a:gd name="T47" fmla="*/ 2147483647 h 15041"/>
                <a:gd name="T48" fmla="*/ 2147483647 w 13316"/>
                <a:gd name="T49" fmla="*/ 2147483647 h 15041"/>
                <a:gd name="T50" fmla="*/ 2147483647 w 13316"/>
                <a:gd name="T51" fmla="*/ 2147483647 h 15041"/>
                <a:gd name="T52" fmla="*/ 2147483647 w 13316"/>
                <a:gd name="T53" fmla="*/ 2147483647 h 15041"/>
                <a:gd name="T54" fmla="*/ 2147483647 w 13316"/>
                <a:gd name="T55" fmla="*/ 2147483647 h 15041"/>
                <a:gd name="T56" fmla="*/ 2147483647 w 13316"/>
                <a:gd name="T57" fmla="*/ 2147483647 h 15041"/>
                <a:gd name="T58" fmla="*/ 2147483647 w 13316"/>
                <a:gd name="T59" fmla="*/ 2147483647 h 15041"/>
                <a:gd name="T60" fmla="*/ 2147483647 w 13316"/>
                <a:gd name="T61" fmla="*/ 2147483647 h 15041"/>
                <a:gd name="T62" fmla="*/ 2147483647 w 13316"/>
                <a:gd name="T63" fmla="*/ 2147483647 h 15041"/>
                <a:gd name="T64" fmla="*/ 2147483647 w 13316"/>
                <a:gd name="T65" fmla="*/ 2147483647 h 15041"/>
                <a:gd name="T66" fmla="*/ 2147483647 w 13316"/>
                <a:gd name="T67" fmla="*/ 2147483647 h 15041"/>
                <a:gd name="T68" fmla="*/ 2147483647 w 13316"/>
                <a:gd name="T69" fmla="*/ 2147483647 h 15041"/>
                <a:gd name="T70" fmla="*/ 2147483647 w 13316"/>
                <a:gd name="T71" fmla="*/ 2147483647 h 15041"/>
                <a:gd name="T72" fmla="*/ 2147483647 w 13316"/>
                <a:gd name="T73" fmla="*/ 2147483647 h 15041"/>
                <a:gd name="T74" fmla="*/ 2147483647 w 13316"/>
                <a:gd name="T75" fmla="*/ 2147483647 h 15041"/>
                <a:gd name="T76" fmla="*/ 2147483647 w 13316"/>
                <a:gd name="T77" fmla="*/ 2147483647 h 15041"/>
                <a:gd name="T78" fmla="*/ 2147483647 w 13316"/>
                <a:gd name="T79" fmla="*/ 2147483647 h 15041"/>
                <a:gd name="T80" fmla="*/ 2147483647 w 13316"/>
                <a:gd name="T81" fmla="*/ 2147483647 h 15041"/>
                <a:gd name="T82" fmla="*/ 2147483647 w 13316"/>
                <a:gd name="T83" fmla="*/ 2147483647 h 15041"/>
                <a:gd name="T84" fmla="*/ 2147483647 w 13316"/>
                <a:gd name="T85" fmla="*/ 2147483647 h 15041"/>
                <a:gd name="T86" fmla="*/ 2147483647 w 13316"/>
                <a:gd name="T87" fmla="*/ 2147483647 h 15041"/>
                <a:gd name="T88" fmla="*/ 2147483647 w 13316"/>
                <a:gd name="T89" fmla="*/ 2147483647 h 15041"/>
                <a:gd name="T90" fmla="*/ 2147483647 w 13316"/>
                <a:gd name="T91" fmla="*/ 2147483647 h 15041"/>
                <a:gd name="T92" fmla="*/ 2147483647 w 13316"/>
                <a:gd name="T93" fmla="*/ 2147483647 h 15041"/>
                <a:gd name="T94" fmla="*/ 2147483647 w 13316"/>
                <a:gd name="T95" fmla="*/ 2147483647 h 15041"/>
                <a:gd name="T96" fmla="*/ 2147483647 w 13316"/>
                <a:gd name="T97" fmla="*/ 2147483647 h 15041"/>
                <a:gd name="T98" fmla="*/ 2147483647 w 13316"/>
                <a:gd name="T99" fmla="*/ 2147483647 h 15041"/>
                <a:gd name="T100" fmla="*/ 2147483647 w 13316"/>
                <a:gd name="T101" fmla="*/ 2147483647 h 15041"/>
                <a:gd name="T102" fmla="*/ 2147483647 w 13316"/>
                <a:gd name="T103" fmla="*/ 2147483647 h 15041"/>
                <a:gd name="T104" fmla="*/ 2147483647 w 13316"/>
                <a:gd name="T105" fmla="*/ 2147483647 h 15041"/>
                <a:gd name="T106" fmla="*/ 2147483647 w 13316"/>
                <a:gd name="T107" fmla="*/ 2147483647 h 15041"/>
                <a:gd name="T108" fmla="*/ 2147483647 w 13316"/>
                <a:gd name="T109" fmla="*/ 2147483647 h 15041"/>
                <a:gd name="T110" fmla="*/ 2147483647 w 13316"/>
                <a:gd name="T111" fmla="*/ 2147483647 h 15041"/>
                <a:gd name="T112" fmla="*/ 2147483647 w 13316"/>
                <a:gd name="T113" fmla="*/ 2147483647 h 15041"/>
                <a:gd name="T114" fmla="*/ 2147483647 w 13316"/>
                <a:gd name="T115" fmla="*/ 2147483647 h 15041"/>
                <a:gd name="T116" fmla="*/ 2147483647 w 13316"/>
                <a:gd name="T117" fmla="*/ 2147483647 h 15041"/>
                <a:gd name="T118" fmla="*/ 2147483647 w 13316"/>
                <a:gd name="T119" fmla="*/ 2147483647 h 15041"/>
                <a:gd name="T120" fmla="*/ 2147483647 w 13316"/>
                <a:gd name="T121" fmla="*/ 2147483647 h 1504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316"/>
                <a:gd name="T184" fmla="*/ 0 h 15041"/>
                <a:gd name="T185" fmla="*/ 13316 w 13316"/>
                <a:gd name="T186" fmla="*/ 15041 h 1504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lnTo>
                    <a:pt x="546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lnTo>
                    <a:pt x="8840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lnTo>
                    <a:pt x="147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lnTo>
                    <a:pt x="2494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lnTo>
                    <a:pt x="8400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32" name="Shape 319"/>
            <p:cNvSpPr>
              <a:spLocks/>
            </p:cNvSpPr>
            <p:nvPr/>
          </p:nvSpPr>
          <p:spPr bwMode="auto">
            <a:xfrm>
              <a:off x="6023725" y="3167900"/>
              <a:ext cx="340250" cy="227450"/>
            </a:xfrm>
            <a:custGeom>
              <a:avLst/>
              <a:gdLst>
                <a:gd name="T0" fmla="*/ 2147483647 w 13610"/>
                <a:gd name="T1" fmla="*/ 2147483647 h 9098"/>
                <a:gd name="T2" fmla="*/ 2147483647 w 13610"/>
                <a:gd name="T3" fmla="*/ 2147483647 h 9098"/>
                <a:gd name="T4" fmla="*/ 2147483647 w 13610"/>
                <a:gd name="T5" fmla="*/ 2147483647 h 9098"/>
                <a:gd name="T6" fmla="*/ 2147483647 w 13610"/>
                <a:gd name="T7" fmla="*/ 2147483647 h 9098"/>
                <a:gd name="T8" fmla="*/ 2147483647 w 13610"/>
                <a:gd name="T9" fmla="*/ 2147483647 h 9098"/>
                <a:gd name="T10" fmla="*/ 2147483647 w 13610"/>
                <a:gd name="T11" fmla="*/ 2147483647 h 9098"/>
                <a:gd name="T12" fmla="*/ 2147483647 w 13610"/>
                <a:gd name="T13" fmla="*/ 2147483647 h 9098"/>
                <a:gd name="T14" fmla="*/ 2147483647 w 13610"/>
                <a:gd name="T15" fmla="*/ 2147483647 h 9098"/>
                <a:gd name="T16" fmla="*/ 361328125 w 13610"/>
                <a:gd name="T17" fmla="*/ 2147483647 h 9098"/>
                <a:gd name="T18" fmla="*/ 361328125 w 13610"/>
                <a:gd name="T19" fmla="*/ 2147483647 h 9098"/>
                <a:gd name="T20" fmla="*/ 2147483647 w 13610"/>
                <a:gd name="T21" fmla="*/ 2147483647 h 9098"/>
                <a:gd name="T22" fmla="*/ 2147483647 w 13610"/>
                <a:gd name="T23" fmla="*/ 2147483647 h 9098"/>
                <a:gd name="T24" fmla="*/ 2147483647 w 13610"/>
                <a:gd name="T25" fmla="*/ 2147483647 h 9098"/>
                <a:gd name="T26" fmla="*/ 2147483647 w 13610"/>
                <a:gd name="T27" fmla="*/ 2147483647 h 9098"/>
                <a:gd name="T28" fmla="*/ 2147483647 w 13610"/>
                <a:gd name="T29" fmla="*/ 2147483647 h 9098"/>
                <a:gd name="T30" fmla="*/ 2147483647 w 13610"/>
                <a:gd name="T31" fmla="*/ 2147483647 h 9098"/>
                <a:gd name="T32" fmla="*/ 2147483647 w 13610"/>
                <a:gd name="T33" fmla="*/ 2147483647 h 9098"/>
                <a:gd name="T34" fmla="*/ 2147483647 w 13610"/>
                <a:gd name="T35" fmla="*/ 2147483647 h 9098"/>
                <a:gd name="T36" fmla="*/ 2147483647 w 13610"/>
                <a:gd name="T37" fmla="*/ 2147483647 h 9098"/>
                <a:gd name="T38" fmla="*/ 2147483647 w 13610"/>
                <a:gd name="T39" fmla="*/ 2147483647 h 9098"/>
                <a:gd name="T40" fmla="*/ 2147483647 w 13610"/>
                <a:gd name="T41" fmla="*/ 2147483647 h 9098"/>
                <a:gd name="T42" fmla="*/ 2147483647 w 13610"/>
                <a:gd name="T43" fmla="*/ 2147483647 h 9098"/>
                <a:gd name="T44" fmla="*/ 2147483647 w 13610"/>
                <a:gd name="T45" fmla="*/ 2147483647 h 9098"/>
                <a:gd name="T46" fmla="*/ 2147483647 w 13610"/>
                <a:gd name="T47" fmla="*/ 2147483647 h 9098"/>
                <a:gd name="T48" fmla="*/ 2147483647 w 13610"/>
                <a:gd name="T49" fmla="*/ 2147483647 h 9098"/>
                <a:gd name="T50" fmla="*/ 2147483647 w 13610"/>
                <a:gd name="T51" fmla="*/ 2147483647 h 9098"/>
                <a:gd name="T52" fmla="*/ 2147483647 w 13610"/>
                <a:gd name="T53" fmla="*/ 2147483647 h 9098"/>
                <a:gd name="T54" fmla="*/ 2147483647 w 13610"/>
                <a:gd name="T55" fmla="*/ 2147483647 h 9098"/>
                <a:gd name="T56" fmla="*/ 2147483647 w 13610"/>
                <a:gd name="T57" fmla="*/ 2147483647 h 9098"/>
                <a:gd name="T58" fmla="*/ 2147483647 w 13610"/>
                <a:gd name="T59" fmla="*/ 2147483647 h 9098"/>
                <a:gd name="T60" fmla="*/ 2147483647 w 13610"/>
                <a:gd name="T61" fmla="*/ 2147483647 h 9098"/>
                <a:gd name="T62" fmla="*/ 2147483647 w 13610"/>
                <a:gd name="T63" fmla="*/ 2147483647 h 9098"/>
                <a:gd name="T64" fmla="*/ 2147483647 w 13610"/>
                <a:gd name="T65" fmla="*/ 2147483647 h 9098"/>
                <a:gd name="T66" fmla="*/ 2147483647 w 13610"/>
                <a:gd name="T67" fmla="*/ 2147483647 h 9098"/>
                <a:gd name="T68" fmla="*/ 2147483647 w 13610"/>
                <a:gd name="T69" fmla="*/ 2147483647 h 9098"/>
                <a:gd name="T70" fmla="*/ 2147483647 w 13610"/>
                <a:gd name="T71" fmla="*/ 2147483647 h 9098"/>
                <a:gd name="T72" fmla="*/ 2147483647 w 13610"/>
                <a:gd name="T73" fmla="*/ 2147483647 h 9098"/>
                <a:gd name="T74" fmla="*/ 2147483647 w 13610"/>
                <a:gd name="T75" fmla="*/ 2147483647 h 9098"/>
                <a:gd name="T76" fmla="*/ 2147483647 w 13610"/>
                <a:gd name="T77" fmla="*/ 2147483647 h 9098"/>
                <a:gd name="T78" fmla="*/ 2147483647 w 13610"/>
                <a:gd name="T79" fmla="*/ 2147483647 h 9098"/>
                <a:gd name="T80" fmla="*/ 2147483647 w 13610"/>
                <a:gd name="T81" fmla="*/ 2147483647 h 9098"/>
                <a:gd name="T82" fmla="*/ 2147483647 w 13610"/>
                <a:gd name="T83" fmla="*/ 2147483647 h 9098"/>
                <a:gd name="T84" fmla="*/ 2147483647 w 13610"/>
                <a:gd name="T85" fmla="*/ 2147483647 h 9098"/>
                <a:gd name="T86" fmla="*/ 2147483647 w 13610"/>
                <a:gd name="T87" fmla="*/ 722656250 h 909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610"/>
                <a:gd name="T133" fmla="*/ 0 h 9098"/>
                <a:gd name="T134" fmla="*/ 13610 w 13610"/>
                <a:gd name="T135" fmla="*/ 9098 h 909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33" name="Shape 320"/>
            <p:cNvSpPr>
              <a:spLocks/>
            </p:cNvSpPr>
            <p:nvPr/>
          </p:nvSpPr>
          <p:spPr bwMode="auto">
            <a:xfrm>
              <a:off x="7109500" y="3449425"/>
              <a:ext cx="154100" cy="165100"/>
            </a:xfrm>
            <a:custGeom>
              <a:avLst/>
              <a:gdLst>
                <a:gd name="T0" fmla="*/ 2147483647 w 6164"/>
                <a:gd name="T1" fmla="*/ 722656250 h 6604"/>
                <a:gd name="T2" fmla="*/ 2147483647 w 6164"/>
                <a:gd name="T3" fmla="*/ 2147483647 h 6604"/>
                <a:gd name="T4" fmla="*/ 2147483647 w 6164"/>
                <a:gd name="T5" fmla="*/ 2147483647 h 6604"/>
                <a:gd name="T6" fmla="*/ 2147483647 w 6164"/>
                <a:gd name="T7" fmla="*/ 2147483647 h 6604"/>
                <a:gd name="T8" fmla="*/ 2147483647 w 6164"/>
                <a:gd name="T9" fmla="*/ 2147483647 h 6604"/>
                <a:gd name="T10" fmla="*/ 2147483647 w 6164"/>
                <a:gd name="T11" fmla="*/ 2147483647 h 6604"/>
                <a:gd name="T12" fmla="*/ 2147483647 w 6164"/>
                <a:gd name="T13" fmla="*/ 2147483647 h 6604"/>
                <a:gd name="T14" fmla="*/ 2147483647 w 6164"/>
                <a:gd name="T15" fmla="*/ 2147483647 h 6604"/>
                <a:gd name="T16" fmla="*/ 2147483647 w 6164"/>
                <a:gd name="T17" fmla="*/ 2147483647 h 6604"/>
                <a:gd name="T18" fmla="*/ 2147483647 w 6164"/>
                <a:gd name="T19" fmla="*/ 2147483647 h 6604"/>
                <a:gd name="T20" fmla="*/ 2147483647 w 6164"/>
                <a:gd name="T21" fmla="*/ 2147483647 h 6604"/>
                <a:gd name="T22" fmla="*/ 2147483647 w 6164"/>
                <a:gd name="T23" fmla="*/ 2147483647 h 6604"/>
                <a:gd name="T24" fmla="*/ 2147483647 w 6164"/>
                <a:gd name="T25" fmla="*/ 2147483647 h 6604"/>
                <a:gd name="T26" fmla="*/ 2147483647 w 6164"/>
                <a:gd name="T27" fmla="*/ 2147483647 h 6604"/>
                <a:gd name="T28" fmla="*/ 2147483647 w 6164"/>
                <a:gd name="T29" fmla="*/ 2147483647 h 6604"/>
                <a:gd name="T30" fmla="*/ 2147483647 w 6164"/>
                <a:gd name="T31" fmla="*/ 2147483647 h 6604"/>
                <a:gd name="T32" fmla="*/ 2147483647 w 6164"/>
                <a:gd name="T33" fmla="*/ 2147483647 h 6604"/>
                <a:gd name="T34" fmla="*/ 2147483647 w 6164"/>
                <a:gd name="T35" fmla="*/ 2147483647 h 6604"/>
                <a:gd name="T36" fmla="*/ 2147483647 w 6164"/>
                <a:gd name="T37" fmla="*/ 2147483647 h 6604"/>
                <a:gd name="T38" fmla="*/ 2147483647 w 6164"/>
                <a:gd name="T39" fmla="*/ 2147483647 h 6604"/>
                <a:gd name="T40" fmla="*/ 2147483647 w 6164"/>
                <a:gd name="T41" fmla="*/ 2147483647 h 6604"/>
                <a:gd name="T42" fmla="*/ 2147483647 w 6164"/>
                <a:gd name="T43" fmla="*/ 2147483647 h 6604"/>
                <a:gd name="T44" fmla="*/ 2147483647 w 6164"/>
                <a:gd name="T45" fmla="*/ 2147483647 h 6604"/>
                <a:gd name="T46" fmla="*/ 2147483647 w 6164"/>
                <a:gd name="T47" fmla="*/ 2147483647 h 6604"/>
                <a:gd name="T48" fmla="*/ 2147483647 w 6164"/>
                <a:gd name="T49" fmla="*/ 2147483647 h 6604"/>
                <a:gd name="T50" fmla="*/ 2147483647 w 6164"/>
                <a:gd name="T51" fmla="*/ 2147483647 h 6604"/>
                <a:gd name="T52" fmla="*/ 2147483647 w 6164"/>
                <a:gd name="T53" fmla="*/ 2147483647 h 6604"/>
                <a:gd name="T54" fmla="*/ 2147483647 w 6164"/>
                <a:gd name="T55" fmla="*/ 2147483647 h 6604"/>
                <a:gd name="T56" fmla="*/ 2147483647 w 6164"/>
                <a:gd name="T57" fmla="*/ 2147483647 h 6604"/>
                <a:gd name="T58" fmla="*/ 2147483647 w 6164"/>
                <a:gd name="T59" fmla="*/ 2147483647 h 6604"/>
                <a:gd name="T60" fmla="*/ 1083984375 w 6164"/>
                <a:gd name="T61" fmla="*/ 2147483647 h 6604"/>
                <a:gd name="T62" fmla="*/ 2147483647 w 6164"/>
                <a:gd name="T63" fmla="*/ 2147483647 h 6604"/>
                <a:gd name="T64" fmla="*/ 2147483647 w 6164"/>
                <a:gd name="T65" fmla="*/ 2147483647 h 6604"/>
                <a:gd name="T66" fmla="*/ 2147483647 w 6164"/>
                <a:gd name="T67" fmla="*/ 2147483647 h 6604"/>
                <a:gd name="T68" fmla="*/ 2147483647 w 6164"/>
                <a:gd name="T69" fmla="*/ 2147483647 h 6604"/>
                <a:gd name="T70" fmla="*/ 9765625 w 6164"/>
                <a:gd name="T71" fmla="*/ 2147483647 h 6604"/>
                <a:gd name="T72" fmla="*/ 1796875000 w 6164"/>
                <a:gd name="T73" fmla="*/ 2147483647 h 6604"/>
                <a:gd name="T74" fmla="*/ 2147483647 w 6164"/>
                <a:gd name="T75" fmla="*/ 2147483647 h 6604"/>
                <a:gd name="T76" fmla="*/ 2147483647 w 6164"/>
                <a:gd name="T77" fmla="*/ 2147483647 h 6604"/>
                <a:gd name="T78" fmla="*/ 2147483647 w 6164"/>
                <a:gd name="T79" fmla="*/ 2147483647 h 6604"/>
                <a:gd name="T80" fmla="*/ 2147483647 w 6164"/>
                <a:gd name="T81" fmla="*/ 2147483647 h 6604"/>
                <a:gd name="T82" fmla="*/ 2147483647 w 6164"/>
                <a:gd name="T83" fmla="*/ 2147483647 h 6604"/>
                <a:gd name="T84" fmla="*/ 2147483647 w 6164"/>
                <a:gd name="T85" fmla="*/ 2147483647 h 6604"/>
                <a:gd name="T86" fmla="*/ 2147483647 w 6164"/>
                <a:gd name="T87" fmla="*/ 2147483647 h 6604"/>
                <a:gd name="T88" fmla="*/ 2147483647 w 6164"/>
                <a:gd name="T89" fmla="*/ 2147483647 h 6604"/>
                <a:gd name="T90" fmla="*/ 2147483647 w 6164"/>
                <a:gd name="T91" fmla="*/ 2147483647 h 6604"/>
                <a:gd name="T92" fmla="*/ 2147483647 w 6164"/>
                <a:gd name="T93" fmla="*/ 2147483647 h 6604"/>
                <a:gd name="T94" fmla="*/ 2147483647 w 6164"/>
                <a:gd name="T95" fmla="*/ 2147483647 h 6604"/>
                <a:gd name="T96" fmla="*/ 2147483647 w 6164"/>
                <a:gd name="T97" fmla="*/ 2147483647 h 6604"/>
                <a:gd name="T98" fmla="*/ 2147483647 w 6164"/>
                <a:gd name="T99" fmla="*/ 2147483647 h 6604"/>
                <a:gd name="T100" fmla="*/ 2147483647 w 6164"/>
                <a:gd name="T101" fmla="*/ 2147483647 h 6604"/>
                <a:gd name="T102" fmla="*/ 2147483647 w 6164"/>
                <a:gd name="T103" fmla="*/ 2147483647 h 6604"/>
                <a:gd name="T104" fmla="*/ 2147483647 w 6164"/>
                <a:gd name="T105" fmla="*/ 2147483647 h 6604"/>
                <a:gd name="T106" fmla="*/ 2147483647 w 6164"/>
                <a:gd name="T107" fmla="*/ 2147483647 h 6604"/>
                <a:gd name="T108" fmla="*/ 2147483647 w 6164"/>
                <a:gd name="T109" fmla="*/ 1074218750 h 6604"/>
                <a:gd name="T110" fmla="*/ 2147483647 w 6164"/>
                <a:gd name="T111" fmla="*/ 0 h 660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164"/>
                <a:gd name="T169" fmla="*/ 0 h 6604"/>
                <a:gd name="T170" fmla="*/ 6164 w 6164"/>
                <a:gd name="T171" fmla="*/ 6604 h 660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cxnSp>
        <p:nvCxnSpPr>
          <p:cNvPr id="34" name="Shape 321"/>
          <p:cNvCxnSpPr>
            <a:cxnSpLocks noChangeShapeType="1"/>
          </p:cNvCxnSpPr>
          <p:nvPr/>
        </p:nvCxnSpPr>
        <p:spPr bwMode="auto">
          <a:xfrm>
            <a:off x="1134535" y="1375833"/>
            <a:ext cx="8049684" cy="0"/>
          </a:xfrm>
          <a:prstGeom prst="straightConnector1">
            <a:avLst/>
          </a:prstGeom>
          <a:noFill/>
          <a:ln w="19050" cap="rnd">
            <a:solidFill>
              <a:srgbClr val="A4C2F4"/>
            </a:solidFill>
            <a:prstDash val="dash"/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9" name="Shape 289"/>
          <p:cNvSpPr txBox="1">
            <a:spLocks noGrp="1"/>
          </p:cNvSpPr>
          <p:nvPr>
            <p:ph type="title"/>
          </p:nvPr>
        </p:nvSpPr>
        <p:spPr>
          <a:xfrm>
            <a:off x="997278" y="300033"/>
            <a:ext cx="8187199" cy="1143200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997278" y="1737115"/>
            <a:ext cx="8187199" cy="4814400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buSzPct val="100000"/>
              <a:defRPr sz="33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84355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letely blank"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38939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>
          <a:xfrm>
            <a:off x="609600" y="6356354"/>
            <a:ext cx="2844800" cy="36618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29" tIns="60914" rIns="121829" bIns="6091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900" smtClean="0">
                <a:solidFill>
                  <a:srgbClr val="000000"/>
                </a:solidFill>
                <a:latin typeface="Arial" pitchFamily="34" charset="0"/>
                <a:sym typeface="Arial" pitchFamily="34" charset="0"/>
              </a:defRPr>
            </a:lvl1pPr>
          </a:lstStyle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fld id="{56037C83-D1A3-4095-8136-D71FA015CADB}" type="datetimeFigureOut">
              <a:rPr lang="en-US" altLang="en-US" smtClean="0">
                <a:cs typeface="Arial" pitchFamily="34" charset="0"/>
              </a:rPr>
              <a:pPr defTabSz="914354" fontAlgn="base">
                <a:spcBef>
                  <a:spcPct val="0"/>
                </a:spcBef>
                <a:spcAft>
                  <a:spcPct val="0"/>
                </a:spcAft>
                <a:defRPr/>
              </a:pPr>
              <a:t>10/13/2024</a:t>
            </a:fld>
            <a:endParaRPr lang="en-US" altLang="en-US"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4165600" y="6356354"/>
            <a:ext cx="3860800" cy="36618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29" tIns="60914" rIns="121829" bIns="6091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900" smtClean="0">
                <a:solidFill>
                  <a:srgbClr val="000000"/>
                </a:solidFill>
                <a:latin typeface="Arial" pitchFamily="34" charset="0"/>
                <a:sym typeface="Arial" pitchFamily="34" charset="0"/>
              </a:defRPr>
            </a:lvl1pPr>
          </a:lstStyle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737600" y="6356354"/>
            <a:ext cx="2844800" cy="36618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29" tIns="60914" rIns="121829" bIns="6091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900" smtClean="0">
                <a:solidFill>
                  <a:srgbClr val="000000"/>
                </a:solidFill>
                <a:latin typeface="Arial" pitchFamily="34" charset="0"/>
                <a:sym typeface="Arial" pitchFamily="34" charset="0"/>
              </a:defRPr>
            </a:lvl1pPr>
          </a:lstStyle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fld id="{D346B0A2-B12E-4298-9A04-0BC77F56C48A}" type="slidenum">
              <a:rPr lang="en-US" altLang="en-US" smtClean="0">
                <a:cs typeface="Arial" pitchFamily="34" charset="0"/>
              </a:rPr>
              <a:pPr defTabSz="914354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0316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7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6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54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4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3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2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609600" y="6356354"/>
            <a:ext cx="2844800" cy="36618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29" tIns="60914" rIns="121829" bIns="6091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900" smtClean="0">
                <a:solidFill>
                  <a:srgbClr val="000000"/>
                </a:solidFill>
                <a:latin typeface="Arial" pitchFamily="34" charset="0"/>
                <a:sym typeface="Arial" pitchFamily="34" charset="0"/>
              </a:defRPr>
            </a:lvl1pPr>
          </a:lstStyle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fld id="{73737444-EB6E-4F83-B477-5D8E77FBFEFD}" type="datetimeFigureOut">
              <a:rPr lang="en-US" altLang="en-US" smtClean="0">
                <a:cs typeface="Arial" pitchFamily="34" charset="0"/>
              </a:rPr>
              <a:pPr defTabSz="914354" fontAlgn="base">
                <a:spcBef>
                  <a:spcPct val="0"/>
                </a:spcBef>
                <a:spcAft>
                  <a:spcPct val="0"/>
                </a:spcAft>
                <a:defRPr/>
              </a:pPr>
              <a:t>10/13/2024</a:t>
            </a:fld>
            <a:endParaRPr lang="en-US" altLang="en-US"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165600" y="6356354"/>
            <a:ext cx="3860800" cy="36618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29" tIns="60914" rIns="121829" bIns="6091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900" smtClean="0">
                <a:solidFill>
                  <a:srgbClr val="000000"/>
                </a:solidFill>
                <a:latin typeface="Arial" pitchFamily="34" charset="0"/>
                <a:sym typeface="Arial" pitchFamily="34" charset="0"/>
              </a:defRPr>
            </a:lvl1pPr>
          </a:lstStyle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737600" y="6356354"/>
            <a:ext cx="2844800" cy="36618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29" tIns="60914" rIns="121829" bIns="6091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900" smtClean="0">
                <a:solidFill>
                  <a:srgbClr val="000000"/>
                </a:solidFill>
                <a:latin typeface="Arial" pitchFamily="34" charset="0"/>
                <a:sym typeface="Arial" pitchFamily="34" charset="0"/>
              </a:defRPr>
            </a:lvl1pPr>
          </a:lstStyle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fld id="{FB5273A6-CB5D-4E0A-AF7A-CBA53EACB541}" type="slidenum">
              <a:rPr lang="en-US" altLang="en-US" smtClean="0">
                <a:cs typeface="Arial" pitchFamily="34" charset="0"/>
              </a:rPr>
              <a:pPr defTabSz="914354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8575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609600" y="6356354"/>
            <a:ext cx="2844800" cy="36618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29" tIns="60914" rIns="121829" bIns="6091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900" smtClean="0">
                <a:solidFill>
                  <a:srgbClr val="000000"/>
                </a:solidFill>
                <a:latin typeface="Arial" pitchFamily="34" charset="0"/>
                <a:sym typeface="Arial" pitchFamily="34" charset="0"/>
              </a:defRPr>
            </a:lvl1pPr>
          </a:lstStyle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fld id="{34B1D1AE-B06F-45F7-8D83-6A2ACDD9C8D7}" type="datetimeFigureOut">
              <a:rPr lang="en-US" altLang="en-US" smtClean="0">
                <a:cs typeface="Arial" pitchFamily="34" charset="0"/>
              </a:rPr>
              <a:pPr defTabSz="914354" fontAlgn="base">
                <a:spcBef>
                  <a:spcPct val="0"/>
                </a:spcBef>
                <a:spcAft>
                  <a:spcPct val="0"/>
                </a:spcAft>
                <a:defRPr/>
              </a:pPr>
              <a:t>10/13/2024</a:t>
            </a:fld>
            <a:endParaRPr lang="en-US" altLang="en-US"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165600" y="6356354"/>
            <a:ext cx="3860800" cy="36618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29" tIns="60914" rIns="121829" bIns="6091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900" smtClean="0">
                <a:solidFill>
                  <a:srgbClr val="000000"/>
                </a:solidFill>
                <a:latin typeface="Arial" pitchFamily="34" charset="0"/>
                <a:sym typeface="Arial" pitchFamily="34" charset="0"/>
              </a:defRPr>
            </a:lvl1pPr>
          </a:lstStyle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737600" y="6356354"/>
            <a:ext cx="2844800" cy="36618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29" tIns="60914" rIns="121829" bIns="6091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900" smtClean="0">
                <a:solidFill>
                  <a:srgbClr val="000000"/>
                </a:solidFill>
                <a:latin typeface="Arial" pitchFamily="34" charset="0"/>
                <a:sym typeface="Arial" pitchFamily="34" charset="0"/>
              </a:defRPr>
            </a:lvl1pPr>
          </a:lstStyle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fld id="{7D0EB7E4-95A4-45A9-9E47-E9A01CE2EA8B}" type="slidenum">
              <a:rPr lang="en-US" altLang="en-US" smtClean="0">
                <a:cs typeface="Arial" pitchFamily="34" charset="0"/>
              </a:rPr>
              <a:pPr defTabSz="914354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9319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hape 395"/>
          <p:cNvGrpSpPr>
            <a:grpSpLocks/>
          </p:cNvGrpSpPr>
          <p:nvPr/>
        </p:nvGrpSpPr>
        <p:grpSpPr bwMode="auto">
          <a:xfrm>
            <a:off x="9922933" y="-120651"/>
            <a:ext cx="2396067" cy="7105651"/>
            <a:chOff x="6023725" y="842300"/>
            <a:chExt cx="1358150" cy="4030375"/>
          </a:xfrm>
        </p:grpSpPr>
        <p:sp>
          <p:nvSpPr>
            <p:cNvPr id="4" name="Shape 396"/>
            <p:cNvSpPr>
              <a:spLocks/>
            </p:cNvSpPr>
            <p:nvPr/>
          </p:nvSpPr>
          <p:spPr bwMode="auto">
            <a:xfrm>
              <a:off x="6371275" y="842300"/>
              <a:ext cx="397100" cy="492450"/>
            </a:xfrm>
            <a:custGeom>
              <a:avLst/>
              <a:gdLst>
                <a:gd name="T0" fmla="*/ 2147483647 w 15884"/>
                <a:gd name="T1" fmla="*/ 2147483647 h 19698"/>
                <a:gd name="T2" fmla="*/ 2147483647 w 15884"/>
                <a:gd name="T3" fmla="*/ 2147483647 h 19698"/>
                <a:gd name="T4" fmla="*/ 2147483647 w 15884"/>
                <a:gd name="T5" fmla="*/ 2147483647 h 19698"/>
                <a:gd name="T6" fmla="*/ 2147483647 w 15884"/>
                <a:gd name="T7" fmla="*/ 2147483647 h 19698"/>
                <a:gd name="T8" fmla="*/ 2147483647 w 15884"/>
                <a:gd name="T9" fmla="*/ 2147483647 h 19698"/>
                <a:gd name="T10" fmla="*/ 2147483647 w 15884"/>
                <a:gd name="T11" fmla="*/ 2147483647 h 19698"/>
                <a:gd name="T12" fmla="*/ 2147483647 w 15884"/>
                <a:gd name="T13" fmla="*/ 2147483647 h 19698"/>
                <a:gd name="T14" fmla="*/ 2147483647 w 15884"/>
                <a:gd name="T15" fmla="*/ 2147483647 h 19698"/>
                <a:gd name="T16" fmla="*/ 2147483647 w 15884"/>
                <a:gd name="T17" fmla="*/ 2147483647 h 19698"/>
                <a:gd name="T18" fmla="*/ 2147483647 w 15884"/>
                <a:gd name="T19" fmla="*/ 2147483647 h 19698"/>
                <a:gd name="T20" fmla="*/ 2147483647 w 15884"/>
                <a:gd name="T21" fmla="*/ 2147483647 h 19698"/>
                <a:gd name="T22" fmla="*/ 2147483647 w 15884"/>
                <a:gd name="T23" fmla="*/ 2147483647 h 19698"/>
                <a:gd name="T24" fmla="*/ 2147483647 w 15884"/>
                <a:gd name="T25" fmla="*/ 2147483647 h 19698"/>
                <a:gd name="T26" fmla="*/ 2147483647 w 15884"/>
                <a:gd name="T27" fmla="*/ 2147483647 h 19698"/>
                <a:gd name="T28" fmla="*/ 2147483647 w 15884"/>
                <a:gd name="T29" fmla="*/ 2147483647 h 19698"/>
                <a:gd name="T30" fmla="*/ 2147483647 w 15884"/>
                <a:gd name="T31" fmla="*/ 2147483647 h 19698"/>
                <a:gd name="T32" fmla="*/ 2147483647 w 15884"/>
                <a:gd name="T33" fmla="*/ 2147483647 h 19698"/>
                <a:gd name="T34" fmla="*/ 2147483647 w 15884"/>
                <a:gd name="T35" fmla="*/ 2147483647 h 19698"/>
                <a:gd name="T36" fmla="*/ 2147483647 w 15884"/>
                <a:gd name="T37" fmla="*/ 2147483647 h 19698"/>
                <a:gd name="T38" fmla="*/ 2147483647 w 15884"/>
                <a:gd name="T39" fmla="*/ 2147483647 h 19698"/>
                <a:gd name="T40" fmla="*/ 2147483647 w 15884"/>
                <a:gd name="T41" fmla="*/ 2147483647 h 19698"/>
                <a:gd name="T42" fmla="*/ 2147483647 w 15884"/>
                <a:gd name="T43" fmla="*/ 2147483647 h 19698"/>
                <a:gd name="T44" fmla="*/ 2147483647 w 15884"/>
                <a:gd name="T45" fmla="*/ 2147483647 h 19698"/>
                <a:gd name="T46" fmla="*/ 2147483647 w 15884"/>
                <a:gd name="T47" fmla="*/ 2147483647 h 19698"/>
                <a:gd name="T48" fmla="*/ 2147483647 w 15884"/>
                <a:gd name="T49" fmla="*/ 2147483647 h 19698"/>
                <a:gd name="T50" fmla="*/ 2147483647 w 15884"/>
                <a:gd name="T51" fmla="*/ 2147483647 h 19698"/>
                <a:gd name="T52" fmla="*/ 2147483647 w 15884"/>
                <a:gd name="T53" fmla="*/ 2147483647 h 19698"/>
                <a:gd name="T54" fmla="*/ 2147483647 w 15884"/>
                <a:gd name="T55" fmla="*/ 2147483647 h 19698"/>
                <a:gd name="T56" fmla="*/ 2147483647 w 15884"/>
                <a:gd name="T57" fmla="*/ 2147483647 h 19698"/>
                <a:gd name="T58" fmla="*/ 2147483647 w 15884"/>
                <a:gd name="T59" fmla="*/ 2147483647 h 19698"/>
                <a:gd name="T60" fmla="*/ 2147483647 w 15884"/>
                <a:gd name="T61" fmla="*/ 2147483647 h 19698"/>
                <a:gd name="T62" fmla="*/ 2147483647 w 15884"/>
                <a:gd name="T63" fmla="*/ 2147483647 h 19698"/>
                <a:gd name="T64" fmla="*/ 2147483647 w 15884"/>
                <a:gd name="T65" fmla="*/ 2147483647 h 19698"/>
                <a:gd name="T66" fmla="*/ 2147483647 w 15884"/>
                <a:gd name="T67" fmla="*/ 2147483647 h 19698"/>
                <a:gd name="T68" fmla="*/ 2147483647 w 15884"/>
                <a:gd name="T69" fmla="*/ 2147483647 h 19698"/>
                <a:gd name="T70" fmla="*/ 2147483647 w 15884"/>
                <a:gd name="T71" fmla="*/ 2147483647 h 19698"/>
                <a:gd name="T72" fmla="*/ 2147483647 w 15884"/>
                <a:gd name="T73" fmla="*/ 2147483647 h 19698"/>
                <a:gd name="T74" fmla="*/ 2147483647 w 15884"/>
                <a:gd name="T75" fmla="*/ 2147483647 h 19698"/>
                <a:gd name="T76" fmla="*/ 2147483647 w 15884"/>
                <a:gd name="T77" fmla="*/ 2147483647 h 19698"/>
                <a:gd name="T78" fmla="*/ 2147483647 w 15884"/>
                <a:gd name="T79" fmla="*/ 2147483647 h 19698"/>
                <a:gd name="T80" fmla="*/ 2147483647 w 15884"/>
                <a:gd name="T81" fmla="*/ 2147483647 h 19698"/>
                <a:gd name="T82" fmla="*/ 2147483647 w 15884"/>
                <a:gd name="T83" fmla="*/ 2147483647 h 19698"/>
                <a:gd name="T84" fmla="*/ 2147483647 w 15884"/>
                <a:gd name="T85" fmla="*/ 2147483647 h 19698"/>
                <a:gd name="T86" fmla="*/ 2147483647 w 15884"/>
                <a:gd name="T87" fmla="*/ 2147483647 h 19698"/>
                <a:gd name="T88" fmla="*/ 2147483647 w 15884"/>
                <a:gd name="T89" fmla="*/ 2147483647 h 19698"/>
                <a:gd name="T90" fmla="*/ 2147483647 w 15884"/>
                <a:gd name="T91" fmla="*/ 2147483647 h 19698"/>
                <a:gd name="T92" fmla="*/ 2147483647 w 15884"/>
                <a:gd name="T93" fmla="*/ 2147483647 h 19698"/>
                <a:gd name="T94" fmla="*/ 2147483647 w 15884"/>
                <a:gd name="T95" fmla="*/ 2147483647 h 19698"/>
                <a:gd name="T96" fmla="*/ 2147483647 w 15884"/>
                <a:gd name="T97" fmla="*/ 2147483647 h 19698"/>
                <a:gd name="T98" fmla="*/ 2147483647 w 15884"/>
                <a:gd name="T99" fmla="*/ 2147483647 h 19698"/>
                <a:gd name="T100" fmla="*/ 2147483647 w 15884"/>
                <a:gd name="T101" fmla="*/ 2147483647 h 19698"/>
                <a:gd name="T102" fmla="*/ 2147483647 w 15884"/>
                <a:gd name="T103" fmla="*/ 2147483647 h 19698"/>
                <a:gd name="T104" fmla="*/ 2147483647 w 15884"/>
                <a:gd name="T105" fmla="*/ 2147483647 h 19698"/>
                <a:gd name="T106" fmla="*/ 2147483647 w 15884"/>
                <a:gd name="T107" fmla="*/ 2147483647 h 19698"/>
                <a:gd name="T108" fmla="*/ 2147483647 w 15884"/>
                <a:gd name="T109" fmla="*/ 2147483647 h 19698"/>
                <a:gd name="T110" fmla="*/ 2147483647 w 15884"/>
                <a:gd name="T111" fmla="*/ 2147483647 h 19698"/>
                <a:gd name="T112" fmla="*/ 2147483647 w 15884"/>
                <a:gd name="T113" fmla="*/ 2147483647 h 19698"/>
                <a:gd name="T114" fmla="*/ 2147483647 w 15884"/>
                <a:gd name="T115" fmla="*/ 2147483647 h 19698"/>
                <a:gd name="T116" fmla="*/ 371093750 w 15884"/>
                <a:gd name="T117" fmla="*/ 2147483647 h 19698"/>
                <a:gd name="T118" fmla="*/ 2147483647 w 15884"/>
                <a:gd name="T119" fmla="*/ 2147483647 h 19698"/>
                <a:gd name="T120" fmla="*/ 2147483647 w 15884"/>
                <a:gd name="T121" fmla="*/ 2147483647 h 19698"/>
                <a:gd name="T122" fmla="*/ 2147483647 w 15884"/>
                <a:gd name="T123" fmla="*/ 2147483647 h 19698"/>
                <a:gd name="T124" fmla="*/ 2147483647 w 15884"/>
                <a:gd name="T125" fmla="*/ 2147483647 h 1969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5884"/>
                <a:gd name="T190" fmla="*/ 0 h 19698"/>
                <a:gd name="T191" fmla="*/ 15884 w 15884"/>
                <a:gd name="T192" fmla="*/ 19698 h 1969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lnTo>
                    <a:pt x="935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lnTo>
                    <a:pt x="11262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lnTo>
                    <a:pt x="11115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lnTo>
                    <a:pt x="8694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lnTo>
                    <a:pt x="11776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lnTo>
                    <a:pt x="8951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lnTo>
                    <a:pt x="6273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lnTo>
                    <a:pt x="9868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lnTo>
                    <a:pt x="1313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lnTo>
                    <a:pt x="13060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lnTo>
                    <a:pt x="1027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lnTo>
                    <a:pt x="1012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5" name="Shape 397"/>
            <p:cNvSpPr>
              <a:spLocks/>
            </p:cNvSpPr>
            <p:nvPr/>
          </p:nvSpPr>
          <p:spPr bwMode="auto">
            <a:xfrm>
              <a:off x="6991200" y="2879025"/>
              <a:ext cx="390675" cy="444800"/>
            </a:xfrm>
            <a:custGeom>
              <a:avLst/>
              <a:gdLst>
                <a:gd name="T0" fmla="*/ 2147483647 w 15627"/>
                <a:gd name="T1" fmla="*/ 2147483647 h 17792"/>
                <a:gd name="T2" fmla="*/ 2147483647 w 15627"/>
                <a:gd name="T3" fmla="*/ 2147483647 h 17792"/>
                <a:gd name="T4" fmla="*/ 2147483647 w 15627"/>
                <a:gd name="T5" fmla="*/ 2147483647 h 17792"/>
                <a:gd name="T6" fmla="*/ 2147483647 w 15627"/>
                <a:gd name="T7" fmla="*/ 2147483647 h 17792"/>
                <a:gd name="T8" fmla="*/ 2147483647 w 15627"/>
                <a:gd name="T9" fmla="*/ 2147483647 h 17792"/>
                <a:gd name="T10" fmla="*/ 2147483647 w 15627"/>
                <a:gd name="T11" fmla="*/ 2147483647 h 17792"/>
                <a:gd name="T12" fmla="*/ 2147483647 w 15627"/>
                <a:gd name="T13" fmla="*/ 2147483647 h 17792"/>
                <a:gd name="T14" fmla="*/ 2147483647 w 15627"/>
                <a:gd name="T15" fmla="*/ 2147483647 h 17792"/>
                <a:gd name="T16" fmla="*/ 2147483647 w 15627"/>
                <a:gd name="T17" fmla="*/ 2147483647 h 17792"/>
                <a:gd name="T18" fmla="*/ 2147483647 w 15627"/>
                <a:gd name="T19" fmla="*/ 2147483647 h 17792"/>
                <a:gd name="T20" fmla="*/ 2147483647 w 15627"/>
                <a:gd name="T21" fmla="*/ 2147483647 h 17792"/>
                <a:gd name="T22" fmla="*/ 9765625 w 15627"/>
                <a:gd name="T23" fmla="*/ 2147483647 h 17792"/>
                <a:gd name="T24" fmla="*/ 2147483647 w 15627"/>
                <a:gd name="T25" fmla="*/ 2147483647 h 17792"/>
                <a:gd name="T26" fmla="*/ 2147483647 w 15627"/>
                <a:gd name="T27" fmla="*/ 2147483647 h 17792"/>
                <a:gd name="T28" fmla="*/ 2147483647 w 15627"/>
                <a:gd name="T29" fmla="*/ 2147483647 h 17792"/>
                <a:gd name="T30" fmla="*/ 2147483647 w 15627"/>
                <a:gd name="T31" fmla="*/ 2147483647 h 17792"/>
                <a:gd name="T32" fmla="*/ 2147483647 w 15627"/>
                <a:gd name="T33" fmla="*/ 2147483647 h 17792"/>
                <a:gd name="T34" fmla="*/ 2147483647 w 15627"/>
                <a:gd name="T35" fmla="*/ 2147483647 h 17792"/>
                <a:gd name="T36" fmla="*/ 2147483647 w 15627"/>
                <a:gd name="T37" fmla="*/ 2147483647 h 17792"/>
                <a:gd name="T38" fmla="*/ 2147483647 w 15627"/>
                <a:gd name="T39" fmla="*/ 2147483647 h 17792"/>
                <a:gd name="T40" fmla="*/ 2147483647 w 15627"/>
                <a:gd name="T41" fmla="*/ 2147483647 h 17792"/>
                <a:gd name="T42" fmla="*/ 2147483647 w 15627"/>
                <a:gd name="T43" fmla="*/ 2147483647 h 17792"/>
                <a:gd name="T44" fmla="*/ 2147483647 w 15627"/>
                <a:gd name="T45" fmla="*/ 2147483647 h 17792"/>
                <a:gd name="T46" fmla="*/ 2147483647 w 15627"/>
                <a:gd name="T47" fmla="*/ 2147483647 h 17792"/>
                <a:gd name="T48" fmla="*/ 2147483647 w 15627"/>
                <a:gd name="T49" fmla="*/ 2147483647 h 17792"/>
                <a:gd name="T50" fmla="*/ 2147483647 w 15627"/>
                <a:gd name="T51" fmla="*/ 2147483647 h 17792"/>
                <a:gd name="T52" fmla="*/ 2147483647 w 15627"/>
                <a:gd name="T53" fmla="*/ 2147483647 h 17792"/>
                <a:gd name="T54" fmla="*/ 2147483647 w 15627"/>
                <a:gd name="T55" fmla="*/ 2147483647 h 17792"/>
                <a:gd name="T56" fmla="*/ 2147483647 w 15627"/>
                <a:gd name="T57" fmla="*/ 2147483647 h 17792"/>
                <a:gd name="T58" fmla="*/ 2147483647 w 15627"/>
                <a:gd name="T59" fmla="*/ 2147483647 h 17792"/>
                <a:gd name="T60" fmla="*/ 2147483647 w 15627"/>
                <a:gd name="T61" fmla="*/ 2147483647 h 17792"/>
                <a:gd name="T62" fmla="*/ 2147483647 w 15627"/>
                <a:gd name="T63" fmla="*/ 2147483647 h 17792"/>
                <a:gd name="T64" fmla="*/ 2147483647 w 15627"/>
                <a:gd name="T65" fmla="*/ 2147483647 h 17792"/>
                <a:gd name="T66" fmla="*/ 2147483647 w 15627"/>
                <a:gd name="T67" fmla="*/ 2147483647 h 17792"/>
                <a:gd name="T68" fmla="*/ 2147483647 w 15627"/>
                <a:gd name="T69" fmla="*/ 2147483647 h 17792"/>
                <a:gd name="T70" fmla="*/ 2147483647 w 15627"/>
                <a:gd name="T71" fmla="*/ 2147483647 h 17792"/>
                <a:gd name="T72" fmla="*/ 2147483647 w 15627"/>
                <a:gd name="T73" fmla="*/ 2147483647 h 17792"/>
                <a:gd name="T74" fmla="*/ 2147483647 w 15627"/>
                <a:gd name="T75" fmla="*/ 2147483647 h 17792"/>
                <a:gd name="T76" fmla="*/ 2147483647 w 15627"/>
                <a:gd name="T77" fmla="*/ 2147483647 h 17792"/>
                <a:gd name="T78" fmla="*/ 2147483647 w 15627"/>
                <a:gd name="T79" fmla="*/ 2147483647 h 17792"/>
                <a:gd name="T80" fmla="*/ 2147483647 w 15627"/>
                <a:gd name="T81" fmla="*/ 2147483647 h 17792"/>
                <a:gd name="T82" fmla="*/ 2147483647 w 15627"/>
                <a:gd name="T83" fmla="*/ 2147483647 h 17792"/>
                <a:gd name="T84" fmla="*/ 2147483647 w 15627"/>
                <a:gd name="T85" fmla="*/ 2147483647 h 17792"/>
                <a:gd name="T86" fmla="*/ 2147483647 w 15627"/>
                <a:gd name="T87" fmla="*/ 2147483647 h 17792"/>
                <a:gd name="T88" fmla="*/ 2147483647 w 15627"/>
                <a:gd name="T89" fmla="*/ 2147483647 h 17792"/>
                <a:gd name="T90" fmla="*/ 2147483647 w 15627"/>
                <a:gd name="T91" fmla="*/ 2147483647 h 17792"/>
                <a:gd name="T92" fmla="*/ 2147483647 w 15627"/>
                <a:gd name="T93" fmla="*/ 2147483647 h 17792"/>
                <a:gd name="T94" fmla="*/ 2147483647 w 15627"/>
                <a:gd name="T95" fmla="*/ 2147483647 h 17792"/>
                <a:gd name="T96" fmla="*/ 2147483647 w 15627"/>
                <a:gd name="T97" fmla="*/ 2147483647 h 17792"/>
                <a:gd name="T98" fmla="*/ 2147483647 w 15627"/>
                <a:gd name="T99" fmla="*/ 2147483647 h 17792"/>
                <a:gd name="T100" fmla="*/ 2147483647 w 15627"/>
                <a:gd name="T101" fmla="*/ 2147483647 h 17792"/>
                <a:gd name="T102" fmla="*/ 2147483647 w 15627"/>
                <a:gd name="T103" fmla="*/ 2147483647 h 17792"/>
                <a:gd name="T104" fmla="*/ 2147483647 w 15627"/>
                <a:gd name="T105" fmla="*/ 2147483647 h 17792"/>
                <a:gd name="T106" fmla="*/ 2147483647 w 15627"/>
                <a:gd name="T107" fmla="*/ 2147483647 h 17792"/>
                <a:gd name="T108" fmla="*/ 2147483647 w 15627"/>
                <a:gd name="T109" fmla="*/ 2147483647 h 17792"/>
                <a:gd name="T110" fmla="*/ 2147483647 w 15627"/>
                <a:gd name="T111" fmla="*/ 2147483647 h 17792"/>
                <a:gd name="T112" fmla="*/ 2147483647 w 15627"/>
                <a:gd name="T113" fmla="*/ 2147483647 h 17792"/>
                <a:gd name="T114" fmla="*/ 2147483647 w 15627"/>
                <a:gd name="T115" fmla="*/ 2147483647 h 17792"/>
                <a:gd name="T116" fmla="*/ 2147483647 w 15627"/>
                <a:gd name="T117" fmla="*/ 2147483647 h 17792"/>
                <a:gd name="T118" fmla="*/ 2147483647 w 15627"/>
                <a:gd name="T119" fmla="*/ 2147483647 h 17792"/>
                <a:gd name="T120" fmla="*/ 2147483647 w 15627"/>
                <a:gd name="T121" fmla="*/ 2147483647 h 17792"/>
                <a:gd name="T122" fmla="*/ 2147483647 w 15627"/>
                <a:gd name="T123" fmla="*/ 2147483647 h 17792"/>
                <a:gd name="T124" fmla="*/ 2147483647 w 15627"/>
                <a:gd name="T125" fmla="*/ 2147483647 h 1779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5627"/>
                <a:gd name="T190" fmla="*/ 0 h 17792"/>
                <a:gd name="T191" fmla="*/ 15627 w 15627"/>
                <a:gd name="T192" fmla="*/ 17792 h 1779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lnTo>
                    <a:pt x="10528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lnTo>
                    <a:pt x="3559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lnTo>
                    <a:pt x="6677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lnTo>
                    <a:pt x="12876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lnTo>
                    <a:pt x="3962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6" name="Shape 398"/>
            <p:cNvSpPr>
              <a:spLocks/>
            </p:cNvSpPr>
            <p:nvPr/>
          </p:nvSpPr>
          <p:spPr bwMode="auto">
            <a:xfrm>
              <a:off x="6244725" y="2547975"/>
              <a:ext cx="185275" cy="404450"/>
            </a:xfrm>
            <a:custGeom>
              <a:avLst/>
              <a:gdLst>
                <a:gd name="T0" fmla="*/ 2147483647 w 7411"/>
                <a:gd name="T1" fmla="*/ 2147483647 h 16178"/>
                <a:gd name="T2" fmla="*/ 2147483647 w 7411"/>
                <a:gd name="T3" fmla="*/ 2147483647 h 16178"/>
                <a:gd name="T4" fmla="*/ 2147483647 w 7411"/>
                <a:gd name="T5" fmla="*/ 2147483647 h 16178"/>
                <a:gd name="T6" fmla="*/ 2147483647 w 7411"/>
                <a:gd name="T7" fmla="*/ 1435546875 h 16178"/>
                <a:gd name="T8" fmla="*/ 2147483647 w 7411"/>
                <a:gd name="T9" fmla="*/ 2147483647 h 16178"/>
                <a:gd name="T10" fmla="*/ 2147483647 w 7411"/>
                <a:gd name="T11" fmla="*/ 2147483647 h 16178"/>
                <a:gd name="T12" fmla="*/ 2147483647 w 7411"/>
                <a:gd name="T13" fmla="*/ 361328125 h 16178"/>
                <a:gd name="T14" fmla="*/ 2147483647 w 7411"/>
                <a:gd name="T15" fmla="*/ 2147483647 h 16178"/>
                <a:gd name="T16" fmla="*/ 2147483647 w 7411"/>
                <a:gd name="T17" fmla="*/ 2147483647 h 16178"/>
                <a:gd name="T18" fmla="*/ 2147483647 w 7411"/>
                <a:gd name="T19" fmla="*/ 2147483647 h 16178"/>
                <a:gd name="T20" fmla="*/ 2147483647 w 7411"/>
                <a:gd name="T21" fmla="*/ 2147483647 h 16178"/>
                <a:gd name="T22" fmla="*/ 2147483647 w 7411"/>
                <a:gd name="T23" fmla="*/ 2147483647 h 16178"/>
                <a:gd name="T24" fmla="*/ 2147483647 w 7411"/>
                <a:gd name="T25" fmla="*/ 2147483647 h 16178"/>
                <a:gd name="T26" fmla="*/ 2147483647 w 7411"/>
                <a:gd name="T27" fmla="*/ 2147483647 h 16178"/>
                <a:gd name="T28" fmla="*/ 2147483647 w 7411"/>
                <a:gd name="T29" fmla="*/ 2147483647 h 16178"/>
                <a:gd name="T30" fmla="*/ 2147483647 w 7411"/>
                <a:gd name="T31" fmla="*/ 2147483647 h 16178"/>
                <a:gd name="T32" fmla="*/ 2147483647 w 7411"/>
                <a:gd name="T33" fmla="*/ 2147483647 h 16178"/>
                <a:gd name="T34" fmla="*/ 2147483647 w 7411"/>
                <a:gd name="T35" fmla="*/ 2147483647 h 16178"/>
                <a:gd name="T36" fmla="*/ 2147483647 w 7411"/>
                <a:gd name="T37" fmla="*/ 2147483647 h 16178"/>
                <a:gd name="T38" fmla="*/ 2147483647 w 7411"/>
                <a:gd name="T39" fmla="*/ 2147483647 h 16178"/>
                <a:gd name="T40" fmla="*/ 2147483647 w 7411"/>
                <a:gd name="T41" fmla="*/ 2147483647 h 16178"/>
                <a:gd name="T42" fmla="*/ 2147483647 w 7411"/>
                <a:gd name="T43" fmla="*/ 2147483647 h 16178"/>
                <a:gd name="T44" fmla="*/ 2147483647 w 7411"/>
                <a:gd name="T45" fmla="*/ 2147483647 h 16178"/>
                <a:gd name="T46" fmla="*/ 2147483647 w 7411"/>
                <a:gd name="T47" fmla="*/ 2147483647 h 16178"/>
                <a:gd name="T48" fmla="*/ 2147483647 w 7411"/>
                <a:gd name="T49" fmla="*/ 2147483647 h 16178"/>
                <a:gd name="T50" fmla="*/ 2147483647 w 7411"/>
                <a:gd name="T51" fmla="*/ 2147483647 h 16178"/>
                <a:gd name="T52" fmla="*/ 2147483647 w 7411"/>
                <a:gd name="T53" fmla="*/ 2147483647 h 16178"/>
                <a:gd name="T54" fmla="*/ 2147483647 w 7411"/>
                <a:gd name="T55" fmla="*/ 2147483647 h 16178"/>
                <a:gd name="T56" fmla="*/ 2147483647 w 7411"/>
                <a:gd name="T57" fmla="*/ 2147483647 h 16178"/>
                <a:gd name="T58" fmla="*/ 2147483647 w 7411"/>
                <a:gd name="T59" fmla="*/ 2147483647 h 16178"/>
                <a:gd name="T60" fmla="*/ 2147483647 w 7411"/>
                <a:gd name="T61" fmla="*/ 2147483647 h 16178"/>
                <a:gd name="T62" fmla="*/ 2147483647 w 7411"/>
                <a:gd name="T63" fmla="*/ 2147483647 h 16178"/>
                <a:gd name="T64" fmla="*/ 2147483647 w 7411"/>
                <a:gd name="T65" fmla="*/ 2147483647 h 16178"/>
                <a:gd name="T66" fmla="*/ 2147483647 w 7411"/>
                <a:gd name="T67" fmla="*/ 2147483647 h 16178"/>
                <a:gd name="T68" fmla="*/ 2147483647 w 7411"/>
                <a:gd name="T69" fmla="*/ 2147483647 h 16178"/>
                <a:gd name="T70" fmla="*/ 2147483647 w 7411"/>
                <a:gd name="T71" fmla="*/ 2147483647 h 16178"/>
                <a:gd name="T72" fmla="*/ 2147483647 w 7411"/>
                <a:gd name="T73" fmla="*/ 2147483647 h 16178"/>
                <a:gd name="T74" fmla="*/ 2147483647 w 7411"/>
                <a:gd name="T75" fmla="*/ 2147483647 h 16178"/>
                <a:gd name="T76" fmla="*/ 2147483647 w 7411"/>
                <a:gd name="T77" fmla="*/ 2147483647 h 16178"/>
                <a:gd name="T78" fmla="*/ 2147483647 w 7411"/>
                <a:gd name="T79" fmla="*/ 2147483647 h 16178"/>
                <a:gd name="T80" fmla="*/ 2147483647 w 7411"/>
                <a:gd name="T81" fmla="*/ 2147483647 h 16178"/>
                <a:gd name="T82" fmla="*/ 2147483647 w 7411"/>
                <a:gd name="T83" fmla="*/ 2147483647 h 16178"/>
                <a:gd name="T84" fmla="*/ 2147483647 w 7411"/>
                <a:gd name="T85" fmla="*/ 2147483647 h 16178"/>
                <a:gd name="T86" fmla="*/ 2147483647 w 7411"/>
                <a:gd name="T87" fmla="*/ 2147483647 h 16178"/>
                <a:gd name="T88" fmla="*/ 2147483647 w 7411"/>
                <a:gd name="T89" fmla="*/ 2147483647 h 16178"/>
                <a:gd name="T90" fmla="*/ 2147483647 w 7411"/>
                <a:gd name="T91" fmla="*/ 2147483647 h 16178"/>
                <a:gd name="T92" fmla="*/ 2147483647 w 7411"/>
                <a:gd name="T93" fmla="*/ 2147483647 h 16178"/>
                <a:gd name="T94" fmla="*/ 2147483647 w 7411"/>
                <a:gd name="T95" fmla="*/ 2147483647 h 16178"/>
                <a:gd name="T96" fmla="*/ 2147483647 w 7411"/>
                <a:gd name="T97" fmla="*/ 2147483647 h 16178"/>
                <a:gd name="T98" fmla="*/ 2147483647 w 7411"/>
                <a:gd name="T99" fmla="*/ 2147483647 h 16178"/>
                <a:gd name="T100" fmla="*/ 2147483647 w 7411"/>
                <a:gd name="T101" fmla="*/ 2147483647 h 16178"/>
                <a:gd name="T102" fmla="*/ 9765625 w 7411"/>
                <a:gd name="T103" fmla="*/ 2147483647 h 16178"/>
                <a:gd name="T104" fmla="*/ 2147483647 w 7411"/>
                <a:gd name="T105" fmla="*/ 2147483647 h 16178"/>
                <a:gd name="T106" fmla="*/ 2147483647 w 7411"/>
                <a:gd name="T107" fmla="*/ 2147483647 h 16178"/>
                <a:gd name="T108" fmla="*/ 2147483647 w 7411"/>
                <a:gd name="T109" fmla="*/ 2147483647 h 16178"/>
                <a:gd name="T110" fmla="*/ 2147483647 w 7411"/>
                <a:gd name="T111" fmla="*/ 2147483647 h 16178"/>
                <a:gd name="T112" fmla="*/ 2147483647 w 7411"/>
                <a:gd name="T113" fmla="*/ 2147483647 h 16178"/>
                <a:gd name="T114" fmla="*/ 2147483647 w 7411"/>
                <a:gd name="T115" fmla="*/ 2147483647 h 16178"/>
                <a:gd name="T116" fmla="*/ 2147483647 w 7411"/>
                <a:gd name="T117" fmla="*/ 2147483647 h 16178"/>
                <a:gd name="T118" fmla="*/ 2147483647 w 7411"/>
                <a:gd name="T119" fmla="*/ 2147483647 h 16178"/>
                <a:gd name="T120" fmla="*/ 2147483647 w 7411"/>
                <a:gd name="T121" fmla="*/ 2147483647 h 16178"/>
                <a:gd name="T122" fmla="*/ 2147483647 w 7411"/>
                <a:gd name="T123" fmla="*/ 2147483647 h 16178"/>
                <a:gd name="T124" fmla="*/ 2147483647 w 7411"/>
                <a:gd name="T125" fmla="*/ 2147483647 h 1617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411"/>
                <a:gd name="T190" fmla="*/ 0 h 16178"/>
                <a:gd name="T191" fmla="*/ 7411 w 7411"/>
                <a:gd name="T192" fmla="*/ 16178 h 1617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lnTo>
                    <a:pt x="3339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lnTo>
                    <a:pt x="6273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lnTo>
                    <a:pt x="4879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lnTo>
                    <a:pt x="3265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7" name="Shape 399"/>
            <p:cNvSpPr>
              <a:spLocks/>
            </p:cNvSpPr>
            <p:nvPr/>
          </p:nvSpPr>
          <p:spPr bwMode="auto">
            <a:xfrm>
              <a:off x="6823375" y="1978500"/>
              <a:ext cx="365025" cy="447525"/>
            </a:xfrm>
            <a:custGeom>
              <a:avLst/>
              <a:gdLst>
                <a:gd name="T0" fmla="*/ 2147483647 w 14601"/>
                <a:gd name="T1" fmla="*/ 2147483647 h 17901"/>
                <a:gd name="T2" fmla="*/ 2147483647 w 14601"/>
                <a:gd name="T3" fmla="*/ 2147483647 h 17901"/>
                <a:gd name="T4" fmla="*/ 2147483647 w 14601"/>
                <a:gd name="T5" fmla="*/ 2147483647 h 17901"/>
                <a:gd name="T6" fmla="*/ 2147483647 w 14601"/>
                <a:gd name="T7" fmla="*/ 2147483647 h 17901"/>
                <a:gd name="T8" fmla="*/ 2147483647 w 14601"/>
                <a:gd name="T9" fmla="*/ 2147483647 h 17901"/>
                <a:gd name="T10" fmla="*/ 2147483647 w 14601"/>
                <a:gd name="T11" fmla="*/ 2147483647 h 17901"/>
                <a:gd name="T12" fmla="*/ 2147483647 w 14601"/>
                <a:gd name="T13" fmla="*/ 2147483647 h 17901"/>
                <a:gd name="T14" fmla="*/ 2147483647 w 14601"/>
                <a:gd name="T15" fmla="*/ 2147483647 h 17901"/>
                <a:gd name="T16" fmla="*/ 2147483647 w 14601"/>
                <a:gd name="T17" fmla="*/ 2147483647 h 17901"/>
                <a:gd name="T18" fmla="*/ 2147483647 w 14601"/>
                <a:gd name="T19" fmla="*/ 2147483647 h 17901"/>
                <a:gd name="T20" fmla="*/ 2147483647 w 14601"/>
                <a:gd name="T21" fmla="*/ 2147483647 h 17901"/>
                <a:gd name="T22" fmla="*/ 2147483647 w 14601"/>
                <a:gd name="T23" fmla="*/ 2147483647 h 17901"/>
                <a:gd name="T24" fmla="*/ 2147483647 w 14601"/>
                <a:gd name="T25" fmla="*/ 2147483647 h 17901"/>
                <a:gd name="T26" fmla="*/ 2147483647 w 14601"/>
                <a:gd name="T27" fmla="*/ 2147483647 h 17901"/>
                <a:gd name="T28" fmla="*/ 2147483647 w 14601"/>
                <a:gd name="T29" fmla="*/ 2147483647 h 17901"/>
                <a:gd name="T30" fmla="*/ 2147483647 w 14601"/>
                <a:gd name="T31" fmla="*/ 2147483647 h 17901"/>
                <a:gd name="T32" fmla="*/ 2147483647 w 14601"/>
                <a:gd name="T33" fmla="*/ 2147483647 h 17901"/>
                <a:gd name="T34" fmla="*/ 2147483647 w 14601"/>
                <a:gd name="T35" fmla="*/ 2147483647 h 17901"/>
                <a:gd name="T36" fmla="*/ 2147483647 w 14601"/>
                <a:gd name="T37" fmla="*/ 2147483647 h 17901"/>
                <a:gd name="T38" fmla="*/ 2147483647 w 14601"/>
                <a:gd name="T39" fmla="*/ 2147483647 h 17901"/>
                <a:gd name="T40" fmla="*/ 2147483647 w 14601"/>
                <a:gd name="T41" fmla="*/ 2147483647 h 17901"/>
                <a:gd name="T42" fmla="*/ 2147483647 w 14601"/>
                <a:gd name="T43" fmla="*/ 2147483647 h 17901"/>
                <a:gd name="T44" fmla="*/ 2147483647 w 14601"/>
                <a:gd name="T45" fmla="*/ 2147483647 h 17901"/>
                <a:gd name="T46" fmla="*/ 2147483647 w 14601"/>
                <a:gd name="T47" fmla="*/ 2147483647 h 17901"/>
                <a:gd name="T48" fmla="*/ 2147483647 w 14601"/>
                <a:gd name="T49" fmla="*/ 2147483647 h 17901"/>
                <a:gd name="T50" fmla="*/ 2147483647 w 14601"/>
                <a:gd name="T51" fmla="*/ 2147483647 h 17901"/>
                <a:gd name="T52" fmla="*/ 2147483647 w 14601"/>
                <a:gd name="T53" fmla="*/ 2147483647 h 17901"/>
                <a:gd name="T54" fmla="*/ 2147483647 w 14601"/>
                <a:gd name="T55" fmla="*/ 2147483647 h 17901"/>
                <a:gd name="T56" fmla="*/ 2147483647 w 14601"/>
                <a:gd name="T57" fmla="*/ 2147483647 h 17901"/>
                <a:gd name="T58" fmla="*/ 2147483647 w 14601"/>
                <a:gd name="T59" fmla="*/ 2147483647 h 17901"/>
                <a:gd name="T60" fmla="*/ 2147483647 w 14601"/>
                <a:gd name="T61" fmla="*/ 2147483647 h 17901"/>
                <a:gd name="T62" fmla="*/ 2147483647 w 14601"/>
                <a:gd name="T63" fmla="*/ 2147483647 h 17901"/>
                <a:gd name="T64" fmla="*/ 2147483647 w 14601"/>
                <a:gd name="T65" fmla="*/ 2147483647 h 17901"/>
                <a:gd name="T66" fmla="*/ 2147483647 w 14601"/>
                <a:gd name="T67" fmla="*/ 2147483647 h 17901"/>
                <a:gd name="T68" fmla="*/ 2147483647 w 14601"/>
                <a:gd name="T69" fmla="*/ 2147483647 h 17901"/>
                <a:gd name="T70" fmla="*/ 2147483647 w 14601"/>
                <a:gd name="T71" fmla="*/ 2147483647 h 17901"/>
                <a:gd name="T72" fmla="*/ 2147483647 w 14601"/>
                <a:gd name="T73" fmla="*/ 2147483647 h 17901"/>
                <a:gd name="T74" fmla="*/ 2147483647 w 14601"/>
                <a:gd name="T75" fmla="*/ 2147483647 h 17901"/>
                <a:gd name="T76" fmla="*/ 2147483647 w 14601"/>
                <a:gd name="T77" fmla="*/ 2147483647 h 17901"/>
                <a:gd name="T78" fmla="*/ 2147483647 w 14601"/>
                <a:gd name="T79" fmla="*/ 2147483647 h 17901"/>
                <a:gd name="T80" fmla="*/ 2147483647 w 14601"/>
                <a:gd name="T81" fmla="*/ 2147483647 h 17901"/>
                <a:gd name="T82" fmla="*/ 2147483647 w 14601"/>
                <a:gd name="T83" fmla="*/ 2147483647 h 17901"/>
                <a:gd name="T84" fmla="*/ 2147483647 w 14601"/>
                <a:gd name="T85" fmla="*/ 2147483647 h 17901"/>
                <a:gd name="T86" fmla="*/ 2147483647 w 14601"/>
                <a:gd name="T87" fmla="*/ 2147483647 h 17901"/>
                <a:gd name="T88" fmla="*/ 2147483647 w 14601"/>
                <a:gd name="T89" fmla="*/ 2147483647 h 17901"/>
                <a:gd name="T90" fmla="*/ 2147483647 w 14601"/>
                <a:gd name="T91" fmla="*/ 2147483647 h 17901"/>
                <a:gd name="T92" fmla="*/ 2147483647 w 14601"/>
                <a:gd name="T93" fmla="*/ 2147483647 h 17901"/>
                <a:gd name="T94" fmla="*/ 371093750 w 14601"/>
                <a:gd name="T95" fmla="*/ 2147483647 h 17901"/>
                <a:gd name="T96" fmla="*/ 2147483647 w 14601"/>
                <a:gd name="T97" fmla="*/ 2147483647 h 17901"/>
                <a:gd name="T98" fmla="*/ 2147483647 w 14601"/>
                <a:gd name="T99" fmla="*/ 2147483647 h 17901"/>
                <a:gd name="T100" fmla="*/ 2147483647 w 14601"/>
                <a:gd name="T101" fmla="*/ 2147483647 h 17901"/>
                <a:gd name="T102" fmla="*/ 2147483647 w 14601"/>
                <a:gd name="T103" fmla="*/ 2147483647 h 17901"/>
                <a:gd name="T104" fmla="*/ 2147483647 w 14601"/>
                <a:gd name="T105" fmla="*/ 2147483647 h 17901"/>
                <a:gd name="T106" fmla="*/ 2147483647 w 14601"/>
                <a:gd name="T107" fmla="*/ 2147483647 h 17901"/>
                <a:gd name="T108" fmla="*/ 2147483647 w 14601"/>
                <a:gd name="T109" fmla="*/ 2147483647 h 17901"/>
                <a:gd name="T110" fmla="*/ 2147483647 w 14601"/>
                <a:gd name="T111" fmla="*/ 2147483647 h 17901"/>
                <a:gd name="T112" fmla="*/ 2147483647 w 14601"/>
                <a:gd name="T113" fmla="*/ 2147483647 h 17901"/>
                <a:gd name="T114" fmla="*/ 2147483647 w 14601"/>
                <a:gd name="T115" fmla="*/ 2147483647 h 17901"/>
                <a:gd name="T116" fmla="*/ 2147483647 w 14601"/>
                <a:gd name="T117" fmla="*/ 2147483647 h 17901"/>
                <a:gd name="T118" fmla="*/ 2147483647 w 14601"/>
                <a:gd name="T119" fmla="*/ 2147483647 h 179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4601"/>
                <a:gd name="T181" fmla="*/ 0 h 17901"/>
                <a:gd name="T182" fmla="*/ 14601 w 14601"/>
                <a:gd name="T183" fmla="*/ 17901 h 1790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lnTo>
                    <a:pt x="689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lnTo>
                    <a:pt x="6457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lnTo>
                    <a:pt x="9135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lnTo>
                    <a:pt x="6970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lnTo>
                    <a:pt x="979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8" name="Shape 400"/>
            <p:cNvSpPr>
              <a:spLocks/>
            </p:cNvSpPr>
            <p:nvPr/>
          </p:nvSpPr>
          <p:spPr bwMode="auto">
            <a:xfrm>
              <a:off x="6071400" y="1791425"/>
              <a:ext cx="402625" cy="375100"/>
            </a:xfrm>
            <a:custGeom>
              <a:avLst/>
              <a:gdLst>
                <a:gd name="T0" fmla="*/ 2147483647 w 16105"/>
                <a:gd name="T1" fmla="*/ 2147483647 h 15004"/>
                <a:gd name="T2" fmla="*/ 2147483647 w 16105"/>
                <a:gd name="T3" fmla="*/ 2147483647 h 15004"/>
                <a:gd name="T4" fmla="*/ 2147483647 w 16105"/>
                <a:gd name="T5" fmla="*/ 2147483647 h 15004"/>
                <a:gd name="T6" fmla="*/ 2147483647 w 16105"/>
                <a:gd name="T7" fmla="*/ 2147483647 h 15004"/>
                <a:gd name="T8" fmla="*/ 2147483647 w 16105"/>
                <a:gd name="T9" fmla="*/ 2147483647 h 15004"/>
                <a:gd name="T10" fmla="*/ 2147483647 w 16105"/>
                <a:gd name="T11" fmla="*/ 2147483647 h 15004"/>
                <a:gd name="T12" fmla="*/ 2147483647 w 16105"/>
                <a:gd name="T13" fmla="*/ 2147483647 h 15004"/>
                <a:gd name="T14" fmla="*/ 2147483647 w 16105"/>
                <a:gd name="T15" fmla="*/ 2147483647 h 15004"/>
                <a:gd name="T16" fmla="*/ 2147483647 w 16105"/>
                <a:gd name="T17" fmla="*/ 2147483647 h 15004"/>
                <a:gd name="T18" fmla="*/ 2147483647 w 16105"/>
                <a:gd name="T19" fmla="*/ 2147483647 h 15004"/>
                <a:gd name="T20" fmla="*/ 2147483647 w 16105"/>
                <a:gd name="T21" fmla="*/ 2147483647 h 15004"/>
                <a:gd name="T22" fmla="*/ 2147483647 w 16105"/>
                <a:gd name="T23" fmla="*/ 2147483647 h 15004"/>
                <a:gd name="T24" fmla="*/ 2147483647 w 16105"/>
                <a:gd name="T25" fmla="*/ 2147483647 h 15004"/>
                <a:gd name="T26" fmla="*/ 2147483647 w 16105"/>
                <a:gd name="T27" fmla="*/ 2147483647 h 15004"/>
                <a:gd name="T28" fmla="*/ 2147483647 w 16105"/>
                <a:gd name="T29" fmla="*/ 2147483647 h 15004"/>
                <a:gd name="T30" fmla="*/ 2147483647 w 16105"/>
                <a:gd name="T31" fmla="*/ 2147483647 h 15004"/>
                <a:gd name="T32" fmla="*/ 2147483647 w 16105"/>
                <a:gd name="T33" fmla="*/ 2147483647 h 15004"/>
                <a:gd name="T34" fmla="*/ 2147483647 w 16105"/>
                <a:gd name="T35" fmla="*/ 2147483647 h 15004"/>
                <a:gd name="T36" fmla="*/ 2147483647 w 16105"/>
                <a:gd name="T37" fmla="*/ 2147483647 h 15004"/>
                <a:gd name="T38" fmla="*/ 2147483647 w 16105"/>
                <a:gd name="T39" fmla="*/ 2147483647 h 15004"/>
                <a:gd name="T40" fmla="*/ 2147483647 w 16105"/>
                <a:gd name="T41" fmla="*/ 2147483647 h 15004"/>
                <a:gd name="T42" fmla="*/ 2147483647 w 16105"/>
                <a:gd name="T43" fmla="*/ 2147483647 h 15004"/>
                <a:gd name="T44" fmla="*/ 2147483647 w 16105"/>
                <a:gd name="T45" fmla="*/ 2147483647 h 15004"/>
                <a:gd name="T46" fmla="*/ 2147483647 w 16105"/>
                <a:gd name="T47" fmla="*/ 2147483647 h 15004"/>
                <a:gd name="T48" fmla="*/ 2147483647 w 16105"/>
                <a:gd name="T49" fmla="*/ 2147483647 h 15004"/>
                <a:gd name="T50" fmla="*/ 2147483647 w 16105"/>
                <a:gd name="T51" fmla="*/ 2147483647 h 15004"/>
                <a:gd name="T52" fmla="*/ 2147483647 w 16105"/>
                <a:gd name="T53" fmla="*/ 2147483647 h 15004"/>
                <a:gd name="T54" fmla="*/ 2147483647 w 16105"/>
                <a:gd name="T55" fmla="*/ 2147483647 h 15004"/>
                <a:gd name="T56" fmla="*/ 2147483647 w 16105"/>
                <a:gd name="T57" fmla="*/ 2147483647 h 15004"/>
                <a:gd name="T58" fmla="*/ 2147483647 w 16105"/>
                <a:gd name="T59" fmla="*/ 2147483647 h 15004"/>
                <a:gd name="T60" fmla="*/ 2147483647 w 16105"/>
                <a:gd name="T61" fmla="*/ 2147483647 h 15004"/>
                <a:gd name="T62" fmla="*/ 2147483647 w 16105"/>
                <a:gd name="T63" fmla="*/ 2147483647 h 15004"/>
                <a:gd name="T64" fmla="*/ 2147483647 w 16105"/>
                <a:gd name="T65" fmla="*/ 2147483647 h 15004"/>
                <a:gd name="T66" fmla="*/ 2147483647 w 16105"/>
                <a:gd name="T67" fmla="*/ 2147483647 h 15004"/>
                <a:gd name="T68" fmla="*/ 2147483647 w 16105"/>
                <a:gd name="T69" fmla="*/ 2147483647 h 15004"/>
                <a:gd name="T70" fmla="*/ 2147483647 w 16105"/>
                <a:gd name="T71" fmla="*/ 2147483647 h 15004"/>
                <a:gd name="T72" fmla="*/ 2147483647 w 16105"/>
                <a:gd name="T73" fmla="*/ 2147483647 h 15004"/>
                <a:gd name="T74" fmla="*/ 2147483647 w 16105"/>
                <a:gd name="T75" fmla="*/ 2147483647 h 15004"/>
                <a:gd name="T76" fmla="*/ 2147483647 w 16105"/>
                <a:gd name="T77" fmla="*/ 2147483647 h 15004"/>
                <a:gd name="T78" fmla="*/ 2147483647 w 16105"/>
                <a:gd name="T79" fmla="*/ 2147483647 h 15004"/>
                <a:gd name="T80" fmla="*/ 2147483647 w 16105"/>
                <a:gd name="T81" fmla="*/ 2147483647 h 15004"/>
                <a:gd name="T82" fmla="*/ 2147483647 w 16105"/>
                <a:gd name="T83" fmla="*/ 2147483647 h 15004"/>
                <a:gd name="T84" fmla="*/ 2147483647 w 16105"/>
                <a:gd name="T85" fmla="*/ 2147483647 h 15004"/>
                <a:gd name="T86" fmla="*/ 2147483647 w 16105"/>
                <a:gd name="T87" fmla="*/ 2147483647 h 15004"/>
                <a:gd name="T88" fmla="*/ 2147483647 w 16105"/>
                <a:gd name="T89" fmla="*/ 2147483647 h 15004"/>
                <a:gd name="T90" fmla="*/ 2147483647 w 16105"/>
                <a:gd name="T91" fmla="*/ 2147483647 h 15004"/>
                <a:gd name="T92" fmla="*/ 2147483647 w 16105"/>
                <a:gd name="T93" fmla="*/ 2147483647 h 15004"/>
                <a:gd name="T94" fmla="*/ 2147483647 w 16105"/>
                <a:gd name="T95" fmla="*/ 2147483647 h 15004"/>
                <a:gd name="T96" fmla="*/ 2147483647 w 16105"/>
                <a:gd name="T97" fmla="*/ 2147483647 h 15004"/>
                <a:gd name="T98" fmla="*/ 2147483647 w 16105"/>
                <a:gd name="T99" fmla="*/ 2147483647 h 15004"/>
                <a:gd name="T100" fmla="*/ 2147483647 w 16105"/>
                <a:gd name="T101" fmla="*/ 2147483647 h 15004"/>
                <a:gd name="T102" fmla="*/ 2147483647 w 16105"/>
                <a:gd name="T103" fmla="*/ 2147483647 h 15004"/>
                <a:gd name="T104" fmla="*/ 2147483647 w 16105"/>
                <a:gd name="T105" fmla="*/ 2147483647 h 15004"/>
                <a:gd name="T106" fmla="*/ 2147483647 w 16105"/>
                <a:gd name="T107" fmla="*/ 2147483647 h 15004"/>
                <a:gd name="T108" fmla="*/ 2147483647 w 16105"/>
                <a:gd name="T109" fmla="*/ 2147483647 h 15004"/>
                <a:gd name="T110" fmla="*/ 2147483647 w 16105"/>
                <a:gd name="T111" fmla="*/ 2147483647 h 15004"/>
                <a:gd name="T112" fmla="*/ 2147483647 w 16105"/>
                <a:gd name="T113" fmla="*/ 2147483647 h 15004"/>
                <a:gd name="T114" fmla="*/ 722656250 w 16105"/>
                <a:gd name="T115" fmla="*/ 2147483647 h 15004"/>
                <a:gd name="T116" fmla="*/ 2147483647 w 16105"/>
                <a:gd name="T117" fmla="*/ 2147483647 h 15004"/>
                <a:gd name="T118" fmla="*/ 2147483647 w 16105"/>
                <a:gd name="T119" fmla="*/ 2147483647 h 15004"/>
                <a:gd name="T120" fmla="*/ 2147483647 w 16105"/>
                <a:gd name="T121" fmla="*/ 2147483647 h 1500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6105"/>
                <a:gd name="T184" fmla="*/ 0 h 15004"/>
                <a:gd name="T185" fmla="*/ 16105 w 16105"/>
                <a:gd name="T186" fmla="*/ 15004 h 1500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lnTo>
                    <a:pt x="14123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lnTo>
                    <a:pt x="13757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lnTo>
                    <a:pt x="6530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lnTo>
                    <a:pt x="935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lnTo>
                    <a:pt x="7154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lnTo>
                    <a:pt x="7704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lnTo>
                    <a:pt x="6824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9" name="Shape 401"/>
            <p:cNvSpPr>
              <a:spLocks/>
            </p:cNvSpPr>
            <p:nvPr/>
          </p:nvSpPr>
          <p:spPr bwMode="auto">
            <a:xfrm>
              <a:off x="6902250" y="3951050"/>
              <a:ext cx="436525" cy="299875"/>
            </a:xfrm>
            <a:custGeom>
              <a:avLst/>
              <a:gdLst>
                <a:gd name="T0" fmla="*/ 2147483647 w 17461"/>
                <a:gd name="T1" fmla="*/ 2147483647 h 11995"/>
                <a:gd name="T2" fmla="*/ 2147483647 w 17461"/>
                <a:gd name="T3" fmla="*/ 2147483647 h 11995"/>
                <a:gd name="T4" fmla="*/ 2147483647 w 17461"/>
                <a:gd name="T5" fmla="*/ 2147483647 h 11995"/>
                <a:gd name="T6" fmla="*/ 2147483647 w 17461"/>
                <a:gd name="T7" fmla="*/ 2147483647 h 11995"/>
                <a:gd name="T8" fmla="*/ 2147483647 w 17461"/>
                <a:gd name="T9" fmla="*/ 2147483647 h 11995"/>
                <a:gd name="T10" fmla="*/ 2147483647 w 17461"/>
                <a:gd name="T11" fmla="*/ 2147483647 h 11995"/>
                <a:gd name="T12" fmla="*/ 2147483647 w 17461"/>
                <a:gd name="T13" fmla="*/ 2147483647 h 11995"/>
                <a:gd name="T14" fmla="*/ 2147483647 w 17461"/>
                <a:gd name="T15" fmla="*/ 2147483647 h 11995"/>
                <a:gd name="T16" fmla="*/ 2147483647 w 17461"/>
                <a:gd name="T17" fmla="*/ 2147483647 h 11995"/>
                <a:gd name="T18" fmla="*/ 2147483647 w 17461"/>
                <a:gd name="T19" fmla="*/ 2147483647 h 11995"/>
                <a:gd name="T20" fmla="*/ 2147483647 w 17461"/>
                <a:gd name="T21" fmla="*/ 2147483647 h 11995"/>
                <a:gd name="T22" fmla="*/ 2147483647 w 17461"/>
                <a:gd name="T23" fmla="*/ 2147483647 h 11995"/>
                <a:gd name="T24" fmla="*/ 2147483647 w 17461"/>
                <a:gd name="T25" fmla="*/ 2147483647 h 11995"/>
                <a:gd name="T26" fmla="*/ 2147483647 w 17461"/>
                <a:gd name="T27" fmla="*/ 2147483647 h 11995"/>
                <a:gd name="T28" fmla="*/ 2147483647 w 17461"/>
                <a:gd name="T29" fmla="*/ 2147483647 h 11995"/>
                <a:gd name="T30" fmla="*/ 2147483647 w 17461"/>
                <a:gd name="T31" fmla="*/ 2147483647 h 11995"/>
                <a:gd name="T32" fmla="*/ 2147483647 w 17461"/>
                <a:gd name="T33" fmla="*/ 2147483647 h 11995"/>
                <a:gd name="T34" fmla="*/ 2147483647 w 17461"/>
                <a:gd name="T35" fmla="*/ 2147483647 h 11995"/>
                <a:gd name="T36" fmla="*/ 2147483647 w 17461"/>
                <a:gd name="T37" fmla="*/ 2147483647 h 11995"/>
                <a:gd name="T38" fmla="*/ 2147483647 w 17461"/>
                <a:gd name="T39" fmla="*/ 2147483647 h 11995"/>
                <a:gd name="T40" fmla="*/ 2147483647 w 17461"/>
                <a:gd name="T41" fmla="*/ 2147483647 h 11995"/>
                <a:gd name="T42" fmla="*/ 2147483647 w 17461"/>
                <a:gd name="T43" fmla="*/ 2147483647 h 11995"/>
                <a:gd name="T44" fmla="*/ 2147483647 w 17461"/>
                <a:gd name="T45" fmla="*/ 2147483647 h 11995"/>
                <a:gd name="T46" fmla="*/ 2147483647 w 17461"/>
                <a:gd name="T47" fmla="*/ 2147483647 h 11995"/>
                <a:gd name="T48" fmla="*/ 2147483647 w 17461"/>
                <a:gd name="T49" fmla="*/ 2147483647 h 11995"/>
                <a:gd name="T50" fmla="*/ 2147483647 w 17461"/>
                <a:gd name="T51" fmla="*/ 2147483647 h 11995"/>
                <a:gd name="T52" fmla="*/ 2147483647 w 17461"/>
                <a:gd name="T53" fmla="*/ 2147483647 h 11995"/>
                <a:gd name="T54" fmla="*/ 2147483647 w 17461"/>
                <a:gd name="T55" fmla="*/ 2147483647 h 11995"/>
                <a:gd name="T56" fmla="*/ 2147483647 w 17461"/>
                <a:gd name="T57" fmla="*/ 2147483647 h 11995"/>
                <a:gd name="T58" fmla="*/ 2147483647 w 17461"/>
                <a:gd name="T59" fmla="*/ 2147483647 h 11995"/>
                <a:gd name="T60" fmla="*/ 2147483647 w 17461"/>
                <a:gd name="T61" fmla="*/ 2147483647 h 11995"/>
                <a:gd name="T62" fmla="*/ 2147483647 w 17461"/>
                <a:gd name="T63" fmla="*/ 2147483647 h 11995"/>
                <a:gd name="T64" fmla="*/ 2147483647 w 17461"/>
                <a:gd name="T65" fmla="*/ 2147483647 h 11995"/>
                <a:gd name="T66" fmla="*/ 2147483647 w 17461"/>
                <a:gd name="T67" fmla="*/ 2147483647 h 11995"/>
                <a:gd name="T68" fmla="*/ 2147483647 w 17461"/>
                <a:gd name="T69" fmla="*/ 2147483647 h 11995"/>
                <a:gd name="T70" fmla="*/ 2147483647 w 17461"/>
                <a:gd name="T71" fmla="*/ 2147483647 h 11995"/>
                <a:gd name="T72" fmla="*/ 2147483647 w 17461"/>
                <a:gd name="T73" fmla="*/ 2147483647 h 11995"/>
                <a:gd name="T74" fmla="*/ 2147483647 w 17461"/>
                <a:gd name="T75" fmla="*/ 2147483647 h 11995"/>
                <a:gd name="T76" fmla="*/ 2147483647 w 17461"/>
                <a:gd name="T77" fmla="*/ 2147483647 h 11995"/>
                <a:gd name="T78" fmla="*/ 2147483647 w 17461"/>
                <a:gd name="T79" fmla="*/ 2147483647 h 11995"/>
                <a:gd name="T80" fmla="*/ 2147483647 w 17461"/>
                <a:gd name="T81" fmla="*/ 2147483647 h 11995"/>
                <a:gd name="T82" fmla="*/ 2147483647 w 17461"/>
                <a:gd name="T83" fmla="*/ 2147483647 h 11995"/>
                <a:gd name="T84" fmla="*/ 2147483647 w 17461"/>
                <a:gd name="T85" fmla="*/ 2147483647 h 11995"/>
                <a:gd name="T86" fmla="*/ 2147483647 w 17461"/>
                <a:gd name="T87" fmla="*/ 2147483647 h 11995"/>
                <a:gd name="T88" fmla="*/ 2147483647 w 17461"/>
                <a:gd name="T89" fmla="*/ 2147483647 h 11995"/>
                <a:gd name="T90" fmla="*/ 2147483647 w 17461"/>
                <a:gd name="T91" fmla="*/ 2147483647 h 11995"/>
                <a:gd name="T92" fmla="*/ 2147483647 w 17461"/>
                <a:gd name="T93" fmla="*/ 2147483647 h 11995"/>
                <a:gd name="T94" fmla="*/ 2147483647 w 17461"/>
                <a:gd name="T95" fmla="*/ 2147483647 h 11995"/>
                <a:gd name="T96" fmla="*/ 2147483647 w 17461"/>
                <a:gd name="T97" fmla="*/ 2147483647 h 11995"/>
                <a:gd name="T98" fmla="*/ 2147483647 w 17461"/>
                <a:gd name="T99" fmla="*/ 2147483647 h 11995"/>
                <a:gd name="T100" fmla="*/ 2147483647 w 17461"/>
                <a:gd name="T101" fmla="*/ 2147483647 h 11995"/>
                <a:gd name="T102" fmla="*/ 2147483647 w 17461"/>
                <a:gd name="T103" fmla="*/ 2147483647 h 11995"/>
                <a:gd name="T104" fmla="*/ 2147483647 w 17461"/>
                <a:gd name="T105" fmla="*/ 2147483647 h 11995"/>
                <a:gd name="T106" fmla="*/ 2147483647 w 17461"/>
                <a:gd name="T107" fmla="*/ 2147483647 h 11995"/>
                <a:gd name="T108" fmla="*/ 2147483647 w 17461"/>
                <a:gd name="T109" fmla="*/ 2147483647 h 11995"/>
                <a:gd name="T110" fmla="*/ 2147483647 w 17461"/>
                <a:gd name="T111" fmla="*/ 2147483647 h 11995"/>
                <a:gd name="T112" fmla="*/ 1796875000 w 17461"/>
                <a:gd name="T113" fmla="*/ 2147483647 h 11995"/>
                <a:gd name="T114" fmla="*/ 2147483647 w 17461"/>
                <a:gd name="T115" fmla="*/ 2147483647 h 11995"/>
                <a:gd name="T116" fmla="*/ 2147483647 w 17461"/>
                <a:gd name="T117" fmla="*/ 2147483647 h 11995"/>
                <a:gd name="T118" fmla="*/ 2147483647 w 17461"/>
                <a:gd name="T119" fmla="*/ 2147483647 h 11995"/>
                <a:gd name="T120" fmla="*/ 2147483647 w 17461"/>
                <a:gd name="T121" fmla="*/ 2147483647 h 11995"/>
                <a:gd name="T122" fmla="*/ 2147483647 w 17461"/>
                <a:gd name="T123" fmla="*/ 2147483647 h 11995"/>
                <a:gd name="T124" fmla="*/ 2147483647 w 17461"/>
                <a:gd name="T125" fmla="*/ 2147483647 h 1199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7461"/>
                <a:gd name="T190" fmla="*/ 0 h 11995"/>
                <a:gd name="T191" fmla="*/ 17461 w 17461"/>
                <a:gd name="T192" fmla="*/ 11995 h 1199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lnTo>
                    <a:pt x="9758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lnTo>
                    <a:pt x="9795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lnTo>
                    <a:pt x="8914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lnTo>
                    <a:pt x="10528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lnTo>
                    <a:pt x="9354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lnTo>
                    <a:pt x="13243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lnTo>
                    <a:pt x="12729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lnTo>
                    <a:pt x="10051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lnTo>
                    <a:pt x="16324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0" name="Shape 402"/>
            <p:cNvSpPr>
              <a:spLocks/>
            </p:cNvSpPr>
            <p:nvPr/>
          </p:nvSpPr>
          <p:spPr bwMode="auto">
            <a:xfrm>
              <a:off x="6405225" y="2154575"/>
              <a:ext cx="328325" cy="339325"/>
            </a:xfrm>
            <a:custGeom>
              <a:avLst/>
              <a:gdLst>
                <a:gd name="T0" fmla="*/ 2147483647 w 13133"/>
                <a:gd name="T1" fmla="*/ 2147483647 h 13573"/>
                <a:gd name="T2" fmla="*/ 2147483647 w 13133"/>
                <a:gd name="T3" fmla="*/ 2147483647 h 13573"/>
                <a:gd name="T4" fmla="*/ 2147483647 w 13133"/>
                <a:gd name="T5" fmla="*/ 2147483647 h 13573"/>
                <a:gd name="T6" fmla="*/ 2147483647 w 13133"/>
                <a:gd name="T7" fmla="*/ 2147483647 h 13573"/>
                <a:gd name="T8" fmla="*/ 2147483647 w 13133"/>
                <a:gd name="T9" fmla="*/ 2147483647 h 13573"/>
                <a:gd name="T10" fmla="*/ 2147483647 w 13133"/>
                <a:gd name="T11" fmla="*/ 2147483647 h 13573"/>
                <a:gd name="T12" fmla="*/ 2147483647 w 13133"/>
                <a:gd name="T13" fmla="*/ 2147483647 h 13573"/>
                <a:gd name="T14" fmla="*/ 2147483647 w 13133"/>
                <a:gd name="T15" fmla="*/ 2147483647 h 13573"/>
                <a:gd name="T16" fmla="*/ 2147483647 w 13133"/>
                <a:gd name="T17" fmla="*/ 2147483647 h 13573"/>
                <a:gd name="T18" fmla="*/ 2147483647 w 13133"/>
                <a:gd name="T19" fmla="*/ 2147483647 h 13573"/>
                <a:gd name="T20" fmla="*/ 2147483647 w 13133"/>
                <a:gd name="T21" fmla="*/ 2147483647 h 13573"/>
                <a:gd name="T22" fmla="*/ 2147483647 w 13133"/>
                <a:gd name="T23" fmla="*/ 2147483647 h 13573"/>
                <a:gd name="T24" fmla="*/ 2147483647 w 13133"/>
                <a:gd name="T25" fmla="*/ 2147483647 h 13573"/>
                <a:gd name="T26" fmla="*/ 2147483647 w 13133"/>
                <a:gd name="T27" fmla="*/ 2147483647 h 13573"/>
                <a:gd name="T28" fmla="*/ 2147483647 w 13133"/>
                <a:gd name="T29" fmla="*/ 2147483647 h 13573"/>
                <a:gd name="T30" fmla="*/ 2147483647 w 13133"/>
                <a:gd name="T31" fmla="*/ 2147483647 h 13573"/>
                <a:gd name="T32" fmla="*/ 2147483647 w 13133"/>
                <a:gd name="T33" fmla="*/ 2147483647 h 13573"/>
                <a:gd name="T34" fmla="*/ 2147483647 w 13133"/>
                <a:gd name="T35" fmla="*/ 2147483647 h 13573"/>
                <a:gd name="T36" fmla="*/ 2147483647 w 13133"/>
                <a:gd name="T37" fmla="*/ 2147483647 h 13573"/>
                <a:gd name="T38" fmla="*/ 2147483647 w 13133"/>
                <a:gd name="T39" fmla="*/ 2147483647 h 13573"/>
                <a:gd name="T40" fmla="*/ 2147483647 w 13133"/>
                <a:gd name="T41" fmla="*/ 2147483647 h 13573"/>
                <a:gd name="T42" fmla="*/ 2147483647 w 13133"/>
                <a:gd name="T43" fmla="*/ 2147483647 h 13573"/>
                <a:gd name="T44" fmla="*/ 2147483647 w 13133"/>
                <a:gd name="T45" fmla="*/ 2147483647 h 13573"/>
                <a:gd name="T46" fmla="*/ 2147483647 w 13133"/>
                <a:gd name="T47" fmla="*/ 2147483647 h 13573"/>
                <a:gd name="T48" fmla="*/ 2147483647 w 13133"/>
                <a:gd name="T49" fmla="*/ 2147483647 h 13573"/>
                <a:gd name="T50" fmla="*/ 2147483647 w 13133"/>
                <a:gd name="T51" fmla="*/ 2147483647 h 13573"/>
                <a:gd name="T52" fmla="*/ 2147483647 w 13133"/>
                <a:gd name="T53" fmla="*/ 2147483647 h 13573"/>
                <a:gd name="T54" fmla="*/ 2147483647 w 13133"/>
                <a:gd name="T55" fmla="*/ 2147483647 h 13573"/>
                <a:gd name="T56" fmla="*/ 2147483647 w 13133"/>
                <a:gd name="T57" fmla="*/ 2147483647 h 13573"/>
                <a:gd name="T58" fmla="*/ 2147483647 w 13133"/>
                <a:gd name="T59" fmla="*/ 2147483647 h 13573"/>
                <a:gd name="T60" fmla="*/ 2147483647 w 13133"/>
                <a:gd name="T61" fmla="*/ 2147483647 h 13573"/>
                <a:gd name="T62" fmla="*/ 2147483647 w 13133"/>
                <a:gd name="T63" fmla="*/ 2147483647 h 13573"/>
                <a:gd name="T64" fmla="*/ 2147483647 w 13133"/>
                <a:gd name="T65" fmla="*/ 2147483647 h 13573"/>
                <a:gd name="T66" fmla="*/ 2147483647 w 13133"/>
                <a:gd name="T67" fmla="*/ 2147483647 h 13573"/>
                <a:gd name="T68" fmla="*/ 2147483647 w 13133"/>
                <a:gd name="T69" fmla="*/ 2147483647 h 13573"/>
                <a:gd name="T70" fmla="*/ 2147483647 w 13133"/>
                <a:gd name="T71" fmla="*/ 2147483647 h 13573"/>
                <a:gd name="T72" fmla="*/ 2147483647 w 13133"/>
                <a:gd name="T73" fmla="*/ 2147483647 h 13573"/>
                <a:gd name="T74" fmla="*/ 2147483647 w 13133"/>
                <a:gd name="T75" fmla="*/ 2147483647 h 13573"/>
                <a:gd name="T76" fmla="*/ 2147483647 w 13133"/>
                <a:gd name="T77" fmla="*/ 2147483647 h 13573"/>
                <a:gd name="T78" fmla="*/ 2147483647 w 13133"/>
                <a:gd name="T79" fmla="*/ 2147483647 h 13573"/>
                <a:gd name="T80" fmla="*/ 2147483647 w 13133"/>
                <a:gd name="T81" fmla="*/ 2147483647 h 13573"/>
                <a:gd name="T82" fmla="*/ 2147483647 w 13133"/>
                <a:gd name="T83" fmla="*/ 2147483647 h 13573"/>
                <a:gd name="T84" fmla="*/ 2147483647 w 13133"/>
                <a:gd name="T85" fmla="*/ 2147483647 h 13573"/>
                <a:gd name="T86" fmla="*/ 2147483647 w 13133"/>
                <a:gd name="T87" fmla="*/ 2147483647 h 13573"/>
                <a:gd name="T88" fmla="*/ 2147483647 w 13133"/>
                <a:gd name="T89" fmla="*/ 2147483647 h 13573"/>
                <a:gd name="T90" fmla="*/ 2147483647 w 13133"/>
                <a:gd name="T91" fmla="*/ 2147483647 h 13573"/>
                <a:gd name="T92" fmla="*/ 2147483647 w 13133"/>
                <a:gd name="T93" fmla="*/ 2147483647 h 13573"/>
                <a:gd name="T94" fmla="*/ 2147483647 w 13133"/>
                <a:gd name="T95" fmla="*/ 2147483647 h 13573"/>
                <a:gd name="T96" fmla="*/ 2147483647 w 13133"/>
                <a:gd name="T97" fmla="*/ 2147483647 h 13573"/>
                <a:gd name="T98" fmla="*/ 2147483647 w 13133"/>
                <a:gd name="T99" fmla="*/ 2147483647 h 13573"/>
                <a:gd name="T100" fmla="*/ 2147483647 w 13133"/>
                <a:gd name="T101" fmla="*/ 2147483647 h 13573"/>
                <a:gd name="T102" fmla="*/ 2147483647 w 13133"/>
                <a:gd name="T103" fmla="*/ 2147483647 h 13573"/>
                <a:gd name="T104" fmla="*/ 2147483647 w 13133"/>
                <a:gd name="T105" fmla="*/ 2147483647 h 13573"/>
                <a:gd name="T106" fmla="*/ 2147483647 w 13133"/>
                <a:gd name="T107" fmla="*/ 2147483647 h 13573"/>
                <a:gd name="T108" fmla="*/ 2147483647 w 13133"/>
                <a:gd name="T109" fmla="*/ 2147483647 h 13573"/>
                <a:gd name="T110" fmla="*/ 2147483647 w 13133"/>
                <a:gd name="T111" fmla="*/ 2147483647 h 13573"/>
                <a:gd name="T112" fmla="*/ 2147483647 w 13133"/>
                <a:gd name="T113" fmla="*/ 2147483647 h 13573"/>
                <a:gd name="T114" fmla="*/ 2147483647 w 13133"/>
                <a:gd name="T115" fmla="*/ 2147483647 h 13573"/>
                <a:gd name="T116" fmla="*/ 2147483647 w 13133"/>
                <a:gd name="T117" fmla="*/ 2147483647 h 13573"/>
                <a:gd name="T118" fmla="*/ 2147483647 w 13133"/>
                <a:gd name="T119" fmla="*/ 2147483647 h 13573"/>
                <a:gd name="T120" fmla="*/ 2147483647 w 13133"/>
                <a:gd name="T121" fmla="*/ 2147483647 h 13573"/>
                <a:gd name="T122" fmla="*/ 2147483647 w 13133"/>
                <a:gd name="T123" fmla="*/ 0 h 1357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3133"/>
                <a:gd name="T187" fmla="*/ 0 h 13573"/>
                <a:gd name="T188" fmla="*/ 13133 w 13133"/>
                <a:gd name="T189" fmla="*/ 13573 h 1357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lnTo>
                    <a:pt x="4879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lnTo>
                    <a:pt x="8877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lnTo>
                    <a:pt x="8914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lnTo>
                    <a:pt x="876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lnTo>
                    <a:pt x="9024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1" name="Shape 403"/>
            <p:cNvSpPr>
              <a:spLocks/>
            </p:cNvSpPr>
            <p:nvPr/>
          </p:nvSpPr>
          <p:spPr bwMode="auto">
            <a:xfrm>
              <a:off x="6537275" y="2750650"/>
              <a:ext cx="459450" cy="475050"/>
            </a:xfrm>
            <a:custGeom>
              <a:avLst/>
              <a:gdLst>
                <a:gd name="T0" fmla="*/ 2147483647 w 18378"/>
                <a:gd name="T1" fmla="*/ 2147483647 h 19002"/>
                <a:gd name="T2" fmla="*/ 2147483647 w 18378"/>
                <a:gd name="T3" fmla="*/ 2147483647 h 19002"/>
                <a:gd name="T4" fmla="*/ 2147483647 w 18378"/>
                <a:gd name="T5" fmla="*/ 2147483647 h 19002"/>
                <a:gd name="T6" fmla="*/ 2147483647 w 18378"/>
                <a:gd name="T7" fmla="*/ 2147483647 h 19002"/>
                <a:gd name="T8" fmla="*/ 2147483647 w 18378"/>
                <a:gd name="T9" fmla="*/ 2147483647 h 19002"/>
                <a:gd name="T10" fmla="*/ 2147483647 w 18378"/>
                <a:gd name="T11" fmla="*/ 2147483647 h 19002"/>
                <a:gd name="T12" fmla="*/ 2147483647 w 18378"/>
                <a:gd name="T13" fmla="*/ 2147483647 h 19002"/>
                <a:gd name="T14" fmla="*/ 2147483647 w 18378"/>
                <a:gd name="T15" fmla="*/ 2147483647 h 19002"/>
                <a:gd name="T16" fmla="*/ 2147483647 w 18378"/>
                <a:gd name="T17" fmla="*/ 2147483647 h 19002"/>
                <a:gd name="T18" fmla="*/ 2147483647 w 18378"/>
                <a:gd name="T19" fmla="*/ 2147483647 h 19002"/>
                <a:gd name="T20" fmla="*/ 2147483647 w 18378"/>
                <a:gd name="T21" fmla="*/ 2147483647 h 19002"/>
                <a:gd name="T22" fmla="*/ 2147483647 w 18378"/>
                <a:gd name="T23" fmla="*/ 2147483647 h 19002"/>
                <a:gd name="T24" fmla="*/ 2147483647 w 18378"/>
                <a:gd name="T25" fmla="*/ 2147483647 h 19002"/>
                <a:gd name="T26" fmla="*/ 2147483647 w 18378"/>
                <a:gd name="T27" fmla="*/ 2147483647 h 19002"/>
                <a:gd name="T28" fmla="*/ 2147483647 w 18378"/>
                <a:gd name="T29" fmla="*/ 2147483647 h 19002"/>
                <a:gd name="T30" fmla="*/ 2147483647 w 18378"/>
                <a:gd name="T31" fmla="*/ 2147483647 h 19002"/>
                <a:gd name="T32" fmla="*/ 2147483647 w 18378"/>
                <a:gd name="T33" fmla="*/ 2147483647 h 19002"/>
                <a:gd name="T34" fmla="*/ 2147483647 w 18378"/>
                <a:gd name="T35" fmla="*/ 2147483647 h 19002"/>
                <a:gd name="T36" fmla="*/ 2147483647 w 18378"/>
                <a:gd name="T37" fmla="*/ 2147483647 h 19002"/>
                <a:gd name="T38" fmla="*/ 2147483647 w 18378"/>
                <a:gd name="T39" fmla="*/ 2147483647 h 19002"/>
                <a:gd name="T40" fmla="*/ 2147483647 w 18378"/>
                <a:gd name="T41" fmla="*/ 2147483647 h 19002"/>
                <a:gd name="T42" fmla="*/ 2147483647 w 18378"/>
                <a:gd name="T43" fmla="*/ 2147483647 h 19002"/>
                <a:gd name="T44" fmla="*/ 2147483647 w 18378"/>
                <a:gd name="T45" fmla="*/ 2147483647 h 19002"/>
                <a:gd name="T46" fmla="*/ 2147483647 w 18378"/>
                <a:gd name="T47" fmla="*/ 2147483647 h 19002"/>
                <a:gd name="T48" fmla="*/ 2147483647 w 18378"/>
                <a:gd name="T49" fmla="*/ 2147483647 h 19002"/>
                <a:gd name="T50" fmla="*/ 2147483647 w 18378"/>
                <a:gd name="T51" fmla="*/ 2147483647 h 19002"/>
                <a:gd name="T52" fmla="*/ 2147483647 w 18378"/>
                <a:gd name="T53" fmla="*/ 2147483647 h 19002"/>
                <a:gd name="T54" fmla="*/ 2147483647 w 18378"/>
                <a:gd name="T55" fmla="*/ 2147483647 h 19002"/>
                <a:gd name="T56" fmla="*/ 2147483647 w 18378"/>
                <a:gd name="T57" fmla="*/ 2147483647 h 19002"/>
                <a:gd name="T58" fmla="*/ 2147483647 w 18378"/>
                <a:gd name="T59" fmla="*/ 2147483647 h 19002"/>
                <a:gd name="T60" fmla="*/ 2147483647 w 18378"/>
                <a:gd name="T61" fmla="*/ 2147483647 h 19002"/>
                <a:gd name="T62" fmla="*/ 2147483647 w 18378"/>
                <a:gd name="T63" fmla="*/ 2147483647 h 19002"/>
                <a:gd name="T64" fmla="*/ 2147483647 w 18378"/>
                <a:gd name="T65" fmla="*/ 2147483647 h 19002"/>
                <a:gd name="T66" fmla="*/ 2147483647 w 18378"/>
                <a:gd name="T67" fmla="*/ 2147483647 h 19002"/>
                <a:gd name="T68" fmla="*/ 2147483647 w 18378"/>
                <a:gd name="T69" fmla="*/ 2147483647 h 19002"/>
                <a:gd name="T70" fmla="*/ 2147483647 w 18378"/>
                <a:gd name="T71" fmla="*/ 2147483647 h 19002"/>
                <a:gd name="T72" fmla="*/ 2147483647 w 18378"/>
                <a:gd name="T73" fmla="*/ 2147483647 h 19002"/>
                <a:gd name="T74" fmla="*/ 2147483647 w 18378"/>
                <a:gd name="T75" fmla="*/ 2147483647 h 19002"/>
                <a:gd name="T76" fmla="*/ 2147483647 w 18378"/>
                <a:gd name="T77" fmla="*/ 2147483647 h 19002"/>
                <a:gd name="T78" fmla="*/ 2147483647 w 18378"/>
                <a:gd name="T79" fmla="*/ 2147483647 h 19002"/>
                <a:gd name="T80" fmla="*/ 2147483647 w 18378"/>
                <a:gd name="T81" fmla="*/ 2147483647 h 19002"/>
                <a:gd name="T82" fmla="*/ 2147483647 w 18378"/>
                <a:gd name="T83" fmla="*/ 2147483647 h 19002"/>
                <a:gd name="T84" fmla="*/ 2147483647 w 18378"/>
                <a:gd name="T85" fmla="*/ 2147483647 h 19002"/>
                <a:gd name="T86" fmla="*/ 2147483647 w 18378"/>
                <a:gd name="T87" fmla="*/ 2147483647 h 19002"/>
                <a:gd name="T88" fmla="*/ 2147483647 w 18378"/>
                <a:gd name="T89" fmla="*/ 2147483647 h 19002"/>
                <a:gd name="T90" fmla="*/ 2147483647 w 18378"/>
                <a:gd name="T91" fmla="*/ 2147483647 h 19002"/>
                <a:gd name="T92" fmla="*/ 2147483647 w 18378"/>
                <a:gd name="T93" fmla="*/ 2147483647 h 19002"/>
                <a:gd name="T94" fmla="*/ 2147483647 w 18378"/>
                <a:gd name="T95" fmla="*/ 2147483647 h 19002"/>
                <a:gd name="T96" fmla="*/ 2147483647 w 18378"/>
                <a:gd name="T97" fmla="*/ 2147483647 h 19002"/>
                <a:gd name="T98" fmla="*/ 2147483647 w 18378"/>
                <a:gd name="T99" fmla="*/ 2147483647 h 19002"/>
                <a:gd name="T100" fmla="*/ 2147483647 w 18378"/>
                <a:gd name="T101" fmla="*/ 2147483647 h 19002"/>
                <a:gd name="T102" fmla="*/ 2147483647 w 18378"/>
                <a:gd name="T103" fmla="*/ 2147483647 h 19002"/>
                <a:gd name="T104" fmla="*/ 2147483647 w 18378"/>
                <a:gd name="T105" fmla="*/ 2147483647 h 19002"/>
                <a:gd name="T106" fmla="*/ 2147483647 w 18378"/>
                <a:gd name="T107" fmla="*/ 2147483647 h 19002"/>
                <a:gd name="T108" fmla="*/ 361328125 w 18378"/>
                <a:gd name="T109" fmla="*/ 2147483647 h 19002"/>
                <a:gd name="T110" fmla="*/ 2147483647 w 18378"/>
                <a:gd name="T111" fmla="*/ 2147483647 h 19002"/>
                <a:gd name="T112" fmla="*/ 2147483647 w 18378"/>
                <a:gd name="T113" fmla="*/ 2147483647 h 19002"/>
                <a:gd name="T114" fmla="*/ 2147483647 w 18378"/>
                <a:gd name="T115" fmla="*/ 2147483647 h 19002"/>
                <a:gd name="T116" fmla="*/ 2147483647 w 18378"/>
                <a:gd name="T117" fmla="*/ 2147483647 h 19002"/>
                <a:gd name="T118" fmla="*/ 2147483647 w 18378"/>
                <a:gd name="T119" fmla="*/ 2147483647 h 19002"/>
                <a:gd name="T120" fmla="*/ 2147483647 w 18378"/>
                <a:gd name="T121" fmla="*/ 2147483647 h 19002"/>
                <a:gd name="T122" fmla="*/ 2147483647 w 18378"/>
                <a:gd name="T123" fmla="*/ 2147483647 h 19002"/>
                <a:gd name="T124" fmla="*/ 2147483647 w 18378"/>
                <a:gd name="T125" fmla="*/ 2147483647 h 1900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8378"/>
                <a:gd name="T190" fmla="*/ 0 h 19002"/>
                <a:gd name="T191" fmla="*/ 18378 w 18378"/>
                <a:gd name="T192" fmla="*/ 19002 h 1900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lnTo>
                    <a:pt x="1379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lnTo>
                    <a:pt x="12692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lnTo>
                    <a:pt x="9611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lnTo>
                    <a:pt x="4806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lnTo>
                    <a:pt x="271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lnTo>
                    <a:pt x="4402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lnTo>
                    <a:pt x="3595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lnTo>
                    <a:pt x="9464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lnTo>
                    <a:pt x="9831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lnTo>
                    <a:pt x="9464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2" name="Shape 404"/>
            <p:cNvSpPr>
              <a:spLocks/>
            </p:cNvSpPr>
            <p:nvPr/>
          </p:nvSpPr>
          <p:spPr bwMode="auto">
            <a:xfrm>
              <a:off x="6855475" y="1544725"/>
              <a:ext cx="444800" cy="353100"/>
            </a:xfrm>
            <a:custGeom>
              <a:avLst/>
              <a:gdLst>
                <a:gd name="T0" fmla="*/ 2147483647 w 17792"/>
                <a:gd name="T1" fmla="*/ 2147483647 h 14124"/>
                <a:gd name="T2" fmla="*/ 2147483647 w 17792"/>
                <a:gd name="T3" fmla="*/ 2147483647 h 14124"/>
                <a:gd name="T4" fmla="*/ 2147483647 w 17792"/>
                <a:gd name="T5" fmla="*/ 2147483647 h 14124"/>
                <a:gd name="T6" fmla="*/ 2147483647 w 17792"/>
                <a:gd name="T7" fmla="*/ 2147483647 h 14124"/>
                <a:gd name="T8" fmla="*/ 2147483647 w 17792"/>
                <a:gd name="T9" fmla="*/ 2147483647 h 14124"/>
                <a:gd name="T10" fmla="*/ 2147483647 w 17792"/>
                <a:gd name="T11" fmla="*/ 2147483647 h 14124"/>
                <a:gd name="T12" fmla="*/ 2147483647 w 17792"/>
                <a:gd name="T13" fmla="*/ 2147483647 h 14124"/>
                <a:gd name="T14" fmla="*/ 2147483647 w 17792"/>
                <a:gd name="T15" fmla="*/ 2147483647 h 14124"/>
                <a:gd name="T16" fmla="*/ 2147483647 w 17792"/>
                <a:gd name="T17" fmla="*/ 2147483647 h 14124"/>
                <a:gd name="T18" fmla="*/ 2147483647 w 17792"/>
                <a:gd name="T19" fmla="*/ 2147483647 h 14124"/>
                <a:gd name="T20" fmla="*/ 2147483647 w 17792"/>
                <a:gd name="T21" fmla="*/ 2147483647 h 14124"/>
                <a:gd name="T22" fmla="*/ 2147483647 w 17792"/>
                <a:gd name="T23" fmla="*/ 2147483647 h 14124"/>
                <a:gd name="T24" fmla="*/ 2147483647 w 17792"/>
                <a:gd name="T25" fmla="*/ 2147483647 h 14124"/>
                <a:gd name="T26" fmla="*/ 2147483647 w 17792"/>
                <a:gd name="T27" fmla="*/ 2147483647 h 14124"/>
                <a:gd name="T28" fmla="*/ 2147483647 w 17792"/>
                <a:gd name="T29" fmla="*/ 2147483647 h 14124"/>
                <a:gd name="T30" fmla="*/ 2147483647 w 17792"/>
                <a:gd name="T31" fmla="*/ 2147483647 h 14124"/>
                <a:gd name="T32" fmla="*/ 2147483647 w 17792"/>
                <a:gd name="T33" fmla="*/ 2147483647 h 14124"/>
                <a:gd name="T34" fmla="*/ 2147483647 w 17792"/>
                <a:gd name="T35" fmla="*/ 2147483647 h 14124"/>
                <a:gd name="T36" fmla="*/ 2147483647 w 17792"/>
                <a:gd name="T37" fmla="*/ 2147483647 h 14124"/>
                <a:gd name="T38" fmla="*/ 2147483647 w 17792"/>
                <a:gd name="T39" fmla="*/ 2147483647 h 14124"/>
                <a:gd name="T40" fmla="*/ 2147483647 w 17792"/>
                <a:gd name="T41" fmla="*/ 2147483647 h 14124"/>
                <a:gd name="T42" fmla="*/ 2147483647 w 17792"/>
                <a:gd name="T43" fmla="*/ 2147483647 h 14124"/>
                <a:gd name="T44" fmla="*/ 2147483647 w 17792"/>
                <a:gd name="T45" fmla="*/ 2147483647 h 14124"/>
                <a:gd name="T46" fmla="*/ 2147483647 w 17792"/>
                <a:gd name="T47" fmla="*/ 2147483647 h 14124"/>
                <a:gd name="T48" fmla="*/ 2147483647 w 17792"/>
                <a:gd name="T49" fmla="*/ 2147483647 h 14124"/>
                <a:gd name="T50" fmla="*/ 2147483647 w 17792"/>
                <a:gd name="T51" fmla="*/ 2147483647 h 14124"/>
                <a:gd name="T52" fmla="*/ 2147483647 w 17792"/>
                <a:gd name="T53" fmla="*/ 371093750 h 14124"/>
                <a:gd name="T54" fmla="*/ 2147483647 w 17792"/>
                <a:gd name="T55" fmla="*/ 2147483647 h 14124"/>
                <a:gd name="T56" fmla="*/ 2147483647 w 17792"/>
                <a:gd name="T57" fmla="*/ 2147483647 h 14124"/>
                <a:gd name="T58" fmla="*/ 2147483647 w 17792"/>
                <a:gd name="T59" fmla="*/ 2147483647 h 14124"/>
                <a:gd name="T60" fmla="*/ 2147483647 w 17792"/>
                <a:gd name="T61" fmla="*/ 2147483647 h 14124"/>
                <a:gd name="T62" fmla="*/ 2147483647 w 17792"/>
                <a:gd name="T63" fmla="*/ 2147483647 h 14124"/>
                <a:gd name="T64" fmla="*/ 2147483647 w 17792"/>
                <a:gd name="T65" fmla="*/ 2147483647 h 14124"/>
                <a:gd name="T66" fmla="*/ 2147483647 w 17792"/>
                <a:gd name="T67" fmla="*/ 2147483647 h 14124"/>
                <a:gd name="T68" fmla="*/ 2147483647 w 17792"/>
                <a:gd name="T69" fmla="*/ 2147483647 h 14124"/>
                <a:gd name="T70" fmla="*/ 2147483647 w 17792"/>
                <a:gd name="T71" fmla="*/ 2147483647 h 14124"/>
                <a:gd name="T72" fmla="*/ 2147483647 w 17792"/>
                <a:gd name="T73" fmla="*/ 2147483647 h 14124"/>
                <a:gd name="T74" fmla="*/ 2147483647 w 17792"/>
                <a:gd name="T75" fmla="*/ 2147483647 h 14124"/>
                <a:gd name="T76" fmla="*/ 2147483647 w 17792"/>
                <a:gd name="T77" fmla="*/ 2147483647 h 14124"/>
                <a:gd name="T78" fmla="*/ 2147483647 w 17792"/>
                <a:gd name="T79" fmla="*/ 2147483647 h 14124"/>
                <a:gd name="T80" fmla="*/ 2147483647 w 17792"/>
                <a:gd name="T81" fmla="*/ 2147483647 h 14124"/>
                <a:gd name="T82" fmla="*/ 2147483647 w 17792"/>
                <a:gd name="T83" fmla="*/ 2147483647 h 14124"/>
                <a:gd name="T84" fmla="*/ 2147483647 w 17792"/>
                <a:gd name="T85" fmla="*/ 2147483647 h 14124"/>
                <a:gd name="T86" fmla="*/ 2147483647 w 17792"/>
                <a:gd name="T87" fmla="*/ 2147483647 h 14124"/>
                <a:gd name="T88" fmla="*/ 2147483647 w 17792"/>
                <a:gd name="T89" fmla="*/ 2147483647 h 14124"/>
                <a:gd name="T90" fmla="*/ 2147483647 w 17792"/>
                <a:gd name="T91" fmla="*/ 2147483647 h 14124"/>
                <a:gd name="T92" fmla="*/ 2147483647 w 17792"/>
                <a:gd name="T93" fmla="*/ 2147483647 h 14124"/>
                <a:gd name="T94" fmla="*/ 2147483647 w 17792"/>
                <a:gd name="T95" fmla="*/ 2147483647 h 14124"/>
                <a:gd name="T96" fmla="*/ 2147483647 w 17792"/>
                <a:gd name="T97" fmla="*/ 2147483647 h 14124"/>
                <a:gd name="T98" fmla="*/ 2147483647 w 17792"/>
                <a:gd name="T99" fmla="*/ 2147483647 h 14124"/>
                <a:gd name="T100" fmla="*/ 2147483647 w 17792"/>
                <a:gd name="T101" fmla="*/ 2147483647 h 14124"/>
                <a:gd name="T102" fmla="*/ 2147483647 w 17792"/>
                <a:gd name="T103" fmla="*/ 2147483647 h 14124"/>
                <a:gd name="T104" fmla="*/ 2147483647 w 17792"/>
                <a:gd name="T105" fmla="*/ 2147483647 h 14124"/>
                <a:gd name="T106" fmla="*/ 2147483647 w 17792"/>
                <a:gd name="T107" fmla="*/ 2147483647 h 14124"/>
                <a:gd name="T108" fmla="*/ 2147483647 w 17792"/>
                <a:gd name="T109" fmla="*/ 2147483647 h 14124"/>
                <a:gd name="T110" fmla="*/ 2147483647 w 17792"/>
                <a:gd name="T111" fmla="*/ 2147483647 h 14124"/>
                <a:gd name="T112" fmla="*/ 2147483647 w 17792"/>
                <a:gd name="T113" fmla="*/ 2147483647 h 14124"/>
                <a:gd name="T114" fmla="*/ 2147483647 w 17792"/>
                <a:gd name="T115" fmla="*/ 2147483647 h 14124"/>
                <a:gd name="T116" fmla="*/ 2147483647 w 17792"/>
                <a:gd name="T117" fmla="*/ 2147483647 h 14124"/>
                <a:gd name="T118" fmla="*/ 2147483647 w 17792"/>
                <a:gd name="T119" fmla="*/ 2147483647 h 14124"/>
                <a:gd name="T120" fmla="*/ 2147483647 w 17792"/>
                <a:gd name="T121" fmla="*/ 2147483647 h 141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7792"/>
                <a:gd name="T184" fmla="*/ 0 h 14124"/>
                <a:gd name="T185" fmla="*/ 17792 w 17792"/>
                <a:gd name="T186" fmla="*/ 14124 h 1412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lnTo>
                    <a:pt x="1056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lnTo>
                    <a:pt x="1285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lnTo>
                    <a:pt x="1460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3" name="Shape 405"/>
            <p:cNvSpPr>
              <a:spLocks/>
            </p:cNvSpPr>
            <p:nvPr/>
          </p:nvSpPr>
          <p:spPr bwMode="auto">
            <a:xfrm>
              <a:off x="6844475" y="1037625"/>
              <a:ext cx="414525" cy="389750"/>
            </a:xfrm>
            <a:custGeom>
              <a:avLst/>
              <a:gdLst>
                <a:gd name="T0" fmla="*/ 2147483647 w 16581"/>
                <a:gd name="T1" fmla="*/ 2147483647 h 15590"/>
                <a:gd name="T2" fmla="*/ 2147483647 w 16581"/>
                <a:gd name="T3" fmla="*/ 2147483647 h 15590"/>
                <a:gd name="T4" fmla="*/ 2147483647 w 16581"/>
                <a:gd name="T5" fmla="*/ 2147483647 h 15590"/>
                <a:gd name="T6" fmla="*/ 2147483647 w 16581"/>
                <a:gd name="T7" fmla="*/ 2147483647 h 15590"/>
                <a:gd name="T8" fmla="*/ 2147483647 w 16581"/>
                <a:gd name="T9" fmla="*/ 2147483647 h 15590"/>
                <a:gd name="T10" fmla="*/ 2147483647 w 16581"/>
                <a:gd name="T11" fmla="*/ 2147483647 h 15590"/>
                <a:gd name="T12" fmla="*/ 2147483647 w 16581"/>
                <a:gd name="T13" fmla="*/ 2147483647 h 15590"/>
                <a:gd name="T14" fmla="*/ 2147483647 w 16581"/>
                <a:gd name="T15" fmla="*/ 2147483647 h 15590"/>
                <a:gd name="T16" fmla="*/ 2147483647 w 16581"/>
                <a:gd name="T17" fmla="*/ 2147483647 h 15590"/>
                <a:gd name="T18" fmla="*/ 2147483647 w 16581"/>
                <a:gd name="T19" fmla="*/ 2147483647 h 15590"/>
                <a:gd name="T20" fmla="*/ 2147483647 w 16581"/>
                <a:gd name="T21" fmla="*/ 2147483647 h 15590"/>
                <a:gd name="T22" fmla="*/ 2147483647 w 16581"/>
                <a:gd name="T23" fmla="*/ 2147483647 h 15590"/>
                <a:gd name="T24" fmla="*/ 2147483647 w 16581"/>
                <a:gd name="T25" fmla="*/ 2147483647 h 15590"/>
                <a:gd name="T26" fmla="*/ 2147483647 w 16581"/>
                <a:gd name="T27" fmla="*/ 2147483647 h 15590"/>
                <a:gd name="T28" fmla="*/ 2147483647 w 16581"/>
                <a:gd name="T29" fmla="*/ 2147483647 h 15590"/>
                <a:gd name="T30" fmla="*/ 2147483647 w 16581"/>
                <a:gd name="T31" fmla="*/ 2147483647 h 15590"/>
                <a:gd name="T32" fmla="*/ 2147483647 w 16581"/>
                <a:gd name="T33" fmla="*/ 2147483647 h 15590"/>
                <a:gd name="T34" fmla="*/ 2147483647 w 16581"/>
                <a:gd name="T35" fmla="*/ 2147483647 h 15590"/>
                <a:gd name="T36" fmla="*/ 2147483647 w 16581"/>
                <a:gd name="T37" fmla="*/ 2147483647 h 15590"/>
                <a:gd name="T38" fmla="*/ 2147483647 w 16581"/>
                <a:gd name="T39" fmla="*/ 2147483647 h 15590"/>
                <a:gd name="T40" fmla="*/ 2147483647 w 16581"/>
                <a:gd name="T41" fmla="*/ 2147483647 h 15590"/>
                <a:gd name="T42" fmla="*/ 2147483647 w 16581"/>
                <a:gd name="T43" fmla="*/ 2147483647 h 15590"/>
                <a:gd name="T44" fmla="*/ 2147483647 w 16581"/>
                <a:gd name="T45" fmla="*/ 2147483647 h 15590"/>
                <a:gd name="T46" fmla="*/ 2147483647 w 16581"/>
                <a:gd name="T47" fmla="*/ 2147483647 h 15590"/>
                <a:gd name="T48" fmla="*/ 2147483647 w 16581"/>
                <a:gd name="T49" fmla="*/ 2147483647 h 15590"/>
                <a:gd name="T50" fmla="*/ 2147483647 w 16581"/>
                <a:gd name="T51" fmla="*/ 2147483647 h 15590"/>
                <a:gd name="T52" fmla="*/ 2147483647 w 16581"/>
                <a:gd name="T53" fmla="*/ 2147483647 h 15590"/>
                <a:gd name="T54" fmla="*/ 2147483647 w 16581"/>
                <a:gd name="T55" fmla="*/ 2147483647 h 15590"/>
                <a:gd name="T56" fmla="*/ 2147483647 w 16581"/>
                <a:gd name="T57" fmla="*/ 2147483647 h 15590"/>
                <a:gd name="T58" fmla="*/ 2147483647 w 16581"/>
                <a:gd name="T59" fmla="*/ 2147483647 h 15590"/>
                <a:gd name="T60" fmla="*/ 2147483647 w 16581"/>
                <a:gd name="T61" fmla="*/ 2147483647 h 15590"/>
                <a:gd name="T62" fmla="*/ 2147483647 w 16581"/>
                <a:gd name="T63" fmla="*/ 2147483647 h 15590"/>
                <a:gd name="T64" fmla="*/ 2147483647 w 16581"/>
                <a:gd name="T65" fmla="*/ 2147483647 h 15590"/>
                <a:gd name="T66" fmla="*/ 2147483647 w 16581"/>
                <a:gd name="T67" fmla="*/ 2147483647 h 15590"/>
                <a:gd name="T68" fmla="*/ 2147483647 w 16581"/>
                <a:gd name="T69" fmla="*/ 2147483647 h 15590"/>
                <a:gd name="T70" fmla="*/ 2147483647 w 16581"/>
                <a:gd name="T71" fmla="*/ 2147483647 h 15590"/>
                <a:gd name="T72" fmla="*/ 2147483647 w 16581"/>
                <a:gd name="T73" fmla="*/ 2147483647 h 15590"/>
                <a:gd name="T74" fmla="*/ 2147483647 w 16581"/>
                <a:gd name="T75" fmla="*/ 2147483647 h 15590"/>
                <a:gd name="T76" fmla="*/ 2147483647 w 16581"/>
                <a:gd name="T77" fmla="*/ 2147483647 h 15590"/>
                <a:gd name="T78" fmla="*/ 2147483647 w 16581"/>
                <a:gd name="T79" fmla="*/ 2147483647 h 15590"/>
                <a:gd name="T80" fmla="*/ 722656250 w 16581"/>
                <a:gd name="T81" fmla="*/ 2147483647 h 15590"/>
                <a:gd name="T82" fmla="*/ 2147483647 w 16581"/>
                <a:gd name="T83" fmla="*/ 2147483647 h 15590"/>
                <a:gd name="T84" fmla="*/ 2147483647 w 16581"/>
                <a:gd name="T85" fmla="*/ 2147483647 h 15590"/>
                <a:gd name="T86" fmla="*/ 2147483647 w 16581"/>
                <a:gd name="T87" fmla="*/ 2147483647 h 15590"/>
                <a:gd name="T88" fmla="*/ 2147483647 w 16581"/>
                <a:gd name="T89" fmla="*/ 2147483647 h 15590"/>
                <a:gd name="T90" fmla="*/ 2147483647 w 16581"/>
                <a:gd name="T91" fmla="*/ 2147483647 h 15590"/>
                <a:gd name="T92" fmla="*/ 2147483647 w 16581"/>
                <a:gd name="T93" fmla="*/ 2147483647 h 15590"/>
                <a:gd name="T94" fmla="*/ 2147483647 w 16581"/>
                <a:gd name="T95" fmla="*/ 2147483647 h 15590"/>
                <a:gd name="T96" fmla="*/ 2147483647 w 16581"/>
                <a:gd name="T97" fmla="*/ 2147483647 h 15590"/>
                <a:gd name="T98" fmla="*/ 2147483647 w 16581"/>
                <a:gd name="T99" fmla="*/ 2147483647 h 15590"/>
                <a:gd name="T100" fmla="*/ 2147483647 w 16581"/>
                <a:gd name="T101" fmla="*/ 2147483647 h 15590"/>
                <a:gd name="T102" fmla="*/ 2147483647 w 16581"/>
                <a:gd name="T103" fmla="*/ 2147483647 h 15590"/>
                <a:gd name="T104" fmla="*/ 2147483647 w 16581"/>
                <a:gd name="T105" fmla="*/ 2147483647 h 15590"/>
                <a:gd name="T106" fmla="*/ 2147483647 w 16581"/>
                <a:gd name="T107" fmla="*/ 2147483647 h 15590"/>
                <a:gd name="T108" fmla="*/ 2147483647 w 16581"/>
                <a:gd name="T109" fmla="*/ 2147483647 h 15590"/>
                <a:gd name="T110" fmla="*/ 2147483647 w 16581"/>
                <a:gd name="T111" fmla="*/ 2147483647 h 15590"/>
                <a:gd name="T112" fmla="*/ 2147483647 w 16581"/>
                <a:gd name="T113" fmla="*/ 2147483647 h 15590"/>
                <a:gd name="T114" fmla="*/ 2147483647 w 16581"/>
                <a:gd name="T115" fmla="*/ 2147483647 h 15590"/>
                <a:gd name="T116" fmla="*/ 2147483647 w 16581"/>
                <a:gd name="T117" fmla="*/ 2147483647 h 1559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6581"/>
                <a:gd name="T178" fmla="*/ 0 h 15590"/>
                <a:gd name="T179" fmla="*/ 16581 w 16581"/>
                <a:gd name="T180" fmla="*/ 15590 h 1559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lnTo>
                    <a:pt x="13096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lnTo>
                    <a:pt x="3155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lnTo>
                    <a:pt x="8181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lnTo>
                    <a:pt x="8291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lnTo>
                    <a:pt x="649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4" name="Shape 406"/>
            <p:cNvSpPr>
              <a:spLocks/>
            </p:cNvSpPr>
            <p:nvPr/>
          </p:nvSpPr>
          <p:spPr bwMode="auto">
            <a:xfrm>
              <a:off x="6553775" y="1840025"/>
              <a:ext cx="234775" cy="276975"/>
            </a:xfrm>
            <a:custGeom>
              <a:avLst/>
              <a:gdLst>
                <a:gd name="T0" fmla="*/ 2147483647 w 9391"/>
                <a:gd name="T1" fmla="*/ 2147483647 h 11079"/>
                <a:gd name="T2" fmla="*/ 2147483647 w 9391"/>
                <a:gd name="T3" fmla="*/ 2147483647 h 11079"/>
                <a:gd name="T4" fmla="*/ 2147483647 w 9391"/>
                <a:gd name="T5" fmla="*/ 2147483647 h 11079"/>
                <a:gd name="T6" fmla="*/ 2147483647 w 9391"/>
                <a:gd name="T7" fmla="*/ 2147483647 h 11079"/>
                <a:gd name="T8" fmla="*/ 2147483647 w 9391"/>
                <a:gd name="T9" fmla="*/ 2147483647 h 11079"/>
                <a:gd name="T10" fmla="*/ 2147483647 w 9391"/>
                <a:gd name="T11" fmla="*/ 2147483647 h 11079"/>
                <a:gd name="T12" fmla="*/ 2147483647 w 9391"/>
                <a:gd name="T13" fmla="*/ 2147483647 h 11079"/>
                <a:gd name="T14" fmla="*/ 2147483647 w 9391"/>
                <a:gd name="T15" fmla="*/ 2147483647 h 11079"/>
                <a:gd name="T16" fmla="*/ 2147483647 w 9391"/>
                <a:gd name="T17" fmla="*/ 2147483647 h 11079"/>
                <a:gd name="T18" fmla="*/ 2147483647 w 9391"/>
                <a:gd name="T19" fmla="*/ 2147483647 h 11079"/>
                <a:gd name="T20" fmla="*/ 2147483647 w 9391"/>
                <a:gd name="T21" fmla="*/ 2147483647 h 11079"/>
                <a:gd name="T22" fmla="*/ 2147483647 w 9391"/>
                <a:gd name="T23" fmla="*/ 2147483647 h 11079"/>
                <a:gd name="T24" fmla="*/ 2147483647 w 9391"/>
                <a:gd name="T25" fmla="*/ 2147483647 h 11079"/>
                <a:gd name="T26" fmla="*/ 2147483647 w 9391"/>
                <a:gd name="T27" fmla="*/ 2147483647 h 11079"/>
                <a:gd name="T28" fmla="*/ 2147483647 w 9391"/>
                <a:gd name="T29" fmla="*/ 2147483647 h 11079"/>
                <a:gd name="T30" fmla="*/ 2147483647 w 9391"/>
                <a:gd name="T31" fmla="*/ 2147483647 h 11079"/>
                <a:gd name="T32" fmla="*/ 2147483647 w 9391"/>
                <a:gd name="T33" fmla="*/ 2147483647 h 11079"/>
                <a:gd name="T34" fmla="*/ 2147483647 w 9391"/>
                <a:gd name="T35" fmla="*/ 2147483647 h 11079"/>
                <a:gd name="T36" fmla="*/ 2147483647 w 9391"/>
                <a:gd name="T37" fmla="*/ 2147483647 h 11079"/>
                <a:gd name="T38" fmla="*/ 2147483647 w 9391"/>
                <a:gd name="T39" fmla="*/ 2147483647 h 11079"/>
                <a:gd name="T40" fmla="*/ 2147483647 w 9391"/>
                <a:gd name="T41" fmla="*/ 2147483647 h 11079"/>
                <a:gd name="T42" fmla="*/ 2147483647 w 9391"/>
                <a:gd name="T43" fmla="*/ 2147483647 h 11079"/>
                <a:gd name="T44" fmla="*/ 2147483647 w 9391"/>
                <a:gd name="T45" fmla="*/ 2147483647 h 11079"/>
                <a:gd name="T46" fmla="*/ 2147483647 w 9391"/>
                <a:gd name="T47" fmla="*/ 2147483647 h 11079"/>
                <a:gd name="T48" fmla="*/ 2147483647 w 9391"/>
                <a:gd name="T49" fmla="*/ 2147483647 h 11079"/>
                <a:gd name="T50" fmla="*/ 2147483647 w 9391"/>
                <a:gd name="T51" fmla="*/ 2147483647 h 11079"/>
                <a:gd name="T52" fmla="*/ 2147483647 w 9391"/>
                <a:gd name="T53" fmla="*/ 2147483647 h 11079"/>
                <a:gd name="T54" fmla="*/ 2147483647 w 9391"/>
                <a:gd name="T55" fmla="*/ 2147483647 h 11079"/>
                <a:gd name="T56" fmla="*/ 2147483647 w 9391"/>
                <a:gd name="T57" fmla="*/ 2147483647 h 11079"/>
                <a:gd name="T58" fmla="*/ 2147483647 w 9391"/>
                <a:gd name="T59" fmla="*/ 2147483647 h 11079"/>
                <a:gd name="T60" fmla="*/ 2147483647 w 9391"/>
                <a:gd name="T61" fmla="*/ 2147483647 h 11079"/>
                <a:gd name="T62" fmla="*/ 2147483647 w 9391"/>
                <a:gd name="T63" fmla="*/ 2147483647 h 11079"/>
                <a:gd name="T64" fmla="*/ 2147483647 w 9391"/>
                <a:gd name="T65" fmla="*/ 2147483647 h 11079"/>
                <a:gd name="T66" fmla="*/ 2147483647 w 9391"/>
                <a:gd name="T67" fmla="*/ 2147483647 h 11079"/>
                <a:gd name="T68" fmla="*/ 0 w 9391"/>
                <a:gd name="T69" fmla="*/ 2147483647 h 11079"/>
                <a:gd name="T70" fmla="*/ 2147483647 w 9391"/>
                <a:gd name="T71" fmla="*/ 2147483647 h 11079"/>
                <a:gd name="T72" fmla="*/ 2147483647 w 9391"/>
                <a:gd name="T73" fmla="*/ 2147483647 h 11079"/>
                <a:gd name="T74" fmla="*/ 2147483647 w 9391"/>
                <a:gd name="T75" fmla="*/ 2147483647 h 11079"/>
                <a:gd name="T76" fmla="*/ 2147483647 w 9391"/>
                <a:gd name="T77" fmla="*/ 2147483647 h 11079"/>
                <a:gd name="T78" fmla="*/ 2147483647 w 9391"/>
                <a:gd name="T79" fmla="*/ 2147483647 h 11079"/>
                <a:gd name="T80" fmla="*/ 2147483647 w 9391"/>
                <a:gd name="T81" fmla="*/ 2147483647 h 11079"/>
                <a:gd name="T82" fmla="*/ 2147483647 w 9391"/>
                <a:gd name="T83" fmla="*/ 2147483647 h 11079"/>
                <a:gd name="T84" fmla="*/ 2147483647 w 9391"/>
                <a:gd name="T85" fmla="*/ 2147483647 h 11079"/>
                <a:gd name="T86" fmla="*/ 2147483647 w 9391"/>
                <a:gd name="T87" fmla="*/ 2147483647 h 11079"/>
                <a:gd name="T88" fmla="*/ 2147483647 w 9391"/>
                <a:gd name="T89" fmla="*/ 2147483647 h 11079"/>
                <a:gd name="T90" fmla="*/ 2147483647 w 9391"/>
                <a:gd name="T91" fmla="*/ 2147483647 h 11079"/>
                <a:gd name="T92" fmla="*/ 2147483647 w 9391"/>
                <a:gd name="T93" fmla="*/ 2147483647 h 11079"/>
                <a:gd name="T94" fmla="*/ 2147483647 w 9391"/>
                <a:gd name="T95" fmla="*/ 2147483647 h 11079"/>
                <a:gd name="T96" fmla="*/ 2147483647 w 9391"/>
                <a:gd name="T97" fmla="*/ 2147483647 h 11079"/>
                <a:gd name="T98" fmla="*/ 2147483647 w 9391"/>
                <a:gd name="T99" fmla="*/ 2147483647 h 11079"/>
                <a:gd name="T100" fmla="*/ 2147483647 w 9391"/>
                <a:gd name="T101" fmla="*/ 2147483647 h 11079"/>
                <a:gd name="T102" fmla="*/ 2147483647 w 9391"/>
                <a:gd name="T103" fmla="*/ 2147483647 h 11079"/>
                <a:gd name="T104" fmla="*/ 2147483647 w 9391"/>
                <a:gd name="T105" fmla="*/ 2147483647 h 11079"/>
                <a:gd name="T106" fmla="*/ 2147483647 w 9391"/>
                <a:gd name="T107" fmla="*/ 2147483647 h 11079"/>
                <a:gd name="T108" fmla="*/ 2147483647 w 9391"/>
                <a:gd name="T109" fmla="*/ 2147483647 h 11079"/>
                <a:gd name="T110" fmla="*/ 2147483647 w 9391"/>
                <a:gd name="T111" fmla="*/ 2147483647 h 11079"/>
                <a:gd name="T112" fmla="*/ 2147483647 w 9391"/>
                <a:gd name="T113" fmla="*/ 0 h 1107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391"/>
                <a:gd name="T172" fmla="*/ 0 h 11079"/>
                <a:gd name="T173" fmla="*/ 9391 w 9391"/>
                <a:gd name="T174" fmla="*/ 11079 h 1107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lnTo>
                    <a:pt x="4916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lnTo>
                    <a:pt x="5209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lnTo>
                    <a:pt x="4696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5" name="Shape 407"/>
            <p:cNvSpPr>
              <a:spLocks/>
            </p:cNvSpPr>
            <p:nvPr/>
          </p:nvSpPr>
          <p:spPr bwMode="auto">
            <a:xfrm>
              <a:off x="6618875" y="2550725"/>
              <a:ext cx="408125" cy="156850"/>
            </a:xfrm>
            <a:custGeom>
              <a:avLst/>
              <a:gdLst>
                <a:gd name="T0" fmla="*/ 2147483647 w 16325"/>
                <a:gd name="T1" fmla="*/ 2147483647 h 6274"/>
                <a:gd name="T2" fmla="*/ 2147483647 w 16325"/>
                <a:gd name="T3" fmla="*/ 2147483647 h 6274"/>
                <a:gd name="T4" fmla="*/ 2147483647 w 16325"/>
                <a:gd name="T5" fmla="*/ 2147483647 h 6274"/>
                <a:gd name="T6" fmla="*/ 2147483647 w 16325"/>
                <a:gd name="T7" fmla="*/ 2147483647 h 6274"/>
                <a:gd name="T8" fmla="*/ 2147483647 w 16325"/>
                <a:gd name="T9" fmla="*/ 2147483647 h 6274"/>
                <a:gd name="T10" fmla="*/ 2147483647 w 16325"/>
                <a:gd name="T11" fmla="*/ 2147483647 h 6274"/>
                <a:gd name="T12" fmla="*/ 2147483647 w 16325"/>
                <a:gd name="T13" fmla="*/ 2147483647 h 6274"/>
                <a:gd name="T14" fmla="*/ 2147483647 w 16325"/>
                <a:gd name="T15" fmla="*/ 2147483647 h 6274"/>
                <a:gd name="T16" fmla="*/ 2147483647 w 16325"/>
                <a:gd name="T17" fmla="*/ 9765625 h 6274"/>
                <a:gd name="T18" fmla="*/ 2147483647 w 16325"/>
                <a:gd name="T19" fmla="*/ 2147483647 h 6274"/>
                <a:gd name="T20" fmla="*/ 2147483647 w 16325"/>
                <a:gd name="T21" fmla="*/ 2147483647 h 6274"/>
                <a:gd name="T22" fmla="*/ 2147483647 w 16325"/>
                <a:gd name="T23" fmla="*/ 2147483647 h 6274"/>
                <a:gd name="T24" fmla="*/ 2147483647 w 16325"/>
                <a:gd name="T25" fmla="*/ 2147483647 h 6274"/>
                <a:gd name="T26" fmla="*/ 2147483647 w 16325"/>
                <a:gd name="T27" fmla="*/ 2147483647 h 6274"/>
                <a:gd name="T28" fmla="*/ 2147483647 w 16325"/>
                <a:gd name="T29" fmla="*/ 2147483647 h 6274"/>
                <a:gd name="T30" fmla="*/ 2147483647 w 16325"/>
                <a:gd name="T31" fmla="*/ 2147483647 h 6274"/>
                <a:gd name="T32" fmla="*/ 2147483647 w 16325"/>
                <a:gd name="T33" fmla="*/ 2147483647 h 6274"/>
                <a:gd name="T34" fmla="*/ 2147483647 w 16325"/>
                <a:gd name="T35" fmla="*/ 2147483647 h 6274"/>
                <a:gd name="T36" fmla="*/ 2147483647 w 16325"/>
                <a:gd name="T37" fmla="*/ 2147483647 h 6274"/>
                <a:gd name="T38" fmla="*/ 2147483647 w 16325"/>
                <a:gd name="T39" fmla="*/ 2147483647 h 6274"/>
                <a:gd name="T40" fmla="*/ 2147483647 w 16325"/>
                <a:gd name="T41" fmla="*/ 2147483647 h 6274"/>
                <a:gd name="T42" fmla="*/ 2147483647 w 16325"/>
                <a:gd name="T43" fmla="*/ 2147483647 h 6274"/>
                <a:gd name="T44" fmla="*/ 2147483647 w 16325"/>
                <a:gd name="T45" fmla="*/ 2147483647 h 6274"/>
                <a:gd name="T46" fmla="*/ 2147483647 w 16325"/>
                <a:gd name="T47" fmla="*/ 2147483647 h 6274"/>
                <a:gd name="T48" fmla="*/ 2147483647 w 16325"/>
                <a:gd name="T49" fmla="*/ 2147483647 h 6274"/>
                <a:gd name="T50" fmla="*/ 2147483647 w 16325"/>
                <a:gd name="T51" fmla="*/ 2147483647 h 6274"/>
                <a:gd name="T52" fmla="*/ 2147483647 w 16325"/>
                <a:gd name="T53" fmla="*/ 2147483647 h 6274"/>
                <a:gd name="T54" fmla="*/ 2147483647 w 16325"/>
                <a:gd name="T55" fmla="*/ 2147483647 h 6274"/>
                <a:gd name="T56" fmla="*/ 2147483647 w 16325"/>
                <a:gd name="T57" fmla="*/ 2147483647 h 6274"/>
                <a:gd name="T58" fmla="*/ 2147483647 w 16325"/>
                <a:gd name="T59" fmla="*/ 2147483647 h 6274"/>
                <a:gd name="T60" fmla="*/ 2147483647 w 16325"/>
                <a:gd name="T61" fmla="*/ 2147483647 h 6274"/>
                <a:gd name="T62" fmla="*/ 2147483647 w 16325"/>
                <a:gd name="T63" fmla="*/ 2147483647 h 6274"/>
                <a:gd name="T64" fmla="*/ 2147483647 w 16325"/>
                <a:gd name="T65" fmla="*/ 2147483647 h 6274"/>
                <a:gd name="T66" fmla="*/ 2147483647 w 16325"/>
                <a:gd name="T67" fmla="*/ 2147483647 h 6274"/>
                <a:gd name="T68" fmla="*/ 2147483647 w 16325"/>
                <a:gd name="T69" fmla="*/ 2147483647 h 6274"/>
                <a:gd name="T70" fmla="*/ 2147483647 w 16325"/>
                <a:gd name="T71" fmla="*/ 2147483647 h 6274"/>
                <a:gd name="T72" fmla="*/ 2147483647 w 16325"/>
                <a:gd name="T73" fmla="*/ 2147483647 h 6274"/>
                <a:gd name="T74" fmla="*/ 2147483647 w 16325"/>
                <a:gd name="T75" fmla="*/ 2147483647 h 6274"/>
                <a:gd name="T76" fmla="*/ 2147483647 w 16325"/>
                <a:gd name="T77" fmla="*/ 2147483647 h 6274"/>
                <a:gd name="T78" fmla="*/ 2147483647 w 16325"/>
                <a:gd name="T79" fmla="*/ 2147483647 h 6274"/>
                <a:gd name="T80" fmla="*/ 2147483647 w 16325"/>
                <a:gd name="T81" fmla="*/ 2147483647 h 6274"/>
                <a:gd name="T82" fmla="*/ 371093750 w 16325"/>
                <a:gd name="T83" fmla="*/ 2147483647 h 6274"/>
                <a:gd name="T84" fmla="*/ 1445312500 w 16325"/>
                <a:gd name="T85" fmla="*/ 2147483647 h 6274"/>
                <a:gd name="T86" fmla="*/ 2147483647 w 16325"/>
                <a:gd name="T87" fmla="*/ 2147483647 h 6274"/>
                <a:gd name="T88" fmla="*/ 2147483647 w 16325"/>
                <a:gd name="T89" fmla="*/ 2147483647 h 6274"/>
                <a:gd name="T90" fmla="*/ 2147483647 w 16325"/>
                <a:gd name="T91" fmla="*/ 2147483647 h 6274"/>
                <a:gd name="T92" fmla="*/ 2147483647 w 16325"/>
                <a:gd name="T93" fmla="*/ 2147483647 h 6274"/>
                <a:gd name="T94" fmla="*/ 2147483647 w 16325"/>
                <a:gd name="T95" fmla="*/ 2147483647 h 6274"/>
                <a:gd name="T96" fmla="*/ 2147483647 w 16325"/>
                <a:gd name="T97" fmla="*/ 2147483647 h 6274"/>
                <a:gd name="T98" fmla="*/ 2147483647 w 16325"/>
                <a:gd name="T99" fmla="*/ 2147483647 h 6274"/>
                <a:gd name="T100" fmla="*/ 2147483647 w 16325"/>
                <a:gd name="T101" fmla="*/ 2147483647 h 6274"/>
                <a:gd name="T102" fmla="*/ 2147483647 w 16325"/>
                <a:gd name="T103" fmla="*/ 2147483647 h 6274"/>
                <a:gd name="T104" fmla="*/ 2147483647 w 16325"/>
                <a:gd name="T105" fmla="*/ 2147483647 h 6274"/>
                <a:gd name="T106" fmla="*/ 2147483647 w 16325"/>
                <a:gd name="T107" fmla="*/ 2147483647 h 627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6325"/>
                <a:gd name="T163" fmla="*/ 0 h 6274"/>
                <a:gd name="T164" fmla="*/ 16325 w 16325"/>
                <a:gd name="T165" fmla="*/ 6274 h 627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lnTo>
                    <a:pt x="14710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lnTo>
                    <a:pt x="6787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lnTo>
                    <a:pt x="2715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6" name="Shape 408"/>
            <p:cNvSpPr>
              <a:spLocks/>
            </p:cNvSpPr>
            <p:nvPr/>
          </p:nvSpPr>
          <p:spPr bwMode="auto">
            <a:xfrm>
              <a:off x="6336425" y="4507675"/>
              <a:ext cx="520000" cy="365000"/>
            </a:xfrm>
            <a:custGeom>
              <a:avLst/>
              <a:gdLst>
                <a:gd name="T0" fmla="*/ 2147483647 w 20800"/>
                <a:gd name="T1" fmla="*/ 2147483647 h 14600"/>
                <a:gd name="T2" fmla="*/ 2147483647 w 20800"/>
                <a:gd name="T3" fmla="*/ 2147483647 h 14600"/>
                <a:gd name="T4" fmla="*/ 2147483647 w 20800"/>
                <a:gd name="T5" fmla="*/ 2147483647 h 14600"/>
                <a:gd name="T6" fmla="*/ 2147483647 w 20800"/>
                <a:gd name="T7" fmla="*/ 2147483647 h 14600"/>
                <a:gd name="T8" fmla="*/ 2147483647 w 20800"/>
                <a:gd name="T9" fmla="*/ 2147483647 h 14600"/>
                <a:gd name="T10" fmla="*/ 2147483647 w 20800"/>
                <a:gd name="T11" fmla="*/ 2147483647 h 14600"/>
                <a:gd name="T12" fmla="*/ 2147483647 w 20800"/>
                <a:gd name="T13" fmla="*/ 2147483647 h 14600"/>
                <a:gd name="T14" fmla="*/ 2147483647 w 20800"/>
                <a:gd name="T15" fmla="*/ 2147483647 h 14600"/>
                <a:gd name="T16" fmla="*/ 2147483647 w 20800"/>
                <a:gd name="T17" fmla="*/ 2147483647 h 14600"/>
                <a:gd name="T18" fmla="*/ 2147483647 w 20800"/>
                <a:gd name="T19" fmla="*/ 2147483647 h 14600"/>
                <a:gd name="T20" fmla="*/ 2147483647 w 20800"/>
                <a:gd name="T21" fmla="*/ 2147483647 h 14600"/>
                <a:gd name="T22" fmla="*/ 2147483647 w 20800"/>
                <a:gd name="T23" fmla="*/ 2147483647 h 14600"/>
                <a:gd name="T24" fmla="*/ 2147483647 w 20800"/>
                <a:gd name="T25" fmla="*/ 2147483647 h 14600"/>
                <a:gd name="T26" fmla="*/ 2147483647 w 20800"/>
                <a:gd name="T27" fmla="*/ 2147483647 h 14600"/>
                <a:gd name="T28" fmla="*/ 2147483647 w 20800"/>
                <a:gd name="T29" fmla="*/ 2147483647 h 14600"/>
                <a:gd name="T30" fmla="*/ 2147483647 w 20800"/>
                <a:gd name="T31" fmla="*/ 361328125 h 14600"/>
                <a:gd name="T32" fmla="*/ 2147483647 w 20800"/>
                <a:gd name="T33" fmla="*/ 2147483647 h 14600"/>
                <a:gd name="T34" fmla="*/ 722656250 w 20800"/>
                <a:gd name="T35" fmla="*/ 2147483647 h 14600"/>
                <a:gd name="T36" fmla="*/ 2147483647 w 20800"/>
                <a:gd name="T37" fmla="*/ 2147483647 h 14600"/>
                <a:gd name="T38" fmla="*/ 2147483647 w 20800"/>
                <a:gd name="T39" fmla="*/ 2147483647 h 14600"/>
                <a:gd name="T40" fmla="*/ 2147483647 w 20800"/>
                <a:gd name="T41" fmla="*/ 2147483647 h 14600"/>
                <a:gd name="T42" fmla="*/ 2147483647 w 20800"/>
                <a:gd name="T43" fmla="*/ 2147483647 h 14600"/>
                <a:gd name="T44" fmla="*/ 2147483647 w 20800"/>
                <a:gd name="T45" fmla="*/ 2147483647 h 14600"/>
                <a:gd name="T46" fmla="*/ 2147483647 w 20800"/>
                <a:gd name="T47" fmla="*/ 2147483647 h 14600"/>
                <a:gd name="T48" fmla="*/ 2147483647 w 20800"/>
                <a:gd name="T49" fmla="*/ 2147483647 h 14600"/>
                <a:gd name="T50" fmla="*/ 2147483647 w 20800"/>
                <a:gd name="T51" fmla="*/ 2147483647 h 14600"/>
                <a:gd name="T52" fmla="*/ 2147483647 w 20800"/>
                <a:gd name="T53" fmla="*/ 2147483647 h 14600"/>
                <a:gd name="T54" fmla="*/ 2147483647 w 20800"/>
                <a:gd name="T55" fmla="*/ 2147483647 h 14600"/>
                <a:gd name="T56" fmla="*/ 2147483647 w 20800"/>
                <a:gd name="T57" fmla="*/ 2147483647 h 14600"/>
                <a:gd name="T58" fmla="*/ 2147483647 w 20800"/>
                <a:gd name="T59" fmla="*/ 2147483647 h 14600"/>
                <a:gd name="T60" fmla="*/ 2147483647 w 20800"/>
                <a:gd name="T61" fmla="*/ 2147483647 h 14600"/>
                <a:gd name="T62" fmla="*/ 2147483647 w 20800"/>
                <a:gd name="T63" fmla="*/ 2147483647 h 14600"/>
                <a:gd name="T64" fmla="*/ 2147483647 w 20800"/>
                <a:gd name="T65" fmla="*/ 2147483647 h 14600"/>
                <a:gd name="T66" fmla="*/ 2147483647 w 20800"/>
                <a:gd name="T67" fmla="*/ 2147483647 h 14600"/>
                <a:gd name="T68" fmla="*/ 2147483647 w 20800"/>
                <a:gd name="T69" fmla="*/ 2147483647 h 14600"/>
                <a:gd name="T70" fmla="*/ 2147483647 w 20800"/>
                <a:gd name="T71" fmla="*/ 2147483647 h 14600"/>
                <a:gd name="T72" fmla="*/ 2147483647 w 20800"/>
                <a:gd name="T73" fmla="*/ 2147483647 h 14600"/>
                <a:gd name="T74" fmla="*/ 2147483647 w 20800"/>
                <a:gd name="T75" fmla="*/ 2147483647 h 14600"/>
                <a:gd name="T76" fmla="*/ 2147483647 w 20800"/>
                <a:gd name="T77" fmla="*/ 2147483647 h 14600"/>
                <a:gd name="T78" fmla="*/ 2147483647 w 20800"/>
                <a:gd name="T79" fmla="*/ 2147483647 h 14600"/>
                <a:gd name="T80" fmla="*/ 2147483647 w 20800"/>
                <a:gd name="T81" fmla="*/ 2147483647 h 14600"/>
                <a:gd name="T82" fmla="*/ 2147483647 w 20800"/>
                <a:gd name="T83" fmla="*/ 2147483647 h 14600"/>
                <a:gd name="T84" fmla="*/ 2147483647 w 20800"/>
                <a:gd name="T85" fmla="*/ 2147483647 h 14600"/>
                <a:gd name="T86" fmla="*/ 2147483647 w 20800"/>
                <a:gd name="T87" fmla="*/ 2147483647 h 14600"/>
                <a:gd name="T88" fmla="*/ 2147483647 w 20800"/>
                <a:gd name="T89" fmla="*/ 2147483647 h 14600"/>
                <a:gd name="T90" fmla="*/ 2147483647 w 20800"/>
                <a:gd name="T91" fmla="*/ 2147483647 h 14600"/>
                <a:gd name="T92" fmla="*/ 2147483647 w 20800"/>
                <a:gd name="T93" fmla="*/ 2147483647 h 14600"/>
                <a:gd name="T94" fmla="*/ 2147483647 w 20800"/>
                <a:gd name="T95" fmla="*/ 2147483647 h 14600"/>
                <a:gd name="T96" fmla="*/ 2147483647 w 20800"/>
                <a:gd name="T97" fmla="*/ 2147483647 h 14600"/>
                <a:gd name="T98" fmla="*/ 2147483647 w 20800"/>
                <a:gd name="T99" fmla="*/ 2147483647 h 14600"/>
                <a:gd name="T100" fmla="*/ 2147483647 w 20800"/>
                <a:gd name="T101" fmla="*/ 2147483647 h 14600"/>
                <a:gd name="T102" fmla="*/ 2147483647 w 20800"/>
                <a:gd name="T103" fmla="*/ 2147483647 h 14600"/>
                <a:gd name="T104" fmla="*/ 2147483647 w 20800"/>
                <a:gd name="T105" fmla="*/ 2147483647 h 14600"/>
                <a:gd name="T106" fmla="*/ 2147483647 w 20800"/>
                <a:gd name="T107" fmla="*/ 2147483647 h 14600"/>
                <a:gd name="T108" fmla="*/ 2147483647 w 20800"/>
                <a:gd name="T109" fmla="*/ 2147483647 h 14600"/>
                <a:gd name="T110" fmla="*/ 2147483647 w 20800"/>
                <a:gd name="T111" fmla="*/ 2147483647 h 14600"/>
                <a:gd name="T112" fmla="*/ 2147483647 w 20800"/>
                <a:gd name="T113" fmla="*/ 2147483647 h 14600"/>
                <a:gd name="T114" fmla="*/ 2147483647 w 20800"/>
                <a:gd name="T115" fmla="*/ 2147483647 h 14600"/>
                <a:gd name="T116" fmla="*/ 2147483647 w 20800"/>
                <a:gd name="T117" fmla="*/ 2147483647 h 14600"/>
                <a:gd name="T118" fmla="*/ 2147483647 w 20800"/>
                <a:gd name="T119" fmla="*/ 2147483647 h 14600"/>
                <a:gd name="T120" fmla="*/ 2147483647 w 20800"/>
                <a:gd name="T121" fmla="*/ 2147483647 h 1460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0800"/>
                <a:gd name="T184" fmla="*/ 0 h 14600"/>
                <a:gd name="T185" fmla="*/ 20800 w 20800"/>
                <a:gd name="T186" fmla="*/ 14600 h 1460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lnTo>
                    <a:pt x="1505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lnTo>
                    <a:pt x="788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lnTo>
                    <a:pt x="495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lnTo>
                    <a:pt x="15114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lnTo>
                    <a:pt x="1999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lnTo>
                    <a:pt x="1665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lnTo>
                    <a:pt x="1485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7" name="Shape 409"/>
            <p:cNvSpPr>
              <a:spLocks/>
            </p:cNvSpPr>
            <p:nvPr/>
          </p:nvSpPr>
          <p:spPr bwMode="auto">
            <a:xfrm>
              <a:off x="6425400" y="3728200"/>
              <a:ext cx="342075" cy="360425"/>
            </a:xfrm>
            <a:custGeom>
              <a:avLst/>
              <a:gdLst>
                <a:gd name="T0" fmla="*/ 2147483647 w 13683"/>
                <a:gd name="T1" fmla="*/ 2147483647 h 14417"/>
                <a:gd name="T2" fmla="*/ 2147483647 w 13683"/>
                <a:gd name="T3" fmla="*/ 2147483647 h 14417"/>
                <a:gd name="T4" fmla="*/ 2147483647 w 13683"/>
                <a:gd name="T5" fmla="*/ 2147483647 h 14417"/>
                <a:gd name="T6" fmla="*/ 2147483647 w 13683"/>
                <a:gd name="T7" fmla="*/ 2147483647 h 14417"/>
                <a:gd name="T8" fmla="*/ 2147483647 w 13683"/>
                <a:gd name="T9" fmla="*/ 2147483647 h 14417"/>
                <a:gd name="T10" fmla="*/ 2147483647 w 13683"/>
                <a:gd name="T11" fmla="*/ 2147483647 h 14417"/>
                <a:gd name="T12" fmla="*/ 2147483647 w 13683"/>
                <a:gd name="T13" fmla="*/ 2147483647 h 14417"/>
                <a:gd name="T14" fmla="*/ 2147483647 w 13683"/>
                <a:gd name="T15" fmla="*/ 2147483647 h 14417"/>
                <a:gd name="T16" fmla="*/ 2147483647 w 13683"/>
                <a:gd name="T17" fmla="*/ 2147483647 h 14417"/>
                <a:gd name="T18" fmla="*/ 2147483647 w 13683"/>
                <a:gd name="T19" fmla="*/ 2147483647 h 14417"/>
                <a:gd name="T20" fmla="*/ 2147483647 w 13683"/>
                <a:gd name="T21" fmla="*/ 2147483647 h 14417"/>
                <a:gd name="T22" fmla="*/ 2147483647 w 13683"/>
                <a:gd name="T23" fmla="*/ 2147483647 h 14417"/>
                <a:gd name="T24" fmla="*/ 2147483647 w 13683"/>
                <a:gd name="T25" fmla="*/ 2147483647 h 14417"/>
                <a:gd name="T26" fmla="*/ 2147483647 w 13683"/>
                <a:gd name="T27" fmla="*/ 2147483647 h 14417"/>
                <a:gd name="T28" fmla="*/ 2147483647 w 13683"/>
                <a:gd name="T29" fmla="*/ 2147483647 h 14417"/>
                <a:gd name="T30" fmla="*/ 2147483647 w 13683"/>
                <a:gd name="T31" fmla="*/ 2147483647 h 14417"/>
                <a:gd name="T32" fmla="*/ 2147483647 w 13683"/>
                <a:gd name="T33" fmla="*/ 2147483647 h 14417"/>
                <a:gd name="T34" fmla="*/ 2147483647 w 13683"/>
                <a:gd name="T35" fmla="*/ 2147483647 h 14417"/>
                <a:gd name="T36" fmla="*/ 2147483647 w 13683"/>
                <a:gd name="T37" fmla="*/ 2147483647 h 14417"/>
                <a:gd name="T38" fmla="*/ 2147483647 w 13683"/>
                <a:gd name="T39" fmla="*/ 2147483647 h 14417"/>
                <a:gd name="T40" fmla="*/ 2147483647 w 13683"/>
                <a:gd name="T41" fmla="*/ 2147483647 h 14417"/>
                <a:gd name="T42" fmla="*/ 2147483647 w 13683"/>
                <a:gd name="T43" fmla="*/ 2147483647 h 14417"/>
                <a:gd name="T44" fmla="*/ 2147483647 w 13683"/>
                <a:gd name="T45" fmla="*/ 2147483647 h 14417"/>
                <a:gd name="T46" fmla="*/ 2147483647 w 13683"/>
                <a:gd name="T47" fmla="*/ 2147483647 h 14417"/>
                <a:gd name="T48" fmla="*/ 2147483647 w 13683"/>
                <a:gd name="T49" fmla="*/ 2147483647 h 14417"/>
                <a:gd name="T50" fmla="*/ 2147483647 w 13683"/>
                <a:gd name="T51" fmla="*/ 2147483647 h 14417"/>
                <a:gd name="T52" fmla="*/ 2147483647 w 13683"/>
                <a:gd name="T53" fmla="*/ 2147483647 h 14417"/>
                <a:gd name="T54" fmla="*/ 2147483647 w 13683"/>
                <a:gd name="T55" fmla="*/ 2147483647 h 14417"/>
                <a:gd name="T56" fmla="*/ 2147483647 w 13683"/>
                <a:gd name="T57" fmla="*/ 2147483647 h 14417"/>
                <a:gd name="T58" fmla="*/ 2147483647 w 13683"/>
                <a:gd name="T59" fmla="*/ 2147483647 h 14417"/>
                <a:gd name="T60" fmla="*/ 2147483647 w 13683"/>
                <a:gd name="T61" fmla="*/ 2147483647 h 14417"/>
                <a:gd name="T62" fmla="*/ 2147483647 w 13683"/>
                <a:gd name="T63" fmla="*/ 2147483647 h 14417"/>
                <a:gd name="T64" fmla="*/ 2147483647 w 13683"/>
                <a:gd name="T65" fmla="*/ 2147483647 h 14417"/>
                <a:gd name="T66" fmla="*/ 2147483647 w 13683"/>
                <a:gd name="T67" fmla="*/ 2147483647 h 14417"/>
                <a:gd name="T68" fmla="*/ 2147483647 w 13683"/>
                <a:gd name="T69" fmla="*/ 2147483647 h 14417"/>
                <a:gd name="T70" fmla="*/ 2147483647 w 13683"/>
                <a:gd name="T71" fmla="*/ 2147483647 h 14417"/>
                <a:gd name="T72" fmla="*/ 2147483647 w 13683"/>
                <a:gd name="T73" fmla="*/ 2147483647 h 14417"/>
                <a:gd name="T74" fmla="*/ 2147483647 w 13683"/>
                <a:gd name="T75" fmla="*/ 2147483647 h 14417"/>
                <a:gd name="T76" fmla="*/ 2147483647 w 13683"/>
                <a:gd name="T77" fmla="*/ 2147483647 h 14417"/>
                <a:gd name="T78" fmla="*/ 712890625 w 13683"/>
                <a:gd name="T79" fmla="*/ 2147483647 h 14417"/>
                <a:gd name="T80" fmla="*/ 2147483647 w 13683"/>
                <a:gd name="T81" fmla="*/ 2147483647 h 14417"/>
                <a:gd name="T82" fmla="*/ 2147483647 w 13683"/>
                <a:gd name="T83" fmla="*/ 2147483647 h 14417"/>
                <a:gd name="T84" fmla="*/ 2147483647 w 13683"/>
                <a:gd name="T85" fmla="*/ 2147483647 h 14417"/>
                <a:gd name="T86" fmla="*/ 2147483647 w 13683"/>
                <a:gd name="T87" fmla="*/ 2147483647 h 14417"/>
                <a:gd name="T88" fmla="*/ 2147483647 w 13683"/>
                <a:gd name="T89" fmla="*/ 2147483647 h 14417"/>
                <a:gd name="T90" fmla="*/ 2147483647 w 13683"/>
                <a:gd name="T91" fmla="*/ 2147483647 h 14417"/>
                <a:gd name="T92" fmla="*/ 2147483647 w 13683"/>
                <a:gd name="T93" fmla="*/ 2147483647 h 14417"/>
                <a:gd name="T94" fmla="*/ 2147483647 w 13683"/>
                <a:gd name="T95" fmla="*/ 2147483647 h 14417"/>
                <a:gd name="T96" fmla="*/ 2147483647 w 13683"/>
                <a:gd name="T97" fmla="*/ 2147483647 h 14417"/>
                <a:gd name="T98" fmla="*/ 2147483647 w 13683"/>
                <a:gd name="T99" fmla="*/ 2147483647 h 14417"/>
                <a:gd name="T100" fmla="*/ 2147483647 w 13683"/>
                <a:gd name="T101" fmla="*/ 2147483647 h 14417"/>
                <a:gd name="T102" fmla="*/ 2147483647 w 13683"/>
                <a:gd name="T103" fmla="*/ 2147483647 h 14417"/>
                <a:gd name="T104" fmla="*/ 2147483647 w 13683"/>
                <a:gd name="T105" fmla="*/ 2147483647 h 14417"/>
                <a:gd name="T106" fmla="*/ 2147483647 w 13683"/>
                <a:gd name="T107" fmla="*/ 2147483647 h 14417"/>
                <a:gd name="T108" fmla="*/ 2147483647 w 13683"/>
                <a:gd name="T109" fmla="*/ 2147483647 h 14417"/>
                <a:gd name="T110" fmla="*/ 2147483647 w 13683"/>
                <a:gd name="T111" fmla="*/ 2147483647 h 14417"/>
                <a:gd name="T112" fmla="*/ 2147483647 w 13683"/>
                <a:gd name="T113" fmla="*/ 2147483647 h 14417"/>
                <a:gd name="T114" fmla="*/ 2147483647 w 13683"/>
                <a:gd name="T115" fmla="*/ 2147483647 h 14417"/>
                <a:gd name="T116" fmla="*/ 2147483647 w 13683"/>
                <a:gd name="T117" fmla="*/ 2147483647 h 14417"/>
                <a:gd name="T118" fmla="*/ 2147483647 w 13683"/>
                <a:gd name="T119" fmla="*/ 2147483647 h 14417"/>
                <a:gd name="T120" fmla="*/ 2147483647 w 13683"/>
                <a:gd name="T121" fmla="*/ 2147483647 h 14417"/>
                <a:gd name="T122" fmla="*/ 2147483647 w 13683"/>
                <a:gd name="T123" fmla="*/ 2147483647 h 14417"/>
                <a:gd name="T124" fmla="*/ 2147483647 w 13683"/>
                <a:gd name="T125" fmla="*/ 361328125 h 1441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3683"/>
                <a:gd name="T190" fmla="*/ 0 h 14417"/>
                <a:gd name="T191" fmla="*/ 13683 w 13683"/>
                <a:gd name="T192" fmla="*/ 14417 h 1441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lnTo>
                    <a:pt x="9281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lnTo>
                    <a:pt x="8877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lnTo>
                    <a:pt x="2128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lnTo>
                    <a:pt x="561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lnTo>
                    <a:pt x="8730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lnTo>
                    <a:pt x="4769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8" name="Shape 410"/>
            <p:cNvSpPr>
              <a:spLocks/>
            </p:cNvSpPr>
            <p:nvPr/>
          </p:nvSpPr>
          <p:spPr bwMode="auto">
            <a:xfrm>
              <a:off x="6789450" y="3384325"/>
              <a:ext cx="262300" cy="186175"/>
            </a:xfrm>
            <a:custGeom>
              <a:avLst/>
              <a:gdLst>
                <a:gd name="T0" fmla="*/ 2147483647 w 10492"/>
                <a:gd name="T1" fmla="*/ 2147483647 h 7447"/>
                <a:gd name="T2" fmla="*/ 2147483647 w 10492"/>
                <a:gd name="T3" fmla="*/ 2147483647 h 7447"/>
                <a:gd name="T4" fmla="*/ 2147483647 w 10492"/>
                <a:gd name="T5" fmla="*/ 2147483647 h 7447"/>
                <a:gd name="T6" fmla="*/ 2147483647 w 10492"/>
                <a:gd name="T7" fmla="*/ 2147483647 h 7447"/>
                <a:gd name="T8" fmla="*/ 2147483647 w 10492"/>
                <a:gd name="T9" fmla="*/ 2147483647 h 7447"/>
                <a:gd name="T10" fmla="*/ 2147483647 w 10492"/>
                <a:gd name="T11" fmla="*/ 2147483647 h 7447"/>
                <a:gd name="T12" fmla="*/ 2147483647 w 10492"/>
                <a:gd name="T13" fmla="*/ 2147483647 h 7447"/>
                <a:gd name="T14" fmla="*/ 2147483647 w 10492"/>
                <a:gd name="T15" fmla="*/ 2147483647 h 7447"/>
                <a:gd name="T16" fmla="*/ 2147483647 w 10492"/>
                <a:gd name="T17" fmla="*/ 2147483647 h 7447"/>
                <a:gd name="T18" fmla="*/ 2147483647 w 10492"/>
                <a:gd name="T19" fmla="*/ 2147483647 h 7447"/>
                <a:gd name="T20" fmla="*/ 2147483647 w 10492"/>
                <a:gd name="T21" fmla="*/ 2147483647 h 7447"/>
                <a:gd name="T22" fmla="*/ 2147483647 w 10492"/>
                <a:gd name="T23" fmla="*/ 2147483647 h 7447"/>
                <a:gd name="T24" fmla="*/ 2147483647 w 10492"/>
                <a:gd name="T25" fmla="*/ 2147483647 h 7447"/>
                <a:gd name="T26" fmla="*/ 2147483647 w 10492"/>
                <a:gd name="T27" fmla="*/ 2147483647 h 7447"/>
                <a:gd name="T28" fmla="*/ 2147483647 w 10492"/>
                <a:gd name="T29" fmla="*/ 2147483647 h 7447"/>
                <a:gd name="T30" fmla="*/ 2147483647 w 10492"/>
                <a:gd name="T31" fmla="*/ 2147483647 h 7447"/>
                <a:gd name="T32" fmla="*/ 2147483647 w 10492"/>
                <a:gd name="T33" fmla="*/ 2147483647 h 7447"/>
                <a:gd name="T34" fmla="*/ 2147483647 w 10492"/>
                <a:gd name="T35" fmla="*/ 2147483647 h 7447"/>
                <a:gd name="T36" fmla="*/ 2147483647 w 10492"/>
                <a:gd name="T37" fmla="*/ 2147483647 h 7447"/>
                <a:gd name="T38" fmla="*/ 2147483647 w 10492"/>
                <a:gd name="T39" fmla="*/ 2147483647 h 7447"/>
                <a:gd name="T40" fmla="*/ 2147483647 w 10492"/>
                <a:gd name="T41" fmla="*/ 2147483647 h 7447"/>
                <a:gd name="T42" fmla="*/ 2147483647 w 10492"/>
                <a:gd name="T43" fmla="*/ 2147483647 h 7447"/>
                <a:gd name="T44" fmla="*/ 2147483647 w 10492"/>
                <a:gd name="T45" fmla="*/ 361328125 h 7447"/>
                <a:gd name="T46" fmla="*/ 2147483647 w 10492"/>
                <a:gd name="T47" fmla="*/ 2147483647 h 7447"/>
                <a:gd name="T48" fmla="*/ 9765625 w 10492"/>
                <a:gd name="T49" fmla="*/ 2147483647 h 7447"/>
                <a:gd name="T50" fmla="*/ 1796875000 w 10492"/>
                <a:gd name="T51" fmla="*/ 2147483647 h 7447"/>
                <a:gd name="T52" fmla="*/ 2147483647 w 10492"/>
                <a:gd name="T53" fmla="*/ 2147483647 h 7447"/>
                <a:gd name="T54" fmla="*/ 2147483647 w 10492"/>
                <a:gd name="T55" fmla="*/ 2147483647 h 7447"/>
                <a:gd name="T56" fmla="*/ 2147483647 w 10492"/>
                <a:gd name="T57" fmla="*/ 2147483647 h 7447"/>
                <a:gd name="T58" fmla="*/ 2147483647 w 10492"/>
                <a:gd name="T59" fmla="*/ 2147483647 h 7447"/>
                <a:gd name="T60" fmla="*/ 2147483647 w 10492"/>
                <a:gd name="T61" fmla="*/ 2147483647 h 7447"/>
                <a:gd name="T62" fmla="*/ 2147483647 w 10492"/>
                <a:gd name="T63" fmla="*/ 2147483647 h 7447"/>
                <a:gd name="T64" fmla="*/ 2147483647 w 10492"/>
                <a:gd name="T65" fmla="*/ 2147483647 h 7447"/>
                <a:gd name="T66" fmla="*/ 2147483647 w 10492"/>
                <a:gd name="T67" fmla="*/ 2147483647 h 7447"/>
                <a:gd name="T68" fmla="*/ 2147483647 w 10492"/>
                <a:gd name="T69" fmla="*/ 2147483647 h 7447"/>
                <a:gd name="T70" fmla="*/ 2147483647 w 10492"/>
                <a:gd name="T71" fmla="*/ 2147483647 h 7447"/>
                <a:gd name="T72" fmla="*/ 2147483647 w 10492"/>
                <a:gd name="T73" fmla="*/ 2147483647 h 7447"/>
                <a:gd name="T74" fmla="*/ 2147483647 w 10492"/>
                <a:gd name="T75" fmla="*/ 2147483647 h 7447"/>
                <a:gd name="T76" fmla="*/ 2147483647 w 10492"/>
                <a:gd name="T77" fmla="*/ 2147483647 h 7447"/>
                <a:gd name="T78" fmla="*/ 2147483647 w 10492"/>
                <a:gd name="T79" fmla="*/ 2147483647 h 7447"/>
                <a:gd name="T80" fmla="*/ 2147483647 w 10492"/>
                <a:gd name="T81" fmla="*/ 2147483647 h 7447"/>
                <a:gd name="T82" fmla="*/ 2147483647 w 10492"/>
                <a:gd name="T83" fmla="*/ 2147483647 h 7447"/>
                <a:gd name="T84" fmla="*/ 2147483647 w 10492"/>
                <a:gd name="T85" fmla="*/ 2147483647 h 7447"/>
                <a:gd name="T86" fmla="*/ 2147483647 w 10492"/>
                <a:gd name="T87" fmla="*/ 2147483647 h 7447"/>
                <a:gd name="T88" fmla="*/ 2147483647 w 10492"/>
                <a:gd name="T89" fmla="*/ 712890625 h 7447"/>
                <a:gd name="T90" fmla="*/ 2147483647 w 10492"/>
                <a:gd name="T91" fmla="*/ 0 h 744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0492"/>
                <a:gd name="T139" fmla="*/ 0 h 7447"/>
                <a:gd name="T140" fmla="*/ 10492 w 10492"/>
                <a:gd name="T141" fmla="*/ 7447 h 744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lnTo>
                    <a:pt x="7300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lnTo>
                    <a:pt x="954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9" name="Shape 411"/>
            <p:cNvSpPr>
              <a:spLocks/>
            </p:cNvSpPr>
            <p:nvPr/>
          </p:nvSpPr>
          <p:spPr bwMode="auto">
            <a:xfrm>
              <a:off x="6950850" y="4617725"/>
              <a:ext cx="254050" cy="162350"/>
            </a:xfrm>
            <a:custGeom>
              <a:avLst/>
              <a:gdLst>
                <a:gd name="T0" fmla="*/ 2147483647 w 10162"/>
                <a:gd name="T1" fmla="*/ 2147483647 h 6494"/>
                <a:gd name="T2" fmla="*/ 2147483647 w 10162"/>
                <a:gd name="T3" fmla="*/ 2147483647 h 6494"/>
                <a:gd name="T4" fmla="*/ 2147483647 w 10162"/>
                <a:gd name="T5" fmla="*/ 2147483647 h 6494"/>
                <a:gd name="T6" fmla="*/ 2147483647 w 10162"/>
                <a:gd name="T7" fmla="*/ 2147483647 h 6494"/>
                <a:gd name="T8" fmla="*/ 2147483647 w 10162"/>
                <a:gd name="T9" fmla="*/ 2147483647 h 6494"/>
                <a:gd name="T10" fmla="*/ 2147483647 w 10162"/>
                <a:gd name="T11" fmla="*/ 2147483647 h 6494"/>
                <a:gd name="T12" fmla="*/ 2147483647 w 10162"/>
                <a:gd name="T13" fmla="*/ 2147483647 h 6494"/>
                <a:gd name="T14" fmla="*/ 2147483647 w 10162"/>
                <a:gd name="T15" fmla="*/ 2147483647 h 6494"/>
                <a:gd name="T16" fmla="*/ 2147483647 w 10162"/>
                <a:gd name="T17" fmla="*/ 2147483647 h 6494"/>
                <a:gd name="T18" fmla="*/ 2147483647 w 10162"/>
                <a:gd name="T19" fmla="*/ 1435546875 h 6494"/>
                <a:gd name="T20" fmla="*/ 2147483647 w 10162"/>
                <a:gd name="T21" fmla="*/ 2147483647 h 6494"/>
                <a:gd name="T22" fmla="*/ 2147483647 w 10162"/>
                <a:gd name="T23" fmla="*/ 2147483647 h 6494"/>
                <a:gd name="T24" fmla="*/ 2147483647 w 10162"/>
                <a:gd name="T25" fmla="*/ 2147483647 h 6494"/>
                <a:gd name="T26" fmla="*/ 2147483647 w 10162"/>
                <a:gd name="T27" fmla="*/ 2147483647 h 6494"/>
                <a:gd name="T28" fmla="*/ 2147483647 w 10162"/>
                <a:gd name="T29" fmla="*/ 2147483647 h 6494"/>
                <a:gd name="T30" fmla="*/ 2147483647 w 10162"/>
                <a:gd name="T31" fmla="*/ 2147483647 h 6494"/>
                <a:gd name="T32" fmla="*/ 2147483647 w 10162"/>
                <a:gd name="T33" fmla="*/ 2147483647 h 6494"/>
                <a:gd name="T34" fmla="*/ 2147483647 w 10162"/>
                <a:gd name="T35" fmla="*/ 2147483647 h 6494"/>
                <a:gd name="T36" fmla="*/ 2147483647 w 10162"/>
                <a:gd name="T37" fmla="*/ 2147483647 h 6494"/>
                <a:gd name="T38" fmla="*/ 2147483647 w 10162"/>
                <a:gd name="T39" fmla="*/ 1796875000 h 6494"/>
                <a:gd name="T40" fmla="*/ 2147483647 w 10162"/>
                <a:gd name="T41" fmla="*/ 361328125 h 6494"/>
                <a:gd name="T42" fmla="*/ 2147483647 w 10162"/>
                <a:gd name="T43" fmla="*/ 2147483647 h 6494"/>
                <a:gd name="T44" fmla="*/ 2147483647 w 10162"/>
                <a:gd name="T45" fmla="*/ 2147483647 h 6494"/>
                <a:gd name="T46" fmla="*/ 2147483647 w 10162"/>
                <a:gd name="T47" fmla="*/ 2147483647 h 6494"/>
                <a:gd name="T48" fmla="*/ 2147483647 w 10162"/>
                <a:gd name="T49" fmla="*/ 2147483647 h 6494"/>
                <a:gd name="T50" fmla="*/ 1083984375 w 10162"/>
                <a:gd name="T51" fmla="*/ 1796875000 h 6494"/>
                <a:gd name="T52" fmla="*/ 361328125 w 10162"/>
                <a:gd name="T53" fmla="*/ 2147483647 h 6494"/>
                <a:gd name="T54" fmla="*/ 2147483647 w 10162"/>
                <a:gd name="T55" fmla="*/ 2147483647 h 6494"/>
                <a:gd name="T56" fmla="*/ 2147483647 w 10162"/>
                <a:gd name="T57" fmla="*/ 2147483647 h 6494"/>
                <a:gd name="T58" fmla="*/ 2147483647 w 10162"/>
                <a:gd name="T59" fmla="*/ 2147483647 h 6494"/>
                <a:gd name="T60" fmla="*/ 2147483647 w 10162"/>
                <a:gd name="T61" fmla="*/ 2147483647 h 6494"/>
                <a:gd name="T62" fmla="*/ 2147483647 w 10162"/>
                <a:gd name="T63" fmla="*/ 2147483647 h 6494"/>
                <a:gd name="T64" fmla="*/ 2147483647 w 10162"/>
                <a:gd name="T65" fmla="*/ 2147483647 h 6494"/>
                <a:gd name="T66" fmla="*/ 2147483647 w 10162"/>
                <a:gd name="T67" fmla="*/ 2147483647 h 6494"/>
                <a:gd name="T68" fmla="*/ 2147483647 w 10162"/>
                <a:gd name="T69" fmla="*/ 2147483647 h 6494"/>
                <a:gd name="T70" fmla="*/ 2147483647 w 10162"/>
                <a:gd name="T71" fmla="*/ 2147483647 h 6494"/>
                <a:gd name="T72" fmla="*/ 2147483647 w 10162"/>
                <a:gd name="T73" fmla="*/ 2147483647 h 6494"/>
                <a:gd name="T74" fmla="*/ 2147483647 w 10162"/>
                <a:gd name="T75" fmla="*/ 1083984375 h 6494"/>
                <a:gd name="T76" fmla="*/ 2147483647 w 10162"/>
                <a:gd name="T77" fmla="*/ 2147483647 h 6494"/>
                <a:gd name="T78" fmla="*/ 2147483647 w 10162"/>
                <a:gd name="T79" fmla="*/ 2147483647 h 6494"/>
                <a:gd name="T80" fmla="*/ 2147483647 w 10162"/>
                <a:gd name="T81" fmla="*/ 2147483647 h 6494"/>
                <a:gd name="T82" fmla="*/ 2147483647 w 10162"/>
                <a:gd name="T83" fmla="*/ 2147483647 h 6494"/>
                <a:gd name="T84" fmla="*/ 2147483647 w 10162"/>
                <a:gd name="T85" fmla="*/ 2147483647 h 6494"/>
                <a:gd name="T86" fmla="*/ 2147483647 w 10162"/>
                <a:gd name="T87" fmla="*/ 2147483647 h 6494"/>
                <a:gd name="T88" fmla="*/ 2147483647 w 10162"/>
                <a:gd name="T89" fmla="*/ 2147483647 h 6494"/>
                <a:gd name="T90" fmla="*/ 2147483647 w 10162"/>
                <a:gd name="T91" fmla="*/ 2147483647 h 6494"/>
                <a:gd name="T92" fmla="*/ 2147483647 w 10162"/>
                <a:gd name="T93" fmla="*/ 2147483647 h 6494"/>
                <a:gd name="T94" fmla="*/ 2147483647 w 10162"/>
                <a:gd name="T95" fmla="*/ 2147483647 h 6494"/>
                <a:gd name="T96" fmla="*/ 2147483647 w 10162"/>
                <a:gd name="T97" fmla="*/ 2147483647 h 649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162"/>
                <a:gd name="T148" fmla="*/ 0 h 6494"/>
                <a:gd name="T149" fmla="*/ 10162 w 10162"/>
                <a:gd name="T150" fmla="*/ 6494 h 649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lnTo>
                    <a:pt x="840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lnTo>
                    <a:pt x="5503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" name="Shape 412"/>
            <p:cNvSpPr>
              <a:spLocks/>
            </p:cNvSpPr>
            <p:nvPr/>
          </p:nvSpPr>
          <p:spPr bwMode="auto">
            <a:xfrm>
              <a:off x="6051225" y="1090800"/>
              <a:ext cx="285225" cy="283400"/>
            </a:xfrm>
            <a:custGeom>
              <a:avLst/>
              <a:gdLst>
                <a:gd name="T0" fmla="*/ 2147483647 w 11409"/>
                <a:gd name="T1" fmla="*/ 2147483647 h 11336"/>
                <a:gd name="T2" fmla="*/ 2147483647 w 11409"/>
                <a:gd name="T3" fmla="*/ 2147483647 h 11336"/>
                <a:gd name="T4" fmla="*/ 2147483647 w 11409"/>
                <a:gd name="T5" fmla="*/ 2147483647 h 11336"/>
                <a:gd name="T6" fmla="*/ 2147483647 w 11409"/>
                <a:gd name="T7" fmla="*/ 2147483647 h 11336"/>
                <a:gd name="T8" fmla="*/ 2147483647 w 11409"/>
                <a:gd name="T9" fmla="*/ 2147483647 h 11336"/>
                <a:gd name="T10" fmla="*/ 2147483647 w 11409"/>
                <a:gd name="T11" fmla="*/ 2147483647 h 11336"/>
                <a:gd name="T12" fmla="*/ 2147483647 w 11409"/>
                <a:gd name="T13" fmla="*/ 2147483647 h 11336"/>
                <a:gd name="T14" fmla="*/ 2147483647 w 11409"/>
                <a:gd name="T15" fmla="*/ 2147483647 h 11336"/>
                <a:gd name="T16" fmla="*/ 2147483647 w 11409"/>
                <a:gd name="T17" fmla="*/ 2147483647 h 11336"/>
                <a:gd name="T18" fmla="*/ 2147483647 w 11409"/>
                <a:gd name="T19" fmla="*/ 2147483647 h 11336"/>
                <a:gd name="T20" fmla="*/ 2147483647 w 11409"/>
                <a:gd name="T21" fmla="*/ 2147483647 h 11336"/>
                <a:gd name="T22" fmla="*/ 2147483647 w 11409"/>
                <a:gd name="T23" fmla="*/ 2147483647 h 11336"/>
                <a:gd name="T24" fmla="*/ 2147483647 w 11409"/>
                <a:gd name="T25" fmla="*/ 2147483647 h 11336"/>
                <a:gd name="T26" fmla="*/ 2147483647 w 11409"/>
                <a:gd name="T27" fmla="*/ 2147483647 h 11336"/>
                <a:gd name="T28" fmla="*/ 2147483647 w 11409"/>
                <a:gd name="T29" fmla="*/ 2147483647 h 11336"/>
                <a:gd name="T30" fmla="*/ 2147483647 w 11409"/>
                <a:gd name="T31" fmla="*/ 2147483647 h 11336"/>
                <a:gd name="T32" fmla="*/ 2147483647 w 11409"/>
                <a:gd name="T33" fmla="*/ 2147483647 h 11336"/>
                <a:gd name="T34" fmla="*/ 2147483647 w 11409"/>
                <a:gd name="T35" fmla="*/ 2147483647 h 11336"/>
                <a:gd name="T36" fmla="*/ 2147483647 w 11409"/>
                <a:gd name="T37" fmla="*/ 2147483647 h 11336"/>
                <a:gd name="T38" fmla="*/ 2147483647 w 11409"/>
                <a:gd name="T39" fmla="*/ 2147483647 h 11336"/>
                <a:gd name="T40" fmla="*/ 2147483647 w 11409"/>
                <a:gd name="T41" fmla="*/ 2147483647 h 11336"/>
                <a:gd name="T42" fmla="*/ 2147483647 w 11409"/>
                <a:gd name="T43" fmla="*/ 2147483647 h 11336"/>
                <a:gd name="T44" fmla="*/ 2147483647 w 11409"/>
                <a:gd name="T45" fmla="*/ 2147483647 h 11336"/>
                <a:gd name="T46" fmla="*/ 2147483647 w 11409"/>
                <a:gd name="T47" fmla="*/ 2147483647 h 11336"/>
                <a:gd name="T48" fmla="*/ 2147483647 w 11409"/>
                <a:gd name="T49" fmla="*/ 2147483647 h 11336"/>
                <a:gd name="T50" fmla="*/ 2147483647 w 11409"/>
                <a:gd name="T51" fmla="*/ 2147483647 h 11336"/>
                <a:gd name="T52" fmla="*/ 2147483647 w 11409"/>
                <a:gd name="T53" fmla="*/ 2147483647 h 11336"/>
                <a:gd name="T54" fmla="*/ 2147483647 w 11409"/>
                <a:gd name="T55" fmla="*/ 2147483647 h 11336"/>
                <a:gd name="T56" fmla="*/ 2147483647 w 11409"/>
                <a:gd name="T57" fmla="*/ 2147483647 h 11336"/>
                <a:gd name="T58" fmla="*/ 2147483647 w 11409"/>
                <a:gd name="T59" fmla="*/ 2147483647 h 11336"/>
                <a:gd name="T60" fmla="*/ 2147483647 w 11409"/>
                <a:gd name="T61" fmla="*/ 2147483647 h 11336"/>
                <a:gd name="T62" fmla="*/ 2147483647 w 11409"/>
                <a:gd name="T63" fmla="*/ 2147483647 h 11336"/>
                <a:gd name="T64" fmla="*/ 2147483647 w 11409"/>
                <a:gd name="T65" fmla="*/ 2147483647 h 11336"/>
                <a:gd name="T66" fmla="*/ 2147483647 w 11409"/>
                <a:gd name="T67" fmla="*/ 2147483647 h 11336"/>
                <a:gd name="T68" fmla="*/ 2147483647 w 11409"/>
                <a:gd name="T69" fmla="*/ 2147483647 h 11336"/>
                <a:gd name="T70" fmla="*/ 2147483647 w 11409"/>
                <a:gd name="T71" fmla="*/ 2147483647 h 11336"/>
                <a:gd name="T72" fmla="*/ 2147483647 w 11409"/>
                <a:gd name="T73" fmla="*/ 2147483647 h 11336"/>
                <a:gd name="T74" fmla="*/ 2147483647 w 11409"/>
                <a:gd name="T75" fmla="*/ 2147483647 h 11336"/>
                <a:gd name="T76" fmla="*/ 2147483647 w 11409"/>
                <a:gd name="T77" fmla="*/ 2147483647 h 11336"/>
                <a:gd name="T78" fmla="*/ 2147483647 w 11409"/>
                <a:gd name="T79" fmla="*/ 2147483647 h 11336"/>
                <a:gd name="T80" fmla="*/ 2147483647 w 11409"/>
                <a:gd name="T81" fmla="*/ 2147483647 h 11336"/>
                <a:gd name="T82" fmla="*/ 2147483647 w 11409"/>
                <a:gd name="T83" fmla="*/ 2147483647 h 11336"/>
                <a:gd name="T84" fmla="*/ 2147483647 w 11409"/>
                <a:gd name="T85" fmla="*/ 2147483647 h 11336"/>
                <a:gd name="T86" fmla="*/ 2147483647 w 11409"/>
                <a:gd name="T87" fmla="*/ 2147483647 h 11336"/>
                <a:gd name="T88" fmla="*/ 2147483647 w 11409"/>
                <a:gd name="T89" fmla="*/ 2147483647 h 11336"/>
                <a:gd name="T90" fmla="*/ 2147483647 w 11409"/>
                <a:gd name="T91" fmla="*/ 2147483647 h 11336"/>
                <a:gd name="T92" fmla="*/ 2147483647 w 11409"/>
                <a:gd name="T93" fmla="*/ 2147483647 h 11336"/>
                <a:gd name="T94" fmla="*/ 2147483647 w 11409"/>
                <a:gd name="T95" fmla="*/ 2147483647 h 11336"/>
                <a:gd name="T96" fmla="*/ 2147483647 w 11409"/>
                <a:gd name="T97" fmla="*/ 2147483647 h 11336"/>
                <a:gd name="T98" fmla="*/ 2147483647 w 11409"/>
                <a:gd name="T99" fmla="*/ 2147483647 h 11336"/>
                <a:gd name="T100" fmla="*/ 2147483647 w 11409"/>
                <a:gd name="T101" fmla="*/ 2147483647 h 11336"/>
                <a:gd name="T102" fmla="*/ 1445312500 w 11409"/>
                <a:gd name="T103" fmla="*/ 2147483647 h 11336"/>
                <a:gd name="T104" fmla="*/ 2147483647 w 11409"/>
                <a:gd name="T105" fmla="*/ 2147483647 h 11336"/>
                <a:gd name="T106" fmla="*/ 2147483647 w 11409"/>
                <a:gd name="T107" fmla="*/ 2147483647 h 11336"/>
                <a:gd name="T108" fmla="*/ 2147483647 w 11409"/>
                <a:gd name="T109" fmla="*/ 2147483647 h 11336"/>
                <a:gd name="T110" fmla="*/ 2147483647 w 11409"/>
                <a:gd name="T111" fmla="*/ 2147483647 h 11336"/>
                <a:gd name="T112" fmla="*/ 2147483647 w 11409"/>
                <a:gd name="T113" fmla="*/ 2147483647 h 11336"/>
                <a:gd name="T114" fmla="*/ 2147483647 w 11409"/>
                <a:gd name="T115" fmla="*/ 2147483647 h 11336"/>
                <a:gd name="T116" fmla="*/ 2147483647 w 11409"/>
                <a:gd name="T117" fmla="*/ 2147483647 h 11336"/>
                <a:gd name="T118" fmla="*/ 2147483647 w 11409"/>
                <a:gd name="T119" fmla="*/ 2147483647 h 11336"/>
                <a:gd name="T120" fmla="*/ 2147483647 w 11409"/>
                <a:gd name="T121" fmla="*/ 1435546875 h 113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409"/>
                <a:gd name="T184" fmla="*/ 0 h 11336"/>
                <a:gd name="T185" fmla="*/ 11409 w 11409"/>
                <a:gd name="T186" fmla="*/ 11336 h 113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lnTo>
                    <a:pt x="583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lnTo>
                    <a:pt x="7741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lnTo>
                    <a:pt x="7447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lnTo>
                    <a:pt x="6970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1" name="Shape 413"/>
            <p:cNvSpPr>
              <a:spLocks/>
            </p:cNvSpPr>
            <p:nvPr/>
          </p:nvSpPr>
          <p:spPr bwMode="auto">
            <a:xfrm>
              <a:off x="6849975" y="3631900"/>
              <a:ext cx="270550" cy="339350"/>
            </a:xfrm>
            <a:custGeom>
              <a:avLst/>
              <a:gdLst>
                <a:gd name="T0" fmla="*/ 2147483647 w 10822"/>
                <a:gd name="T1" fmla="*/ 2147483647 h 13574"/>
                <a:gd name="T2" fmla="*/ 2147483647 w 10822"/>
                <a:gd name="T3" fmla="*/ 2147483647 h 13574"/>
                <a:gd name="T4" fmla="*/ 2147483647 w 10822"/>
                <a:gd name="T5" fmla="*/ 2147483647 h 13574"/>
                <a:gd name="T6" fmla="*/ 2147483647 w 10822"/>
                <a:gd name="T7" fmla="*/ 2147483647 h 13574"/>
                <a:gd name="T8" fmla="*/ 2147483647 w 10822"/>
                <a:gd name="T9" fmla="*/ 2147483647 h 13574"/>
                <a:gd name="T10" fmla="*/ 2147483647 w 10822"/>
                <a:gd name="T11" fmla="*/ 2147483647 h 13574"/>
                <a:gd name="T12" fmla="*/ 2147483647 w 10822"/>
                <a:gd name="T13" fmla="*/ 2147483647 h 13574"/>
                <a:gd name="T14" fmla="*/ 2147483647 w 10822"/>
                <a:gd name="T15" fmla="*/ 2147483647 h 13574"/>
                <a:gd name="T16" fmla="*/ 2147483647 w 10822"/>
                <a:gd name="T17" fmla="*/ 2147483647 h 13574"/>
                <a:gd name="T18" fmla="*/ 2147483647 w 10822"/>
                <a:gd name="T19" fmla="*/ 2147483647 h 13574"/>
                <a:gd name="T20" fmla="*/ 2147483647 w 10822"/>
                <a:gd name="T21" fmla="*/ 2147483647 h 13574"/>
                <a:gd name="T22" fmla="*/ 2147483647 w 10822"/>
                <a:gd name="T23" fmla="*/ 2147483647 h 13574"/>
                <a:gd name="T24" fmla="*/ 2147483647 w 10822"/>
                <a:gd name="T25" fmla="*/ 2147483647 h 13574"/>
                <a:gd name="T26" fmla="*/ 2147483647 w 10822"/>
                <a:gd name="T27" fmla="*/ 2147483647 h 13574"/>
                <a:gd name="T28" fmla="*/ 2147483647 w 10822"/>
                <a:gd name="T29" fmla="*/ 2147483647 h 13574"/>
                <a:gd name="T30" fmla="*/ 2147483647 w 10822"/>
                <a:gd name="T31" fmla="*/ 2147483647 h 13574"/>
                <a:gd name="T32" fmla="*/ 2147483647 w 10822"/>
                <a:gd name="T33" fmla="*/ 2147483647 h 13574"/>
                <a:gd name="T34" fmla="*/ 2147483647 w 10822"/>
                <a:gd name="T35" fmla="*/ 2147483647 h 13574"/>
                <a:gd name="T36" fmla="*/ 2147483647 w 10822"/>
                <a:gd name="T37" fmla="*/ 2147483647 h 13574"/>
                <a:gd name="T38" fmla="*/ 2147483647 w 10822"/>
                <a:gd name="T39" fmla="*/ 2147483647 h 13574"/>
                <a:gd name="T40" fmla="*/ 2147483647 w 10822"/>
                <a:gd name="T41" fmla="*/ 2147483647 h 13574"/>
                <a:gd name="T42" fmla="*/ 2147483647 w 10822"/>
                <a:gd name="T43" fmla="*/ 2147483647 h 13574"/>
                <a:gd name="T44" fmla="*/ 2147483647 w 10822"/>
                <a:gd name="T45" fmla="*/ 2147483647 h 13574"/>
                <a:gd name="T46" fmla="*/ 2147483647 w 10822"/>
                <a:gd name="T47" fmla="*/ 2147483647 h 13574"/>
                <a:gd name="T48" fmla="*/ 2147483647 w 10822"/>
                <a:gd name="T49" fmla="*/ 2147483647 h 13574"/>
                <a:gd name="T50" fmla="*/ 2147483647 w 10822"/>
                <a:gd name="T51" fmla="*/ 2147483647 h 13574"/>
                <a:gd name="T52" fmla="*/ 2147483647 w 10822"/>
                <a:gd name="T53" fmla="*/ 2147483647 h 13574"/>
                <a:gd name="T54" fmla="*/ 2147483647 w 10822"/>
                <a:gd name="T55" fmla="*/ 2147483647 h 13574"/>
                <a:gd name="T56" fmla="*/ 2147483647 w 10822"/>
                <a:gd name="T57" fmla="*/ 2147483647 h 13574"/>
                <a:gd name="T58" fmla="*/ 2147483647 w 10822"/>
                <a:gd name="T59" fmla="*/ 2147483647 h 13574"/>
                <a:gd name="T60" fmla="*/ 2147483647 w 10822"/>
                <a:gd name="T61" fmla="*/ 2147483647 h 13574"/>
                <a:gd name="T62" fmla="*/ 2147483647 w 10822"/>
                <a:gd name="T63" fmla="*/ 2147483647 h 13574"/>
                <a:gd name="T64" fmla="*/ 2147483647 w 10822"/>
                <a:gd name="T65" fmla="*/ 2147483647 h 13574"/>
                <a:gd name="T66" fmla="*/ 2147483647 w 10822"/>
                <a:gd name="T67" fmla="*/ 2147483647 h 13574"/>
                <a:gd name="T68" fmla="*/ 2147483647 w 10822"/>
                <a:gd name="T69" fmla="*/ 2147483647 h 13574"/>
                <a:gd name="T70" fmla="*/ 2147483647 w 10822"/>
                <a:gd name="T71" fmla="*/ 2147483647 h 13574"/>
                <a:gd name="T72" fmla="*/ 2147483647 w 10822"/>
                <a:gd name="T73" fmla="*/ 2147483647 h 13574"/>
                <a:gd name="T74" fmla="*/ 2147483647 w 10822"/>
                <a:gd name="T75" fmla="*/ 2147483647 h 13574"/>
                <a:gd name="T76" fmla="*/ 2147483647 w 10822"/>
                <a:gd name="T77" fmla="*/ 2147483647 h 13574"/>
                <a:gd name="T78" fmla="*/ 2147483647 w 10822"/>
                <a:gd name="T79" fmla="*/ 2147483647 h 13574"/>
                <a:gd name="T80" fmla="*/ 2147483647 w 10822"/>
                <a:gd name="T81" fmla="*/ 9765625 h 13574"/>
                <a:gd name="T82" fmla="*/ 2147483647 w 10822"/>
                <a:gd name="T83" fmla="*/ 2147483647 h 13574"/>
                <a:gd name="T84" fmla="*/ 2147483647 w 10822"/>
                <a:gd name="T85" fmla="*/ 2147483647 h 13574"/>
                <a:gd name="T86" fmla="*/ 2147483647 w 10822"/>
                <a:gd name="T87" fmla="*/ 2147483647 h 13574"/>
                <a:gd name="T88" fmla="*/ 2147483647 w 10822"/>
                <a:gd name="T89" fmla="*/ 2147483647 h 13574"/>
                <a:gd name="T90" fmla="*/ 2147483647 w 10822"/>
                <a:gd name="T91" fmla="*/ 2147483647 h 13574"/>
                <a:gd name="T92" fmla="*/ 2147483647 w 10822"/>
                <a:gd name="T93" fmla="*/ 2147483647 h 13574"/>
                <a:gd name="T94" fmla="*/ 2147483647 w 10822"/>
                <a:gd name="T95" fmla="*/ 2147483647 h 13574"/>
                <a:gd name="T96" fmla="*/ 2147483647 w 10822"/>
                <a:gd name="T97" fmla="*/ 371093750 h 13574"/>
                <a:gd name="T98" fmla="*/ 2147483647 w 10822"/>
                <a:gd name="T99" fmla="*/ 2147483647 h 13574"/>
                <a:gd name="T100" fmla="*/ 2147483647 w 10822"/>
                <a:gd name="T101" fmla="*/ 2147483647 h 13574"/>
                <a:gd name="T102" fmla="*/ 2147483647 w 10822"/>
                <a:gd name="T103" fmla="*/ 2147483647 h 13574"/>
                <a:gd name="T104" fmla="*/ 2147483647 w 10822"/>
                <a:gd name="T105" fmla="*/ 2147483647 h 13574"/>
                <a:gd name="T106" fmla="*/ 2147483647 w 10822"/>
                <a:gd name="T107" fmla="*/ 2147483647 h 13574"/>
                <a:gd name="T108" fmla="*/ 2147483647 w 10822"/>
                <a:gd name="T109" fmla="*/ 2147483647 h 13574"/>
                <a:gd name="T110" fmla="*/ 2147483647 w 10822"/>
                <a:gd name="T111" fmla="*/ 2147483647 h 13574"/>
                <a:gd name="T112" fmla="*/ 2147483647 w 10822"/>
                <a:gd name="T113" fmla="*/ 2147483647 h 13574"/>
                <a:gd name="T114" fmla="*/ 2147483647 w 10822"/>
                <a:gd name="T115" fmla="*/ 2147483647 h 13574"/>
                <a:gd name="T116" fmla="*/ 2147483647 w 10822"/>
                <a:gd name="T117" fmla="*/ 2147483647 h 13574"/>
                <a:gd name="T118" fmla="*/ 2147483647 w 10822"/>
                <a:gd name="T119" fmla="*/ 2147483647 h 13574"/>
                <a:gd name="T120" fmla="*/ 2147483647 w 10822"/>
                <a:gd name="T121" fmla="*/ 2147483647 h 13574"/>
                <a:gd name="T122" fmla="*/ 2147483647 w 10822"/>
                <a:gd name="T123" fmla="*/ 2147483647 h 13574"/>
                <a:gd name="T124" fmla="*/ 2147483647 w 10822"/>
                <a:gd name="T125" fmla="*/ 2147483647 h 1357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822"/>
                <a:gd name="T190" fmla="*/ 0 h 13574"/>
                <a:gd name="T191" fmla="*/ 10822 w 10822"/>
                <a:gd name="T192" fmla="*/ 13574 h 1357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lnTo>
                    <a:pt x="9134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lnTo>
                    <a:pt x="8731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lnTo>
                    <a:pt x="154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2" name="Shape 414"/>
            <p:cNvSpPr>
              <a:spLocks/>
            </p:cNvSpPr>
            <p:nvPr/>
          </p:nvSpPr>
          <p:spPr bwMode="auto">
            <a:xfrm>
              <a:off x="6351100" y="3281600"/>
              <a:ext cx="366850" cy="361350"/>
            </a:xfrm>
            <a:custGeom>
              <a:avLst/>
              <a:gdLst>
                <a:gd name="T0" fmla="*/ 2147483647 w 14674"/>
                <a:gd name="T1" fmla="*/ 2147483647 h 14454"/>
                <a:gd name="T2" fmla="*/ 2147483647 w 14674"/>
                <a:gd name="T3" fmla="*/ 2147483647 h 14454"/>
                <a:gd name="T4" fmla="*/ 2147483647 w 14674"/>
                <a:gd name="T5" fmla="*/ 2147483647 h 14454"/>
                <a:gd name="T6" fmla="*/ 2147483647 w 14674"/>
                <a:gd name="T7" fmla="*/ 2147483647 h 14454"/>
                <a:gd name="T8" fmla="*/ 2147483647 w 14674"/>
                <a:gd name="T9" fmla="*/ 2147483647 h 14454"/>
                <a:gd name="T10" fmla="*/ 2147483647 w 14674"/>
                <a:gd name="T11" fmla="*/ 2147483647 h 14454"/>
                <a:gd name="T12" fmla="*/ 2147483647 w 14674"/>
                <a:gd name="T13" fmla="*/ 2147483647 h 14454"/>
                <a:gd name="T14" fmla="*/ 2147483647 w 14674"/>
                <a:gd name="T15" fmla="*/ 2147483647 h 14454"/>
                <a:gd name="T16" fmla="*/ 2147483647 w 14674"/>
                <a:gd name="T17" fmla="*/ 2147483647 h 14454"/>
                <a:gd name="T18" fmla="*/ 2147483647 w 14674"/>
                <a:gd name="T19" fmla="*/ 2147483647 h 14454"/>
                <a:gd name="T20" fmla="*/ 2147483647 w 14674"/>
                <a:gd name="T21" fmla="*/ 2147483647 h 14454"/>
                <a:gd name="T22" fmla="*/ 2147483647 w 14674"/>
                <a:gd name="T23" fmla="*/ 2147483647 h 14454"/>
                <a:gd name="T24" fmla="*/ 2147483647 w 14674"/>
                <a:gd name="T25" fmla="*/ 2147483647 h 14454"/>
                <a:gd name="T26" fmla="*/ 2147483647 w 14674"/>
                <a:gd name="T27" fmla="*/ 2147483647 h 14454"/>
                <a:gd name="T28" fmla="*/ 2147483647 w 14674"/>
                <a:gd name="T29" fmla="*/ 2147483647 h 14454"/>
                <a:gd name="T30" fmla="*/ 2147483647 w 14674"/>
                <a:gd name="T31" fmla="*/ 2147483647 h 14454"/>
                <a:gd name="T32" fmla="*/ 2147483647 w 14674"/>
                <a:gd name="T33" fmla="*/ 2147483647 h 14454"/>
                <a:gd name="T34" fmla="*/ 2147483647 w 14674"/>
                <a:gd name="T35" fmla="*/ 2147483647 h 14454"/>
                <a:gd name="T36" fmla="*/ 2147483647 w 14674"/>
                <a:gd name="T37" fmla="*/ 2147483647 h 14454"/>
                <a:gd name="T38" fmla="*/ 2147483647 w 14674"/>
                <a:gd name="T39" fmla="*/ 2147483647 h 14454"/>
                <a:gd name="T40" fmla="*/ 2147483647 w 14674"/>
                <a:gd name="T41" fmla="*/ 2147483647 h 14454"/>
                <a:gd name="T42" fmla="*/ 2147483647 w 14674"/>
                <a:gd name="T43" fmla="*/ 2147483647 h 14454"/>
                <a:gd name="T44" fmla="*/ 2147483647 w 14674"/>
                <a:gd name="T45" fmla="*/ 2147483647 h 14454"/>
                <a:gd name="T46" fmla="*/ 2147483647 w 14674"/>
                <a:gd name="T47" fmla="*/ 2147483647 h 14454"/>
                <a:gd name="T48" fmla="*/ 2147483647 w 14674"/>
                <a:gd name="T49" fmla="*/ 2147483647 h 14454"/>
                <a:gd name="T50" fmla="*/ 2147483647 w 14674"/>
                <a:gd name="T51" fmla="*/ 2147483647 h 14454"/>
                <a:gd name="T52" fmla="*/ 2147483647 w 14674"/>
                <a:gd name="T53" fmla="*/ 2147483647 h 14454"/>
                <a:gd name="T54" fmla="*/ 2147483647 w 14674"/>
                <a:gd name="T55" fmla="*/ 2147483647 h 14454"/>
                <a:gd name="T56" fmla="*/ 2147483647 w 14674"/>
                <a:gd name="T57" fmla="*/ 2147483647 h 14454"/>
                <a:gd name="T58" fmla="*/ 2147483647 w 14674"/>
                <a:gd name="T59" fmla="*/ 2147483647 h 14454"/>
                <a:gd name="T60" fmla="*/ 2147483647 w 14674"/>
                <a:gd name="T61" fmla="*/ 2147483647 h 14454"/>
                <a:gd name="T62" fmla="*/ 2147483647 w 14674"/>
                <a:gd name="T63" fmla="*/ 2147483647 h 14454"/>
                <a:gd name="T64" fmla="*/ 2147483647 w 14674"/>
                <a:gd name="T65" fmla="*/ 2147483647 h 14454"/>
                <a:gd name="T66" fmla="*/ 2147483647 w 14674"/>
                <a:gd name="T67" fmla="*/ 2147483647 h 14454"/>
                <a:gd name="T68" fmla="*/ 2147483647 w 14674"/>
                <a:gd name="T69" fmla="*/ 2147483647 h 14454"/>
                <a:gd name="T70" fmla="*/ 2147483647 w 14674"/>
                <a:gd name="T71" fmla="*/ 2147483647 h 14454"/>
                <a:gd name="T72" fmla="*/ 2147483647 w 14674"/>
                <a:gd name="T73" fmla="*/ 2147483647 h 14454"/>
                <a:gd name="T74" fmla="*/ 2147483647 w 14674"/>
                <a:gd name="T75" fmla="*/ 2147483647 h 14454"/>
                <a:gd name="T76" fmla="*/ 2147483647 w 14674"/>
                <a:gd name="T77" fmla="*/ 2147483647 h 14454"/>
                <a:gd name="T78" fmla="*/ 2147483647 w 14674"/>
                <a:gd name="T79" fmla="*/ 2147483647 h 14454"/>
                <a:gd name="T80" fmla="*/ 2147483647 w 14674"/>
                <a:gd name="T81" fmla="*/ 2147483647 h 14454"/>
                <a:gd name="T82" fmla="*/ 2147483647 w 14674"/>
                <a:gd name="T83" fmla="*/ 2147483647 h 14454"/>
                <a:gd name="T84" fmla="*/ 2147483647 w 14674"/>
                <a:gd name="T85" fmla="*/ 2147483647 h 14454"/>
                <a:gd name="T86" fmla="*/ 2147483647 w 14674"/>
                <a:gd name="T87" fmla="*/ 2147483647 h 14454"/>
                <a:gd name="T88" fmla="*/ 2147483647 w 14674"/>
                <a:gd name="T89" fmla="*/ 2147483647 h 14454"/>
                <a:gd name="T90" fmla="*/ 2147483647 w 14674"/>
                <a:gd name="T91" fmla="*/ 2147483647 h 14454"/>
                <a:gd name="T92" fmla="*/ 2147483647 w 14674"/>
                <a:gd name="T93" fmla="*/ 2147483647 h 14454"/>
                <a:gd name="T94" fmla="*/ 2147483647 w 14674"/>
                <a:gd name="T95" fmla="*/ 2147483647 h 14454"/>
                <a:gd name="T96" fmla="*/ 2147483647 w 14674"/>
                <a:gd name="T97" fmla="*/ 2147483647 h 14454"/>
                <a:gd name="T98" fmla="*/ 2147483647 w 14674"/>
                <a:gd name="T99" fmla="*/ 2147483647 h 14454"/>
                <a:gd name="T100" fmla="*/ 2147483647 w 14674"/>
                <a:gd name="T101" fmla="*/ 2147483647 h 14454"/>
                <a:gd name="T102" fmla="*/ 2147483647 w 14674"/>
                <a:gd name="T103" fmla="*/ 2147483647 h 14454"/>
                <a:gd name="T104" fmla="*/ 9765625 w 14674"/>
                <a:gd name="T105" fmla="*/ 2147483647 h 14454"/>
                <a:gd name="T106" fmla="*/ 2147483647 w 14674"/>
                <a:gd name="T107" fmla="*/ 2147483647 h 14454"/>
                <a:gd name="T108" fmla="*/ 2147483647 w 14674"/>
                <a:gd name="T109" fmla="*/ 2147483647 h 14454"/>
                <a:gd name="T110" fmla="*/ 2147483647 w 14674"/>
                <a:gd name="T111" fmla="*/ 2147483647 h 14454"/>
                <a:gd name="T112" fmla="*/ 2147483647 w 14674"/>
                <a:gd name="T113" fmla="*/ 2147483647 h 14454"/>
                <a:gd name="T114" fmla="*/ 2147483647 w 14674"/>
                <a:gd name="T115" fmla="*/ 9765625 h 1445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674"/>
                <a:gd name="T175" fmla="*/ 0 h 14454"/>
                <a:gd name="T176" fmla="*/ 14674 w 14674"/>
                <a:gd name="T177" fmla="*/ 14454 h 1445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lnTo>
                    <a:pt x="5283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3" name="Shape 415"/>
            <p:cNvSpPr>
              <a:spLocks/>
            </p:cNvSpPr>
            <p:nvPr/>
          </p:nvSpPr>
          <p:spPr bwMode="auto">
            <a:xfrm>
              <a:off x="6316250" y="3040425"/>
              <a:ext cx="137600" cy="122000"/>
            </a:xfrm>
            <a:custGeom>
              <a:avLst/>
              <a:gdLst>
                <a:gd name="T0" fmla="*/ 2147483647 w 5504"/>
                <a:gd name="T1" fmla="*/ 361328125 h 4880"/>
                <a:gd name="T2" fmla="*/ 2147483647 w 5504"/>
                <a:gd name="T3" fmla="*/ 2147483647 h 4880"/>
                <a:gd name="T4" fmla="*/ 2147483647 w 5504"/>
                <a:gd name="T5" fmla="*/ 2147483647 h 4880"/>
                <a:gd name="T6" fmla="*/ 2147483647 w 5504"/>
                <a:gd name="T7" fmla="*/ 2147483647 h 4880"/>
                <a:gd name="T8" fmla="*/ 2147483647 w 5504"/>
                <a:gd name="T9" fmla="*/ 2147483647 h 4880"/>
                <a:gd name="T10" fmla="*/ 2147483647 w 5504"/>
                <a:gd name="T11" fmla="*/ 2147483647 h 4880"/>
                <a:gd name="T12" fmla="*/ 2147483647 w 5504"/>
                <a:gd name="T13" fmla="*/ 2147483647 h 4880"/>
                <a:gd name="T14" fmla="*/ 2147483647 w 5504"/>
                <a:gd name="T15" fmla="*/ 2147483647 h 4880"/>
                <a:gd name="T16" fmla="*/ 2147483647 w 5504"/>
                <a:gd name="T17" fmla="*/ 2147483647 h 4880"/>
                <a:gd name="T18" fmla="*/ 2147483647 w 5504"/>
                <a:gd name="T19" fmla="*/ 2147483647 h 4880"/>
                <a:gd name="T20" fmla="*/ 1445312500 w 5504"/>
                <a:gd name="T21" fmla="*/ 2147483647 h 4880"/>
                <a:gd name="T22" fmla="*/ 1083984375 w 5504"/>
                <a:gd name="T23" fmla="*/ 2147483647 h 4880"/>
                <a:gd name="T24" fmla="*/ 2147483647 w 5504"/>
                <a:gd name="T25" fmla="*/ 2147483647 h 4880"/>
                <a:gd name="T26" fmla="*/ 2147483647 w 5504"/>
                <a:gd name="T27" fmla="*/ 2147483647 h 4880"/>
                <a:gd name="T28" fmla="*/ 2147483647 w 5504"/>
                <a:gd name="T29" fmla="*/ 2147483647 h 4880"/>
                <a:gd name="T30" fmla="*/ 2147483647 w 5504"/>
                <a:gd name="T31" fmla="*/ 2147483647 h 4880"/>
                <a:gd name="T32" fmla="*/ 2147483647 w 5504"/>
                <a:gd name="T33" fmla="*/ 2147483647 h 4880"/>
                <a:gd name="T34" fmla="*/ 1796875000 w 5504"/>
                <a:gd name="T35" fmla="*/ 2147483647 h 4880"/>
                <a:gd name="T36" fmla="*/ 371093750 w 5504"/>
                <a:gd name="T37" fmla="*/ 2147483647 h 4880"/>
                <a:gd name="T38" fmla="*/ 9765625 w 5504"/>
                <a:gd name="T39" fmla="*/ 2147483647 h 4880"/>
                <a:gd name="T40" fmla="*/ 1445312500 w 5504"/>
                <a:gd name="T41" fmla="*/ 2147483647 h 4880"/>
                <a:gd name="T42" fmla="*/ 2147483647 w 5504"/>
                <a:gd name="T43" fmla="*/ 2147483647 h 4880"/>
                <a:gd name="T44" fmla="*/ 2147483647 w 5504"/>
                <a:gd name="T45" fmla="*/ 2147483647 h 4880"/>
                <a:gd name="T46" fmla="*/ 2147483647 w 5504"/>
                <a:gd name="T47" fmla="*/ 2147483647 h 4880"/>
                <a:gd name="T48" fmla="*/ 2147483647 w 5504"/>
                <a:gd name="T49" fmla="*/ 2147483647 h 4880"/>
                <a:gd name="T50" fmla="*/ 2147483647 w 5504"/>
                <a:gd name="T51" fmla="*/ 2147483647 h 4880"/>
                <a:gd name="T52" fmla="*/ 2147483647 w 5504"/>
                <a:gd name="T53" fmla="*/ 2147483647 h 4880"/>
                <a:gd name="T54" fmla="*/ 2147483647 w 5504"/>
                <a:gd name="T55" fmla="*/ 2147483647 h 4880"/>
                <a:gd name="T56" fmla="*/ 2147483647 w 5504"/>
                <a:gd name="T57" fmla="*/ 2147483647 h 4880"/>
                <a:gd name="T58" fmla="*/ 2147483647 w 5504"/>
                <a:gd name="T59" fmla="*/ 2147483647 h 4880"/>
                <a:gd name="T60" fmla="*/ 2147483647 w 5504"/>
                <a:gd name="T61" fmla="*/ 2147483647 h 4880"/>
                <a:gd name="T62" fmla="*/ 2147483647 w 5504"/>
                <a:gd name="T63" fmla="*/ 2147483647 h 4880"/>
                <a:gd name="T64" fmla="*/ 2147483647 w 5504"/>
                <a:gd name="T65" fmla="*/ 2147483647 h 4880"/>
                <a:gd name="T66" fmla="*/ 2147483647 w 5504"/>
                <a:gd name="T67" fmla="*/ 2147483647 h 4880"/>
                <a:gd name="T68" fmla="*/ 2147483647 w 5504"/>
                <a:gd name="T69" fmla="*/ 2147483647 h 4880"/>
                <a:gd name="T70" fmla="*/ 2147483647 w 5504"/>
                <a:gd name="T71" fmla="*/ 2147483647 h 4880"/>
                <a:gd name="T72" fmla="*/ 2147483647 w 5504"/>
                <a:gd name="T73" fmla="*/ 2147483647 h 4880"/>
                <a:gd name="T74" fmla="*/ 2147483647 w 5504"/>
                <a:gd name="T75" fmla="*/ 2147483647 h 4880"/>
                <a:gd name="T76" fmla="*/ 2147483647 w 5504"/>
                <a:gd name="T77" fmla="*/ 2147483647 h 4880"/>
                <a:gd name="T78" fmla="*/ 2147483647 w 5504"/>
                <a:gd name="T79" fmla="*/ 2147483647 h 4880"/>
                <a:gd name="T80" fmla="*/ 2147483647 w 5504"/>
                <a:gd name="T81" fmla="*/ 2147483647 h 4880"/>
                <a:gd name="T82" fmla="*/ 2147483647 w 5504"/>
                <a:gd name="T83" fmla="*/ 2147483647 h 4880"/>
                <a:gd name="T84" fmla="*/ 2147483647 w 5504"/>
                <a:gd name="T85" fmla="*/ 2147483647 h 4880"/>
                <a:gd name="T86" fmla="*/ 2147483647 w 5504"/>
                <a:gd name="T87" fmla="*/ 2147483647 h 4880"/>
                <a:gd name="T88" fmla="*/ 2147483647 w 5504"/>
                <a:gd name="T89" fmla="*/ 722656250 h 4880"/>
                <a:gd name="T90" fmla="*/ 2147483647 w 5504"/>
                <a:gd name="T91" fmla="*/ 0 h 488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504"/>
                <a:gd name="T139" fmla="*/ 0 h 4880"/>
                <a:gd name="T140" fmla="*/ 5504 w 5504"/>
                <a:gd name="T141" fmla="*/ 4880 h 488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lnTo>
                    <a:pt x="517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4" name="Shape 416"/>
            <p:cNvSpPr>
              <a:spLocks/>
            </p:cNvSpPr>
            <p:nvPr/>
          </p:nvSpPr>
          <p:spPr bwMode="auto">
            <a:xfrm>
              <a:off x="6879325" y="4294925"/>
              <a:ext cx="344825" cy="254975"/>
            </a:xfrm>
            <a:custGeom>
              <a:avLst/>
              <a:gdLst>
                <a:gd name="T0" fmla="*/ 2147483647 w 13793"/>
                <a:gd name="T1" fmla="*/ 2147483647 h 10199"/>
                <a:gd name="T2" fmla="*/ 2147483647 w 13793"/>
                <a:gd name="T3" fmla="*/ 2147483647 h 10199"/>
                <a:gd name="T4" fmla="*/ 2147483647 w 13793"/>
                <a:gd name="T5" fmla="*/ 2147483647 h 10199"/>
                <a:gd name="T6" fmla="*/ 2147483647 w 13793"/>
                <a:gd name="T7" fmla="*/ 2147483647 h 10199"/>
                <a:gd name="T8" fmla="*/ 2147483647 w 13793"/>
                <a:gd name="T9" fmla="*/ 2147483647 h 10199"/>
                <a:gd name="T10" fmla="*/ 2147483647 w 13793"/>
                <a:gd name="T11" fmla="*/ 2147483647 h 10199"/>
                <a:gd name="T12" fmla="*/ 2147483647 w 13793"/>
                <a:gd name="T13" fmla="*/ 2147483647 h 10199"/>
                <a:gd name="T14" fmla="*/ 2147483647 w 13793"/>
                <a:gd name="T15" fmla="*/ 2147483647 h 10199"/>
                <a:gd name="T16" fmla="*/ 2147483647 w 13793"/>
                <a:gd name="T17" fmla="*/ 2147483647 h 10199"/>
                <a:gd name="T18" fmla="*/ 2147483647 w 13793"/>
                <a:gd name="T19" fmla="*/ 2147483647 h 10199"/>
                <a:gd name="T20" fmla="*/ 2147483647 w 13793"/>
                <a:gd name="T21" fmla="*/ 2147483647 h 10199"/>
                <a:gd name="T22" fmla="*/ 2147483647 w 13793"/>
                <a:gd name="T23" fmla="*/ 2147483647 h 10199"/>
                <a:gd name="T24" fmla="*/ 2147483647 w 13793"/>
                <a:gd name="T25" fmla="*/ 2147483647 h 10199"/>
                <a:gd name="T26" fmla="*/ 2147483647 w 13793"/>
                <a:gd name="T27" fmla="*/ 2147483647 h 10199"/>
                <a:gd name="T28" fmla="*/ 2147483647 w 13793"/>
                <a:gd name="T29" fmla="*/ 2147483647 h 10199"/>
                <a:gd name="T30" fmla="*/ 2147483647 w 13793"/>
                <a:gd name="T31" fmla="*/ 2147483647 h 10199"/>
                <a:gd name="T32" fmla="*/ 2147483647 w 13793"/>
                <a:gd name="T33" fmla="*/ 2147483647 h 10199"/>
                <a:gd name="T34" fmla="*/ 2147483647 w 13793"/>
                <a:gd name="T35" fmla="*/ 2147483647 h 10199"/>
                <a:gd name="T36" fmla="*/ 2147483647 w 13793"/>
                <a:gd name="T37" fmla="*/ 2147483647 h 10199"/>
                <a:gd name="T38" fmla="*/ 2147483647 w 13793"/>
                <a:gd name="T39" fmla="*/ 2147483647 h 10199"/>
                <a:gd name="T40" fmla="*/ 2147483647 w 13793"/>
                <a:gd name="T41" fmla="*/ 2147483647 h 10199"/>
                <a:gd name="T42" fmla="*/ 2147483647 w 13793"/>
                <a:gd name="T43" fmla="*/ 2147483647 h 10199"/>
                <a:gd name="T44" fmla="*/ 2147483647 w 13793"/>
                <a:gd name="T45" fmla="*/ 2147483647 h 10199"/>
                <a:gd name="T46" fmla="*/ 2147483647 w 13793"/>
                <a:gd name="T47" fmla="*/ 2147483647 h 10199"/>
                <a:gd name="T48" fmla="*/ 2147483647 w 13793"/>
                <a:gd name="T49" fmla="*/ 2147483647 h 10199"/>
                <a:gd name="T50" fmla="*/ 2147483647 w 13793"/>
                <a:gd name="T51" fmla="*/ 2147483647 h 10199"/>
                <a:gd name="T52" fmla="*/ 2147483647 w 13793"/>
                <a:gd name="T53" fmla="*/ 2147483647 h 10199"/>
                <a:gd name="T54" fmla="*/ 2147483647 w 13793"/>
                <a:gd name="T55" fmla="*/ 2147483647 h 10199"/>
                <a:gd name="T56" fmla="*/ 2147483647 w 13793"/>
                <a:gd name="T57" fmla="*/ 2147483647 h 10199"/>
                <a:gd name="T58" fmla="*/ 2147483647 w 13793"/>
                <a:gd name="T59" fmla="*/ 2147483647 h 10199"/>
                <a:gd name="T60" fmla="*/ 722656250 w 13793"/>
                <a:gd name="T61" fmla="*/ 2147483647 h 10199"/>
                <a:gd name="T62" fmla="*/ 2147483647 w 13793"/>
                <a:gd name="T63" fmla="*/ 2147483647 h 10199"/>
                <a:gd name="T64" fmla="*/ 2147483647 w 13793"/>
                <a:gd name="T65" fmla="*/ 2147483647 h 10199"/>
                <a:gd name="T66" fmla="*/ 2147483647 w 13793"/>
                <a:gd name="T67" fmla="*/ 2147483647 h 10199"/>
                <a:gd name="T68" fmla="*/ 2147483647 w 13793"/>
                <a:gd name="T69" fmla="*/ 2147483647 h 10199"/>
                <a:gd name="T70" fmla="*/ 2147483647 w 13793"/>
                <a:gd name="T71" fmla="*/ 2147483647 h 10199"/>
                <a:gd name="T72" fmla="*/ 2147483647 w 13793"/>
                <a:gd name="T73" fmla="*/ 2147483647 h 10199"/>
                <a:gd name="T74" fmla="*/ 2147483647 w 13793"/>
                <a:gd name="T75" fmla="*/ 2147483647 h 10199"/>
                <a:gd name="T76" fmla="*/ 2147483647 w 13793"/>
                <a:gd name="T77" fmla="*/ 2147483647 h 10199"/>
                <a:gd name="T78" fmla="*/ 2147483647 w 13793"/>
                <a:gd name="T79" fmla="*/ 2147483647 h 10199"/>
                <a:gd name="T80" fmla="*/ 2147483647 w 13793"/>
                <a:gd name="T81" fmla="*/ 2147483647 h 10199"/>
                <a:gd name="T82" fmla="*/ 2147483647 w 13793"/>
                <a:gd name="T83" fmla="*/ 2147483647 h 10199"/>
                <a:gd name="T84" fmla="*/ 2147483647 w 13793"/>
                <a:gd name="T85" fmla="*/ 2147483647 h 10199"/>
                <a:gd name="T86" fmla="*/ 2147483647 w 13793"/>
                <a:gd name="T87" fmla="*/ 2147483647 h 10199"/>
                <a:gd name="T88" fmla="*/ 2147483647 w 13793"/>
                <a:gd name="T89" fmla="*/ 2147483647 h 10199"/>
                <a:gd name="T90" fmla="*/ 2147483647 w 13793"/>
                <a:gd name="T91" fmla="*/ 2147483647 h 10199"/>
                <a:gd name="T92" fmla="*/ 2147483647 w 13793"/>
                <a:gd name="T93" fmla="*/ 2147483647 h 10199"/>
                <a:gd name="T94" fmla="*/ 2147483647 w 13793"/>
                <a:gd name="T95" fmla="*/ 2147483647 h 10199"/>
                <a:gd name="T96" fmla="*/ 2147483647 w 13793"/>
                <a:gd name="T97" fmla="*/ 2147483647 h 10199"/>
                <a:gd name="T98" fmla="*/ 2147483647 w 13793"/>
                <a:gd name="T99" fmla="*/ 2147483647 h 10199"/>
                <a:gd name="T100" fmla="*/ 2147483647 w 13793"/>
                <a:gd name="T101" fmla="*/ 2147483647 h 10199"/>
                <a:gd name="T102" fmla="*/ 2147483647 w 13793"/>
                <a:gd name="T103" fmla="*/ 2147483647 h 10199"/>
                <a:gd name="T104" fmla="*/ 2147483647 w 13793"/>
                <a:gd name="T105" fmla="*/ 2147483647 h 10199"/>
                <a:gd name="T106" fmla="*/ 2147483647 w 13793"/>
                <a:gd name="T107" fmla="*/ 2147483647 h 10199"/>
                <a:gd name="T108" fmla="*/ 2147483647 w 13793"/>
                <a:gd name="T109" fmla="*/ 2147483647 h 10199"/>
                <a:gd name="T110" fmla="*/ 2147483647 w 13793"/>
                <a:gd name="T111" fmla="*/ 2147483647 h 10199"/>
                <a:gd name="T112" fmla="*/ 2147483647 w 13793"/>
                <a:gd name="T113" fmla="*/ 2147483647 h 10199"/>
                <a:gd name="T114" fmla="*/ 2147483647 w 13793"/>
                <a:gd name="T115" fmla="*/ 2147483647 h 10199"/>
                <a:gd name="T116" fmla="*/ 2147483647 w 13793"/>
                <a:gd name="T117" fmla="*/ 2147483647 h 10199"/>
                <a:gd name="T118" fmla="*/ 2147483647 w 13793"/>
                <a:gd name="T119" fmla="*/ 2147483647 h 10199"/>
                <a:gd name="T120" fmla="*/ 2147483647 w 13793"/>
                <a:gd name="T121" fmla="*/ 2147483647 h 1019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793"/>
                <a:gd name="T184" fmla="*/ 0 h 10199"/>
                <a:gd name="T185" fmla="*/ 13793 w 13793"/>
                <a:gd name="T186" fmla="*/ 10199 h 1019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lnTo>
                    <a:pt x="5649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lnTo>
                    <a:pt x="12215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lnTo>
                    <a:pt x="4072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5" name="Shape 417"/>
            <p:cNvSpPr>
              <a:spLocks/>
            </p:cNvSpPr>
            <p:nvPr/>
          </p:nvSpPr>
          <p:spPr bwMode="auto">
            <a:xfrm>
              <a:off x="6114500" y="2324225"/>
              <a:ext cx="158675" cy="329225"/>
            </a:xfrm>
            <a:custGeom>
              <a:avLst/>
              <a:gdLst>
                <a:gd name="T0" fmla="*/ 2147483647 w 6347"/>
                <a:gd name="T1" fmla="*/ 2147483647 h 13169"/>
                <a:gd name="T2" fmla="*/ 2147483647 w 6347"/>
                <a:gd name="T3" fmla="*/ 2147483647 h 13169"/>
                <a:gd name="T4" fmla="*/ 2147483647 w 6347"/>
                <a:gd name="T5" fmla="*/ 2147483647 h 13169"/>
                <a:gd name="T6" fmla="*/ 2147483647 w 6347"/>
                <a:gd name="T7" fmla="*/ 2147483647 h 13169"/>
                <a:gd name="T8" fmla="*/ 2147483647 w 6347"/>
                <a:gd name="T9" fmla="*/ 2147483647 h 13169"/>
                <a:gd name="T10" fmla="*/ 2147483647 w 6347"/>
                <a:gd name="T11" fmla="*/ 2147483647 h 13169"/>
                <a:gd name="T12" fmla="*/ 2147483647 w 6347"/>
                <a:gd name="T13" fmla="*/ 2147483647 h 13169"/>
                <a:gd name="T14" fmla="*/ 2147483647 w 6347"/>
                <a:gd name="T15" fmla="*/ 2147483647 h 13169"/>
                <a:gd name="T16" fmla="*/ 2147483647 w 6347"/>
                <a:gd name="T17" fmla="*/ 2147483647 h 13169"/>
                <a:gd name="T18" fmla="*/ 2147483647 w 6347"/>
                <a:gd name="T19" fmla="*/ 2147483647 h 13169"/>
                <a:gd name="T20" fmla="*/ 2147483647 w 6347"/>
                <a:gd name="T21" fmla="*/ 2147483647 h 13169"/>
                <a:gd name="T22" fmla="*/ 2147483647 w 6347"/>
                <a:gd name="T23" fmla="*/ 2147483647 h 13169"/>
                <a:gd name="T24" fmla="*/ 2147483647 w 6347"/>
                <a:gd name="T25" fmla="*/ 2147483647 h 13169"/>
                <a:gd name="T26" fmla="*/ 2147483647 w 6347"/>
                <a:gd name="T27" fmla="*/ 2147483647 h 13169"/>
                <a:gd name="T28" fmla="*/ 2147483647 w 6347"/>
                <a:gd name="T29" fmla="*/ 2147483647 h 13169"/>
                <a:gd name="T30" fmla="*/ 2147483647 w 6347"/>
                <a:gd name="T31" fmla="*/ 2147483647 h 13169"/>
                <a:gd name="T32" fmla="*/ 2147483647 w 6347"/>
                <a:gd name="T33" fmla="*/ 2147483647 h 13169"/>
                <a:gd name="T34" fmla="*/ 2147483647 w 6347"/>
                <a:gd name="T35" fmla="*/ 2147483647 h 13169"/>
                <a:gd name="T36" fmla="*/ 2147483647 w 6347"/>
                <a:gd name="T37" fmla="*/ 2147483647 h 13169"/>
                <a:gd name="T38" fmla="*/ 2147483647 w 6347"/>
                <a:gd name="T39" fmla="*/ 2147483647 h 13169"/>
                <a:gd name="T40" fmla="*/ 2147483647 w 6347"/>
                <a:gd name="T41" fmla="*/ 2147483647 h 13169"/>
                <a:gd name="T42" fmla="*/ 2147483647 w 6347"/>
                <a:gd name="T43" fmla="*/ 2147483647 h 13169"/>
                <a:gd name="T44" fmla="*/ 2147483647 w 6347"/>
                <a:gd name="T45" fmla="*/ 2147483647 h 13169"/>
                <a:gd name="T46" fmla="*/ 2147483647 w 6347"/>
                <a:gd name="T47" fmla="*/ 2147483647 h 13169"/>
                <a:gd name="T48" fmla="*/ 2147483647 w 6347"/>
                <a:gd name="T49" fmla="*/ 2147483647 h 13169"/>
                <a:gd name="T50" fmla="*/ 2147483647 w 6347"/>
                <a:gd name="T51" fmla="*/ 2147483647 h 13169"/>
                <a:gd name="T52" fmla="*/ 2147483647 w 6347"/>
                <a:gd name="T53" fmla="*/ 2147483647 h 13169"/>
                <a:gd name="T54" fmla="*/ 2147483647 w 6347"/>
                <a:gd name="T55" fmla="*/ 2147483647 h 13169"/>
                <a:gd name="T56" fmla="*/ 2147483647 w 6347"/>
                <a:gd name="T57" fmla="*/ 2147483647 h 13169"/>
                <a:gd name="T58" fmla="*/ 2147483647 w 6347"/>
                <a:gd name="T59" fmla="*/ 2147483647 h 13169"/>
                <a:gd name="T60" fmla="*/ 2147483647 w 6347"/>
                <a:gd name="T61" fmla="*/ 2147483647 h 13169"/>
                <a:gd name="T62" fmla="*/ 2147483647 w 6347"/>
                <a:gd name="T63" fmla="*/ 2147483647 h 13169"/>
                <a:gd name="T64" fmla="*/ 2147483647 w 6347"/>
                <a:gd name="T65" fmla="*/ 2147483647 h 13169"/>
                <a:gd name="T66" fmla="*/ 2147483647 w 6347"/>
                <a:gd name="T67" fmla="*/ 1074218750 h 13169"/>
                <a:gd name="T68" fmla="*/ 2147483647 w 6347"/>
                <a:gd name="T69" fmla="*/ 2147483647 h 13169"/>
                <a:gd name="T70" fmla="*/ 2147483647 w 6347"/>
                <a:gd name="T71" fmla="*/ 2147483647 h 13169"/>
                <a:gd name="T72" fmla="*/ 2147483647 w 6347"/>
                <a:gd name="T73" fmla="*/ 2147483647 h 13169"/>
                <a:gd name="T74" fmla="*/ 2147483647 w 6347"/>
                <a:gd name="T75" fmla="*/ 2147483647 h 13169"/>
                <a:gd name="T76" fmla="*/ 1083984375 w 6347"/>
                <a:gd name="T77" fmla="*/ 2147483647 h 13169"/>
                <a:gd name="T78" fmla="*/ 371093750 w 6347"/>
                <a:gd name="T79" fmla="*/ 2147483647 h 13169"/>
                <a:gd name="T80" fmla="*/ 2147483647 w 6347"/>
                <a:gd name="T81" fmla="*/ 2147483647 h 13169"/>
                <a:gd name="T82" fmla="*/ 2147483647 w 6347"/>
                <a:gd name="T83" fmla="*/ 2147483647 h 13169"/>
                <a:gd name="T84" fmla="*/ 2147483647 w 6347"/>
                <a:gd name="T85" fmla="*/ 2147483647 h 13169"/>
                <a:gd name="T86" fmla="*/ 2147483647 w 6347"/>
                <a:gd name="T87" fmla="*/ 2147483647 h 13169"/>
                <a:gd name="T88" fmla="*/ 2147483647 w 6347"/>
                <a:gd name="T89" fmla="*/ 2147483647 h 13169"/>
                <a:gd name="T90" fmla="*/ 2147483647 w 6347"/>
                <a:gd name="T91" fmla="*/ 2147483647 h 13169"/>
                <a:gd name="T92" fmla="*/ 2147483647 w 6347"/>
                <a:gd name="T93" fmla="*/ 2147483647 h 13169"/>
                <a:gd name="T94" fmla="*/ 2147483647 w 6347"/>
                <a:gd name="T95" fmla="*/ 2147483647 h 13169"/>
                <a:gd name="T96" fmla="*/ 2147483647 w 6347"/>
                <a:gd name="T97" fmla="*/ 2147483647 h 13169"/>
                <a:gd name="T98" fmla="*/ 2147483647 w 6347"/>
                <a:gd name="T99" fmla="*/ 2147483647 h 13169"/>
                <a:gd name="T100" fmla="*/ 2147483647 w 6347"/>
                <a:gd name="T101" fmla="*/ 2147483647 h 13169"/>
                <a:gd name="T102" fmla="*/ 2147483647 w 6347"/>
                <a:gd name="T103" fmla="*/ 2147483647 h 13169"/>
                <a:gd name="T104" fmla="*/ 2147483647 w 6347"/>
                <a:gd name="T105" fmla="*/ 2147483647 h 13169"/>
                <a:gd name="T106" fmla="*/ 2147483647 w 6347"/>
                <a:gd name="T107" fmla="*/ 2147483647 h 13169"/>
                <a:gd name="T108" fmla="*/ 2147483647 w 6347"/>
                <a:gd name="T109" fmla="*/ 2147483647 h 13169"/>
                <a:gd name="T110" fmla="*/ 2147483647 w 6347"/>
                <a:gd name="T111" fmla="*/ 2147483647 h 13169"/>
                <a:gd name="T112" fmla="*/ 2147483647 w 6347"/>
                <a:gd name="T113" fmla="*/ 2147483647 h 13169"/>
                <a:gd name="T114" fmla="*/ 2147483647 w 6347"/>
                <a:gd name="T115" fmla="*/ 2147483647 h 13169"/>
                <a:gd name="T116" fmla="*/ 2147483647 w 6347"/>
                <a:gd name="T117" fmla="*/ 0 h 1316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347"/>
                <a:gd name="T178" fmla="*/ 0 h 13169"/>
                <a:gd name="T179" fmla="*/ 6347 w 6347"/>
                <a:gd name="T180" fmla="*/ 13169 h 1316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lnTo>
                    <a:pt x="1285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lnTo>
                    <a:pt x="1065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lnTo>
                    <a:pt x="62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" name="Shape 418"/>
            <p:cNvSpPr>
              <a:spLocks/>
            </p:cNvSpPr>
            <p:nvPr/>
          </p:nvSpPr>
          <p:spPr bwMode="auto">
            <a:xfrm>
              <a:off x="6335525" y="1405350"/>
              <a:ext cx="442025" cy="375100"/>
            </a:xfrm>
            <a:custGeom>
              <a:avLst/>
              <a:gdLst>
                <a:gd name="T0" fmla="*/ 2147483647 w 17681"/>
                <a:gd name="T1" fmla="*/ 2147483647 h 15004"/>
                <a:gd name="T2" fmla="*/ 2147483647 w 17681"/>
                <a:gd name="T3" fmla="*/ 2147483647 h 15004"/>
                <a:gd name="T4" fmla="*/ 2147483647 w 17681"/>
                <a:gd name="T5" fmla="*/ 2147483647 h 15004"/>
                <a:gd name="T6" fmla="*/ 2147483647 w 17681"/>
                <a:gd name="T7" fmla="*/ 2147483647 h 15004"/>
                <a:gd name="T8" fmla="*/ 2147483647 w 17681"/>
                <a:gd name="T9" fmla="*/ 2147483647 h 15004"/>
                <a:gd name="T10" fmla="*/ 2147483647 w 17681"/>
                <a:gd name="T11" fmla="*/ 2147483647 h 15004"/>
                <a:gd name="T12" fmla="*/ 2147483647 w 17681"/>
                <a:gd name="T13" fmla="*/ 2147483647 h 15004"/>
                <a:gd name="T14" fmla="*/ 2147483647 w 17681"/>
                <a:gd name="T15" fmla="*/ 2147483647 h 15004"/>
                <a:gd name="T16" fmla="*/ 2147483647 w 17681"/>
                <a:gd name="T17" fmla="*/ 2147483647 h 15004"/>
                <a:gd name="T18" fmla="*/ 2147483647 w 17681"/>
                <a:gd name="T19" fmla="*/ 2147483647 h 15004"/>
                <a:gd name="T20" fmla="*/ 2147483647 w 17681"/>
                <a:gd name="T21" fmla="*/ 2147483647 h 15004"/>
                <a:gd name="T22" fmla="*/ 2147483647 w 17681"/>
                <a:gd name="T23" fmla="*/ 2147483647 h 15004"/>
                <a:gd name="T24" fmla="*/ 2147483647 w 17681"/>
                <a:gd name="T25" fmla="*/ 2147483647 h 15004"/>
                <a:gd name="T26" fmla="*/ 2147483647 w 17681"/>
                <a:gd name="T27" fmla="*/ 2147483647 h 15004"/>
                <a:gd name="T28" fmla="*/ 2147483647 w 17681"/>
                <a:gd name="T29" fmla="*/ 2147483647 h 15004"/>
                <a:gd name="T30" fmla="*/ 2147483647 w 17681"/>
                <a:gd name="T31" fmla="*/ 2147483647 h 15004"/>
                <a:gd name="T32" fmla="*/ 2147483647 w 17681"/>
                <a:gd name="T33" fmla="*/ 2147483647 h 15004"/>
                <a:gd name="T34" fmla="*/ 2147483647 w 17681"/>
                <a:gd name="T35" fmla="*/ 2147483647 h 15004"/>
                <a:gd name="T36" fmla="*/ 2147483647 w 17681"/>
                <a:gd name="T37" fmla="*/ 2147483647 h 15004"/>
                <a:gd name="T38" fmla="*/ 2147483647 w 17681"/>
                <a:gd name="T39" fmla="*/ 2147483647 h 15004"/>
                <a:gd name="T40" fmla="*/ 2147483647 w 17681"/>
                <a:gd name="T41" fmla="*/ 2147483647 h 15004"/>
                <a:gd name="T42" fmla="*/ 2147483647 w 17681"/>
                <a:gd name="T43" fmla="*/ 2147483647 h 15004"/>
                <a:gd name="T44" fmla="*/ 2147483647 w 17681"/>
                <a:gd name="T45" fmla="*/ 2147483647 h 15004"/>
                <a:gd name="T46" fmla="*/ 2147483647 w 17681"/>
                <a:gd name="T47" fmla="*/ 2147483647 h 15004"/>
                <a:gd name="T48" fmla="*/ 2147483647 w 17681"/>
                <a:gd name="T49" fmla="*/ 2147483647 h 15004"/>
                <a:gd name="T50" fmla="*/ 2147483647 w 17681"/>
                <a:gd name="T51" fmla="*/ 2147483647 h 15004"/>
                <a:gd name="T52" fmla="*/ 2147483647 w 17681"/>
                <a:gd name="T53" fmla="*/ 2147483647 h 15004"/>
                <a:gd name="T54" fmla="*/ 2147483647 w 17681"/>
                <a:gd name="T55" fmla="*/ 2147483647 h 15004"/>
                <a:gd name="T56" fmla="*/ 2147483647 w 17681"/>
                <a:gd name="T57" fmla="*/ 2147483647 h 15004"/>
                <a:gd name="T58" fmla="*/ 2147483647 w 17681"/>
                <a:gd name="T59" fmla="*/ 2147483647 h 15004"/>
                <a:gd name="T60" fmla="*/ 2147483647 w 17681"/>
                <a:gd name="T61" fmla="*/ 2147483647 h 15004"/>
                <a:gd name="T62" fmla="*/ 2147483647 w 17681"/>
                <a:gd name="T63" fmla="*/ 2147483647 h 15004"/>
                <a:gd name="T64" fmla="*/ 2147483647 w 17681"/>
                <a:gd name="T65" fmla="*/ 2147483647 h 15004"/>
                <a:gd name="T66" fmla="*/ 2147483647 w 17681"/>
                <a:gd name="T67" fmla="*/ 2147483647 h 15004"/>
                <a:gd name="T68" fmla="*/ 2147483647 w 17681"/>
                <a:gd name="T69" fmla="*/ 2147483647 h 15004"/>
                <a:gd name="T70" fmla="*/ 2147483647 w 17681"/>
                <a:gd name="T71" fmla="*/ 2147483647 h 15004"/>
                <a:gd name="T72" fmla="*/ 2147483647 w 17681"/>
                <a:gd name="T73" fmla="*/ 2147483647 h 15004"/>
                <a:gd name="T74" fmla="*/ 2147483647 w 17681"/>
                <a:gd name="T75" fmla="*/ 2147483647 h 15004"/>
                <a:gd name="T76" fmla="*/ 2147483647 w 17681"/>
                <a:gd name="T77" fmla="*/ 2147483647 h 15004"/>
                <a:gd name="T78" fmla="*/ 2147483647 w 17681"/>
                <a:gd name="T79" fmla="*/ 2147483647 h 15004"/>
                <a:gd name="T80" fmla="*/ 2147483647 w 17681"/>
                <a:gd name="T81" fmla="*/ 2147483647 h 15004"/>
                <a:gd name="T82" fmla="*/ 2147483647 w 17681"/>
                <a:gd name="T83" fmla="*/ 2147483647 h 15004"/>
                <a:gd name="T84" fmla="*/ 2147483647 w 17681"/>
                <a:gd name="T85" fmla="*/ 2147483647 h 15004"/>
                <a:gd name="T86" fmla="*/ 2147483647 w 17681"/>
                <a:gd name="T87" fmla="*/ 2147483647 h 15004"/>
                <a:gd name="T88" fmla="*/ 2147483647 w 17681"/>
                <a:gd name="T89" fmla="*/ 2147483647 h 15004"/>
                <a:gd name="T90" fmla="*/ 2147483647 w 17681"/>
                <a:gd name="T91" fmla="*/ 2147483647 h 15004"/>
                <a:gd name="T92" fmla="*/ 2147483647 w 17681"/>
                <a:gd name="T93" fmla="*/ 2147483647 h 15004"/>
                <a:gd name="T94" fmla="*/ 2147483647 w 17681"/>
                <a:gd name="T95" fmla="*/ 2147483647 h 15004"/>
                <a:gd name="T96" fmla="*/ 2147483647 w 17681"/>
                <a:gd name="T97" fmla="*/ 2147483647 h 15004"/>
                <a:gd name="T98" fmla="*/ 2147483647 w 17681"/>
                <a:gd name="T99" fmla="*/ 2147483647 h 15004"/>
                <a:gd name="T100" fmla="*/ 2147483647 w 17681"/>
                <a:gd name="T101" fmla="*/ 2147483647 h 15004"/>
                <a:gd name="T102" fmla="*/ 2147483647 w 17681"/>
                <a:gd name="T103" fmla="*/ 2147483647 h 15004"/>
                <a:gd name="T104" fmla="*/ 2147483647 w 17681"/>
                <a:gd name="T105" fmla="*/ 2147483647 h 15004"/>
                <a:gd name="T106" fmla="*/ 2147483647 w 17681"/>
                <a:gd name="T107" fmla="*/ 2147483647 h 15004"/>
                <a:gd name="T108" fmla="*/ 2147483647 w 17681"/>
                <a:gd name="T109" fmla="*/ 2147483647 h 15004"/>
                <a:gd name="T110" fmla="*/ 2147483647 w 17681"/>
                <a:gd name="T111" fmla="*/ 2147483647 h 15004"/>
                <a:gd name="T112" fmla="*/ 2147483647 w 17681"/>
                <a:gd name="T113" fmla="*/ 2147483647 h 15004"/>
                <a:gd name="T114" fmla="*/ 2147483647 w 17681"/>
                <a:gd name="T115" fmla="*/ 2147483647 h 15004"/>
                <a:gd name="T116" fmla="*/ 2147483647 w 17681"/>
                <a:gd name="T117" fmla="*/ 2147483647 h 15004"/>
                <a:gd name="T118" fmla="*/ 2147483647 w 17681"/>
                <a:gd name="T119" fmla="*/ 2147483647 h 15004"/>
                <a:gd name="T120" fmla="*/ 2147483647 w 17681"/>
                <a:gd name="T121" fmla="*/ 2147483647 h 15004"/>
                <a:gd name="T122" fmla="*/ 2147483647 w 17681"/>
                <a:gd name="T123" fmla="*/ 2147483647 h 15004"/>
                <a:gd name="T124" fmla="*/ 2147483647 w 17681"/>
                <a:gd name="T125" fmla="*/ 2147483647 h 1500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7681"/>
                <a:gd name="T190" fmla="*/ 0 h 15004"/>
                <a:gd name="T191" fmla="*/ 17681 w 17681"/>
                <a:gd name="T192" fmla="*/ 15004 h 1500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lnTo>
                    <a:pt x="480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lnTo>
                    <a:pt x="4329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lnTo>
                    <a:pt x="176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lnTo>
                    <a:pt x="14233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lnTo>
                    <a:pt x="7410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lnTo>
                    <a:pt x="1651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lnTo>
                    <a:pt x="14233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lnTo>
                    <a:pt x="7630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lnTo>
                    <a:pt x="13903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lnTo>
                    <a:pt x="759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lnTo>
                    <a:pt x="12912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lnTo>
                    <a:pt x="13572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lnTo>
                    <a:pt x="12215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lnTo>
                    <a:pt x="1404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lnTo>
                    <a:pt x="1364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7" name="Shape 419"/>
            <p:cNvSpPr>
              <a:spLocks/>
            </p:cNvSpPr>
            <p:nvPr/>
          </p:nvSpPr>
          <p:spPr bwMode="auto">
            <a:xfrm>
              <a:off x="6059500" y="3516375"/>
              <a:ext cx="268700" cy="232025"/>
            </a:xfrm>
            <a:custGeom>
              <a:avLst/>
              <a:gdLst>
                <a:gd name="T0" fmla="*/ 2147483647 w 10748"/>
                <a:gd name="T1" fmla="*/ 2147483647 h 9281"/>
                <a:gd name="T2" fmla="*/ 2147483647 w 10748"/>
                <a:gd name="T3" fmla="*/ 2147483647 h 9281"/>
                <a:gd name="T4" fmla="*/ 2147483647 w 10748"/>
                <a:gd name="T5" fmla="*/ 2147483647 h 9281"/>
                <a:gd name="T6" fmla="*/ 2147483647 w 10748"/>
                <a:gd name="T7" fmla="*/ 2147483647 h 9281"/>
                <a:gd name="T8" fmla="*/ 2147483647 w 10748"/>
                <a:gd name="T9" fmla="*/ 2147483647 h 9281"/>
                <a:gd name="T10" fmla="*/ 2147483647 w 10748"/>
                <a:gd name="T11" fmla="*/ 2147483647 h 9281"/>
                <a:gd name="T12" fmla="*/ 2147483647 w 10748"/>
                <a:gd name="T13" fmla="*/ 2147483647 h 9281"/>
                <a:gd name="T14" fmla="*/ 2147483647 w 10748"/>
                <a:gd name="T15" fmla="*/ 2147483647 h 9281"/>
                <a:gd name="T16" fmla="*/ 2147483647 w 10748"/>
                <a:gd name="T17" fmla="*/ 2147483647 h 9281"/>
                <a:gd name="T18" fmla="*/ 2147483647 w 10748"/>
                <a:gd name="T19" fmla="*/ 2147483647 h 9281"/>
                <a:gd name="T20" fmla="*/ 2147483647 w 10748"/>
                <a:gd name="T21" fmla="*/ 2147483647 h 9281"/>
                <a:gd name="T22" fmla="*/ 2147483647 w 10748"/>
                <a:gd name="T23" fmla="*/ 2147483647 h 9281"/>
                <a:gd name="T24" fmla="*/ 2147483647 w 10748"/>
                <a:gd name="T25" fmla="*/ 2147483647 h 9281"/>
                <a:gd name="T26" fmla="*/ 2147483647 w 10748"/>
                <a:gd name="T27" fmla="*/ 2147483647 h 9281"/>
                <a:gd name="T28" fmla="*/ 2147483647 w 10748"/>
                <a:gd name="T29" fmla="*/ 2147483647 h 9281"/>
                <a:gd name="T30" fmla="*/ 2147483647 w 10748"/>
                <a:gd name="T31" fmla="*/ 2147483647 h 9281"/>
                <a:gd name="T32" fmla="*/ 2147483647 w 10748"/>
                <a:gd name="T33" fmla="*/ 2147483647 h 9281"/>
                <a:gd name="T34" fmla="*/ 2147483647 w 10748"/>
                <a:gd name="T35" fmla="*/ 2147483647 h 9281"/>
                <a:gd name="T36" fmla="*/ 2147483647 w 10748"/>
                <a:gd name="T37" fmla="*/ 2147483647 h 9281"/>
                <a:gd name="T38" fmla="*/ 2147483647 w 10748"/>
                <a:gd name="T39" fmla="*/ 2147483647 h 9281"/>
                <a:gd name="T40" fmla="*/ 2147483647 w 10748"/>
                <a:gd name="T41" fmla="*/ 2147483647 h 9281"/>
                <a:gd name="T42" fmla="*/ 2147483647 w 10748"/>
                <a:gd name="T43" fmla="*/ 2147483647 h 9281"/>
                <a:gd name="T44" fmla="*/ 2147483647 w 10748"/>
                <a:gd name="T45" fmla="*/ 2147483647 h 9281"/>
                <a:gd name="T46" fmla="*/ 2147483647 w 10748"/>
                <a:gd name="T47" fmla="*/ 2147483647 h 9281"/>
                <a:gd name="T48" fmla="*/ 2147483647 w 10748"/>
                <a:gd name="T49" fmla="*/ 2147483647 h 9281"/>
                <a:gd name="T50" fmla="*/ 2147483647 w 10748"/>
                <a:gd name="T51" fmla="*/ 2147483647 h 9281"/>
                <a:gd name="T52" fmla="*/ 2147483647 w 10748"/>
                <a:gd name="T53" fmla="*/ 2147483647 h 9281"/>
                <a:gd name="T54" fmla="*/ 2147483647 w 10748"/>
                <a:gd name="T55" fmla="*/ 2147483647 h 9281"/>
                <a:gd name="T56" fmla="*/ 2147483647 w 10748"/>
                <a:gd name="T57" fmla="*/ 2147483647 h 9281"/>
                <a:gd name="T58" fmla="*/ 2147483647 w 10748"/>
                <a:gd name="T59" fmla="*/ 2147483647 h 9281"/>
                <a:gd name="T60" fmla="*/ 2147483647 w 10748"/>
                <a:gd name="T61" fmla="*/ 2147483647 h 9281"/>
                <a:gd name="T62" fmla="*/ 2147483647 w 10748"/>
                <a:gd name="T63" fmla="*/ 2147483647 h 9281"/>
                <a:gd name="T64" fmla="*/ 2147483647 w 10748"/>
                <a:gd name="T65" fmla="*/ 2147483647 h 9281"/>
                <a:gd name="T66" fmla="*/ 2147483647 w 10748"/>
                <a:gd name="T67" fmla="*/ 2147483647 h 9281"/>
                <a:gd name="T68" fmla="*/ 2147483647 w 10748"/>
                <a:gd name="T69" fmla="*/ 2147483647 h 9281"/>
                <a:gd name="T70" fmla="*/ 2147483647 w 10748"/>
                <a:gd name="T71" fmla="*/ 2147483647 h 9281"/>
                <a:gd name="T72" fmla="*/ 2147483647 w 10748"/>
                <a:gd name="T73" fmla="*/ 2147483647 h 9281"/>
                <a:gd name="T74" fmla="*/ 2147483647 w 10748"/>
                <a:gd name="T75" fmla="*/ 2147483647 h 9281"/>
                <a:gd name="T76" fmla="*/ 2147483647 w 10748"/>
                <a:gd name="T77" fmla="*/ 2147483647 h 9281"/>
                <a:gd name="T78" fmla="*/ 2147483647 w 10748"/>
                <a:gd name="T79" fmla="*/ 2147483647 h 9281"/>
                <a:gd name="T80" fmla="*/ 2147483647 w 10748"/>
                <a:gd name="T81" fmla="*/ 2147483647 h 9281"/>
                <a:gd name="T82" fmla="*/ 2147483647 w 10748"/>
                <a:gd name="T83" fmla="*/ 2147483647 h 9281"/>
                <a:gd name="T84" fmla="*/ 2147483647 w 10748"/>
                <a:gd name="T85" fmla="*/ 2147483647 h 9281"/>
                <a:gd name="T86" fmla="*/ 2147483647 w 10748"/>
                <a:gd name="T87" fmla="*/ 361328125 h 9281"/>
                <a:gd name="T88" fmla="*/ 2147483647 w 10748"/>
                <a:gd name="T89" fmla="*/ 2147483647 h 9281"/>
                <a:gd name="T90" fmla="*/ 1787109375 w 10748"/>
                <a:gd name="T91" fmla="*/ 2147483647 h 9281"/>
                <a:gd name="T92" fmla="*/ 2147483647 w 10748"/>
                <a:gd name="T93" fmla="*/ 2147483647 h 9281"/>
                <a:gd name="T94" fmla="*/ 2147483647 w 10748"/>
                <a:gd name="T95" fmla="*/ 2147483647 h 9281"/>
                <a:gd name="T96" fmla="*/ 2147483647 w 10748"/>
                <a:gd name="T97" fmla="*/ 2147483647 h 9281"/>
                <a:gd name="T98" fmla="*/ 2147483647 w 10748"/>
                <a:gd name="T99" fmla="*/ 2147483647 h 9281"/>
                <a:gd name="T100" fmla="*/ 2147483647 w 10748"/>
                <a:gd name="T101" fmla="*/ 2147483647 h 9281"/>
                <a:gd name="T102" fmla="*/ 2147483647 w 10748"/>
                <a:gd name="T103" fmla="*/ 2147483647 h 9281"/>
                <a:gd name="T104" fmla="*/ 2147483647 w 10748"/>
                <a:gd name="T105" fmla="*/ 0 h 9281"/>
                <a:gd name="T106" fmla="*/ 2147483647 w 10748"/>
                <a:gd name="T107" fmla="*/ 2147483647 h 9281"/>
                <a:gd name="T108" fmla="*/ 2147483647 w 10748"/>
                <a:gd name="T109" fmla="*/ 2147483647 h 9281"/>
                <a:gd name="T110" fmla="*/ 2147483647 w 10748"/>
                <a:gd name="T111" fmla="*/ 2147483647 h 9281"/>
                <a:gd name="T112" fmla="*/ 2147483647 w 10748"/>
                <a:gd name="T113" fmla="*/ 2147483647 h 9281"/>
                <a:gd name="T114" fmla="*/ 2147483647 w 10748"/>
                <a:gd name="T115" fmla="*/ 2147483647 h 9281"/>
                <a:gd name="T116" fmla="*/ 2147483647 w 10748"/>
                <a:gd name="T117" fmla="*/ 2147483647 h 9281"/>
                <a:gd name="T118" fmla="*/ 2147483647 w 10748"/>
                <a:gd name="T119" fmla="*/ 2147483647 h 92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748"/>
                <a:gd name="T181" fmla="*/ 0 h 9281"/>
                <a:gd name="T182" fmla="*/ 10748 w 10748"/>
                <a:gd name="T183" fmla="*/ 9281 h 928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lnTo>
                    <a:pt x="902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lnTo>
                    <a:pt x="385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lnTo>
                    <a:pt x="873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8" name="Shape 420"/>
            <p:cNvSpPr>
              <a:spLocks/>
            </p:cNvSpPr>
            <p:nvPr/>
          </p:nvSpPr>
          <p:spPr bwMode="auto">
            <a:xfrm>
              <a:off x="6385050" y="4208725"/>
              <a:ext cx="422775" cy="298975"/>
            </a:xfrm>
            <a:custGeom>
              <a:avLst/>
              <a:gdLst>
                <a:gd name="T0" fmla="*/ 2147483647 w 16911"/>
                <a:gd name="T1" fmla="*/ 2147483647 h 11959"/>
                <a:gd name="T2" fmla="*/ 2147483647 w 16911"/>
                <a:gd name="T3" fmla="*/ 2147483647 h 11959"/>
                <a:gd name="T4" fmla="*/ 2147483647 w 16911"/>
                <a:gd name="T5" fmla="*/ 2147483647 h 11959"/>
                <a:gd name="T6" fmla="*/ 2147483647 w 16911"/>
                <a:gd name="T7" fmla="*/ 2147483647 h 11959"/>
                <a:gd name="T8" fmla="*/ 2147483647 w 16911"/>
                <a:gd name="T9" fmla="*/ 2147483647 h 11959"/>
                <a:gd name="T10" fmla="*/ 2147483647 w 16911"/>
                <a:gd name="T11" fmla="*/ 2147483647 h 11959"/>
                <a:gd name="T12" fmla="*/ 2147483647 w 16911"/>
                <a:gd name="T13" fmla="*/ 2147483647 h 11959"/>
                <a:gd name="T14" fmla="*/ 2147483647 w 16911"/>
                <a:gd name="T15" fmla="*/ 2147483647 h 11959"/>
                <a:gd name="T16" fmla="*/ 2147483647 w 16911"/>
                <a:gd name="T17" fmla="*/ 2147483647 h 11959"/>
                <a:gd name="T18" fmla="*/ 2147483647 w 16911"/>
                <a:gd name="T19" fmla="*/ 2147483647 h 11959"/>
                <a:gd name="T20" fmla="*/ 2147483647 w 16911"/>
                <a:gd name="T21" fmla="*/ 2147483647 h 11959"/>
                <a:gd name="T22" fmla="*/ 2147483647 w 16911"/>
                <a:gd name="T23" fmla="*/ 2147483647 h 11959"/>
                <a:gd name="T24" fmla="*/ 2147483647 w 16911"/>
                <a:gd name="T25" fmla="*/ 2147483647 h 11959"/>
                <a:gd name="T26" fmla="*/ 2147483647 w 16911"/>
                <a:gd name="T27" fmla="*/ 2147483647 h 11959"/>
                <a:gd name="T28" fmla="*/ 2147483647 w 16911"/>
                <a:gd name="T29" fmla="*/ 2147483647 h 11959"/>
                <a:gd name="T30" fmla="*/ 2147483647 w 16911"/>
                <a:gd name="T31" fmla="*/ 2147483647 h 11959"/>
                <a:gd name="T32" fmla="*/ 2147483647 w 16911"/>
                <a:gd name="T33" fmla="*/ 2147483647 h 11959"/>
                <a:gd name="T34" fmla="*/ 2147483647 w 16911"/>
                <a:gd name="T35" fmla="*/ 2147483647 h 11959"/>
                <a:gd name="T36" fmla="*/ 2147483647 w 16911"/>
                <a:gd name="T37" fmla="*/ 2147483647 h 11959"/>
                <a:gd name="T38" fmla="*/ 2147483647 w 16911"/>
                <a:gd name="T39" fmla="*/ 2147483647 h 11959"/>
                <a:gd name="T40" fmla="*/ 2147483647 w 16911"/>
                <a:gd name="T41" fmla="*/ 2147483647 h 11959"/>
                <a:gd name="T42" fmla="*/ 2147483647 w 16911"/>
                <a:gd name="T43" fmla="*/ 2147483647 h 11959"/>
                <a:gd name="T44" fmla="*/ 2147483647 w 16911"/>
                <a:gd name="T45" fmla="*/ 2147483647 h 11959"/>
                <a:gd name="T46" fmla="*/ 2147483647 w 16911"/>
                <a:gd name="T47" fmla="*/ 2147483647 h 11959"/>
                <a:gd name="T48" fmla="*/ 2147483647 w 16911"/>
                <a:gd name="T49" fmla="*/ 2147483647 h 11959"/>
                <a:gd name="T50" fmla="*/ 2147483647 w 16911"/>
                <a:gd name="T51" fmla="*/ 2147483647 h 11959"/>
                <a:gd name="T52" fmla="*/ 2147483647 w 16911"/>
                <a:gd name="T53" fmla="*/ 2147483647 h 11959"/>
                <a:gd name="T54" fmla="*/ 2147483647 w 16911"/>
                <a:gd name="T55" fmla="*/ 2147483647 h 11959"/>
                <a:gd name="T56" fmla="*/ 2147483647 w 16911"/>
                <a:gd name="T57" fmla="*/ 2147483647 h 11959"/>
                <a:gd name="T58" fmla="*/ 2147483647 w 16911"/>
                <a:gd name="T59" fmla="*/ 2147483647 h 11959"/>
                <a:gd name="T60" fmla="*/ 2147483647 w 16911"/>
                <a:gd name="T61" fmla="*/ 2147483647 h 11959"/>
                <a:gd name="T62" fmla="*/ 2147483647 w 16911"/>
                <a:gd name="T63" fmla="*/ 2147483647 h 11959"/>
                <a:gd name="T64" fmla="*/ 2147483647 w 16911"/>
                <a:gd name="T65" fmla="*/ 2147483647 h 11959"/>
                <a:gd name="T66" fmla="*/ 2147483647 w 16911"/>
                <a:gd name="T67" fmla="*/ 2147483647 h 11959"/>
                <a:gd name="T68" fmla="*/ 2147483647 w 16911"/>
                <a:gd name="T69" fmla="*/ 2147483647 h 11959"/>
                <a:gd name="T70" fmla="*/ 2147483647 w 16911"/>
                <a:gd name="T71" fmla="*/ 2147483647 h 11959"/>
                <a:gd name="T72" fmla="*/ 2147483647 w 16911"/>
                <a:gd name="T73" fmla="*/ 2147483647 h 11959"/>
                <a:gd name="T74" fmla="*/ 2147483647 w 16911"/>
                <a:gd name="T75" fmla="*/ 2147483647 h 11959"/>
                <a:gd name="T76" fmla="*/ 2147483647 w 16911"/>
                <a:gd name="T77" fmla="*/ 2147483647 h 11959"/>
                <a:gd name="T78" fmla="*/ 2147483647 w 16911"/>
                <a:gd name="T79" fmla="*/ 2147483647 h 11959"/>
                <a:gd name="T80" fmla="*/ 2147483647 w 16911"/>
                <a:gd name="T81" fmla="*/ 2147483647 h 11959"/>
                <a:gd name="T82" fmla="*/ 2147483647 w 16911"/>
                <a:gd name="T83" fmla="*/ 2147483647 h 11959"/>
                <a:gd name="T84" fmla="*/ 2147483647 w 16911"/>
                <a:gd name="T85" fmla="*/ 2147483647 h 11959"/>
                <a:gd name="T86" fmla="*/ 2147483647 w 16911"/>
                <a:gd name="T87" fmla="*/ 2147483647 h 11959"/>
                <a:gd name="T88" fmla="*/ 2147483647 w 16911"/>
                <a:gd name="T89" fmla="*/ 2147483647 h 11959"/>
                <a:gd name="T90" fmla="*/ 2147483647 w 16911"/>
                <a:gd name="T91" fmla="*/ 2147483647 h 11959"/>
                <a:gd name="T92" fmla="*/ 2147483647 w 16911"/>
                <a:gd name="T93" fmla="*/ 2147483647 h 11959"/>
                <a:gd name="T94" fmla="*/ 2147483647 w 16911"/>
                <a:gd name="T95" fmla="*/ 2147483647 h 11959"/>
                <a:gd name="T96" fmla="*/ 2147483647 w 16911"/>
                <a:gd name="T97" fmla="*/ 2147483647 h 11959"/>
                <a:gd name="T98" fmla="*/ 2147483647 w 16911"/>
                <a:gd name="T99" fmla="*/ 2147483647 h 11959"/>
                <a:gd name="T100" fmla="*/ 2147483647 w 16911"/>
                <a:gd name="T101" fmla="*/ 2147483647 h 11959"/>
                <a:gd name="T102" fmla="*/ 2147483647 w 16911"/>
                <a:gd name="T103" fmla="*/ 2147483647 h 11959"/>
                <a:gd name="T104" fmla="*/ 2147483647 w 16911"/>
                <a:gd name="T105" fmla="*/ 2147483647 h 11959"/>
                <a:gd name="T106" fmla="*/ 712890625 w 16911"/>
                <a:gd name="T107" fmla="*/ 2147483647 h 11959"/>
                <a:gd name="T108" fmla="*/ 2147483647 w 16911"/>
                <a:gd name="T109" fmla="*/ 2147483647 h 11959"/>
                <a:gd name="T110" fmla="*/ 2147483647 w 16911"/>
                <a:gd name="T111" fmla="*/ 2147483647 h 11959"/>
                <a:gd name="T112" fmla="*/ 2147483647 w 16911"/>
                <a:gd name="T113" fmla="*/ 2147483647 h 11959"/>
                <a:gd name="T114" fmla="*/ 2147483647 w 16911"/>
                <a:gd name="T115" fmla="*/ 2147483647 h 11959"/>
                <a:gd name="T116" fmla="*/ 2147483647 w 16911"/>
                <a:gd name="T117" fmla="*/ 2147483647 h 11959"/>
                <a:gd name="T118" fmla="*/ 2147483647 w 16911"/>
                <a:gd name="T119" fmla="*/ 2147483647 h 11959"/>
                <a:gd name="T120" fmla="*/ 2147483647 w 16911"/>
                <a:gd name="T121" fmla="*/ 1435546875 h 1195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6911"/>
                <a:gd name="T184" fmla="*/ 0 h 11959"/>
                <a:gd name="T185" fmla="*/ 16911 w 16911"/>
                <a:gd name="T186" fmla="*/ 11959 h 1195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lnTo>
                    <a:pt x="12215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lnTo>
                    <a:pt x="9464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9" name="Shape 421"/>
            <p:cNvSpPr>
              <a:spLocks/>
            </p:cNvSpPr>
            <p:nvPr/>
          </p:nvSpPr>
          <p:spPr bwMode="auto">
            <a:xfrm>
              <a:off x="7121425" y="2437925"/>
              <a:ext cx="246700" cy="315500"/>
            </a:xfrm>
            <a:custGeom>
              <a:avLst/>
              <a:gdLst>
                <a:gd name="T0" fmla="*/ 2147483647 w 9868"/>
                <a:gd name="T1" fmla="*/ 2147483647 h 12620"/>
                <a:gd name="T2" fmla="*/ 2147483647 w 9868"/>
                <a:gd name="T3" fmla="*/ 2147483647 h 12620"/>
                <a:gd name="T4" fmla="*/ 2147483647 w 9868"/>
                <a:gd name="T5" fmla="*/ 2147483647 h 12620"/>
                <a:gd name="T6" fmla="*/ 2147483647 w 9868"/>
                <a:gd name="T7" fmla="*/ 2147483647 h 12620"/>
                <a:gd name="T8" fmla="*/ 2147483647 w 9868"/>
                <a:gd name="T9" fmla="*/ 2147483647 h 12620"/>
                <a:gd name="T10" fmla="*/ 2147483647 w 9868"/>
                <a:gd name="T11" fmla="*/ 2147483647 h 12620"/>
                <a:gd name="T12" fmla="*/ 2147483647 w 9868"/>
                <a:gd name="T13" fmla="*/ 2147483647 h 12620"/>
                <a:gd name="T14" fmla="*/ 2147483647 w 9868"/>
                <a:gd name="T15" fmla="*/ 2147483647 h 12620"/>
                <a:gd name="T16" fmla="*/ 2147483647 w 9868"/>
                <a:gd name="T17" fmla="*/ 2147483647 h 12620"/>
                <a:gd name="T18" fmla="*/ 2147483647 w 9868"/>
                <a:gd name="T19" fmla="*/ 2147483647 h 12620"/>
                <a:gd name="T20" fmla="*/ 2147483647 w 9868"/>
                <a:gd name="T21" fmla="*/ 2147483647 h 12620"/>
                <a:gd name="T22" fmla="*/ 2147483647 w 9868"/>
                <a:gd name="T23" fmla="*/ 2147483647 h 12620"/>
                <a:gd name="T24" fmla="*/ 2147483647 w 9868"/>
                <a:gd name="T25" fmla="*/ 2147483647 h 12620"/>
                <a:gd name="T26" fmla="*/ 2147483647 w 9868"/>
                <a:gd name="T27" fmla="*/ 2147483647 h 12620"/>
                <a:gd name="T28" fmla="*/ 2147483647 w 9868"/>
                <a:gd name="T29" fmla="*/ 2147483647 h 12620"/>
                <a:gd name="T30" fmla="*/ 2147483647 w 9868"/>
                <a:gd name="T31" fmla="*/ 2147483647 h 12620"/>
                <a:gd name="T32" fmla="*/ 2147483647 w 9868"/>
                <a:gd name="T33" fmla="*/ 2147483647 h 12620"/>
                <a:gd name="T34" fmla="*/ 2147483647 w 9868"/>
                <a:gd name="T35" fmla="*/ 2147483647 h 12620"/>
                <a:gd name="T36" fmla="*/ 2147483647 w 9868"/>
                <a:gd name="T37" fmla="*/ 2147483647 h 12620"/>
                <a:gd name="T38" fmla="*/ 2147483647 w 9868"/>
                <a:gd name="T39" fmla="*/ 2147483647 h 12620"/>
                <a:gd name="T40" fmla="*/ 2147483647 w 9868"/>
                <a:gd name="T41" fmla="*/ 2147483647 h 12620"/>
                <a:gd name="T42" fmla="*/ 2147483647 w 9868"/>
                <a:gd name="T43" fmla="*/ 2147483647 h 12620"/>
                <a:gd name="T44" fmla="*/ 2147483647 w 9868"/>
                <a:gd name="T45" fmla="*/ 2147483647 h 12620"/>
                <a:gd name="T46" fmla="*/ 2147483647 w 9868"/>
                <a:gd name="T47" fmla="*/ 2147483647 h 12620"/>
                <a:gd name="T48" fmla="*/ 2147483647 w 9868"/>
                <a:gd name="T49" fmla="*/ 2147483647 h 12620"/>
                <a:gd name="T50" fmla="*/ 2147483647 w 9868"/>
                <a:gd name="T51" fmla="*/ 2147483647 h 12620"/>
                <a:gd name="T52" fmla="*/ 1796875000 w 9868"/>
                <a:gd name="T53" fmla="*/ 2147483647 h 12620"/>
                <a:gd name="T54" fmla="*/ 361328125 w 9868"/>
                <a:gd name="T55" fmla="*/ 2147483647 h 12620"/>
                <a:gd name="T56" fmla="*/ 1796875000 w 9868"/>
                <a:gd name="T57" fmla="*/ 2147483647 h 12620"/>
                <a:gd name="T58" fmla="*/ 2147483647 w 9868"/>
                <a:gd name="T59" fmla="*/ 2147483647 h 12620"/>
                <a:gd name="T60" fmla="*/ 2147483647 w 9868"/>
                <a:gd name="T61" fmla="*/ 2147483647 h 12620"/>
                <a:gd name="T62" fmla="*/ 2147483647 w 9868"/>
                <a:gd name="T63" fmla="*/ 2147483647 h 12620"/>
                <a:gd name="T64" fmla="*/ 2147483647 w 9868"/>
                <a:gd name="T65" fmla="*/ 2147483647 h 12620"/>
                <a:gd name="T66" fmla="*/ 2147483647 w 9868"/>
                <a:gd name="T67" fmla="*/ 2147483647 h 12620"/>
                <a:gd name="T68" fmla="*/ 2147483647 w 9868"/>
                <a:gd name="T69" fmla="*/ 2147483647 h 12620"/>
                <a:gd name="T70" fmla="*/ 2147483647 w 9868"/>
                <a:gd name="T71" fmla="*/ 2147483647 h 12620"/>
                <a:gd name="T72" fmla="*/ 2147483647 w 9868"/>
                <a:gd name="T73" fmla="*/ 2147483647 h 12620"/>
                <a:gd name="T74" fmla="*/ 2147483647 w 9868"/>
                <a:gd name="T75" fmla="*/ 2147483647 h 12620"/>
                <a:gd name="T76" fmla="*/ 2147483647 w 9868"/>
                <a:gd name="T77" fmla="*/ 2147483647 h 12620"/>
                <a:gd name="T78" fmla="*/ 2147483647 w 9868"/>
                <a:gd name="T79" fmla="*/ 2147483647 h 12620"/>
                <a:gd name="T80" fmla="*/ 2147483647 w 9868"/>
                <a:gd name="T81" fmla="*/ 2147483647 h 12620"/>
                <a:gd name="T82" fmla="*/ 2147483647 w 9868"/>
                <a:gd name="T83" fmla="*/ 2147483647 h 12620"/>
                <a:gd name="T84" fmla="*/ 2147483647 w 9868"/>
                <a:gd name="T85" fmla="*/ 2147483647 h 12620"/>
                <a:gd name="T86" fmla="*/ 2147483647 w 9868"/>
                <a:gd name="T87" fmla="*/ 2147483647 h 12620"/>
                <a:gd name="T88" fmla="*/ 2147483647 w 9868"/>
                <a:gd name="T89" fmla="*/ 2147483647 h 12620"/>
                <a:gd name="T90" fmla="*/ 2147483647 w 9868"/>
                <a:gd name="T91" fmla="*/ 2147483647 h 12620"/>
                <a:gd name="T92" fmla="*/ 2147483647 w 9868"/>
                <a:gd name="T93" fmla="*/ 2147483647 h 12620"/>
                <a:gd name="T94" fmla="*/ 2147483647 w 9868"/>
                <a:gd name="T95" fmla="*/ 2147483647 h 12620"/>
                <a:gd name="T96" fmla="*/ 2147483647 w 9868"/>
                <a:gd name="T97" fmla="*/ 2147483647 h 12620"/>
                <a:gd name="T98" fmla="*/ 2147483647 w 9868"/>
                <a:gd name="T99" fmla="*/ 2147483647 h 12620"/>
                <a:gd name="T100" fmla="*/ 2147483647 w 9868"/>
                <a:gd name="T101" fmla="*/ 2147483647 h 12620"/>
                <a:gd name="T102" fmla="*/ 2147483647 w 9868"/>
                <a:gd name="T103" fmla="*/ 2147483647 h 12620"/>
                <a:gd name="T104" fmla="*/ 2147483647 w 9868"/>
                <a:gd name="T105" fmla="*/ 2147483647 h 12620"/>
                <a:gd name="T106" fmla="*/ 2147483647 w 9868"/>
                <a:gd name="T107" fmla="*/ 2147483647 h 12620"/>
                <a:gd name="T108" fmla="*/ 2147483647 w 9868"/>
                <a:gd name="T109" fmla="*/ 2147483647 h 12620"/>
                <a:gd name="T110" fmla="*/ 2147483647 w 9868"/>
                <a:gd name="T111" fmla="*/ 2147483647 h 12620"/>
                <a:gd name="T112" fmla="*/ 2147483647 w 9868"/>
                <a:gd name="T113" fmla="*/ 2147483647 h 12620"/>
                <a:gd name="T114" fmla="*/ 2147483647 w 9868"/>
                <a:gd name="T115" fmla="*/ 9765625 h 1262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868"/>
                <a:gd name="T175" fmla="*/ 0 h 12620"/>
                <a:gd name="T176" fmla="*/ 9868 w 9868"/>
                <a:gd name="T177" fmla="*/ 12620 h 1262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lnTo>
                    <a:pt x="418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lnTo>
                    <a:pt x="1541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lnTo>
                    <a:pt x="381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lnTo>
                    <a:pt x="1211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30" name="Shape 422"/>
            <p:cNvSpPr>
              <a:spLocks/>
            </p:cNvSpPr>
            <p:nvPr/>
          </p:nvSpPr>
          <p:spPr bwMode="auto">
            <a:xfrm>
              <a:off x="6062250" y="3853825"/>
              <a:ext cx="332900" cy="376025"/>
            </a:xfrm>
            <a:custGeom>
              <a:avLst/>
              <a:gdLst>
                <a:gd name="T0" fmla="*/ 2147483647 w 13316"/>
                <a:gd name="T1" fmla="*/ 2147483647 h 15041"/>
                <a:gd name="T2" fmla="*/ 2147483647 w 13316"/>
                <a:gd name="T3" fmla="*/ 2147483647 h 15041"/>
                <a:gd name="T4" fmla="*/ 2147483647 w 13316"/>
                <a:gd name="T5" fmla="*/ 2147483647 h 15041"/>
                <a:gd name="T6" fmla="*/ 2147483647 w 13316"/>
                <a:gd name="T7" fmla="*/ 9765625 h 15041"/>
                <a:gd name="T8" fmla="*/ 2147483647 w 13316"/>
                <a:gd name="T9" fmla="*/ 2147483647 h 15041"/>
                <a:gd name="T10" fmla="*/ 2147483647 w 13316"/>
                <a:gd name="T11" fmla="*/ 2147483647 h 15041"/>
                <a:gd name="T12" fmla="*/ 0 w 13316"/>
                <a:gd name="T13" fmla="*/ 2147483647 h 15041"/>
                <a:gd name="T14" fmla="*/ 2147483647 w 13316"/>
                <a:gd name="T15" fmla="*/ 2147483647 h 15041"/>
                <a:gd name="T16" fmla="*/ 2147483647 w 13316"/>
                <a:gd name="T17" fmla="*/ 2147483647 h 15041"/>
                <a:gd name="T18" fmla="*/ 2147483647 w 13316"/>
                <a:gd name="T19" fmla="*/ 2147483647 h 15041"/>
                <a:gd name="T20" fmla="*/ 2147483647 w 13316"/>
                <a:gd name="T21" fmla="*/ 2147483647 h 15041"/>
                <a:gd name="T22" fmla="*/ 2147483647 w 13316"/>
                <a:gd name="T23" fmla="*/ 2147483647 h 15041"/>
                <a:gd name="T24" fmla="*/ 2147483647 w 13316"/>
                <a:gd name="T25" fmla="*/ 2147483647 h 15041"/>
                <a:gd name="T26" fmla="*/ 2147483647 w 13316"/>
                <a:gd name="T27" fmla="*/ 2147483647 h 15041"/>
                <a:gd name="T28" fmla="*/ 2147483647 w 13316"/>
                <a:gd name="T29" fmla="*/ 2147483647 h 15041"/>
                <a:gd name="T30" fmla="*/ 2147483647 w 13316"/>
                <a:gd name="T31" fmla="*/ 2147483647 h 15041"/>
                <a:gd name="T32" fmla="*/ 2147483647 w 13316"/>
                <a:gd name="T33" fmla="*/ 2147483647 h 15041"/>
                <a:gd name="T34" fmla="*/ 2147483647 w 13316"/>
                <a:gd name="T35" fmla="*/ 2147483647 h 15041"/>
                <a:gd name="T36" fmla="*/ 2147483647 w 13316"/>
                <a:gd name="T37" fmla="*/ 2147483647 h 15041"/>
                <a:gd name="T38" fmla="*/ 2147483647 w 13316"/>
                <a:gd name="T39" fmla="*/ 2147483647 h 15041"/>
                <a:gd name="T40" fmla="*/ 2147483647 w 13316"/>
                <a:gd name="T41" fmla="*/ 2147483647 h 15041"/>
                <a:gd name="T42" fmla="*/ 2147483647 w 13316"/>
                <a:gd name="T43" fmla="*/ 2147483647 h 15041"/>
                <a:gd name="T44" fmla="*/ 2147483647 w 13316"/>
                <a:gd name="T45" fmla="*/ 2147483647 h 15041"/>
                <a:gd name="T46" fmla="*/ 2147483647 w 13316"/>
                <a:gd name="T47" fmla="*/ 2147483647 h 15041"/>
                <a:gd name="T48" fmla="*/ 2147483647 w 13316"/>
                <a:gd name="T49" fmla="*/ 2147483647 h 15041"/>
                <a:gd name="T50" fmla="*/ 2147483647 w 13316"/>
                <a:gd name="T51" fmla="*/ 2147483647 h 15041"/>
                <a:gd name="T52" fmla="*/ 2147483647 w 13316"/>
                <a:gd name="T53" fmla="*/ 2147483647 h 15041"/>
                <a:gd name="T54" fmla="*/ 2147483647 w 13316"/>
                <a:gd name="T55" fmla="*/ 2147483647 h 15041"/>
                <a:gd name="T56" fmla="*/ 2147483647 w 13316"/>
                <a:gd name="T57" fmla="*/ 2147483647 h 15041"/>
                <a:gd name="T58" fmla="*/ 2147483647 w 13316"/>
                <a:gd name="T59" fmla="*/ 2147483647 h 15041"/>
                <a:gd name="T60" fmla="*/ 2147483647 w 13316"/>
                <a:gd name="T61" fmla="*/ 2147483647 h 15041"/>
                <a:gd name="T62" fmla="*/ 2147483647 w 13316"/>
                <a:gd name="T63" fmla="*/ 2147483647 h 15041"/>
                <a:gd name="T64" fmla="*/ 2147483647 w 13316"/>
                <a:gd name="T65" fmla="*/ 2147483647 h 15041"/>
                <a:gd name="T66" fmla="*/ 2147483647 w 13316"/>
                <a:gd name="T67" fmla="*/ 2147483647 h 15041"/>
                <a:gd name="T68" fmla="*/ 2147483647 w 13316"/>
                <a:gd name="T69" fmla="*/ 2147483647 h 15041"/>
                <a:gd name="T70" fmla="*/ 2147483647 w 13316"/>
                <a:gd name="T71" fmla="*/ 2147483647 h 15041"/>
                <a:gd name="T72" fmla="*/ 2147483647 w 13316"/>
                <a:gd name="T73" fmla="*/ 2147483647 h 15041"/>
                <a:gd name="T74" fmla="*/ 2147483647 w 13316"/>
                <a:gd name="T75" fmla="*/ 2147483647 h 15041"/>
                <a:gd name="T76" fmla="*/ 2147483647 w 13316"/>
                <a:gd name="T77" fmla="*/ 2147483647 h 15041"/>
                <a:gd name="T78" fmla="*/ 2147483647 w 13316"/>
                <a:gd name="T79" fmla="*/ 2147483647 h 15041"/>
                <a:gd name="T80" fmla="*/ 2147483647 w 13316"/>
                <a:gd name="T81" fmla="*/ 2147483647 h 15041"/>
                <a:gd name="T82" fmla="*/ 2147483647 w 13316"/>
                <a:gd name="T83" fmla="*/ 2147483647 h 15041"/>
                <a:gd name="T84" fmla="*/ 2147483647 w 13316"/>
                <a:gd name="T85" fmla="*/ 2147483647 h 15041"/>
                <a:gd name="T86" fmla="*/ 2147483647 w 13316"/>
                <a:gd name="T87" fmla="*/ 2147483647 h 15041"/>
                <a:gd name="T88" fmla="*/ 2147483647 w 13316"/>
                <a:gd name="T89" fmla="*/ 2147483647 h 15041"/>
                <a:gd name="T90" fmla="*/ 2147483647 w 13316"/>
                <a:gd name="T91" fmla="*/ 2147483647 h 15041"/>
                <a:gd name="T92" fmla="*/ 2147483647 w 13316"/>
                <a:gd name="T93" fmla="*/ 2147483647 h 15041"/>
                <a:gd name="T94" fmla="*/ 2147483647 w 13316"/>
                <a:gd name="T95" fmla="*/ 2147483647 h 15041"/>
                <a:gd name="T96" fmla="*/ 2147483647 w 13316"/>
                <a:gd name="T97" fmla="*/ 2147483647 h 15041"/>
                <a:gd name="T98" fmla="*/ 2147483647 w 13316"/>
                <a:gd name="T99" fmla="*/ 2147483647 h 15041"/>
                <a:gd name="T100" fmla="*/ 2147483647 w 13316"/>
                <a:gd name="T101" fmla="*/ 2147483647 h 15041"/>
                <a:gd name="T102" fmla="*/ 2147483647 w 13316"/>
                <a:gd name="T103" fmla="*/ 2147483647 h 15041"/>
                <a:gd name="T104" fmla="*/ 2147483647 w 13316"/>
                <a:gd name="T105" fmla="*/ 2147483647 h 15041"/>
                <a:gd name="T106" fmla="*/ 2147483647 w 13316"/>
                <a:gd name="T107" fmla="*/ 2147483647 h 15041"/>
                <a:gd name="T108" fmla="*/ 2147483647 w 13316"/>
                <a:gd name="T109" fmla="*/ 2147483647 h 15041"/>
                <a:gd name="T110" fmla="*/ 2147483647 w 13316"/>
                <a:gd name="T111" fmla="*/ 2147483647 h 15041"/>
                <a:gd name="T112" fmla="*/ 2147483647 w 13316"/>
                <a:gd name="T113" fmla="*/ 2147483647 h 15041"/>
                <a:gd name="T114" fmla="*/ 2147483647 w 13316"/>
                <a:gd name="T115" fmla="*/ 2147483647 h 15041"/>
                <a:gd name="T116" fmla="*/ 2147483647 w 13316"/>
                <a:gd name="T117" fmla="*/ 2147483647 h 15041"/>
                <a:gd name="T118" fmla="*/ 2147483647 w 13316"/>
                <a:gd name="T119" fmla="*/ 2147483647 h 15041"/>
                <a:gd name="T120" fmla="*/ 2147483647 w 13316"/>
                <a:gd name="T121" fmla="*/ 2147483647 h 1504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316"/>
                <a:gd name="T184" fmla="*/ 0 h 15041"/>
                <a:gd name="T185" fmla="*/ 13316 w 13316"/>
                <a:gd name="T186" fmla="*/ 15041 h 1504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lnTo>
                    <a:pt x="546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lnTo>
                    <a:pt x="8840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lnTo>
                    <a:pt x="147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lnTo>
                    <a:pt x="2494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lnTo>
                    <a:pt x="8400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31" name="Shape 423"/>
            <p:cNvSpPr>
              <a:spLocks/>
            </p:cNvSpPr>
            <p:nvPr/>
          </p:nvSpPr>
          <p:spPr bwMode="auto">
            <a:xfrm>
              <a:off x="6023725" y="3167900"/>
              <a:ext cx="340250" cy="227450"/>
            </a:xfrm>
            <a:custGeom>
              <a:avLst/>
              <a:gdLst>
                <a:gd name="T0" fmla="*/ 2147483647 w 13610"/>
                <a:gd name="T1" fmla="*/ 2147483647 h 9098"/>
                <a:gd name="T2" fmla="*/ 2147483647 w 13610"/>
                <a:gd name="T3" fmla="*/ 2147483647 h 9098"/>
                <a:gd name="T4" fmla="*/ 2147483647 w 13610"/>
                <a:gd name="T5" fmla="*/ 2147483647 h 9098"/>
                <a:gd name="T6" fmla="*/ 2147483647 w 13610"/>
                <a:gd name="T7" fmla="*/ 2147483647 h 9098"/>
                <a:gd name="T8" fmla="*/ 2147483647 w 13610"/>
                <a:gd name="T9" fmla="*/ 2147483647 h 9098"/>
                <a:gd name="T10" fmla="*/ 2147483647 w 13610"/>
                <a:gd name="T11" fmla="*/ 2147483647 h 9098"/>
                <a:gd name="T12" fmla="*/ 2147483647 w 13610"/>
                <a:gd name="T13" fmla="*/ 2147483647 h 9098"/>
                <a:gd name="T14" fmla="*/ 2147483647 w 13610"/>
                <a:gd name="T15" fmla="*/ 2147483647 h 9098"/>
                <a:gd name="T16" fmla="*/ 361328125 w 13610"/>
                <a:gd name="T17" fmla="*/ 2147483647 h 9098"/>
                <a:gd name="T18" fmla="*/ 361328125 w 13610"/>
                <a:gd name="T19" fmla="*/ 2147483647 h 9098"/>
                <a:gd name="T20" fmla="*/ 2147483647 w 13610"/>
                <a:gd name="T21" fmla="*/ 2147483647 h 9098"/>
                <a:gd name="T22" fmla="*/ 2147483647 w 13610"/>
                <a:gd name="T23" fmla="*/ 2147483647 h 9098"/>
                <a:gd name="T24" fmla="*/ 2147483647 w 13610"/>
                <a:gd name="T25" fmla="*/ 2147483647 h 9098"/>
                <a:gd name="T26" fmla="*/ 2147483647 w 13610"/>
                <a:gd name="T27" fmla="*/ 2147483647 h 9098"/>
                <a:gd name="T28" fmla="*/ 2147483647 w 13610"/>
                <a:gd name="T29" fmla="*/ 2147483647 h 9098"/>
                <a:gd name="T30" fmla="*/ 2147483647 w 13610"/>
                <a:gd name="T31" fmla="*/ 2147483647 h 9098"/>
                <a:gd name="T32" fmla="*/ 2147483647 w 13610"/>
                <a:gd name="T33" fmla="*/ 2147483647 h 9098"/>
                <a:gd name="T34" fmla="*/ 2147483647 w 13610"/>
                <a:gd name="T35" fmla="*/ 2147483647 h 9098"/>
                <a:gd name="T36" fmla="*/ 2147483647 w 13610"/>
                <a:gd name="T37" fmla="*/ 2147483647 h 9098"/>
                <a:gd name="T38" fmla="*/ 2147483647 w 13610"/>
                <a:gd name="T39" fmla="*/ 2147483647 h 9098"/>
                <a:gd name="T40" fmla="*/ 2147483647 w 13610"/>
                <a:gd name="T41" fmla="*/ 2147483647 h 9098"/>
                <a:gd name="T42" fmla="*/ 2147483647 w 13610"/>
                <a:gd name="T43" fmla="*/ 2147483647 h 9098"/>
                <a:gd name="T44" fmla="*/ 2147483647 w 13610"/>
                <a:gd name="T45" fmla="*/ 2147483647 h 9098"/>
                <a:gd name="T46" fmla="*/ 2147483647 w 13610"/>
                <a:gd name="T47" fmla="*/ 2147483647 h 9098"/>
                <a:gd name="T48" fmla="*/ 2147483647 w 13610"/>
                <a:gd name="T49" fmla="*/ 2147483647 h 9098"/>
                <a:gd name="T50" fmla="*/ 2147483647 w 13610"/>
                <a:gd name="T51" fmla="*/ 2147483647 h 9098"/>
                <a:gd name="T52" fmla="*/ 2147483647 w 13610"/>
                <a:gd name="T53" fmla="*/ 2147483647 h 9098"/>
                <a:gd name="T54" fmla="*/ 2147483647 w 13610"/>
                <a:gd name="T55" fmla="*/ 2147483647 h 9098"/>
                <a:gd name="T56" fmla="*/ 2147483647 w 13610"/>
                <a:gd name="T57" fmla="*/ 2147483647 h 9098"/>
                <a:gd name="T58" fmla="*/ 2147483647 w 13610"/>
                <a:gd name="T59" fmla="*/ 2147483647 h 9098"/>
                <a:gd name="T60" fmla="*/ 2147483647 w 13610"/>
                <a:gd name="T61" fmla="*/ 2147483647 h 9098"/>
                <a:gd name="T62" fmla="*/ 2147483647 w 13610"/>
                <a:gd name="T63" fmla="*/ 2147483647 h 9098"/>
                <a:gd name="T64" fmla="*/ 2147483647 w 13610"/>
                <a:gd name="T65" fmla="*/ 2147483647 h 9098"/>
                <a:gd name="T66" fmla="*/ 2147483647 w 13610"/>
                <a:gd name="T67" fmla="*/ 2147483647 h 9098"/>
                <a:gd name="T68" fmla="*/ 2147483647 w 13610"/>
                <a:gd name="T69" fmla="*/ 2147483647 h 9098"/>
                <a:gd name="T70" fmla="*/ 2147483647 w 13610"/>
                <a:gd name="T71" fmla="*/ 2147483647 h 9098"/>
                <a:gd name="T72" fmla="*/ 2147483647 w 13610"/>
                <a:gd name="T73" fmla="*/ 2147483647 h 9098"/>
                <a:gd name="T74" fmla="*/ 2147483647 w 13610"/>
                <a:gd name="T75" fmla="*/ 2147483647 h 9098"/>
                <a:gd name="T76" fmla="*/ 2147483647 w 13610"/>
                <a:gd name="T77" fmla="*/ 2147483647 h 9098"/>
                <a:gd name="T78" fmla="*/ 2147483647 w 13610"/>
                <a:gd name="T79" fmla="*/ 2147483647 h 9098"/>
                <a:gd name="T80" fmla="*/ 2147483647 w 13610"/>
                <a:gd name="T81" fmla="*/ 2147483647 h 9098"/>
                <a:gd name="T82" fmla="*/ 2147483647 w 13610"/>
                <a:gd name="T83" fmla="*/ 2147483647 h 9098"/>
                <a:gd name="T84" fmla="*/ 2147483647 w 13610"/>
                <a:gd name="T85" fmla="*/ 2147483647 h 9098"/>
                <a:gd name="T86" fmla="*/ 2147483647 w 13610"/>
                <a:gd name="T87" fmla="*/ 722656250 h 909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610"/>
                <a:gd name="T133" fmla="*/ 0 h 9098"/>
                <a:gd name="T134" fmla="*/ 13610 w 13610"/>
                <a:gd name="T135" fmla="*/ 9098 h 909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32" name="Shape 424"/>
            <p:cNvSpPr>
              <a:spLocks/>
            </p:cNvSpPr>
            <p:nvPr/>
          </p:nvSpPr>
          <p:spPr bwMode="auto">
            <a:xfrm>
              <a:off x="7109500" y="3449425"/>
              <a:ext cx="154100" cy="165100"/>
            </a:xfrm>
            <a:custGeom>
              <a:avLst/>
              <a:gdLst>
                <a:gd name="T0" fmla="*/ 2147483647 w 6164"/>
                <a:gd name="T1" fmla="*/ 722656250 h 6604"/>
                <a:gd name="T2" fmla="*/ 2147483647 w 6164"/>
                <a:gd name="T3" fmla="*/ 2147483647 h 6604"/>
                <a:gd name="T4" fmla="*/ 2147483647 w 6164"/>
                <a:gd name="T5" fmla="*/ 2147483647 h 6604"/>
                <a:gd name="T6" fmla="*/ 2147483647 w 6164"/>
                <a:gd name="T7" fmla="*/ 2147483647 h 6604"/>
                <a:gd name="T8" fmla="*/ 2147483647 w 6164"/>
                <a:gd name="T9" fmla="*/ 2147483647 h 6604"/>
                <a:gd name="T10" fmla="*/ 2147483647 w 6164"/>
                <a:gd name="T11" fmla="*/ 2147483647 h 6604"/>
                <a:gd name="T12" fmla="*/ 2147483647 w 6164"/>
                <a:gd name="T13" fmla="*/ 2147483647 h 6604"/>
                <a:gd name="T14" fmla="*/ 2147483647 w 6164"/>
                <a:gd name="T15" fmla="*/ 2147483647 h 6604"/>
                <a:gd name="T16" fmla="*/ 2147483647 w 6164"/>
                <a:gd name="T17" fmla="*/ 2147483647 h 6604"/>
                <a:gd name="T18" fmla="*/ 2147483647 w 6164"/>
                <a:gd name="T19" fmla="*/ 2147483647 h 6604"/>
                <a:gd name="T20" fmla="*/ 2147483647 w 6164"/>
                <a:gd name="T21" fmla="*/ 2147483647 h 6604"/>
                <a:gd name="T22" fmla="*/ 2147483647 w 6164"/>
                <a:gd name="T23" fmla="*/ 2147483647 h 6604"/>
                <a:gd name="T24" fmla="*/ 2147483647 w 6164"/>
                <a:gd name="T25" fmla="*/ 2147483647 h 6604"/>
                <a:gd name="T26" fmla="*/ 2147483647 w 6164"/>
                <a:gd name="T27" fmla="*/ 2147483647 h 6604"/>
                <a:gd name="T28" fmla="*/ 2147483647 w 6164"/>
                <a:gd name="T29" fmla="*/ 2147483647 h 6604"/>
                <a:gd name="T30" fmla="*/ 2147483647 w 6164"/>
                <a:gd name="T31" fmla="*/ 2147483647 h 6604"/>
                <a:gd name="T32" fmla="*/ 2147483647 w 6164"/>
                <a:gd name="T33" fmla="*/ 2147483647 h 6604"/>
                <a:gd name="T34" fmla="*/ 2147483647 w 6164"/>
                <a:gd name="T35" fmla="*/ 2147483647 h 6604"/>
                <a:gd name="T36" fmla="*/ 2147483647 w 6164"/>
                <a:gd name="T37" fmla="*/ 2147483647 h 6604"/>
                <a:gd name="T38" fmla="*/ 2147483647 w 6164"/>
                <a:gd name="T39" fmla="*/ 2147483647 h 6604"/>
                <a:gd name="T40" fmla="*/ 2147483647 w 6164"/>
                <a:gd name="T41" fmla="*/ 2147483647 h 6604"/>
                <a:gd name="T42" fmla="*/ 2147483647 w 6164"/>
                <a:gd name="T43" fmla="*/ 2147483647 h 6604"/>
                <a:gd name="T44" fmla="*/ 2147483647 w 6164"/>
                <a:gd name="T45" fmla="*/ 2147483647 h 6604"/>
                <a:gd name="T46" fmla="*/ 2147483647 w 6164"/>
                <a:gd name="T47" fmla="*/ 2147483647 h 6604"/>
                <a:gd name="T48" fmla="*/ 2147483647 w 6164"/>
                <a:gd name="T49" fmla="*/ 2147483647 h 6604"/>
                <a:gd name="T50" fmla="*/ 2147483647 w 6164"/>
                <a:gd name="T51" fmla="*/ 2147483647 h 6604"/>
                <a:gd name="T52" fmla="*/ 2147483647 w 6164"/>
                <a:gd name="T53" fmla="*/ 2147483647 h 6604"/>
                <a:gd name="T54" fmla="*/ 2147483647 w 6164"/>
                <a:gd name="T55" fmla="*/ 2147483647 h 6604"/>
                <a:gd name="T56" fmla="*/ 2147483647 w 6164"/>
                <a:gd name="T57" fmla="*/ 2147483647 h 6604"/>
                <a:gd name="T58" fmla="*/ 2147483647 w 6164"/>
                <a:gd name="T59" fmla="*/ 2147483647 h 6604"/>
                <a:gd name="T60" fmla="*/ 1083984375 w 6164"/>
                <a:gd name="T61" fmla="*/ 2147483647 h 6604"/>
                <a:gd name="T62" fmla="*/ 2147483647 w 6164"/>
                <a:gd name="T63" fmla="*/ 2147483647 h 6604"/>
                <a:gd name="T64" fmla="*/ 2147483647 w 6164"/>
                <a:gd name="T65" fmla="*/ 2147483647 h 6604"/>
                <a:gd name="T66" fmla="*/ 2147483647 w 6164"/>
                <a:gd name="T67" fmla="*/ 2147483647 h 6604"/>
                <a:gd name="T68" fmla="*/ 2147483647 w 6164"/>
                <a:gd name="T69" fmla="*/ 2147483647 h 6604"/>
                <a:gd name="T70" fmla="*/ 9765625 w 6164"/>
                <a:gd name="T71" fmla="*/ 2147483647 h 6604"/>
                <a:gd name="T72" fmla="*/ 1796875000 w 6164"/>
                <a:gd name="T73" fmla="*/ 2147483647 h 6604"/>
                <a:gd name="T74" fmla="*/ 2147483647 w 6164"/>
                <a:gd name="T75" fmla="*/ 2147483647 h 6604"/>
                <a:gd name="T76" fmla="*/ 2147483647 w 6164"/>
                <a:gd name="T77" fmla="*/ 2147483647 h 6604"/>
                <a:gd name="T78" fmla="*/ 2147483647 w 6164"/>
                <a:gd name="T79" fmla="*/ 2147483647 h 6604"/>
                <a:gd name="T80" fmla="*/ 2147483647 w 6164"/>
                <a:gd name="T81" fmla="*/ 2147483647 h 6604"/>
                <a:gd name="T82" fmla="*/ 2147483647 w 6164"/>
                <a:gd name="T83" fmla="*/ 2147483647 h 6604"/>
                <a:gd name="T84" fmla="*/ 2147483647 w 6164"/>
                <a:gd name="T85" fmla="*/ 2147483647 h 6604"/>
                <a:gd name="T86" fmla="*/ 2147483647 w 6164"/>
                <a:gd name="T87" fmla="*/ 2147483647 h 6604"/>
                <a:gd name="T88" fmla="*/ 2147483647 w 6164"/>
                <a:gd name="T89" fmla="*/ 2147483647 h 6604"/>
                <a:gd name="T90" fmla="*/ 2147483647 w 6164"/>
                <a:gd name="T91" fmla="*/ 2147483647 h 6604"/>
                <a:gd name="T92" fmla="*/ 2147483647 w 6164"/>
                <a:gd name="T93" fmla="*/ 2147483647 h 6604"/>
                <a:gd name="T94" fmla="*/ 2147483647 w 6164"/>
                <a:gd name="T95" fmla="*/ 2147483647 h 6604"/>
                <a:gd name="T96" fmla="*/ 2147483647 w 6164"/>
                <a:gd name="T97" fmla="*/ 2147483647 h 6604"/>
                <a:gd name="T98" fmla="*/ 2147483647 w 6164"/>
                <a:gd name="T99" fmla="*/ 2147483647 h 6604"/>
                <a:gd name="T100" fmla="*/ 2147483647 w 6164"/>
                <a:gd name="T101" fmla="*/ 2147483647 h 6604"/>
                <a:gd name="T102" fmla="*/ 2147483647 w 6164"/>
                <a:gd name="T103" fmla="*/ 2147483647 h 6604"/>
                <a:gd name="T104" fmla="*/ 2147483647 w 6164"/>
                <a:gd name="T105" fmla="*/ 2147483647 h 6604"/>
                <a:gd name="T106" fmla="*/ 2147483647 w 6164"/>
                <a:gd name="T107" fmla="*/ 2147483647 h 6604"/>
                <a:gd name="T108" fmla="*/ 2147483647 w 6164"/>
                <a:gd name="T109" fmla="*/ 1074218750 h 6604"/>
                <a:gd name="T110" fmla="*/ 2147483647 w 6164"/>
                <a:gd name="T111" fmla="*/ 0 h 660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164"/>
                <a:gd name="T169" fmla="*/ 0 h 6604"/>
                <a:gd name="T170" fmla="*/ 6164 w 6164"/>
                <a:gd name="T171" fmla="*/ 6604 h 660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cxnSp>
        <p:nvCxnSpPr>
          <p:cNvPr id="33" name="Shape 425"/>
          <p:cNvCxnSpPr>
            <a:cxnSpLocks noChangeShapeType="1"/>
          </p:cNvCxnSpPr>
          <p:nvPr/>
        </p:nvCxnSpPr>
        <p:spPr bwMode="auto">
          <a:xfrm>
            <a:off x="1134535" y="1375833"/>
            <a:ext cx="8049684" cy="0"/>
          </a:xfrm>
          <a:prstGeom prst="straightConnector1">
            <a:avLst/>
          </a:prstGeom>
          <a:noFill/>
          <a:ln w="19050" cap="rnd">
            <a:solidFill>
              <a:srgbClr val="A4C2F4"/>
            </a:solidFill>
            <a:prstDash val="dash"/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4" name="Shape 394"/>
          <p:cNvSpPr txBox="1">
            <a:spLocks noGrp="1"/>
          </p:cNvSpPr>
          <p:nvPr>
            <p:ph type="title"/>
          </p:nvPr>
        </p:nvSpPr>
        <p:spPr>
          <a:xfrm>
            <a:off x="997278" y="300033"/>
            <a:ext cx="8187199" cy="1143200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0610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216B80-52AE-A0AE-D282-270A48360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85A477A-D168-E13F-E6CB-65F765F96E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3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B76F80-AC9B-C907-0933-6D5D30726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78CFA-7055-46AC-BCDE-3CC617BD9919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FAB1F4-7AEA-9383-96A9-AD709BD4E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ED5C47-0B9F-976E-0AE5-553188F68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90427-7388-4D6C-B97B-52B336A7B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6088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718" y="-91017"/>
            <a:ext cx="12399435" cy="702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1521" y="298451"/>
            <a:ext cx="1365249" cy="1162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20" y="5177368"/>
            <a:ext cx="2023533" cy="1424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1685" y="5702300"/>
            <a:ext cx="1725083" cy="899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8938236"/>
      </p:ext>
    </p:extLst>
  </p:cSld>
  <p:clrMapOvr>
    <a:masterClrMapping/>
  </p:clrMapOvr>
  <p:transition spd="slow" advClick="0" advTm="0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23" indent="0" algn="ctr">
              <a:buNone/>
              <a:defRPr sz="2000"/>
            </a:lvl2pPr>
            <a:lvl3pPr marL="914060" indent="0" algn="ctr">
              <a:buNone/>
              <a:defRPr sz="1900"/>
            </a:lvl3pPr>
            <a:lvl4pPr marL="1371090" indent="0" algn="ctr">
              <a:buNone/>
              <a:defRPr sz="1600"/>
            </a:lvl4pPr>
            <a:lvl5pPr marL="1828120" indent="0" algn="ctr">
              <a:buNone/>
              <a:defRPr sz="1600"/>
            </a:lvl5pPr>
            <a:lvl6pPr marL="2285158" indent="0" algn="ctr">
              <a:buNone/>
              <a:defRPr sz="1600"/>
            </a:lvl6pPr>
            <a:lvl7pPr marL="2742178" indent="0" algn="ctr">
              <a:buNone/>
              <a:defRPr sz="1600"/>
            </a:lvl7pPr>
            <a:lvl8pPr marL="3199200" indent="0" algn="ctr">
              <a:buNone/>
              <a:defRPr sz="1600"/>
            </a:lvl8pPr>
            <a:lvl9pPr marL="365622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9170" eaLnBrk="0" hangingPunct="0">
              <a:defRPr smtClean="0"/>
            </a:lvl1pPr>
          </a:lstStyle>
          <a:p>
            <a:pPr>
              <a:defRPr/>
            </a:pPr>
            <a:fld id="{EE00E942-60F5-4372-8EE5-1D6B49E974FB}" type="datetimeFigureOut">
              <a:rPr lang="en-US" altLang="en-US"/>
              <a:pPr>
                <a:defRPr/>
              </a:pPr>
              <a:t>10/13/2024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9170" eaLnBrk="0" hangingPunct="0"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9170" eaLnBrk="0" hangingPunct="0">
              <a:defRPr smtClean="0"/>
            </a:lvl1pPr>
          </a:lstStyle>
          <a:p>
            <a:pPr>
              <a:defRPr/>
            </a:pPr>
            <a:fld id="{A41FABAA-33FC-469E-AED1-FF6E7CE122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3385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9170" eaLnBrk="0" hangingPunct="0">
              <a:defRPr smtClean="0"/>
            </a:lvl1pPr>
          </a:lstStyle>
          <a:p>
            <a:pPr>
              <a:defRPr/>
            </a:pPr>
            <a:fld id="{C5C65C99-48A0-44CC-9C14-8CF7E913F941}" type="datetimeFigureOut">
              <a:rPr lang="en-US" altLang="en-US"/>
              <a:pPr>
                <a:defRPr/>
              </a:pPr>
              <a:t>10/13/2024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9170" eaLnBrk="0" hangingPunct="0"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9170" eaLnBrk="0" hangingPunct="0">
              <a:defRPr smtClean="0"/>
            </a:lvl1pPr>
          </a:lstStyle>
          <a:p>
            <a:pPr>
              <a:defRPr/>
            </a:pPr>
            <a:fld id="{55A85CC3-7A0C-4074-ABE5-090185A984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6106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0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0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1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1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1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2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9170" eaLnBrk="0" hangingPunct="0">
              <a:defRPr smtClean="0"/>
            </a:lvl1pPr>
          </a:lstStyle>
          <a:p>
            <a:pPr>
              <a:defRPr/>
            </a:pPr>
            <a:fld id="{FBC36155-DF61-41AA-B290-8CE7FBD58FDF}" type="datetimeFigureOut">
              <a:rPr lang="en-US" altLang="en-US"/>
              <a:pPr>
                <a:defRPr/>
              </a:pPr>
              <a:t>10/13/2024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9170" eaLnBrk="0" hangingPunct="0"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9170" eaLnBrk="0" hangingPunct="0">
              <a:defRPr smtClean="0"/>
            </a:lvl1pPr>
          </a:lstStyle>
          <a:p>
            <a:pPr>
              <a:defRPr/>
            </a:pPr>
            <a:fld id="{12DC8AC3-09AD-440F-9CFD-FF4CF1F98E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21307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9170" eaLnBrk="0" hangingPunct="0">
              <a:defRPr smtClean="0"/>
            </a:lvl1pPr>
          </a:lstStyle>
          <a:p>
            <a:pPr>
              <a:defRPr/>
            </a:pPr>
            <a:fld id="{896DB486-BEF3-43A8-AB20-7E58521D4BCB}" type="datetimeFigureOut">
              <a:rPr lang="en-US" altLang="en-US"/>
              <a:pPr>
                <a:defRPr/>
              </a:pPr>
              <a:t>10/13/2024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9170" eaLnBrk="0" hangingPunct="0"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9170" eaLnBrk="0" hangingPunct="0">
              <a:defRPr smtClean="0"/>
            </a:lvl1pPr>
          </a:lstStyle>
          <a:p>
            <a:pPr>
              <a:defRPr/>
            </a:pPr>
            <a:fld id="{AC5F7F46-C53C-46D1-BC05-E5F723021D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18815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3" indent="0">
              <a:buNone/>
              <a:defRPr sz="2000" b="1"/>
            </a:lvl2pPr>
            <a:lvl3pPr marL="914060" indent="0">
              <a:buNone/>
              <a:defRPr sz="1900" b="1"/>
            </a:lvl3pPr>
            <a:lvl4pPr marL="1371090" indent="0">
              <a:buNone/>
              <a:defRPr sz="1600" b="1"/>
            </a:lvl4pPr>
            <a:lvl5pPr marL="1828120" indent="0">
              <a:buNone/>
              <a:defRPr sz="1600" b="1"/>
            </a:lvl5pPr>
            <a:lvl6pPr marL="2285158" indent="0">
              <a:buNone/>
              <a:defRPr sz="1600" b="1"/>
            </a:lvl6pPr>
            <a:lvl7pPr marL="2742178" indent="0">
              <a:buNone/>
              <a:defRPr sz="1600" b="1"/>
            </a:lvl7pPr>
            <a:lvl8pPr marL="3199200" indent="0">
              <a:buNone/>
              <a:defRPr sz="1600" b="1"/>
            </a:lvl8pPr>
            <a:lvl9pPr marL="365622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3" indent="0">
              <a:buNone/>
              <a:defRPr sz="2000" b="1"/>
            </a:lvl2pPr>
            <a:lvl3pPr marL="914060" indent="0">
              <a:buNone/>
              <a:defRPr sz="1900" b="1"/>
            </a:lvl3pPr>
            <a:lvl4pPr marL="1371090" indent="0">
              <a:buNone/>
              <a:defRPr sz="1600" b="1"/>
            </a:lvl4pPr>
            <a:lvl5pPr marL="1828120" indent="0">
              <a:buNone/>
              <a:defRPr sz="1600" b="1"/>
            </a:lvl5pPr>
            <a:lvl6pPr marL="2285158" indent="0">
              <a:buNone/>
              <a:defRPr sz="1600" b="1"/>
            </a:lvl6pPr>
            <a:lvl7pPr marL="2742178" indent="0">
              <a:buNone/>
              <a:defRPr sz="1600" b="1"/>
            </a:lvl7pPr>
            <a:lvl8pPr marL="3199200" indent="0">
              <a:buNone/>
              <a:defRPr sz="1600" b="1"/>
            </a:lvl8pPr>
            <a:lvl9pPr marL="365622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9170" eaLnBrk="0" hangingPunct="0">
              <a:defRPr smtClean="0"/>
            </a:lvl1pPr>
          </a:lstStyle>
          <a:p>
            <a:pPr>
              <a:defRPr/>
            </a:pPr>
            <a:fld id="{53CD31AC-C1D0-446B-AA18-9150955272D9}" type="datetimeFigureOut">
              <a:rPr lang="en-US" altLang="en-US"/>
              <a:pPr>
                <a:defRPr/>
              </a:pPr>
              <a:t>10/13/2024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9170" eaLnBrk="0" hangingPunct="0"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9170" eaLnBrk="0" hangingPunct="0">
              <a:defRPr smtClean="0"/>
            </a:lvl1pPr>
          </a:lstStyle>
          <a:p>
            <a:pPr>
              <a:defRPr/>
            </a:pPr>
            <a:fld id="{44E6E0B6-1990-4B6A-A68C-B995B308FD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1918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9170" eaLnBrk="0" hangingPunct="0">
              <a:defRPr smtClean="0"/>
            </a:lvl1pPr>
          </a:lstStyle>
          <a:p>
            <a:pPr>
              <a:defRPr/>
            </a:pPr>
            <a:fld id="{21C383B8-597C-4ADD-8F3A-2492D0CBD812}" type="datetimeFigureOut">
              <a:rPr lang="en-US" altLang="en-US"/>
              <a:pPr>
                <a:defRPr/>
              </a:pPr>
              <a:t>10/13/2024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9170" eaLnBrk="0" hangingPunct="0"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9170" eaLnBrk="0" hangingPunct="0">
              <a:defRPr smtClean="0"/>
            </a:lvl1pPr>
          </a:lstStyle>
          <a:p>
            <a:pPr>
              <a:defRPr/>
            </a:pPr>
            <a:fld id="{00D24FCE-97CE-4577-8DEA-04D43A131E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22953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9170" eaLnBrk="0" hangingPunct="0">
              <a:defRPr smtClean="0"/>
            </a:lvl1pPr>
          </a:lstStyle>
          <a:p>
            <a:pPr>
              <a:defRPr/>
            </a:pPr>
            <a:fld id="{A0F83F67-E9AE-4588-8951-EA5B4AD53182}" type="datetimeFigureOut">
              <a:rPr lang="en-US" altLang="en-US"/>
              <a:pPr>
                <a:defRPr/>
              </a:pPr>
              <a:t>10/13/2024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9170" eaLnBrk="0" hangingPunct="0"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9170" eaLnBrk="0" hangingPunct="0">
              <a:defRPr smtClean="0"/>
            </a:lvl1pPr>
          </a:lstStyle>
          <a:p>
            <a:pPr>
              <a:defRPr/>
            </a:pPr>
            <a:fld id="{068D3DA6-096A-420A-825A-5941C3E500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17171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4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23" indent="0">
              <a:buNone/>
              <a:defRPr sz="1500"/>
            </a:lvl2pPr>
            <a:lvl3pPr marL="914060" indent="0">
              <a:buNone/>
              <a:defRPr sz="1200"/>
            </a:lvl3pPr>
            <a:lvl4pPr marL="1371090" indent="0">
              <a:buNone/>
              <a:defRPr sz="1100"/>
            </a:lvl4pPr>
            <a:lvl5pPr marL="1828120" indent="0">
              <a:buNone/>
              <a:defRPr sz="1100"/>
            </a:lvl5pPr>
            <a:lvl6pPr marL="2285158" indent="0">
              <a:buNone/>
              <a:defRPr sz="1100"/>
            </a:lvl6pPr>
            <a:lvl7pPr marL="2742178" indent="0">
              <a:buNone/>
              <a:defRPr sz="1100"/>
            </a:lvl7pPr>
            <a:lvl8pPr marL="3199200" indent="0">
              <a:buNone/>
              <a:defRPr sz="1100"/>
            </a:lvl8pPr>
            <a:lvl9pPr marL="3656223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9170" eaLnBrk="0" hangingPunct="0">
              <a:defRPr smtClean="0"/>
            </a:lvl1pPr>
          </a:lstStyle>
          <a:p>
            <a:pPr>
              <a:defRPr/>
            </a:pPr>
            <a:fld id="{0C1227CE-11A2-45E5-ACC5-38CCE7571B33}" type="datetimeFigureOut">
              <a:rPr lang="en-US" altLang="en-US"/>
              <a:pPr>
                <a:defRPr/>
              </a:pPr>
              <a:t>10/13/2024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9170" eaLnBrk="0" hangingPunct="0"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9170" eaLnBrk="0" hangingPunct="0">
              <a:defRPr smtClean="0"/>
            </a:lvl1pPr>
          </a:lstStyle>
          <a:p>
            <a:pPr>
              <a:defRPr/>
            </a:pPr>
            <a:fld id="{F4F75AE1-8ACF-48EA-A17A-32162812E4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92632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4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23" indent="0">
              <a:buNone/>
              <a:defRPr sz="2800"/>
            </a:lvl2pPr>
            <a:lvl3pPr marL="914060" indent="0">
              <a:buNone/>
              <a:defRPr sz="2400"/>
            </a:lvl3pPr>
            <a:lvl4pPr marL="1371090" indent="0">
              <a:buNone/>
              <a:defRPr sz="2000"/>
            </a:lvl4pPr>
            <a:lvl5pPr marL="1828120" indent="0">
              <a:buNone/>
              <a:defRPr sz="2000"/>
            </a:lvl5pPr>
            <a:lvl6pPr marL="2285158" indent="0">
              <a:buNone/>
              <a:defRPr sz="2000"/>
            </a:lvl6pPr>
            <a:lvl7pPr marL="2742178" indent="0">
              <a:buNone/>
              <a:defRPr sz="2000"/>
            </a:lvl7pPr>
            <a:lvl8pPr marL="3199200" indent="0">
              <a:buNone/>
              <a:defRPr sz="2000"/>
            </a:lvl8pPr>
            <a:lvl9pPr marL="3656223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23" indent="0">
              <a:buNone/>
              <a:defRPr sz="1500"/>
            </a:lvl2pPr>
            <a:lvl3pPr marL="914060" indent="0">
              <a:buNone/>
              <a:defRPr sz="1200"/>
            </a:lvl3pPr>
            <a:lvl4pPr marL="1371090" indent="0">
              <a:buNone/>
              <a:defRPr sz="1100"/>
            </a:lvl4pPr>
            <a:lvl5pPr marL="1828120" indent="0">
              <a:buNone/>
              <a:defRPr sz="1100"/>
            </a:lvl5pPr>
            <a:lvl6pPr marL="2285158" indent="0">
              <a:buNone/>
              <a:defRPr sz="1100"/>
            </a:lvl6pPr>
            <a:lvl7pPr marL="2742178" indent="0">
              <a:buNone/>
              <a:defRPr sz="1100"/>
            </a:lvl7pPr>
            <a:lvl8pPr marL="3199200" indent="0">
              <a:buNone/>
              <a:defRPr sz="1100"/>
            </a:lvl8pPr>
            <a:lvl9pPr marL="3656223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9170" eaLnBrk="0" hangingPunct="0">
              <a:defRPr smtClean="0"/>
            </a:lvl1pPr>
          </a:lstStyle>
          <a:p>
            <a:pPr>
              <a:defRPr/>
            </a:pPr>
            <a:fld id="{5329CB23-3A6C-4BFD-995A-2FAE9DB52EC1}" type="datetimeFigureOut">
              <a:rPr lang="en-US" altLang="en-US"/>
              <a:pPr>
                <a:defRPr/>
              </a:pPr>
              <a:t>10/13/2024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9170" eaLnBrk="0" hangingPunct="0"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9170" eaLnBrk="0" hangingPunct="0">
              <a:defRPr smtClean="0"/>
            </a:lvl1pPr>
          </a:lstStyle>
          <a:p>
            <a:pPr>
              <a:defRPr/>
            </a:pPr>
            <a:fld id="{AE9BEDDD-6A45-43B1-B042-68E3D14C0A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7933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FF06E4-5DF7-CD75-4596-857A739B8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2568406-590F-F0AF-7723-B92D0189FE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F92518D-6A5B-1AF1-3F3D-DF5C1A7EEC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C9F83D0-10B1-C449-3E5E-8065FE88E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78CFA-7055-46AC-BCDE-3CC617BD9919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1E0FCA8-3EB4-52A0-0D7E-4D87E469C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C5E31FC-D2FE-7BD4-498D-D5723E496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90427-7388-4D6C-B97B-52B336A7B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677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9170" eaLnBrk="0" hangingPunct="0">
              <a:defRPr smtClean="0"/>
            </a:lvl1pPr>
          </a:lstStyle>
          <a:p>
            <a:pPr>
              <a:defRPr/>
            </a:pPr>
            <a:fld id="{25A6C99F-7D18-4C87-BCF7-B69EC7E2B996}" type="datetimeFigureOut">
              <a:rPr lang="en-US" altLang="en-US"/>
              <a:pPr>
                <a:defRPr/>
              </a:pPr>
              <a:t>10/13/2024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9170" eaLnBrk="0" hangingPunct="0"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9170" eaLnBrk="0" hangingPunct="0">
              <a:defRPr smtClean="0"/>
            </a:lvl1pPr>
          </a:lstStyle>
          <a:p>
            <a:pPr>
              <a:defRPr/>
            </a:pPr>
            <a:fld id="{177BAD86-EB27-439D-A075-EEF1D74177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60827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45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45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9170" eaLnBrk="0" hangingPunct="0">
              <a:defRPr smtClean="0"/>
            </a:lvl1pPr>
          </a:lstStyle>
          <a:p>
            <a:pPr>
              <a:defRPr/>
            </a:pPr>
            <a:fld id="{0D8B262C-DD34-454E-81A7-95340B96BB5B}" type="datetimeFigureOut">
              <a:rPr lang="en-US" altLang="en-US"/>
              <a:pPr>
                <a:defRPr/>
              </a:pPr>
              <a:t>10/13/2024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9170" eaLnBrk="0" hangingPunct="0"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9170" eaLnBrk="0" hangingPunct="0">
              <a:defRPr smtClean="0"/>
            </a:lvl1pPr>
          </a:lstStyle>
          <a:p>
            <a:pPr>
              <a:defRPr/>
            </a:pPr>
            <a:fld id="{4C0E4DFD-0331-4F68-AD18-F152658400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2206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6EBBD9-7571-6FD8-8D2D-892C6BACD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945F365-17D4-CE51-CE7F-6001D30E23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9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F79906C-CA74-1478-B878-251123F78B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CFBB58E-B82D-97EE-1C1F-FD60AE9798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9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8CE3BA8-4F16-2B08-0C20-D4F40F900C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DF19001-3BE3-97CF-D38B-CA1B4E383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78CFA-7055-46AC-BCDE-3CC617BD9919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856B6C9-D601-E236-A3DB-1169B944C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4927A15-1E21-D1DB-52BC-A94781985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90427-7388-4D6C-B97B-52B336A7B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425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0D739B-626E-FF5C-7F0F-FE62590D7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4C58C69-89A7-D73B-F17D-A0E8B5196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78CFA-7055-46AC-BCDE-3CC617BD9919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F51906E-B55A-98A5-CA68-52A9B71A3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EA48731-CD97-B0CD-4DD1-80DD3E18B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90427-7388-4D6C-B97B-52B336A7B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942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568905E-376E-79FD-A1E1-164C19DF3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78CFA-7055-46AC-BCDE-3CC617BD9919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0263D94-9D1D-6477-3120-A72817AC5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51BDDBE-DA9F-7B9B-09A0-543CA2A97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90427-7388-4D6C-B97B-52B336A7B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0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164689-114E-8985-F0DB-8DEEB716C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009118-8702-AA5B-6AD6-01D353114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44A79F4-31C5-66A4-A643-92E722ED2E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7" indent="0">
              <a:buNone/>
              <a:defRPr sz="1500"/>
            </a:lvl2pPr>
            <a:lvl3pPr marL="914332" indent="0">
              <a:buNone/>
              <a:defRPr sz="1200"/>
            </a:lvl3pPr>
            <a:lvl4pPr marL="1371498" indent="0">
              <a:buNone/>
              <a:defRPr sz="1100"/>
            </a:lvl4pPr>
            <a:lvl5pPr marL="1828664" indent="0">
              <a:buNone/>
              <a:defRPr sz="1100"/>
            </a:lvl5pPr>
            <a:lvl6pPr marL="2285830" indent="0">
              <a:buNone/>
              <a:defRPr sz="1100"/>
            </a:lvl6pPr>
            <a:lvl7pPr marL="2742994" indent="0">
              <a:buNone/>
              <a:defRPr sz="1100"/>
            </a:lvl7pPr>
            <a:lvl8pPr marL="3200160" indent="0">
              <a:buNone/>
              <a:defRPr sz="1100"/>
            </a:lvl8pPr>
            <a:lvl9pPr marL="3657327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1F71A20-B024-5B3C-DC62-5634E7B79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78CFA-7055-46AC-BCDE-3CC617BD9919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265EA51-80C1-2160-8BE4-37EECD60C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B587130-2587-C714-2667-8DC1BEBBC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90427-7388-4D6C-B97B-52B336A7B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521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0C50D7-64EA-BDFF-6572-F12BFC208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7F36011-F5BF-E337-8D0F-27207AC99D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83E466C-DD84-3668-79A3-9363FB7215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7" indent="0">
              <a:buNone/>
              <a:defRPr sz="1500"/>
            </a:lvl2pPr>
            <a:lvl3pPr marL="914332" indent="0">
              <a:buNone/>
              <a:defRPr sz="1200"/>
            </a:lvl3pPr>
            <a:lvl4pPr marL="1371498" indent="0">
              <a:buNone/>
              <a:defRPr sz="1100"/>
            </a:lvl4pPr>
            <a:lvl5pPr marL="1828664" indent="0">
              <a:buNone/>
              <a:defRPr sz="1100"/>
            </a:lvl5pPr>
            <a:lvl6pPr marL="2285830" indent="0">
              <a:buNone/>
              <a:defRPr sz="1100"/>
            </a:lvl6pPr>
            <a:lvl7pPr marL="2742994" indent="0">
              <a:buNone/>
              <a:defRPr sz="1100"/>
            </a:lvl7pPr>
            <a:lvl8pPr marL="3200160" indent="0">
              <a:buNone/>
              <a:defRPr sz="1100"/>
            </a:lvl8pPr>
            <a:lvl9pPr marL="3657327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7B9E4B5-6337-930F-EDB5-E768F6999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78CFA-7055-46AC-BCDE-3CC617BD9919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E1F8023-3307-178A-9980-CD8A30FD2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2FFD3BE-228A-1D9E-8EC7-582DB1ACF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90427-7388-4D6C-B97B-52B336A7B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881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961BD35-6F63-033E-1A65-2DF717BAB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4" tIns="45718" rIns="91434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57456F8-7822-38D0-5E5E-82EF2AEEA0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4" tIns="45718" rIns="91434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5DDE7F4-DC54-2072-77DD-BFA3611A27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34" tIns="45718" rIns="91434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78CFA-7055-46AC-BCDE-3CC617BD9919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F5A8D7B-EB5B-99C5-2462-D65605611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34" tIns="45718" rIns="91434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4CC728-E054-3139-71B7-8F1B7F7BA1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34" tIns="45718" rIns="91434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90427-7388-4D6C-B97B-52B336A7B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091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4" indent="-228584" algn="l" defTabSz="9143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7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121762" tIns="60881" rIns="121762" bIns="6088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121762" tIns="60881" rIns="121762" bIns="6088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121762" tIns="60881" rIns="121762" bIns="60881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7430"/>
            <a:fld id="{48F09F2A-38EE-4936-955F-4060A11837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7430"/>
              <a:t>10/13/2024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121762" tIns="60881" rIns="121762" bIns="60881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74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121762" tIns="60881" rIns="121762" bIns="60881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7430"/>
            <a:fld id="{52B4CB09-866B-4F70-89CE-CA317D6E0D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74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94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1217430" rtl="0" eaLnBrk="1" latinLnBrk="0" hangingPunct="1">
        <a:lnSpc>
          <a:spcPct val="90000"/>
        </a:lnSpc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328" indent="-304328" algn="l" defTabSz="1217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913063" indent="-304328" algn="l" defTabSz="121743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1759" indent="-304328" algn="l" defTabSz="121743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130453" indent="-304328" algn="l" defTabSz="121743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39186" indent="-304328" algn="l" defTabSz="121743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47844" indent="-304328" algn="l" defTabSz="121743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56578" indent="-304328" algn="l" defTabSz="121743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65275" indent="-304328" algn="l" defTabSz="121743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73969" indent="-304328" algn="l" defTabSz="121743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4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659" algn="l" defTabSz="12174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430" algn="l" defTabSz="12174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6125" algn="l" defTabSz="12174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4858" algn="l" defTabSz="12174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3516" algn="l" defTabSz="12174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2175" algn="l" defTabSz="12174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0907" algn="l" defTabSz="12174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9622" algn="l" defTabSz="12174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Shape 6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239950" y="872550"/>
            <a:chExt cx="7042900" cy="3961625"/>
          </a:xfrm>
        </p:grpSpPr>
        <p:sp>
          <p:nvSpPr>
            <p:cNvPr id="20485" name="Shape 7"/>
            <p:cNvSpPr>
              <a:spLocks/>
            </p:cNvSpPr>
            <p:nvPr/>
          </p:nvSpPr>
          <p:spPr bwMode="auto">
            <a:xfrm>
              <a:off x="239950" y="872550"/>
              <a:ext cx="7042900" cy="3961625"/>
            </a:xfrm>
            <a:custGeom>
              <a:avLst/>
              <a:gdLst>
                <a:gd name="T0" fmla="*/ 0 w 281716"/>
                <a:gd name="T1" fmla="*/ 0 h 158465"/>
                <a:gd name="T2" fmla="*/ 2147483647 w 281716"/>
                <a:gd name="T3" fmla="*/ 0 h 158465"/>
                <a:gd name="T4" fmla="*/ 2147483647 w 281716"/>
                <a:gd name="T5" fmla="*/ 2147483647 h 158465"/>
                <a:gd name="T6" fmla="*/ 0 w 281716"/>
                <a:gd name="T7" fmla="*/ 2147483647 h 158465"/>
                <a:gd name="T8" fmla="*/ 0 w 281716"/>
                <a:gd name="T9" fmla="*/ 0 h 1584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1716"/>
                <a:gd name="T16" fmla="*/ 0 h 158465"/>
                <a:gd name="T17" fmla="*/ 281716 w 281716"/>
                <a:gd name="T18" fmla="*/ 158465 h 1584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1716" h="158465" fill="none" extrusionOk="0">
                  <a:moveTo>
                    <a:pt x="0" y="0"/>
                  </a:moveTo>
                  <a:lnTo>
                    <a:pt x="281715" y="0"/>
                  </a:lnTo>
                  <a:lnTo>
                    <a:pt x="281715" y="158464"/>
                  </a:lnTo>
                  <a:lnTo>
                    <a:pt x="0" y="15846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486" name="Shape 8"/>
            <p:cNvSpPr>
              <a:spLocks/>
            </p:cNvSpPr>
            <p:nvPr/>
          </p:nvSpPr>
          <p:spPr bwMode="auto">
            <a:xfrm>
              <a:off x="239950" y="4761700"/>
              <a:ext cx="7042900" cy="25"/>
            </a:xfrm>
            <a:custGeom>
              <a:avLst/>
              <a:gdLst>
                <a:gd name="T0" fmla="*/ 0 w 281716"/>
                <a:gd name="T1" fmla="*/ 9765625 h 1"/>
                <a:gd name="T2" fmla="*/ 2147483647 w 281716"/>
                <a:gd name="T3" fmla="*/ 9765625 h 1"/>
                <a:gd name="T4" fmla="*/ 0 60000 65536"/>
                <a:gd name="T5" fmla="*/ 0 60000 65536"/>
                <a:gd name="T6" fmla="*/ 0 w 281716"/>
                <a:gd name="T7" fmla="*/ 0 h 1"/>
                <a:gd name="T8" fmla="*/ 281716 w 28171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487" name="Shape 9"/>
            <p:cNvSpPr>
              <a:spLocks/>
            </p:cNvSpPr>
            <p:nvPr/>
          </p:nvSpPr>
          <p:spPr bwMode="auto">
            <a:xfrm>
              <a:off x="239950" y="4690175"/>
              <a:ext cx="7042900" cy="25"/>
            </a:xfrm>
            <a:custGeom>
              <a:avLst/>
              <a:gdLst>
                <a:gd name="T0" fmla="*/ 0 w 281716"/>
                <a:gd name="T1" fmla="*/ 0 h 1"/>
                <a:gd name="T2" fmla="*/ 2147483647 w 281716"/>
                <a:gd name="T3" fmla="*/ 0 h 1"/>
                <a:gd name="T4" fmla="*/ 0 60000 65536"/>
                <a:gd name="T5" fmla="*/ 0 60000 65536"/>
                <a:gd name="T6" fmla="*/ 0 w 281716"/>
                <a:gd name="T7" fmla="*/ 0 h 1"/>
                <a:gd name="T8" fmla="*/ 281716 w 28171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488" name="Shape 10"/>
            <p:cNvSpPr>
              <a:spLocks/>
            </p:cNvSpPr>
            <p:nvPr/>
          </p:nvSpPr>
          <p:spPr bwMode="auto">
            <a:xfrm>
              <a:off x="239950" y="4617725"/>
              <a:ext cx="7042900" cy="25"/>
            </a:xfrm>
            <a:custGeom>
              <a:avLst/>
              <a:gdLst>
                <a:gd name="T0" fmla="*/ 0 w 281716"/>
                <a:gd name="T1" fmla="*/ 9765625 h 1"/>
                <a:gd name="T2" fmla="*/ 2147483647 w 281716"/>
                <a:gd name="T3" fmla="*/ 9765625 h 1"/>
                <a:gd name="T4" fmla="*/ 0 60000 65536"/>
                <a:gd name="T5" fmla="*/ 0 60000 65536"/>
                <a:gd name="T6" fmla="*/ 0 w 281716"/>
                <a:gd name="T7" fmla="*/ 0 h 1"/>
                <a:gd name="T8" fmla="*/ 281716 w 28171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489" name="Shape 11"/>
            <p:cNvSpPr>
              <a:spLocks/>
            </p:cNvSpPr>
            <p:nvPr/>
          </p:nvSpPr>
          <p:spPr bwMode="auto">
            <a:xfrm>
              <a:off x="239950" y="4546200"/>
              <a:ext cx="7042900" cy="25"/>
            </a:xfrm>
            <a:custGeom>
              <a:avLst/>
              <a:gdLst>
                <a:gd name="T0" fmla="*/ 0 w 281716"/>
                <a:gd name="T1" fmla="*/ 0 h 1"/>
                <a:gd name="T2" fmla="*/ 2147483647 w 281716"/>
                <a:gd name="T3" fmla="*/ 0 h 1"/>
                <a:gd name="T4" fmla="*/ 0 60000 65536"/>
                <a:gd name="T5" fmla="*/ 0 60000 65536"/>
                <a:gd name="T6" fmla="*/ 0 w 281716"/>
                <a:gd name="T7" fmla="*/ 0 h 1"/>
                <a:gd name="T8" fmla="*/ 281716 w 28171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490" name="Shape 12"/>
            <p:cNvSpPr>
              <a:spLocks/>
            </p:cNvSpPr>
            <p:nvPr/>
          </p:nvSpPr>
          <p:spPr bwMode="auto">
            <a:xfrm>
              <a:off x="239950" y="4473750"/>
              <a:ext cx="7042900" cy="25"/>
            </a:xfrm>
            <a:custGeom>
              <a:avLst/>
              <a:gdLst>
                <a:gd name="T0" fmla="*/ 0 w 281716"/>
                <a:gd name="T1" fmla="*/ 9765625 h 1"/>
                <a:gd name="T2" fmla="*/ 2147483647 w 281716"/>
                <a:gd name="T3" fmla="*/ 9765625 h 1"/>
                <a:gd name="T4" fmla="*/ 0 60000 65536"/>
                <a:gd name="T5" fmla="*/ 0 60000 65536"/>
                <a:gd name="T6" fmla="*/ 0 w 281716"/>
                <a:gd name="T7" fmla="*/ 0 h 1"/>
                <a:gd name="T8" fmla="*/ 281716 w 28171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491" name="Shape 13"/>
            <p:cNvSpPr>
              <a:spLocks/>
            </p:cNvSpPr>
            <p:nvPr/>
          </p:nvSpPr>
          <p:spPr bwMode="auto">
            <a:xfrm>
              <a:off x="239950" y="4402225"/>
              <a:ext cx="7042900" cy="25"/>
            </a:xfrm>
            <a:custGeom>
              <a:avLst/>
              <a:gdLst>
                <a:gd name="T0" fmla="*/ 0 w 281716"/>
                <a:gd name="T1" fmla="*/ 0 h 1"/>
                <a:gd name="T2" fmla="*/ 2147483647 w 281716"/>
                <a:gd name="T3" fmla="*/ 0 h 1"/>
                <a:gd name="T4" fmla="*/ 0 60000 65536"/>
                <a:gd name="T5" fmla="*/ 0 60000 65536"/>
                <a:gd name="T6" fmla="*/ 0 w 281716"/>
                <a:gd name="T7" fmla="*/ 0 h 1"/>
                <a:gd name="T8" fmla="*/ 281716 w 28171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492" name="Shape 14"/>
            <p:cNvSpPr>
              <a:spLocks/>
            </p:cNvSpPr>
            <p:nvPr/>
          </p:nvSpPr>
          <p:spPr bwMode="auto">
            <a:xfrm>
              <a:off x="239950" y="4329775"/>
              <a:ext cx="7042900" cy="25"/>
            </a:xfrm>
            <a:custGeom>
              <a:avLst/>
              <a:gdLst>
                <a:gd name="T0" fmla="*/ 0 w 281716"/>
                <a:gd name="T1" fmla="*/ 9765625 h 1"/>
                <a:gd name="T2" fmla="*/ 2147483647 w 281716"/>
                <a:gd name="T3" fmla="*/ 9765625 h 1"/>
                <a:gd name="T4" fmla="*/ 0 60000 65536"/>
                <a:gd name="T5" fmla="*/ 0 60000 65536"/>
                <a:gd name="T6" fmla="*/ 0 w 281716"/>
                <a:gd name="T7" fmla="*/ 0 h 1"/>
                <a:gd name="T8" fmla="*/ 281716 w 28171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493" name="Shape 15"/>
            <p:cNvSpPr>
              <a:spLocks/>
            </p:cNvSpPr>
            <p:nvPr/>
          </p:nvSpPr>
          <p:spPr bwMode="auto">
            <a:xfrm>
              <a:off x="239950" y="4258250"/>
              <a:ext cx="7042900" cy="25"/>
            </a:xfrm>
            <a:custGeom>
              <a:avLst/>
              <a:gdLst>
                <a:gd name="T0" fmla="*/ 0 w 281716"/>
                <a:gd name="T1" fmla="*/ 0 h 1"/>
                <a:gd name="T2" fmla="*/ 2147483647 w 281716"/>
                <a:gd name="T3" fmla="*/ 0 h 1"/>
                <a:gd name="T4" fmla="*/ 0 60000 65536"/>
                <a:gd name="T5" fmla="*/ 0 60000 65536"/>
                <a:gd name="T6" fmla="*/ 0 w 281716"/>
                <a:gd name="T7" fmla="*/ 0 h 1"/>
                <a:gd name="T8" fmla="*/ 281716 w 28171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494" name="Shape 16"/>
            <p:cNvSpPr>
              <a:spLocks/>
            </p:cNvSpPr>
            <p:nvPr/>
          </p:nvSpPr>
          <p:spPr bwMode="auto">
            <a:xfrm>
              <a:off x="239950" y="4185800"/>
              <a:ext cx="7042900" cy="25"/>
            </a:xfrm>
            <a:custGeom>
              <a:avLst/>
              <a:gdLst>
                <a:gd name="T0" fmla="*/ 0 w 281716"/>
                <a:gd name="T1" fmla="*/ 9765625 h 1"/>
                <a:gd name="T2" fmla="*/ 2147483647 w 281716"/>
                <a:gd name="T3" fmla="*/ 9765625 h 1"/>
                <a:gd name="T4" fmla="*/ 0 60000 65536"/>
                <a:gd name="T5" fmla="*/ 0 60000 65536"/>
                <a:gd name="T6" fmla="*/ 0 w 281716"/>
                <a:gd name="T7" fmla="*/ 0 h 1"/>
                <a:gd name="T8" fmla="*/ 281716 w 28171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495" name="Shape 17"/>
            <p:cNvSpPr>
              <a:spLocks/>
            </p:cNvSpPr>
            <p:nvPr/>
          </p:nvSpPr>
          <p:spPr bwMode="auto">
            <a:xfrm>
              <a:off x="239950" y="4114275"/>
              <a:ext cx="7042900" cy="25"/>
            </a:xfrm>
            <a:custGeom>
              <a:avLst/>
              <a:gdLst>
                <a:gd name="T0" fmla="*/ 0 w 281716"/>
                <a:gd name="T1" fmla="*/ 0 h 1"/>
                <a:gd name="T2" fmla="*/ 2147483647 w 281716"/>
                <a:gd name="T3" fmla="*/ 0 h 1"/>
                <a:gd name="T4" fmla="*/ 0 60000 65536"/>
                <a:gd name="T5" fmla="*/ 0 60000 65536"/>
                <a:gd name="T6" fmla="*/ 0 w 281716"/>
                <a:gd name="T7" fmla="*/ 0 h 1"/>
                <a:gd name="T8" fmla="*/ 281716 w 28171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496" name="Shape 18"/>
            <p:cNvSpPr>
              <a:spLocks/>
            </p:cNvSpPr>
            <p:nvPr/>
          </p:nvSpPr>
          <p:spPr bwMode="auto">
            <a:xfrm>
              <a:off x="239950" y="4041825"/>
              <a:ext cx="7042900" cy="25"/>
            </a:xfrm>
            <a:custGeom>
              <a:avLst/>
              <a:gdLst>
                <a:gd name="T0" fmla="*/ 0 w 281716"/>
                <a:gd name="T1" fmla="*/ 9765625 h 1"/>
                <a:gd name="T2" fmla="*/ 2147483647 w 281716"/>
                <a:gd name="T3" fmla="*/ 9765625 h 1"/>
                <a:gd name="T4" fmla="*/ 0 60000 65536"/>
                <a:gd name="T5" fmla="*/ 0 60000 65536"/>
                <a:gd name="T6" fmla="*/ 0 w 281716"/>
                <a:gd name="T7" fmla="*/ 0 h 1"/>
                <a:gd name="T8" fmla="*/ 281716 w 28171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497" name="Shape 19"/>
            <p:cNvSpPr>
              <a:spLocks/>
            </p:cNvSpPr>
            <p:nvPr/>
          </p:nvSpPr>
          <p:spPr bwMode="auto">
            <a:xfrm>
              <a:off x="239950" y="3969375"/>
              <a:ext cx="7042900" cy="25"/>
            </a:xfrm>
            <a:custGeom>
              <a:avLst/>
              <a:gdLst>
                <a:gd name="T0" fmla="*/ 0 w 281716"/>
                <a:gd name="T1" fmla="*/ 9765625 h 1"/>
                <a:gd name="T2" fmla="*/ 2147483647 w 281716"/>
                <a:gd name="T3" fmla="*/ 9765625 h 1"/>
                <a:gd name="T4" fmla="*/ 0 60000 65536"/>
                <a:gd name="T5" fmla="*/ 0 60000 65536"/>
                <a:gd name="T6" fmla="*/ 0 w 281716"/>
                <a:gd name="T7" fmla="*/ 0 h 1"/>
                <a:gd name="T8" fmla="*/ 281716 w 28171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498" name="Shape 20"/>
            <p:cNvSpPr>
              <a:spLocks/>
            </p:cNvSpPr>
            <p:nvPr/>
          </p:nvSpPr>
          <p:spPr bwMode="auto">
            <a:xfrm>
              <a:off x="239950" y="3897850"/>
              <a:ext cx="7042900" cy="25"/>
            </a:xfrm>
            <a:custGeom>
              <a:avLst/>
              <a:gdLst>
                <a:gd name="T0" fmla="*/ 0 w 281716"/>
                <a:gd name="T1" fmla="*/ 9765625 h 1"/>
                <a:gd name="T2" fmla="*/ 2147483647 w 281716"/>
                <a:gd name="T3" fmla="*/ 9765625 h 1"/>
                <a:gd name="T4" fmla="*/ 0 60000 65536"/>
                <a:gd name="T5" fmla="*/ 0 60000 65536"/>
                <a:gd name="T6" fmla="*/ 0 w 281716"/>
                <a:gd name="T7" fmla="*/ 0 h 1"/>
                <a:gd name="T8" fmla="*/ 281716 w 28171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499" name="Shape 21"/>
            <p:cNvSpPr>
              <a:spLocks/>
            </p:cNvSpPr>
            <p:nvPr/>
          </p:nvSpPr>
          <p:spPr bwMode="auto">
            <a:xfrm>
              <a:off x="239950" y="3825400"/>
              <a:ext cx="7042900" cy="25"/>
            </a:xfrm>
            <a:custGeom>
              <a:avLst/>
              <a:gdLst>
                <a:gd name="T0" fmla="*/ 0 w 281716"/>
                <a:gd name="T1" fmla="*/ 9765625 h 1"/>
                <a:gd name="T2" fmla="*/ 2147483647 w 281716"/>
                <a:gd name="T3" fmla="*/ 9765625 h 1"/>
                <a:gd name="T4" fmla="*/ 0 60000 65536"/>
                <a:gd name="T5" fmla="*/ 0 60000 65536"/>
                <a:gd name="T6" fmla="*/ 0 w 281716"/>
                <a:gd name="T7" fmla="*/ 0 h 1"/>
                <a:gd name="T8" fmla="*/ 281716 w 28171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500" name="Shape 22"/>
            <p:cNvSpPr>
              <a:spLocks/>
            </p:cNvSpPr>
            <p:nvPr/>
          </p:nvSpPr>
          <p:spPr bwMode="auto">
            <a:xfrm>
              <a:off x="239950" y="3753875"/>
              <a:ext cx="7042900" cy="25"/>
            </a:xfrm>
            <a:custGeom>
              <a:avLst/>
              <a:gdLst>
                <a:gd name="T0" fmla="*/ 0 w 281716"/>
                <a:gd name="T1" fmla="*/ 9765625 h 1"/>
                <a:gd name="T2" fmla="*/ 2147483647 w 281716"/>
                <a:gd name="T3" fmla="*/ 9765625 h 1"/>
                <a:gd name="T4" fmla="*/ 0 60000 65536"/>
                <a:gd name="T5" fmla="*/ 0 60000 65536"/>
                <a:gd name="T6" fmla="*/ 0 w 281716"/>
                <a:gd name="T7" fmla="*/ 0 h 1"/>
                <a:gd name="T8" fmla="*/ 281716 w 28171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501" name="Shape 23"/>
            <p:cNvSpPr>
              <a:spLocks/>
            </p:cNvSpPr>
            <p:nvPr/>
          </p:nvSpPr>
          <p:spPr bwMode="auto">
            <a:xfrm>
              <a:off x="239950" y="3681425"/>
              <a:ext cx="7042900" cy="25"/>
            </a:xfrm>
            <a:custGeom>
              <a:avLst/>
              <a:gdLst>
                <a:gd name="T0" fmla="*/ 0 w 281716"/>
                <a:gd name="T1" fmla="*/ 9765625 h 1"/>
                <a:gd name="T2" fmla="*/ 2147483647 w 281716"/>
                <a:gd name="T3" fmla="*/ 9765625 h 1"/>
                <a:gd name="T4" fmla="*/ 0 60000 65536"/>
                <a:gd name="T5" fmla="*/ 0 60000 65536"/>
                <a:gd name="T6" fmla="*/ 0 w 281716"/>
                <a:gd name="T7" fmla="*/ 0 h 1"/>
                <a:gd name="T8" fmla="*/ 281716 w 28171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502" name="Shape 24"/>
            <p:cNvSpPr>
              <a:spLocks/>
            </p:cNvSpPr>
            <p:nvPr/>
          </p:nvSpPr>
          <p:spPr bwMode="auto">
            <a:xfrm>
              <a:off x="239950" y="3609900"/>
              <a:ext cx="7042900" cy="25"/>
            </a:xfrm>
            <a:custGeom>
              <a:avLst/>
              <a:gdLst>
                <a:gd name="T0" fmla="*/ 0 w 281716"/>
                <a:gd name="T1" fmla="*/ 9765625 h 1"/>
                <a:gd name="T2" fmla="*/ 2147483647 w 281716"/>
                <a:gd name="T3" fmla="*/ 9765625 h 1"/>
                <a:gd name="T4" fmla="*/ 0 60000 65536"/>
                <a:gd name="T5" fmla="*/ 0 60000 65536"/>
                <a:gd name="T6" fmla="*/ 0 w 281716"/>
                <a:gd name="T7" fmla="*/ 0 h 1"/>
                <a:gd name="T8" fmla="*/ 281716 w 28171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503" name="Shape 25"/>
            <p:cNvSpPr>
              <a:spLocks/>
            </p:cNvSpPr>
            <p:nvPr/>
          </p:nvSpPr>
          <p:spPr bwMode="auto">
            <a:xfrm>
              <a:off x="239950" y="3537450"/>
              <a:ext cx="7042900" cy="25"/>
            </a:xfrm>
            <a:custGeom>
              <a:avLst/>
              <a:gdLst>
                <a:gd name="T0" fmla="*/ 0 w 281716"/>
                <a:gd name="T1" fmla="*/ 9765625 h 1"/>
                <a:gd name="T2" fmla="*/ 2147483647 w 281716"/>
                <a:gd name="T3" fmla="*/ 9765625 h 1"/>
                <a:gd name="T4" fmla="*/ 0 60000 65536"/>
                <a:gd name="T5" fmla="*/ 0 60000 65536"/>
                <a:gd name="T6" fmla="*/ 0 w 281716"/>
                <a:gd name="T7" fmla="*/ 0 h 1"/>
                <a:gd name="T8" fmla="*/ 281716 w 28171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504" name="Shape 26"/>
            <p:cNvSpPr>
              <a:spLocks/>
            </p:cNvSpPr>
            <p:nvPr/>
          </p:nvSpPr>
          <p:spPr bwMode="auto">
            <a:xfrm>
              <a:off x="239950" y="3465925"/>
              <a:ext cx="7042900" cy="25"/>
            </a:xfrm>
            <a:custGeom>
              <a:avLst/>
              <a:gdLst>
                <a:gd name="T0" fmla="*/ 0 w 281716"/>
                <a:gd name="T1" fmla="*/ 9765625 h 1"/>
                <a:gd name="T2" fmla="*/ 2147483647 w 281716"/>
                <a:gd name="T3" fmla="*/ 9765625 h 1"/>
                <a:gd name="T4" fmla="*/ 0 60000 65536"/>
                <a:gd name="T5" fmla="*/ 0 60000 65536"/>
                <a:gd name="T6" fmla="*/ 0 w 281716"/>
                <a:gd name="T7" fmla="*/ 0 h 1"/>
                <a:gd name="T8" fmla="*/ 281716 w 28171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505" name="Shape 27"/>
            <p:cNvSpPr>
              <a:spLocks/>
            </p:cNvSpPr>
            <p:nvPr/>
          </p:nvSpPr>
          <p:spPr bwMode="auto">
            <a:xfrm>
              <a:off x="239950" y="3393475"/>
              <a:ext cx="7042900" cy="25"/>
            </a:xfrm>
            <a:custGeom>
              <a:avLst/>
              <a:gdLst>
                <a:gd name="T0" fmla="*/ 0 w 281716"/>
                <a:gd name="T1" fmla="*/ 9765625 h 1"/>
                <a:gd name="T2" fmla="*/ 2147483647 w 281716"/>
                <a:gd name="T3" fmla="*/ 9765625 h 1"/>
                <a:gd name="T4" fmla="*/ 0 60000 65536"/>
                <a:gd name="T5" fmla="*/ 0 60000 65536"/>
                <a:gd name="T6" fmla="*/ 0 w 281716"/>
                <a:gd name="T7" fmla="*/ 0 h 1"/>
                <a:gd name="T8" fmla="*/ 281716 w 28171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506" name="Shape 28"/>
            <p:cNvSpPr>
              <a:spLocks/>
            </p:cNvSpPr>
            <p:nvPr/>
          </p:nvSpPr>
          <p:spPr bwMode="auto">
            <a:xfrm>
              <a:off x="239950" y="3321950"/>
              <a:ext cx="7042900" cy="25"/>
            </a:xfrm>
            <a:custGeom>
              <a:avLst/>
              <a:gdLst>
                <a:gd name="T0" fmla="*/ 0 w 281716"/>
                <a:gd name="T1" fmla="*/ 9765625 h 1"/>
                <a:gd name="T2" fmla="*/ 2147483647 w 281716"/>
                <a:gd name="T3" fmla="*/ 9765625 h 1"/>
                <a:gd name="T4" fmla="*/ 0 60000 65536"/>
                <a:gd name="T5" fmla="*/ 0 60000 65536"/>
                <a:gd name="T6" fmla="*/ 0 w 281716"/>
                <a:gd name="T7" fmla="*/ 0 h 1"/>
                <a:gd name="T8" fmla="*/ 281716 w 28171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507" name="Shape 29"/>
            <p:cNvSpPr>
              <a:spLocks/>
            </p:cNvSpPr>
            <p:nvPr/>
          </p:nvSpPr>
          <p:spPr bwMode="auto">
            <a:xfrm>
              <a:off x="239950" y="3249500"/>
              <a:ext cx="7042900" cy="25"/>
            </a:xfrm>
            <a:custGeom>
              <a:avLst/>
              <a:gdLst>
                <a:gd name="T0" fmla="*/ 0 w 281716"/>
                <a:gd name="T1" fmla="*/ 9765625 h 1"/>
                <a:gd name="T2" fmla="*/ 2147483647 w 281716"/>
                <a:gd name="T3" fmla="*/ 9765625 h 1"/>
                <a:gd name="T4" fmla="*/ 0 60000 65536"/>
                <a:gd name="T5" fmla="*/ 0 60000 65536"/>
                <a:gd name="T6" fmla="*/ 0 w 281716"/>
                <a:gd name="T7" fmla="*/ 0 h 1"/>
                <a:gd name="T8" fmla="*/ 281716 w 28171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508" name="Shape 30"/>
            <p:cNvSpPr>
              <a:spLocks/>
            </p:cNvSpPr>
            <p:nvPr/>
          </p:nvSpPr>
          <p:spPr bwMode="auto">
            <a:xfrm>
              <a:off x="239950" y="3177050"/>
              <a:ext cx="7042900" cy="25"/>
            </a:xfrm>
            <a:custGeom>
              <a:avLst/>
              <a:gdLst>
                <a:gd name="T0" fmla="*/ 0 w 281716"/>
                <a:gd name="T1" fmla="*/ 9765625 h 1"/>
                <a:gd name="T2" fmla="*/ 2147483647 w 281716"/>
                <a:gd name="T3" fmla="*/ 9765625 h 1"/>
                <a:gd name="T4" fmla="*/ 0 60000 65536"/>
                <a:gd name="T5" fmla="*/ 0 60000 65536"/>
                <a:gd name="T6" fmla="*/ 0 w 281716"/>
                <a:gd name="T7" fmla="*/ 0 h 1"/>
                <a:gd name="T8" fmla="*/ 281716 w 28171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509" name="Shape 31"/>
            <p:cNvSpPr>
              <a:spLocks/>
            </p:cNvSpPr>
            <p:nvPr/>
          </p:nvSpPr>
          <p:spPr bwMode="auto">
            <a:xfrm>
              <a:off x="239950" y="3105525"/>
              <a:ext cx="7042900" cy="25"/>
            </a:xfrm>
            <a:custGeom>
              <a:avLst/>
              <a:gdLst>
                <a:gd name="T0" fmla="*/ 0 w 281716"/>
                <a:gd name="T1" fmla="*/ 9765625 h 1"/>
                <a:gd name="T2" fmla="*/ 2147483647 w 281716"/>
                <a:gd name="T3" fmla="*/ 9765625 h 1"/>
                <a:gd name="T4" fmla="*/ 0 60000 65536"/>
                <a:gd name="T5" fmla="*/ 0 60000 65536"/>
                <a:gd name="T6" fmla="*/ 0 w 281716"/>
                <a:gd name="T7" fmla="*/ 0 h 1"/>
                <a:gd name="T8" fmla="*/ 281716 w 28171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510" name="Shape 32"/>
            <p:cNvSpPr>
              <a:spLocks/>
            </p:cNvSpPr>
            <p:nvPr/>
          </p:nvSpPr>
          <p:spPr bwMode="auto">
            <a:xfrm>
              <a:off x="239950" y="3033100"/>
              <a:ext cx="7042900" cy="0"/>
            </a:xfrm>
            <a:custGeom>
              <a:avLst/>
              <a:gdLst>
                <a:gd name="T0" fmla="*/ 0 w 281716"/>
                <a:gd name="T1" fmla="*/ 2147483647 w 281716"/>
                <a:gd name="T2" fmla="*/ 0 60000 65536"/>
                <a:gd name="T3" fmla="*/ 0 60000 65536"/>
                <a:gd name="T4" fmla="*/ 0 w 281716"/>
                <a:gd name="T5" fmla="*/ 281716 w 28171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T4" t="0" r="T5" b="0"/>
              <a:pathLst>
                <a:path w="281716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511" name="Shape 33"/>
            <p:cNvSpPr>
              <a:spLocks/>
            </p:cNvSpPr>
            <p:nvPr/>
          </p:nvSpPr>
          <p:spPr bwMode="auto">
            <a:xfrm>
              <a:off x="239950" y="2961550"/>
              <a:ext cx="7042900" cy="25"/>
            </a:xfrm>
            <a:custGeom>
              <a:avLst/>
              <a:gdLst>
                <a:gd name="T0" fmla="*/ 0 w 281716"/>
                <a:gd name="T1" fmla="*/ 9765625 h 1"/>
                <a:gd name="T2" fmla="*/ 2147483647 w 281716"/>
                <a:gd name="T3" fmla="*/ 9765625 h 1"/>
                <a:gd name="T4" fmla="*/ 0 60000 65536"/>
                <a:gd name="T5" fmla="*/ 0 60000 65536"/>
                <a:gd name="T6" fmla="*/ 0 w 281716"/>
                <a:gd name="T7" fmla="*/ 0 h 1"/>
                <a:gd name="T8" fmla="*/ 281716 w 28171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512" name="Shape 34"/>
            <p:cNvSpPr>
              <a:spLocks/>
            </p:cNvSpPr>
            <p:nvPr/>
          </p:nvSpPr>
          <p:spPr bwMode="auto">
            <a:xfrm>
              <a:off x="239950" y="2889125"/>
              <a:ext cx="7042900" cy="25"/>
            </a:xfrm>
            <a:custGeom>
              <a:avLst/>
              <a:gdLst>
                <a:gd name="T0" fmla="*/ 0 w 281716"/>
                <a:gd name="T1" fmla="*/ 0 h 1"/>
                <a:gd name="T2" fmla="*/ 2147483647 w 281716"/>
                <a:gd name="T3" fmla="*/ 0 h 1"/>
                <a:gd name="T4" fmla="*/ 0 60000 65536"/>
                <a:gd name="T5" fmla="*/ 0 60000 65536"/>
                <a:gd name="T6" fmla="*/ 0 w 281716"/>
                <a:gd name="T7" fmla="*/ 0 h 1"/>
                <a:gd name="T8" fmla="*/ 281716 w 28171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513" name="Shape 35"/>
            <p:cNvSpPr>
              <a:spLocks/>
            </p:cNvSpPr>
            <p:nvPr/>
          </p:nvSpPr>
          <p:spPr bwMode="auto">
            <a:xfrm>
              <a:off x="239950" y="2817575"/>
              <a:ext cx="7042900" cy="25"/>
            </a:xfrm>
            <a:custGeom>
              <a:avLst/>
              <a:gdLst>
                <a:gd name="T0" fmla="*/ 0 w 281716"/>
                <a:gd name="T1" fmla="*/ 9765625 h 1"/>
                <a:gd name="T2" fmla="*/ 2147483647 w 281716"/>
                <a:gd name="T3" fmla="*/ 9765625 h 1"/>
                <a:gd name="T4" fmla="*/ 0 60000 65536"/>
                <a:gd name="T5" fmla="*/ 0 60000 65536"/>
                <a:gd name="T6" fmla="*/ 0 w 281716"/>
                <a:gd name="T7" fmla="*/ 0 h 1"/>
                <a:gd name="T8" fmla="*/ 281716 w 28171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514" name="Shape 36"/>
            <p:cNvSpPr>
              <a:spLocks/>
            </p:cNvSpPr>
            <p:nvPr/>
          </p:nvSpPr>
          <p:spPr bwMode="auto">
            <a:xfrm>
              <a:off x="239950" y="2745150"/>
              <a:ext cx="7042900" cy="25"/>
            </a:xfrm>
            <a:custGeom>
              <a:avLst/>
              <a:gdLst>
                <a:gd name="T0" fmla="*/ 0 w 281716"/>
                <a:gd name="T1" fmla="*/ 0 h 1"/>
                <a:gd name="T2" fmla="*/ 2147483647 w 281716"/>
                <a:gd name="T3" fmla="*/ 0 h 1"/>
                <a:gd name="T4" fmla="*/ 0 60000 65536"/>
                <a:gd name="T5" fmla="*/ 0 60000 65536"/>
                <a:gd name="T6" fmla="*/ 0 w 281716"/>
                <a:gd name="T7" fmla="*/ 0 h 1"/>
                <a:gd name="T8" fmla="*/ 281716 w 28171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515" name="Shape 37"/>
            <p:cNvSpPr>
              <a:spLocks/>
            </p:cNvSpPr>
            <p:nvPr/>
          </p:nvSpPr>
          <p:spPr bwMode="auto">
            <a:xfrm>
              <a:off x="239950" y="2673600"/>
              <a:ext cx="7042900" cy="25"/>
            </a:xfrm>
            <a:custGeom>
              <a:avLst/>
              <a:gdLst>
                <a:gd name="T0" fmla="*/ 0 w 281716"/>
                <a:gd name="T1" fmla="*/ 9765625 h 1"/>
                <a:gd name="T2" fmla="*/ 2147483647 w 281716"/>
                <a:gd name="T3" fmla="*/ 9765625 h 1"/>
                <a:gd name="T4" fmla="*/ 0 60000 65536"/>
                <a:gd name="T5" fmla="*/ 0 60000 65536"/>
                <a:gd name="T6" fmla="*/ 0 w 281716"/>
                <a:gd name="T7" fmla="*/ 0 h 1"/>
                <a:gd name="T8" fmla="*/ 281716 w 28171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516" name="Shape 38"/>
            <p:cNvSpPr>
              <a:spLocks/>
            </p:cNvSpPr>
            <p:nvPr/>
          </p:nvSpPr>
          <p:spPr bwMode="auto">
            <a:xfrm>
              <a:off x="239950" y="2601175"/>
              <a:ext cx="7042900" cy="25"/>
            </a:xfrm>
            <a:custGeom>
              <a:avLst/>
              <a:gdLst>
                <a:gd name="T0" fmla="*/ 0 w 281716"/>
                <a:gd name="T1" fmla="*/ 0 h 1"/>
                <a:gd name="T2" fmla="*/ 2147483647 w 281716"/>
                <a:gd name="T3" fmla="*/ 0 h 1"/>
                <a:gd name="T4" fmla="*/ 0 60000 65536"/>
                <a:gd name="T5" fmla="*/ 0 60000 65536"/>
                <a:gd name="T6" fmla="*/ 0 w 281716"/>
                <a:gd name="T7" fmla="*/ 0 h 1"/>
                <a:gd name="T8" fmla="*/ 281716 w 28171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517" name="Shape 39"/>
            <p:cNvSpPr>
              <a:spLocks/>
            </p:cNvSpPr>
            <p:nvPr/>
          </p:nvSpPr>
          <p:spPr bwMode="auto">
            <a:xfrm>
              <a:off x="239950" y="2529625"/>
              <a:ext cx="7042900" cy="25"/>
            </a:xfrm>
            <a:custGeom>
              <a:avLst/>
              <a:gdLst>
                <a:gd name="T0" fmla="*/ 0 w 281716"/>
                <a:gd name="T1" fmla="*/ 9765625 h 1"/>
                <a:gd name="T2" fmla="*/ 2147483647 w 281716"/>
                <a:gd name="T3" fmla="*/ 9765625 h 1"/>
                <a:gd name="T4" fmla="*/ 0 60000 65536"/>
                <a:gd name="T5" fmla="*/ 0 60000 65536"/>
                <a:gd name="T6" fmla="*/ 0 w 281716"/>
                <a:gd name="T7" fmla="*/ 0 h 1"/>
                <a:gd name="T8" fmla="*/ 281716 w 28171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518" name="Shape 40"/>
            <p:cNvSpPr>
              <a:spLocks/>
            </p:cNvSpPr>
            <p:nvPr/>
          </p:nvSpPr>
          <p:spPr bwMode="auto">
            <a:xfrm>
              <a:off x="239950" y="2457200"/>
              <a:ext cx="7042900" cy="25"/>
            </a:xfrm>
            <a:custGeom>
              <a:avLst/>
              <a:gdLst>
                <a:gd name="T0" fmla="*/ 0 w 281716"/>
                <a:gd name="T1" fmla="*/ 0 h 1"/>
                <a:gd name="T2" fmla="*/ 2147483647 w 281716"/>
                <a:gd name="T3" fmla="*/ 0 h 1"/>
                <a:gd name="T4" fmla="*/ 0 60000 65536"/>
                <a:gd name="T5" fmla="*/ 0 60000 65536"/>
                <a:gd name="T6" fmla="*/ 0 w 281716"/>
                <a:gd name="T7" fmla="*/ 0 h 1"/>
                <a:gd name="T8" fmla="*/ 281716 w 28171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519" name="Shape 41"/>
            <p:cNvSpPr>
              <a:spLocks/>
            </p:cNvSpPr>
            <p:nvPr/>
          </p:nvSpPr>
          <p:spPr bwMode="auto">
            <a:xfrm>
              <a:off x="239950" y="2384750"/>
              <a:ext cx="7042900" cy="25"/>
            </a:xfrm>
            <a:custGeom>
              <a:avLst/>
              <a:gdLst>
                <a:gd name="T0" fmla="*/ 0 w 281716"/>
                <a:gd name="T1" fmla="*/ 0 h 1"/>
                <a:gd name="T2" fmla="*/ 2147483647 w 281716"/>
                <a:gd name="T3" fmla="*/ 0 h 1"/>
                <a:gd name="T4" fmla="*/ 0 60000 65536"/>
                <a:gd name="T5" fmla="*/ 0 60000 65536"/>
                <a:gd name="T6" fmla="*/ 0 w 281716"/>
                <a:gd name="T7" fmla="*/ 0 h 1"/>
                <a:gd name="T8" fmla="*/ 281716 w 28171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520" name="Shape 42"/>
            <p:cNvSpPr>
              <a:spLocks/>
            </p:cNvSpPr>
            <p:nvPr/>
          </p:nvSpPr>
          <p:spPr bwMode="auto">
            <a:xfrm>
              <a:off x="239950" y="2313225"/>
              <a:ext cx="7042900" cy="25"/>
            </a:xfrm>
            <a:custGeom>
              <a:avLst/>
              <a:gdLst>
                <a:gd name="T0" fmla="*/ 0 w 281716"/>
                <a:gd name="T1" fmla="*/ 0 h 1"/>
                <a:gd name="T2" fmla="*/ 2147483647 w 281716"/>
                <a:gd name="T3" fmla="*/ 0 h 1"/>
                <a:gd name="T4" fmla="*/ 0 60000 65536"/>
                <a:gd name="T5" fmla="*/ 0 60000 65536"/>
                <a:gd name="T6" fmla="*/ 0 w 281716"/>
                <a:gd name="T7" fmla="*/ 0 h 1"/>
                <a:gd name="T8" fmla="*/ 281716 w 28171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521" name="Shape 43"/>
            <p:cNvSpPr>
              <a:spLocks/>
            </p:cNvSpPr>
            <p:nvPr/>
          </p:nvSpPr>
          <p:spPr bwMode="auto">
            <a:xfrm>
              <a:off x="239950" y="2240775"/>
              <a:ext cx="7042900" cy="25"/>
            </a:xfrm>
            <a:custGeom>
              <a:avLst/>
              <a:gdLst>
                <a:gd name="T0" fmla="*/ 0 w 281716"/>
                <a:gd name="T1" fmla="*/ 0 h 1"/>
                <a:gd name="T2" fmla="*/ 2147483647 w 281716"/>
                <a:gd name="T3" fmla="*/ 0 h 1"/>
                <a:gd name="T4" fmla="*/ 0 60000 65536"/>
                <a:gd name="T5" fmla="*/ 0 60000 65536"/>
                <a:gd name="T6" fmla="*/ 0 w 281716"/>
                <a:gd name="T7" fmla="*/ 0 h 1"/>
                <a:gd name="T8" fmla="*/ 281716 w 28171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522" name="Shape 44"/>
            <p:cNvSpPr>
              <a:spLocks/>
            </p:cNvSpPr>
            <p:nvPr/>
          </p:nvSpPr>
          <p:spPr bwMode="auto">
            <a:xfrm>
              <a:off x="239950" y="2169250"/>
              <a:ext cx="7042900" cy="25"/>
            </a:xfrm>
            <a:custGeom>
              <a:avLst/>
              <a:gdLst>
                <a:gd name="T0" fmla="*/ 0 w 281716"/>
                <a:gd name="T1" fmla="*/ 0 h 1"/>
                <a:gd name="T2" fmla="*/ 2147483647 w 281716"/>
                <a:gd name="T3" fmla="*/ 0 h 1"/>
                <a:gd name="T4" fmla="*/ 0 60000 65536"/>
                <a:gd name="T5" fmla="*/ 0 60000 65536"/>
                <a:gd name="T6" fmla="*/ 0 w 281716"/>
                <a:gd name="T7" fmla="*/ 0 h 1"/>
                <a:gd name="T8" fmla="*/ 281716 w 28171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523" name="Shape 45"/>
            <p:cNvSpPr>
              <a:spLocks/>
            </p:cNvSpPr>
            <p:nvPr/>
          </p:nvSpPr>
          <p:spPr bwMode="auto">
            <a:xfrm>
              <a:off x="239950" y="2096800"/>
              <a:ext cx="7042900" cy="25"/>
            </a:xfrm>
            <a:custGeom>
              <a:avLst/>
              <a:gdLst>
                <a:gd name="T0" fmla="*/ 0 w 281716"/>
                <a:gd name="T1" fmla="*/ 0 h 1"/>
                <a:gd name="T2" fmla="*/ 2147483647 w 281716"/>
                <a:gd name="T3" fmla="*/ 0 h 1"/>
                <a:gd name="T4" fmla="*/ 0 60000 65536"/>
                <a:gd name="T5" fmla="*/ 0 60000 65536"/>
                <a:gd name="T6" fmla="*/ 0 w 281716"/>
                <a:gd name="T7" fmla="*/ 0 h 1"/>
                <a:gd name="T8" fmla="*/ 281716 w 28171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524" name="Shape 46"/>
            <p:cNvSpPr>
              <a:spLocks/>
            </p:cNvSpPr>
            <p:nvPr/>
          </p:nvSpPr>
          <p:spPr bwMode="auto">
            <a:xfrm>
              <a:off x="239950" y="2025275"/>
              <a:ext cx="7042900" cy="25"/>
            </a:xfrm>
            <a:custGeom>
              <a:avLst/>
              <a:gdLst>
                <a:gd name="T0" fmla="*/ 0 w 281716"/>
                <a:gd name="T1" fmla="*/ 0 h 1"/>
                <a:gd name="T2" fmla="*/ 2147483647 w 281716"/>
                <a:gd name="T3" fmla="*/ 0 h 1"/>
                <a:gd name="T4" fmla="*/ 0 60000 65536"/>
                <a:gd name="T5" fmla="*/ 0 60000 65536"/>
                <a:gd name="T6" fmla="*/ 0 w 281716"/>
                <a:gd name="T7" fmla="*/ 0 h 1"/>
                <a:gd name="T8" fmla="*/ 281716 w 28171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525" name="Shape 47"/>
            <p:cNvSpPr>
              <a:spLocks/>
            </p:cNvSpPr>
            <p:nvPr/>
          </p:nvSpPr>
          <p:spPr bwMode="auto">
            <a:xfrm>
              <a:off x="239950" y="1952825"/>
              <a:ext cx="7042900" cy="25"/>
            </a:xfrm>
            <a:custGeom>
              <a:avLst/>
              <a:gdLst>
                <a:gd name="T0" fmla="*/ 0 w 281716"/>
                <a:gd name="T1" fmla="*/ 0 h 1"/>
                <a:gd name="T2" fmla="*/ 2147483647 w 281716"/>
                <a:gd name="T3" fmla="*/ 0 h 1"/>
                <a:gd name="T4" fmla="*/ 0 60000 65536"/>
                <a:gd name="T5" fmla="*/ 0 60000 65536"/>
                <a:gd name="T6" fmla="*/ 0 w 281716"/>
                <a:gd name="T7" fmla="*/ 0 h 1"/>
                <a:gd name="T8" fmla="*/ 281716 w 28171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526" name="Shape 48"/>
            <p:cNvSpPr>
              <a:spLocks/>
            </p:cNvSpPr>
            <p:nvPr/>
          </p:nvSpPr>
          <p:spPr bwMode="auto">
            <a:xfrm>
              <a:off x="239950" y="1881300"/>
              <a:ext cx="7042900" cy="25"/>
            </a:xfrm>
            <a:custGeom>
              <a:avLst/>
              <a:gdLst>
                <a:gd name="T0" fmla="*/ 0 w 281716"/>
                <a:gd name="T1" fmla="*/ 0 h 1"/>
                <a:gd name="T2" fmla="*/ 2147483647 w 281716"/>
                <a:gd name="T3" fmla="*/ 0 h 1"/>
                <a:gd name="T4" fmla="*/ 0 60000 65536"/>
                <a:gd name="T5" fmla="*/ 0 60000 65536"/>
                <a:gd name="T6" fmla="*/ 0 w 281716"/>
                <a:gd name="T7" fmla="*/ 0 h 1"/>
                <a:gd name="T8" fmla="*/ 281716 w 28171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527" name="Shape 49"/>
            <p:cNvSpPr>
              <a:spLocks/>
            </p:cNvSpPr>
            <p:nvPr/>
          </p:nvSpPr>
          <p:spPr bwMode="auto">
            <a:xfrm>
              <a:off x="239950" y="1808850"/>
              <a:ext cx="7042900" cy="25"/>
            </a:xfrm>
            <a:custGeom>
              <a:avLst/>
              <a:gdLst>
                <a:gd name="T0" fmla="*/ 0 w 281716"/>
                <a:gd name="T1" fmla="*/ 0 h 1"/>
                <a:gd name="T2" fmla="*/ 2147483647 w 281716"/>
                <a:gd name="T3" fmla="*/ 0 h 1"/>
                <a:gd name="T4" fmla="*/ 0 60000 65536"/>
                <a:gd name="T5" fmla="*/ 0 60000 65536"/>
                <a:gd name="T6" fmla="*/ 0 w 281716"/>
                <a:gd name="T7" fmla="*/ 0 h 1"/>
                <a:gd name="T8" fmla="*/ 281716 w 28171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528" name="Shape 50"/>
            <p:cNvSpPr>
              <a:spLocks/>
            </p:cNvSpPr>
            <p:nvPr/>
          </p:nvSpPr>
          <p:spPr bwMode="auto">
            <a:xfrm>
              <a:off x="239950" y="1737325"/>
              <a:ext cx="7042900" cy="25"/>
            </a:xfrm>
            <a:custGeom>
              <a:avLst/>
              <a:gdLst>
                <a:gd name="T0" fmla="*/ 0 w 281716"/>
                <a:gd name="T1" fmla="*/ 0 h 1"/>
                <a:gd name="T2" fmla="*/ 2147483647 w 281716"/>
                <a:gd name="T3" fmla="*/ 0 h 1"/>
                <a:gd name="T4" fmla="*/ 0 60000 65536"/>
                <a:gd name="T5" fmla="*/ 0 60000 65536"/>
                <a:gd name="T6" fmla="*/ 0 w 281716"/>
                <a:gd name="T7" fmla="*/ 0 h 1"/>
                <a:gd name="T8" fmla="*/ 281716 w 28171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529" name="Shape 51"/>
            <p:cNvSpPr>
              <a:spLocks/>
            </p:cNvSpPr>
            <p:nvPr/>
          </p:nvSpPr>
          <p:spPr bwMode="auto">
            <a:xfrm>
              <a:off x="239950" y="1664875"/>
              <a:ext cx="7042900" cy="25"/>
            </a:xfrm>
            <a:custGeom>
              <a:avLst/>
              <a:gdLst>
                <a:gd name="T0" fmla="*/ 0 w 281716"/>
                <a:gd name="T1" fmla="*/ 0 h 1"/>
                <a:gd name="T2" fmla="*/ 2147483647 w 281716"/>
                <a:gd name="T3" fmla="*/ 0 h 1"/>
                <a:gd name="T4" fmla="*/ 0 60000 65536"/>
                <a:gd name="T5" fmla="*/ 0 60000 65536"/>
                <a:gd name="T6" fmla="*/ 0 w 281716"/>
                <a:gd name="T7" fmla="*/ 0 h 1"/>
                <a:gd name="T8" fmla="*/ 281716 w 28171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530" name="Shape 52"/>
            <p:cNvSpPr>
              <a:spLocks/>
            </p:cNvSpPr>
            <p:nvPr/>
          </p:nvSpPr>
          <p:spPr bwMode="auto">
            <a:xfrm>
              <a:off x="239950" y="1592425"/>
              <a:ext cx="7042900" cy="25"/>
            </a:xfrm>
            <a:custGeom>
              <a:avLst/>
              <a:gdLst>
                <a:gd name="T0" fmla="*/ 0 w 281716"/>
                <a:gd name="T1" fmla="*/ 0 h 1"/>
                <a:gd name="T2" fmla="*/ 2147483647 w 281716"/>
                <a:gd name="T3" fmla="*/ 0 h 1"/>
                <a:gd name="T4" fmla="*/ 0 60000 65536"/>
                <a:gd name="T5" fmla="*/ 0 60000 65536"/>
                <a:gd name="T6" fmla="*/ 0 w 281716"/>
                <a:gd name="T7" fmla="*/ 0 h 1"/>
                <a:gd name="T8" fmla="*/ 281716 w 28171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531" name="Shape 53"/>
            <p:cNvSpPr>
              <a:spLocks/>
            </p:cNvSpPr>
            <p:nvPr/>
          </p:nvSpPr>
          <p:spPr bwMode="auto">
            <a:xfrm>
              <a:off x="239950" y="1520900"/>
              <a:ext cx="7042900" cy="25"/>
            </a:xfrm>
            <a:custGeom>
              <a:avLst/>
              <a:gdLst>
                <a:gd name="T0" fmla="*/ 0 w 281716"/>
                <a:gd name="T1" fmla="*/ 0 h 1"/>
                <a:gd name="T2" fmla="*/ 2147483647 w 281716"/>
                <a:gd name="T3" fmla="*/ 0 h 1"/>
                <a:gd name="T4" fmla="*/ 0 60000 65536"/>
                <a:gd name="T5" fmla="*/ 0 60000 65536"/>
                <a:gd name="T6" fmla="*/ 0 w 281716"/>
                <a:gd name="T7" fmla="*/ 0 h 1"/>
                <a:gd name="T8" fmla="*/ 281716 w 28171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532" name="Shape 54"/>
            <p:cNvSpPr>
              <a:spLocks/>
            </p:cNvSpPr>
            <p:nvPr/>
          </p:nvSpPr>
          <p:spPr bwMode="auto">
            <a:xfrm>
              <a:off x="239950" y="1448450"/>
              <a:ext cx="7042900" cy="25"/>
            </a:xfrm>
            <a:custGeom>
              <a:avLst/>
              <a:gdLst>
                <a:gd name="T0" fmla="*/ 0 w 281716"/>
                <a:gd name="T1" fmla="*/ 0 h 1"/>
                <a:gd name="T2" fmla="*/ 2147483647 w 281716"/>
                <a:gd name="T3" fmla="*/ 0 h 1"/>
                <a:gd name="T4" fmla="*/ 0 60000 65536"/>
                <a:gd name="T5" fmla="*/ 0 60000 65536"/>
                <a:gd name="T6" fmla="*/ 0 w 281716"/>
                <a:gd name="T7" fmla="*/ 0 h 1"/>
                <a:gd name="T8" fmla="*/ 281716 w 28171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533" name="Shape 55"/>
            <p:cNvSpPr>
              <a:spLocks/>
            </p:cNvSpPr>
            <p:nvPr/>
          </p:nvSpPr>
          <p:spPr bwMode="auto">
            <a:xfrm>
              <a:off x="239950" y="1376925"/>
              <a:ext cx="7042900" cy="25"/>
            </a:xfrm>
            <a:custGeom>
              <a:avLst/>
              <a:gdLst>
                <a:gd name="T0" fmla="*/ 0 w 281716"/>
                <a:gd name="T1" fmla="*/ 0 h 1"/>
                <a:gd name="T2" fmla="*/ 2147483647 w 281716"/>
                <a:gd name="T3" fmla="*/ 0 h 1"/>
                <a:gd name="T4" fmla="*/ 0 60000 65536"/>
                <a:gd name="T5" fmla="*/ 0 60000 65536"/>
                <a:gd name="T6" fmla="*/ 0 w 281716"/>
                <a:gd name="T7" fmla="*/ 0 h 1"/>
                <a:gd name="T8" fmla="*/ 281716 w 28171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534" name="Shape 56"/>
            <p:cNvSpPr>
              <a:spLocks/>
            </p:cNvSpPr>
            <p:nvPr/>
          </p:nvSpPr>
          <p:spPr bwMode="auto">
            <a:xfrm>
              <a:off x="239950" y="1304475"/>
              <a:ext cx="7042900" cy="25"/>
            </a:xfrm>
            <a:custGeom>
              <a:avLst/>
              <a:gdLst>
                <a:gd name="T0" fmla="*/ 0 w 281716"/>
                <a:gd name="T1" fmla="*/ 0 h 1"/>
                <a:gd name="T2" fmla="*/ 2147483647 w 281716"/>
                <a:gd name="T3" fmla="*/ 0 h 1"/>
                <a:gd name="T4" fmla="*/ 0 60000 65536"/>
                <a:gd name="T5" fmla="*/ 0 60000 65536"/>
                <a:gd name="T6" fmla="*/ 0 w 281716"/>
                <a:gd name="T7" fmla="*/ 0 h 1"/>
                <a:gd name="T8" fmla="*/ 281716 w 28171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535" name="Shape 57"/>
            <p:cNvSpPr>
              <a:spLocks/>
            </p:cNvSpPr>
            <p:nvPr/>
          </p:nvSpPr>
          <p:spPr bwMode="auto">
            <a:xfrm>
              <a:off x="239950" y="1232950"/>
              <a:ext cx="7042900" cy="25"/>
            </a:xfrm>
            <a:custGeom>
              <a:avLst/>
              <a:gdLst>
                <a:gd name="T0" fmla="*/ 0 w 281716"/>
                <a:gd name="T1" fmla="*/ 0 h 1"/>
                <a:gd name="T2" fmla="*/ 2147483647 w 281716"/>
                <a:gd name="T3" fmla="*/ 0 h 1"/>
                <a:gd name="T4" fmla="*/ 0 60000 65536"/>
                <a:gd name="T5" fmla="*/ 0 60000 65536"/>
                <a:gd name="T6" fmla="*/ 0 w 281716"/>
                <a:gd name="T7" fmla="*/ 0 h 1"/>
                <a:gd name="T8" fmla="*/ 281716 w 28171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536" name="Shape 58"/>
            <p:cNvSpPr>
              <a:spLocks/>
            </p:cNvSpPr>
            <p:nvPr/>
          </p:nvSpPr>
          <p:spPr bwMode="auto">
            <a:xfrm>
              <a:off x="239950" y="1160500"/>
              <a:ext cx="7042900" cy="25"/>
            </a:xfrm>
            <a:custGeom>
              <a:avLst/>
              <a:gdLst>
                <a:gd name="T0" fmla="*/ 0 w 281716"/>
                <a:gd name="T1" fmla="*/ 0 h 1"/>
                <a:gd name="T2" fmla="*/ 2147483647 w 281716"/>
                <a:gd name="T3" fmla="*/ 0 h 1"/>
                <a:gd name="T4" fmla="*/ 0 60000 65536"/>
                <a:gd name="T5" fmla="*/ 0 60000 65536"/>
                <a:gd name="T6" fmla="*/ 0 w 281716"/>
                <a:gd name="T7" fmla="*/ 0 h 1"/>
                <a:gd name="T8" fmla="*/ 281716 w 28171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537" name="Shape 59"/>
            <p:cNvSpPr>
              <a:spLocks/>
            </p:cNvSpPr>
            <p:nvPr/>
          </p:nvSpPr>
          <p:spPr bwMode="auto">
            <a:xfrm>
              <a:off x="239950" y="1088975"/>
              <a:ext cx="7042900" cy="25"/>
            </a:xfrm>
            <a:custGeom>
              <a:avLst/>
              <a:gdLst>
                <a:gd name="T0" fmla="*/ 0 w 281716"/>
                <a:gd name="T1" fmla="*/ 0 h 1"/>
                <a:gd name="T2" fmla="*/ 2147483647 w 281716"/>
                <a:gd name="T3" fmla="*/ 0 h 1"/>
                <a:gd name="T4" fmla="*/ 0 60000 65536"/>
                <a:gd name="T5" fmla="*/ 0 60000 65536"/>
                <a:gd name="T6" fmla="*/ 0 w 281716"/>
                <a:gd name="T7" fmla="*/ 0 h 1"/>
                <a:gd name="T8" fmla="*/ 281716 w 28171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538" name="Shape 60"/>
            <p:cNvSpPr>
              <a:spLocks/>
            </p:cNvSpPr>
            <p:nvPr/>
          </p:nvSpPr>
          <p:spPr bwMode="auto">
            <a:xfrm>
              <a:off x="239950" y="1016525"/>
              <a:ext cx="7042900" cy="25"/>
            </a:xfrm>
            <a:custGeom>
              <a:avLst/>
              <a:gdLst>
                <a:gd name="T0" fmla="*/ 0 w 281716"/>
                <a:gd name="T1" fmla="*/ 0 h 1"/>
                <a:gd name="T2" fmla="*/ 2147483647 w 281716"/>
                <a:gd name="T3" fmla="*/ 0 h 1"/>
                <a:gd name="T4" fmla="*/ 0 60000 65536"/>
                <a:gd name="T5" fmla="*/ 0 60000 65536"/>
                <a:gd name="T6" fmla="*/ 0 w 281716"/>
                <a:gd name="T7" fmla="*/ 0 h 1"/>
                <a:gd name="T8" fmla="*/ 281716 w 28171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539" name="Shape 61"/>
            <p:cNvSpPr>
              <a:spLocks/>
            </p:cNvSpPr>
            <p:nvPr/>
          </p:nvSpPr>
          <p:spPr bwMode="auto">
            <a:xfrm>
              <a:off x="239950" y="945000"/>
              <a:ext cx="7042900" cy="25"/>
            </a:xfrm>
            <a:custGeom>
              <a:avLst/>
              <a:gdLst>
                <a:gd name="T0" fmla="*/ 0 w 281716"/>
                <a:gd name="T1" fmla="*/ 0 h 1"/>
                <a:gd name="T2" fmla="*/ 2147483647 w 281716"/>
                <a:gd name="T3" fmla="*/ 0 h 1"/>
                <a:gd name="T4" fmla="*/ 0 60000 65536"/>
                <a:gd name="T5" fmla="*/ 0 60000 65536"/>
                <a:gd name="T6" fmla="*/ 0 w 281716"/>
                <a:gd name="T7" fmla="*/ 0 h 1"/>
                <a:gd name="T8" fmla="*/ 281716 w 28171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540" name="Shape 62"/>
            <p:cNvSpPr>
              <a:spLocks/>
            </p:cNvSpPr>
            <p:nvPr/>
          </p:nvSpPr>
          <p:spPr bwMode="auto">
            <a:xfrm>
              <a:off x="7210375" y="872550"/>
              <a:ext cx="25" cy="3961625"/>
            </a:xfrm>
            <a:custGeom>
              <a:avLst/>
              <a:gdLst>
                <a:gd name="T0" fmla="*/ 9765625 w 1"/>
                <a:gd name="T1" fmla="*/ 0 h 158465"/>
                <a:gd name="T2" fmla="*/ 9765625 w 1"/>
                <a:gd name="T3" fmla="*/ 2147483647 h 158465"/>
                <a:gd name="T4" fmla="*/ 0 60000 65536"/>
                <a:gd name="T5" fmla="*/ 0 60000 65536"/>
                <a:gd name="T6" fmla="*/ 0 w 1"/>
                <a:gd name="T7" fmla="*/ 0 h 158465"/>
                <a:gd name="T8" fmla="*/ 1 w 1"/>
                <a:gd name="T9" fmla="*/ 158465 h 15846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541" name="Shape 63"/>
            <p:cNvSpPr>
              <a:spLocks/>
            </p:cNvSpPr>
            <p:nvPr/>
          </p:nvSpPr>
          <p:spPr bwMode="auto">
            <a:xfrm>
              <a:off x="7137925" y="872550"/>
              <a:ext cx="25" cy="3961625"/>
            </a:xfrm>
            <a:custGeom>
              <a:avLst/>
              <a:gdLst>
                <a:gd name="T0" fmla="*/ 9765625 w 1"/>
                <a:gd name="T1" fmla="*/ 0 h 158465"/>
                <a:gd name="T2" fmla="*/ 9765625 w 1"/>
                <a:gd name="T3" fmla="*/ 2147483647 h 158465"/>
                <a:gd name="T4" fmla="*/ 0 60000 65536"/>
                <a:gd name="T5" fmla="*/ 0 60000 65536"/>
                <a:gd name="T6" fmla="*/ 0 w 1"/>
                <a:gd name="T7" fmla="*/ 0 h 158465"/>
                <a:gd name="T8" fmla="*/ 1 w 1"/>
                <a:gd name="T9" fmla="*/ 158465 h 15846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542" name="Shape 64"/>
            <p:cNvSpPr>
              <a:spLocks/>
            </p:cNvSpPr>
            <p:nvPr/>
          </p:nvSpPr>
          <p:spPr bwMode="auto">
            <a:xfrm>
              <a:off x="7064575" y="872550"/>
              <a:ext cx="25" cy="3961625"/>
            </a:xfrm>
            <a:custGeom>
              <a:avLst/>
              <a:gdLst>
                <a:gd name="T0" fmla="*/ 0 w 1"/>
                <a:gd name="T1" fmla="*/ 0 h 158465"/>
                <a:gd name="T2" fmla="*/ 0 w 1"/>
                <a:gd name="T3" fmla="*/ 2147483647 h 158465"/>
                <a:gd name="T4" fmla="*/ 0 60000 65536"/>
                <a:gd name="T5" fmla="*/ 0 60000 65536"/>
                <a:gd name="T6" fmla="*/ 0 w 1"/>
                <a:gd name="T7" fmla="*/ 0 h 158465"/>
                <a:gd name="T8" fmla="*/ 1 w 1"/>
                <a:gd name="T9" fmla="*/ 158465 h 15846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543" name="Shape 65"/>
            <p:cNvSpPr>
              <a:spLocks/>
            </p:cNvSpPr>
            <p:nvPr/>
          </p:nvSpPr>
          <p:spPr bwMode="auto">
            <a:xfrm>
              <a:off x="6992125" y="872550"/>
              <a:ext cx="25" cy="3961625"/>
            </a:xfrm>
            <a:custGeom>
              <a:avLst/>
              <a:gdLst>
                <a:gd name="T0" fmla="*/ 0 w 1"/>
                <a:gd name="T1" fmla="*/ 0 h 158465"/>
                <a:gd name="T2" fmla="*/ 0 w 1"/>
                <a:gd name="T3" fmla="*/ 2147483647 h 158465"/>
                <a:gd name="T4" fmla="*/ 0 60000 65536"/>
                <a:gd name="T5" fmla="*/ 0 60000 65536"/>
                <a:gd name="T6" fmla="*/ 0 w 1"/>
                <a:gd name="T7" fmla="*/ 0 h 158465"/>
                <a:gd name="T8" fmla="*/ 1 w 1"/>
                <a:gd name="T9" fmla="*/ 158465 h 15846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544" name="Shape 66"/>
            <p:cNvSpPr>
              <a:spLocks/>
            </p:cNvSpPr>
            <p:nvPr/>
          </p:nvSpPr>
          <p:spPr bwMode="auto">
            <a:xfrm>
              <a:off x="6919675" y="872550"/>
              <a:ext cx="25" cy="3961625"/>
            </a:xfrm>
            <a:custGeom>
              <a:avLst/>
              <a:gdLst>
                <a:gd name="T0" fmla="*/ 0 w 1"/>
                <a:gd name="T1" fmla="*/ 0 h 158465"/>
                <a:gd name="T2" fmla="*/ 0 w 1"/>
                <a:gd name="T3" fmla="*/ 2147483647 h 158465"/>
                <a:gd name="T4" fmla="*/ 0 60000 65536"/>
                <a:gd name="T5" fmla="*/ 0 60000 65536"/>
                <a:gd name="T6" fmla="*/ 0 w 1"/>
                <a:gd name="T7" fmla="*/ 0 h 158465"/>
                <a:gd name="T8" fmla="*/ 1 w 1"/>
                <a:gd name="T9" fmla="*/ 158465 h 15846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545" name="Shape 67"/>
            <p:cNvSpPr>
              <a:spLocks/>
            </p:cNvSpPr>
            <p:nvPr/>
          </p:nvSpPr>
          <p:spPr bwMode="auto">
            <a:xfrm>
              <a:off x="6847225" y="872550"/>
              <a:ext cx="25" cy="3961625"/>
            </a:xfrm>
            <a:custGeom>
              <a:avLst/>
              <a:gdLst>
                <a:gd name="T0" fmla="*/ 9765625 w 1"/>
                <a:gd name="T1" fmla="*/ 0 h 158465"/>
                <a:gd name="T2" fmla="*/ 9765625 w 1"/>
                <a:gd name="T3" fmla="*/ 2147483647 h 158465"/>
                <a:gd name="T4" fmla="*/ 0 60000 65536"/>
                <a:gd name="T5" fmla="*/ 0 60000 65536"/>
                <a:gd name="T6" fmla="*/ 0 w 1"/>
                <a:gd name="T7" fmla="*/ 0 h 158465"/>
                <a:gd name="T8" fmla="*/ 1 w 1"/>
                <a:gd name="T9" fmla="*/ 158465 h 15846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546" name="Shape 68"/>
            <p:cNvSpPr>
              <a:spLocks/>
            </p:cNvSpPr>
            <p:nvPr/>
          </p:nvSpPr>
          <p:spPr bwMode="auto">
            <a:xfrm>
              <a:off x="6774775" y="872550"/>
              <a:ext cx="25" cy="3961625"/>
            </a:xfrm>
            <a:custGeom>
              <a:avLst/>
              <a:gdLst>
                <a:gd name="T0" fmla="*/ 9765625 w 1"/>
                <a:gd name="T1" fmla="*/ 0 h 158465"/>
                <a:gd name="T2" fmla="*/ 9765625 w 1"/>
                <a:gd name="T3" fmla="*/ 2147483647 h 158465"/>
                <a:gd name="T4" fmla="*/ 0 60000 65536"/>
                <a:gd name="T5" fmla="*/ 0 60000 65536"/>
                <a:gd name="T6" fmla="*/ 0 w 1"/>
                <a:gd name="T7" fmla="*/ 0 h 158465"/>
                <a:gd name="T8" fmla="*/ 1 w 1"/>
                <a:gd name="T9" fmla="*/ 158465 h 15846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547" name="Shape 69"/>
            <p:cNvSpPr>
              <a:spLocks/>
            </p:cNvSpPr>
            <p:nvPr/>
          </p:nvSpPr>
          <p:spPr bwMode="auto">
            <a:xfrm>
              <a:off x="6702325" y="872550"/>
              <a:ext cx="25" cy="3961625"/>
            </a:xfrm>
            <a:custGeom>
              <a:avLst/>
              <a:gdLst>
                <a:gd name="T0" fmla="*/ 9765625 w 1"/>
                <a:gd name="T1" fmla="*/ 0 h 158465"/>
                <a:gd name="T2" fmla="*/ 9765625 w 1"/>
                <a:gd name="T3" fmla="*/ 2147483647 h 158465"/>
                <a:gd name="T4" fmla="*/ 0 60000 65536"/>
                <a:gd name="T5" fmla="*/ 0 60000 65536"/>
                <a:gd name="T6" fmla="*/ 0 w 1"/>
                <a:gd name="T7" fmla="*/ 0 h 158465"/>
                <a:gd name="T8" fmla="*/ 1 w 1"/>
                <a:gd name="T9" fmla="*/ 158465 h 15846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548" name="Shape 70"/>
            <p:cNvSpPr>
              <a:spLocks/>
            </p:cNvSpPr>
            <p:nvPr/>
          </p:nvSpPr>
          <p:spPr bwMode="auto">
            <a:xfrm>
              <a:off x="6628975" y="872550"/>
              <a:ext cx="25" cy="3961625"/>
            </a:xfrm>
            <a:custGeom>
              <a:avLst/>
              <a:gdLst>
                <a:gd name="T0" fmla="*/ 0 w 1"/>
                <a:gd name="T1" fmla="*/ 0 h 158465"/>
                <a:gd name="T2" fmla="*/ 0 w 1"/>
                <a:gd name="T3" fmla="*/ 2147483647 h 158465"/>
                <a:gd name="T4" fmla="*/ 0 60000 65536"/>
                <a:gd name="T5" fmla="*/ 0 60000 65536"/>
                <a:gd name="T6" fmla="*/ 0 w 1"/>
                <a:gd name="T7" fmla="*/ 0 h 158465"/>
                <a:gd name="T8" fmla="*/ 1 w 1"/>
                <a:gd name="T9" fmla="*/ 158465 h 15846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549" name="Shape 71"/>
            <p:cNvSpPr>
              <a:spLocks/>
            </p:cNvSpPr>
            <p:nvPr/>
          </p:nvSpPr>
          <p:spPr bwMode="auto">
            <a:xfrm>
              <a:off x="6556525" y="872550"/>
              <a:ext cx="25" cy="3961625"/>
            </a:xfrm>
            <a:custGeom>
              <a:avLst/>
              <a:gdLst>
                <a:gd name="T0" fmla="*/ 9765625 w 1"/>
                <a:gd name="T1" fmla="*/ 0 h 158465"/>
                <a:gd name="T2" fmla="*/ 9765625 w 1"/>
                <a:gd name="T3" fmla="*/ 2147483647 h 158465"/>
                <a:gd name="T4" fmla="*/ 0 60000 65536"/>
                <a:gd name="T5" fmla="*/ 0 60000 65536"/>
                <a:gd name="T6" fmla="*/ 0 w 1"/>
                <a:gd name="T7" fmla="*/ 0 h 158465"/>
                <a:gd name="T8" fmla="*/ 1 w 1"/>
                <a:gd name="T9" fmla="*/ 158465 h 15846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550" name="Shape 72"/>
            <p:cNvSpPr>
              <a:spLocks/>
            </p:cNvSpPr>
            <p:nvPr/>
          </p:nvSpPr>
          <p:spPr bwMode="auto">
            <a:xfrm>
              <a:off x="6484075" y="872550"/>
              <a:ext cx="25" cy="3961625"/>
            </a:xfrm>
            <a:custGeom>
              <a:avLst/>
              <a:gdLst>
                <a:gd name="T0" fmla="*/ 9765625 w 1"/>
                <a:gd name="T1" fmla="*/ 0 h 158465"/>
                <a:gd name="T2" fmla="*/ 9765625 w 1"/>
                <a:gd name="T3" fmla="*/ 2147483647 h 158465"/>
                <a:gd name="T4" fmla="*/ 0 60000 65536"/>
                <a:gd name="T5" fmla="*/ 0 60000 65536"/>
                <a:gd name="T6" fmla="*/ 0 w 1"/>
                <a:gd name="T7" fmla="*/ 0 h 158465"/>
                <a:gd name="T8" fmla="*/ 1 w 1"/>
                <a:gd name="T9" fmla="*/ 158465 h 15846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551" name="Shape 73"/>
            <p:cNvSpPr>
              <a:spLocks/>
            </p:cNvSpPr>
            <p:nvPr/>
          </p:nvSpPr>
          <p:spPr bwMode="auto">
            <a:xfrm>
              <a:off x="6411625" y="872550"/>
              <a:ext cx="25" cy="3961625"/>
            </a:xfrm>
            <a:custGeom>
              <a:avLst/>
              <a:gdLst>
                <a:gd name="T0" fmla="*/ 9765625 w 1"/>
                <a:gd name="T1" fmla="*/ 0 h 158465"/>
                <a:gd name="T2" fmla="*/ 9765625 w 1"/>
                <a:gd name="T3" fmla="*/ 2147483647 h 158465"/>
                <a:gd name="T4" fmla="*/ 0 60000 65536"/>
                <a:gd name="T5" fmla="*/ 0 60000 65536"/>
                <a:gd name="T6" fmla="*/ 0 w 1"/>
                <a:gd name="T7" fmla="*/ 0 h 158465"/>
                <a:gd name="T8" fmla="*/ 1 w 1"/>
                <a:gd name="T9" fmla="*/ 158465 h 15846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552" name="Shape 74"/>
            <p:cNvSpPr>
              <a:spLocks/>
            </p:cNvSpPr>
            <p:nvPr/>
          </p:nvSpPr>
          <p:spPr bwMode="auto">
            <a:xfrm>
              <a:off x="6339175" y="872550"/>
              <a:ext cx="25" cy="3961625"/>
            </a:xfrm>
            <a:custGeom>
              <a:avLst/>
              <a:gdLst>
                <a:gd name="T0" fmla="*/ 9765625 w 1"/>
                <a:gd name="T1" fmla="*/ 0 h 158465"/>
                <a:gd name="T2" fmla="*/ 9765625 w 1"/>
                <a:gd name="T3" fmla="*/ 2147483647 h 158465"/>
                <a:gd name="T4" fmla="*/ 0 60000 65536"/>
                <a:gd name="T5" fmla="*/ 0 60000 65536"/>
                <a:gd name="T6" fmla="*/ 0 w 1"/>
                <a:gd name="T7" fmla="*/ 0 h 158465"/>
                <a:gd name="T8" fmla="*/ 1 w 1"/>
                <a:gd name="T9" fmla="*/ 158465 h 15846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553" name="Shape 75"/>
            <p:cNvSpPr>
              <a:spLocks/>
            </p:cNvSpPr>
            <p:nvPr/>
          </p:nvSpPr>
          <p:spPr bwMode="auto">
            <a:xfrm>
              <a:off x="6266750" y="872550"/>
              <a:ext cx="25" cy="3961625"/>
            </a:xfrm>
            <a:custGeom>
              <a:avLst/>
              <a:gdLst>
                <a:gd name="T0" fmla="*/ 0 w 1"/>
                <a:gd name="T1" fmla="*/ 0 h 158465"/>
                <a:gd name="T2" fmla="*/ 0 w 1"/>
                <a:gd name="T3" fmla="*/ 2147483647 h 158465"/>
                <a:gd name="T4" fmla="*/ 0 60000 65536"/>
                <a:gd name="T5" fmla="*/ 0 60000 65536"/>
                <a:gd name="T6" fmla="*/ 0 w 1"/>
                <a:gd name="T7" fmla="*/ 0 h 158465"/>
                <a:gd name="T8" fmla="*/ 1 w 1"/>
                <a:gd name="T9" fmla="*/ 158465 h 15846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554" name="Shape 76"/>
            <p:cNvSpPr>
              <a:spLocks/>
            </p:cNvSpPr>
            <p:nvPr/>
          </p:nvSpPr>
          <p:spPr bwMode="auto">
            <a:xfrm>
              <a:off x="6193375" y="872550"/>
              <a:ext cx="25" cy="3961625"/>
            </a:xfrm>
            <a:custGeom>
              <a:avLst/>
              <a:gdLst>
                <a:gd name="T0" fmla="*/ 9765625 w 1"/>
                <a:gd name="T1" fmla="*/ 0 h 158465"/>
                <a:gd name="T2" fmla="*/ 9765625 w 1"/>
                <a:gd name="T3" fmla="*/ 2147483647 h 158465"/>
                <a:gd name="T4" fmla="*/ 0 60000 65536"/>
                <a:gd name="T5" fmla="*/ 0 60000 65536"/>
                <a:gd name="T6" fmla="*/ 0 w 1"/>
                <a:gd name="T7" fmla="*/ 0 h 158465"/>
                <a:gd name="T8" fmla="*/ 1 w 1"/>
                <a:gd name="T9" fmla="*/ 158465 h 15846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555" name="Shape 77"/>
            <p:cNvSpPr>
              <a:spLocks/>
            </p:cNvSpPr>
            <p:nvPr/>
          </p:nvSpPr>
          <p:spPr bwMode="auto">
            <a:xfrm>
              <a:off x="6120925" y="872550"/>
              <a:ext cx="25" cy="3961625"/>
            </a:xfrm>
            <a:custGeom>
              <a:avLst/>
              <a:gdLst>
                <a:gd name="T0" fmla="*/ 9765625 w 1"/>
                <a:gd name="T1" fmla="*/ 0 h 158465"/>
                <a:gd name="T2" fmla="*/ 9765625 w 1"/>
                <a:gd name="T3" fmla="*/ 2147483647 h 158465"/>
                <a:gd name="T4" fmla="*/ 0 60000 65536"/>
                <a:gd name="T5" fmla="*/ 0 60000 65536"/>
                <a:gd name="T6" fmla="*/ 0 w 1"/>
                <a:gd name="T7" fmla="*/ 0 h 158465"/>
                <a:gd name="T8" fmla="*/ 1 w 1"/>
                <a:gd name="T9" fmla="*/ 158465 h 15846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556" name="Shape 78"/>
            <p:cNvSpPr>
              <a:spLocks/>
            </p:cNvSpPr>
            <p:nvPr/>
          </p:nvSpPr>
          <p:spPr bwMode="auto">
            <a:xfrm>
              <a:off x="6048475" y="872550"/>
              <a:ext cx="25" cy="3961625"/>
            </a:xfrm>
            <a:custGeom>
              <a:avLst/>
              <a:gdLst>
                <a:gd name="T0" fmla="*/ 9765625 w 1"/>
                <a:gd name="T1" fmla="*/ 0 h 158465"/>
                <a:gd name="T2" fmla="*/ 9765625 w 1"/>
                <a:gd name="T3" fmla="*/ 2147483647 h 158465"/>
                <a:gd name="T4" fmla="*/ 0 60000 65536"/>
                <a:gd name="T5" fmla="*/ 0 60000 65536"/>
                <a:gd name="T6" fmla="*/ 0 w 1"/>
                <a:gd name="T7" fmla="*/ 0 h 158465"/>
                <a:gd name="T8" fmla="*/ 1 w 1"/>
                <a:gd name="T9" fmla="*/ 158465 h 15846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557" name="Shape 79"/>
            <p:cNvSpPr>
              <a:spLocks/>
            </p:cNvSpPr>
            <p:nvPr/>
          </p:nvSpPr>
          <p:spPr bwMode="auto">
            <a:xfrm>
              <a:off x="5976050" y="872550"/>
              <a:ext cx="25" cy="3961625"/>
            </a:xfrm>
            <a:custGeom>
              <a:avLst/>
              <a:gdLst>
                <a:gd name="T0" fmla="*/ 0 w 1"/>
                <a:gd name="T1" fmla="*/ 0 h 158465"/>
                <a:gd name="T2" fmla="*/ 0 w 1"/>
                <a:gd name="T3" fmla="*/ 2147483647 h 158465"/>
                <a:gd name="T4" fmla="*/ 0 60000 65536"/>
                <a:gd name="T5" fmla="*/ 0 60000 65536"/>
                <a:gd name="T6" fmla="*/ 0 w 1"/>
                <a:gd name="T7" fmla="*/ 0 h 158465"/>
                <a:gd name="T8" fmla="*/ 1 w 1"/>
                <a:gd name="T9" fmla="*/ 158465 h 15846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558" name="Shape 80"/>
            <p:cNvSpPr>
              <a:spLocks/>
            </p:cNvSpPr>
            <p:nvPr/>
          </p:nvSpPr>
          <p:spPr bwMode="auto">
            <a:xfrm>
              <a:off x="5903600" y="872550"/>
              <a:ext cx="25" cy="3961625"/>
            </a:xfrm>
            <a:custGeom>
              <a:avLst/>
              <a:gdLst>
                <a:gd name="T0" fmla="*/ 0 w 1"/>
                <a:gd name="T1" fmla="*/ 0 h 158465"/>
                <a:gd name="T2" fmla="*/ 0 w 1"/>
                <a:gd name="T3" fmla="*/ 2147483647 h 158465"/>
                <a:gd name="T4" fmla="*/ 0 60000 65536"/>
                <a:gd name="T5" fmla="*/ 0 60000 65536"/>
                <a:gd name="T6" fmla="*/ 0 w 1"/>
                <a:gd name="T7" fmla="*/ 0 h 158465"/>
                <a:gd name="T8" fmla="*/ 1 w 1"/>
                <a:gd name="T9" fmla="*/ 158465 h 15846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559" name="Shape 81"/>
            <p:cNvSpPr>
              <a:spLocks/>
            </p:cNvSpPr>
            <p:nvPr/>
          </p:nvSpPr>
          <p:spPr bwMode="auto">
            <a:xfrm>
              <a:off x="5830225" y="872550"/>
              <a:ext cx="25" cy="3961625"/>
            </a:xfrm>
            <a:custGeom>
              <a:avLst/>
              <a:gdLst>
                <a:gd name="T0" fmla="*/ 9765625 w 1"/>
                <a:gd name="T1" fmla="*/ 0 h 158465"/>
                <a:gd name="T2" fmla="*/ 9765625 w 1"/>
                <a:gd name="T3" fmla="*/ 2147483647 h 158465"/>
                <a:gd name="T4" fmla="*/ 0 60000 65536"/>
                <a:gd name="T5" fmla="*/ 0 60000 65536"/>
                <a:gd name="T6" fmla="*/ 0 w 1"/>
                <a:gd name="T7" fmla="*/ 0 h 158465"/>
                <a:gd name="T8" fmla="*/ 1 w 1"/>
                <a:gd name="T9" fmla="*/ 158465 h 15846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560" name="Shape 82"/>
            <p:cNvSpPr>
              <a:spLocks/>
            </p:cNvSpPr>
            <p:nvPr/>
          </p:nvSpPr>
          <p:spPr bwMode="auto">
            <a:xfrm>
              <a:off x="5757775" y="872550"/>
              <a:ext cx="25" cy="3961625"/>
            </a:xfrm>
            <a:custGeom>
              <a:avLst/>
              <a:gdLst>
                <a:gd name="T0" fmla="*/ 9765625 w 1"/>
                <a:gd name="T1" fmla="*/ 0 h 158465"/>
                <a:gd name="T2" fmla="*/ 9765625 w 1"/>
                <a:gd name="T3" fmla="*/ 2147483647 h 158465"/>
                <a:gd name="T4" fmla="*/ 0 60000 65536"/>
                <a:gd name="T5" fmla="*/ 0 60000 65536"/>
                <a:gd name="T6" fmla="*/ 0 w 1"/>
                <a:gd name="T7" fmla="*/ 0 h 158465"/>
                <a:gd name="T8" fmla="*/ 1 w 1"/>
                <a:gd name="T9" fmla="*/ 158465 h 15846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561" name="Shape 83"/>
            <p:cNvSpPr>
              <a:spLocks/>
            </p:cNvSpPr>
            <p:nvPr/>
          </p:nvSpPr>
          <p:spPr bwMode="auto">
            <a:xfrm>
              <a:off x="5685325" y="872550"/>
              <a:ext cx="25" cy="3961625"/>
            </a:xfrm>
            <a:custGeom>
              <a:avLst/>
              <a:gdLst>
                <a:gd name="T0" fmla="*/ 9765625 w 1"/>
                <a:gd name="T1" fmla="*/ 0 h 158465"/>
                <a:gd name="T2" fmla="*/ 9765625 w 1"/>
                <a:gd name="T3" fmla="*/ 2147483647 h 158465"/>
                <a:gd name="T4" fmla="*/ 0 60000 65536"/>
                <a:gd name="T5" fmla="*/ 0 60000 65536"/>
                <a:gd name="T6" fmla="*/ 0 w 1"/>
                <a:gd name="T7" fmla="*/ 0 h 158465"/>
                <a:gd name="T8" fmla="*/ 1 w 1"/>
                <a:gd name="T9" fmla="*/ 158465 h 15846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562" name="Shape 84"/>
            <p:cNvSpPr>
              <a:spLocks/>
            </p:cNvSpPr>
            <p:nvPr/>
          </p:nvSpPr>
          <p:spPr bwMode="auto">
            <a:xfrm>
              <a:off x="5612900" y="872550"/>
              <a:ext cx="25" cy="3961625"/>
            </a:xfrm>
            <a:custGeom>
              <a:avLst/>
              <a:gdLst>
                <a:gd name="T0" fmla="*/ 0 w 1"/>
                <a:gd name="T1" fmla="*/ 0 h 158465"/>
                <a:gd name="T2" fmla="*/ 0 w 1"/>
                <a:gd name="T3" fmla="*/ 2147483647 h 158465"/>
                <a:gd name="T4" fmla="*/ 0 60000 65536"/>
                <a:gd name="T5" fmla="*/ 0 60000 65536"/>
                <a:gd name="T6" fmla="*/ 0 w 1"/>
                <a:gd name="T7" fmla="*/ 0 h 158465"/>
                <a:gd name="T8" fmla="*/ 1 w 1"/>
                <a:gd name="T9" fmla="*/ 158465 h 15846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563" name="Shape 85"/>
            <p:cNvSpPr>
              <a:spLocks/>
            </p:cNvSpPr>
            <p:nvPr/>
          </p:nvSpPr>
          <p:spPr bwMode="auto">
            <a:xfrm>
              <a:off x="5540450" y="872550"/>
              <a:ext cx="25" cy="3961625"/>
            </a:xfrm>
            <a:custGeom>
              <a:avLst/>
              <a:gdLst>
                <a:gd name="T0" fmla="*/ 0 w 1"/>
                <a:gd name="T1" fmla="*/ 0 h 158465"/>
                <a:gd name="T2" fmla="*/ 0 w 1"/>
                <a:gd name="T3" fmla="*/ 2147483647 h 158465"/>
                <a:gd name="T4" fmla="*/ 0 60000 65536"/>
                <a:gd name="T5" fmla="*/ 0 60000 65536"/>
                <a:gd name="T6" fmla="*/ 0 w 1"/>
                <a:gd name="T7" fmla="*/ 0 h 158465"/>
                <a:gd name="T8" fmla="*/ 1 w 1"/>
                <a:gd name="T9" fmla="*/ 158465 h 15846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564" name="Shape 86"/>
            <p:cNvSpPr>
              <a:spLocks/>
            </p:cNvSpPr>
            <p:nvPr/>
          </p:nvSpPr>
          <p:spPr bwMode="auto">
            <a:xfrm>
              <a:off x="5468000" y="872550"/>
              <a:ext cx="25" cy="3961625"/>
            </a:xfrm>
            <a:custGeom>
              <a:avLst/>
              <a:gdLst>
                <a:gd name="T0" fmla="*/ 0 w 1"/>
                <a:gd name="T1" fmla="*/ 0 h 158465"/>
                <a:gd name="T2" fmla="*/ 0 w 1"/>
                <a:gd name="T3" fmla="*/ 2147483647 h 158465"/>
                <a:gd name="T4" fmla="*/ 0 60000 65536"/>
                <a:gd name="T5" fmla="*/ 0 60000 65536"/>
                <a:gd name="T6" fmla="*/ 0 w 1"/>
                <a:gd name="T7" fmla="*/ 0 h 158465"/>
                <a:gd name="T8" fmla="*/ 1 w 1"/>
                <a:gd name="T9" fmla="*/ 158465 h 15846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565" name="Shape 87"/>
            <p:cNvSpPr>
              <a:spLocks/>
            </p:cNvSpPr>
            <p:nvPr/>
          </p:nvSpPr>
          <p:spPr bwMode="auto">
            <a:xfrm>
              <a:off x="5394625" y="872550"/>
              <a:ext cx="25" cy="3961625"/>
            </a:xfrm>
            <a:custGeom>
              <a:avLst/>
              <a:gdLst>
                <a:gd name="T0" fmla="*/ 9765625 w 1"/>
                <a:gd name="T1" fmla="*/ 0 h 158465"/>
                <a:gd name="T2" fmla="*/ 9765625 w 1"/>
                <a:gd name="T3" fmla="*/ 2147483647 h 158465"/>
                <a:gd name="T4" fmla="*/ 0 60000 65536"/>
                <a:gd name="T5" fmla="*/ 0 60000 65536"/>
                <a:gd name="T6" fmla="*/ 0 w 1"/>
                <a:gd name="T7" fmla="*/ 0 h 158465"/>
                <a:gd name="T8" fmla="*/ 1 w 1"/>
                <a:gd name="T9" fmla="*/ 158465 h 15846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566" name="Shape 88"/>
            <p:cNvSpPr>
              <a:spLocks/>
            </p:cNvSpPr>
            <p:nvPr/>
          </p:nvSpPr>
          <p:spPr bwMode="auto">
            <a:xfrm>
              <a:off x="5322200" y="872550"/>
              <a:ext cx="25" cy="3961625"/>
            </a:xfrm>
            <a:custGeom>
              <a:avLst/>
              <a:gdLst>
                <a:gd name="T0" fmla="*/ 0 w 1"/>
                <a:gd name="T1" fmla="*/ 0 h 158465"/>
                <a:gd name="T2" fmla="*/ 0 w 1"/>
                <a:gd name="T3" fmla="*/ 2147483647 h 158465"/>
                <a:gd name="T4" fmla="*/ 0 60000 65536"/>
                <a:gd name="T5" fmla="*/ 0 60000 65536"/>
                <a:gd name="T6" fmla="*/ 0 w 1"/>
                <a:gd name="T7" fmla="*/ 0 h 158465"/>
                <a:gd name="T8" fmla="*/ 1 w 1"/>
                <a:gd name="T9" fmla="*/ 158465 h 15846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567" name="Shape 89"/>
            <p:cNvSpPr>
              <a:spLocks/>
            </p:cNvSpPr>
            <p:nvPr/>
          </p:nvSpPr>
          <p:spPr bwMode="auto">
            <a:xfrm>
              <a:off x="5249750" y="872550"/>
              <a:ext cx="25" cy="3961625"/>
            </a:xfrm>
            <a:custGeom>
              <a:avLst/>
              <a:gdLst>
                <a:gd name="T0" fmla="*/ 0 w 1"/>
                <a:gd name="T1" fmla="*/ 0 h 158465"/>
                <a:gd name="T2" fmla="*/ 0 w 1"/>
                <a:gd name="T3" fmla="*/ 2147483647 h 158465"/>
                <a:gd name="T4" fmla="*/ 0 60000 65536"/>
                <a:gd name="T5" fmla="*/ 0 60000 65536"/>
                <a:gd name="T6" fmla="*/ 0 w 1"/>
                <a:gd name="T7" fmla="*/ 0 h 158465"/>
                <a:gd name="T8" fmla="*/ 1 w 1"/>
                <a:gd name="T9" fmla="*/ 158465 h 15846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568" name="Shape 90"/>
            <p:cNvSpPr>
              <a:spLocks/>
            </p:cNvSpPr>
            <p:nvPr/>
          </p:nvSpPr>
          <p:spPr bwMode="auto">
            <a:xfrm>
              <a:off x="5177300" y="872550"/>
              <a:ext cx="25" cy="3961625"/>
            </a:xfrm>
            <a:custGeom>
              <a:avLst/>
              <a:gdLst>
                <a:gd name="T0" fmla="*/ 0 w 1"/>
                <a:gd name="T1" fmla="*/ 0 h 158465"/>
                <a:gd name="T2" fmla="*/ 0 w 1"/>
                <a:gd name="T3" fmla="*/ 2147483647 h 158465"/>
                <a:gd name="T4" fmla="*/ 0 60000 65536"/>
                <a:gd name="T5" fmla="*/ 0 60000 65536"/>
                <a:gd name="T6" fmla="*/ 0 w 1"/>
                <a:gd name="T7" fmla="*/ 0 h 158465"/>
                <a:gd name="T8" fmla="*/ 1 w 1"/>
                <a:gd name="T9" fmla="*/ 158465 h 15846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569" name="Shape 91"/>
            <p:cNvSpPr>
              <a:spLocks/>
            </p:cNvSpPr>
            <p:nvPr/>
          </p:nvSpPr>
          <p:spPr bwMode="auto">
            <a:xfrm>
              <a:off x="5104850" y="872550"/>
              <a:ext cx="25" cy="3961625"/>
            </a:xfrm>
            <a:custGeom>
              <a:avLst/>
              <a:gdLst>
                <a:gd name="T0" fmla="*/ 0 w 1"/>
                <a:gd name="T1" fmla="*/ 0 h 158465"/>
                <a:gd name="T2" fmla="*/ 0 w 1"/>
                <a:gd name="T3" fmla="*/ 2147483647 h 158465"/>
                <a:gd name="T4" fmla="*/ 0 60000 65536"/>
                <a:gd name="T5" fmla="*/ 0 60000 65536"/>
                <a:gd name="T6" fmla="*/ 0 w 1"/>
                <a:gd name="T7" fmla="*/ 0 h 158465"/>
                <a:gd name="T8" fmla="*/ 1 w 1"/>
                <a:gd name="T9" fmla="*/ 158465 h 15846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570" name="Shape 92"/>
            <p:cNvSpPr>
              <a:spLocks/>
            </p:cNvSpPr>
            <p:nvPr/>
          </p:nvSpPr>
          <p:spPr bwMode="auto">
            <a:xfrm>
              <a:off x="5032400" y="872550"/>
              <a:ext cx="25" cy="3961625"/>
            </a:xfrm>
            <a:custGeom>
              <a:avLst/>
              <a:gdLst>
                <a:gd name="T0" fmla="*/ 9765625 w 1"/>
                <a:gd name="T1" fmla="*/ 0 h 158465"/>
                <a:gd name="T2" fmla="*/ 9765625 w 1"/>
                <a:gd name="T3" fmla="*/ 2147483647 h 158465"/>
                <a:gd name="T4" fmla="*/ 0 60000 65536"/>
                <a:gd name="T5" fmla="*/ 0 60000 65536"/>
                <a:gd name="T6" fmla="*/ 0 w 1"/>
                <a:gd name="T7" fmla="*/ 0 h 158465"/>
                <a:gd name="T8" fmla="*/ 1 w 1"/>
                <a:gd name="T9" fmla="*/ 158465 h 15846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571" name="Shape 93"/>
            <p:cNvSpPr>
              <a:spLocks/>
            </p:cNvSpPr>
            <p:nvPr/>
          </p:nvSpPr>
          <p:spPr bwMode="auto">
            <a:xfrm>
              <a:off x="4959050" y="872550"/>
              <a:ext cx="25" cy="3961625"/>
            </a:xfrm>
            <a:custGeom>
              <a:avLst/>
              <a:gdLst>
                <a:gd name="T0" fmla="*/ 0 w 1"/>
                <a:gd name="T1" fmla="*/ 0 h 158465"/>
                <a:gd name="T2" fmla="*/ 0 w 1"/>
                <a:gd name="T3" fmla="*/ 2147483647 h 158465"/>
                <a:gd name="T4" fmla="*/ 0 60000 65536"/>
                <a:gd name="T5" fmla="*/ 0 60000 65536"/>
                <a:gd name="T6" fmla="*/ 0 w 1"/>
                <a:gd name="T7" fmla="*/ 0 h 158465"/>
                <a:gd name="T8" fmla="*/ 1 w 1"/>
                <a:gd name="T9" fmla="*/ 158465 h 15846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572" name="Shape 94"/>
            <p:cNvSpPr>
              <a:spLocks/>
            </p:cNvSpPr>
            <p:nvPr/>
          </p:nvSpPr>
          <p:spPr bwMode="auto">
            <a:xfrm>
              <a:off x="4886600" y="872550"/>
              <a:ext cx="25" cy="3961625"/>
            </a:xfrm>
            <a:custGeom>
              <a:avLst/>
              <a:gdLst>
                <a:gd name="T0" fmla="*/ 0 w 1"/>
                <a:gd name="T1" fmla="*/ 0 h 158465"/>
                <a:gd name="T2" fmla="*/ 0 w 1"/>
                <a:gd name="T3" fmla="*/ 2147483647 h 158465"/>
                <a:gd name="T4" fmla="*/ 0 60000 65536"/>
                <a:gd name="T5" fmla="*/ 0 60000 65536"/>
                <a:gd name="T6" fmla="*/ 0 w 1"/>
                <a:gd name="T7" fmla="*/ 0 h 158465"/>
                <a:gd name="T8" fmla="*/ 1 w 1"/>
                <a:gd name="T9" fmla="*/ 158465 h 15846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573" name="Shape 95"/>
            <p:cNvSpPr>
              <a:spLocks/>
            </p:cNvSpPr>
            <p:nvPr/>
          </p:nvSpPr>
          <p:spPr bwMode="auto">
            <a:xfrm>
              <a:off x="4814150" y="872550"/>
              <a:ext cx="25" cy="3961625"/>
            </a:xfrm>
            <a:custGeom>
              <a:avLst/>
              <a:gdLst>
                <a:gd name="T0" fmla="*/ 0 w 1"/>
                <a:gd name="T1" fmla="*/ 0 h 158465"/>
                <a:gd name="T2" fmla="*/ 0 w 1"/>
                <a:gd name="T3" fmla="*/ 2147483647 h 158465"/>
                <a:gd name="T4" fmla="*/ 0 60000 65536"/>
                <a:gd name="T5" fmla="*/ 0 60000 65536"/>
                <a:gd name="T6" fmla="*/ 0 w 1"/>
                <a:gd name="T7" fmla="*/ 0 h 158465"/>
                <a:gd name="T8" fmla="*/ 1 w 1"/>
                <a:gd name="T9" fmla="*/ 158465 h 15846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574" name="Shape 96"/>
            <p:cNvSpPr>
              <a:spLocks/>
            </p:cNvSpPr>
            <p:nvPr/>
          </p:nvSpPr>
          <p:spPr bwMode="auto">
            <a:xfrm>
              <a:off x="4741700" y="872550"/>
              <a:ext cx="25" cy="3961625"/>
            </a:xfrm>
            <a:custGeom>
              <a:avLst/>
              <a:gdLst>
                <a:gd name="T0" fmla="*/ 9765625 w 1"/>
                <a:gd name="T1" fmla="*/ 0 h 158465"/>
                <a:gd name="T2" fmla="*/ 9765625 w 1"/>
                <a:gd name="T3" fmla="*/ 2147483647 h 158465"/>
                <a:gd name="T4" fmla="*/ 0 60000 65536"/>
                <a:gd name="T5" fmla="*/ 0 60000 65536"/>
                <a:gd name="T6" fmla="*/ 0 w 1"/>
                <a:gd name="T7" fmla="*/ 0 h 158465"/>
                <a:gd name="T8" fmla="*/ 1 w 1"/>
                <a:gd name="T9" fmla="*/ 158465 h 15846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575" name="Shape 97"/>
            <p:cNvSpPr>
              <a:spLocks/>
            </p:cNvSpPr>
            <p:nvPr/>
          </p:nvSpPr>
          <p:spPr bwMode="auto">
            <a:xfrm>
              <a:off x="4669250" y="872550"/>
              <a:ext cx="25" cy="3961625"/>
            </a:xfrm>
            <a:custGeom>
              <a:avLst/>
              <a:gdLst>
                <a:gd name="T0" fmla="*/ 9765625 w 1"/>
                <a:gd name="T1" fmla="*/ 0 h 158465"/>
                <a:gd name="T2" fmla="*/ 9765625 w 1"/>
                <a:gd name="T3" fmla="*/ 2147483647 h 158465"/>
                <a:gd name="T4" fmla="*/ 0 60000 65536"/>
                <a:gd name="T5" fmla="*/ 0 60000 65536"/>
                <a:gd name="T6" fmla="*/ 0 w 1"/>
                <a:gd name="T7" fmla="*/ 0 h 158465"/>
                <a:gd name="T8" fmla="*/ 1 w 1"/>
                <a:gd name="T9" fmla="*/ 158465 h 15846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576" name="Shape 98"/>
            <p:cNvSpPr>
              <a:spLocks/>
            </p:cNvSpPr>
            <p:nvPr/>
          </p:nvSpPr>
          <p:spPr bwMode="auto">
            <a:xfrm>
              <a:off x="4596800" y="872550"/>
              <a:ext cx="25" cy="3961625"/>
            </a:xfrm>
            <a:custGeom>
              <a:avLst/>
              <a:gdLst>
                <a:gd name="T0" fmla="*/ 9765625 w 1"/>
                <a:gd name="T1" fmla="*/ 0 h 158465"/>
                <a:gd name="T2" fmla="*/ 9765625 w 1"/>
                <a:gd name="T3" fmla="*/ 2147483647 h 158465"/>
                <a:gd name="T4" fmla="*/ 0 60000 65536"/>
                <a:gd name="T5" fmla="*/ 0 60000 65536"/>
                <a:gd name="T6" fmla="*/ 0 w 1"/>
                <a:gd name="T7" fmla="*/ 0 h 158465"/>
                <a:gd name="T8" fmla="*/ 1 w 1"/>
                <a:gd name="T9" fmla="*/ 158465 h 15846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577" name="Shape 99"/>
            <p:cNvSpPr>
              <a:spLocks/>
            </p:cNvSpPr>
            <p:nvPr/>
          </p:nvSpPr>
          <p:spPr bwMode="auto">
            <a:xfrm>
              <a:off x="4523450" y="872550"/>
              <a:ext cx="25" cy="3961625"/>
            </a:xfrm>
            <a:custGeom>
              <a:avLst/>
              <a:gdLst>
                <a:gd name="T0" fmla="*/ 0 w 1"/>
                <a:gd name="T1" fmla="*/ 0 h 158465"/>
                <a:gd name="T2" fmla="*/ 0 w 1"/>
                <a:gd name="T3" fmla="*/ 2147483647 h 158465"/>
                <a:gd name="T4" fmla="*/ 0 60000 65536"/>
                <a:gd name="T5" fmla="*/ 0 60000 65536"/>
                <a:gd name="T6" fmla="*/ 0 w 1"/>
                <a:gd name="T7" fmla="*/ 0 h 158465"/>
                <a:gd name="T8" fmla="*/ 1 w 1"/>
                <a:gd name="T9" fmla="*/ 158465 h 15846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578" name="Shape 100"/>
            <p:cNvSpPr>
              <a:spLocks/>
            </p:cNvSpPr>
            <p:nvPr/>
          </p:nvSpPr>
          <p:spPr bwMode="auto">
            <a:xfrm>
              <a:off x="4451000" y="872550"/>
              <a:ext cx="25" cy="3961625"/>
            </a:xfrm>
            <a:custGeom>
              <a:avLst/>
              <a:gdLst>
                <a:gd name="T0" fmla="*/ 0 w 1"/>
                <a:gd name="T1" fmla="*/ 0 h 158465"/>
                <a:gd name="T2" fmla="*/ 0 w 1"/>
                <a:gd name="T3" fmla="*/ 2147483647 h 158465"/>
                <a:gd name="T4" fmla="*/ 0 60000 65536"/>
                <a:gd name="T5" fmla="*/ 0 60000 65536"/>
                <a:gd name="T6" fmla="*/ 0 w 1"/>
                <a:gd name="T7" fmla="*/ 0 h 158465"/>
                <a:gd name="T8" fmla="*/ 1 w 1"/>
                <a:gd name="T9" fmla="*/ 158465 h 15846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579" name="Shape 101"/>
            <p:cNvSpPr>
              <a:spLocks/>
            </p:cNvSpPr>
            <p:nvPr/>
          </p:nvSpPr>
          <p:spPr bwMode="auto">
            <a:xfrm>
              <a:off x="4378550" y="872550"/>
              <a:ext cx="25" cy="3961625"/>
            </a:xfrm>
            <a:custGeom>
              <a:avLst/>
              <a:gdLst>
                <a:gd name="T0" fmla="*/ 9765625 w 1"/>
                <a:gd name="T1" fmla="*/ 0 h 158465"/>
                <a:gd name="T2" fmla="*/ 9765625 w 1"/>
                <a:gd name="T3" fmla="*/ 2147483647 h 158465"/>
                <a:gd name="T4" fmla="*/ 0 60000 65536"/>
                <a:gd name="T5" fmla="*/ 0 60000 65536"/>
                <a:gd name="T6" fmla="*/ 0 w 1"/>
                <a:gd name="T7" fmla="*/ 0 h 158465"/>
                <a:gd name="T8" fmla="*/ 1 w 1"/>
                <a:gd name="T9" fmla="*/ 158465 h 15846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580" name="Shape 102"/>
            <p:cNvSpPr>
              <a:spLocks/>
            </p:cNvSpPr>
            <p:nvPr/>
          </p:nvSpPr>
          <p:spPr bwMode="auto">
            <a:xfrm>
              <a:off x="4306100" y="872550"/>
              <a:ext cx="25" cy="3961625"/>
            </a:xfrm>
            <a:custGeom>
              <a:avLst/>
              <a:gdLst>
                <a:gd name="T0" fmla="*/ 9765625 w 1"/>
                <a:gd name="T1" fmla="*/ 0 h 158465"/>
                <a:gd name="T2" fmla="*/ 9765625 w 1"/>
                <a:gd name="T3" fmla="*/ 2147483647 h 158465"/>
                <a:gd name="T4" fmla="*/ 0 60000 65536"/>
                <a:gd name="T5" fmla="*/ 0 60000 65536"/>
                <a:gd name="T6" fmla="*/ 0 w 1"/>
                <a:gd name="T7" fmla="*/ 0 h 158465"/>
                <a:gd name="T8" fmla="*/ 1 w 1"/>
                <a:gd name="T9" fmla="*/ 158465 h 15846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581" name="Shape 103"/>
            <p:cNvSpPr>
              <a:spLocks/>
            </p:cNvSpPr>
            <p:nvPr/>
          </p:nvSpPr>
          <p:spPr bwMode="auto">
            <a:xfrm>
              <a:off x="4233650" y="872550"/>
              <a:ext cx="25" cy="3961625"/>
            </a:xfrm>
            <a:custGeom>
              <a:avLst/>
              <a:gdLst>
                <a:gd name="T0" fmla="*/ 9765625 w 1"/>
                <a:gd name="T1" fmla="*/ 0 h 158465"/>
                <a:gd name="T2" fmla="*/ 9765625 w 1"/>
                <a:gd name="T3" fmla="*/ 2147483647 h 158465"/>
                <a:gd name="T4" fmla="*/ 0 60000 65536"/>
                <a:gd name="T5" fmla="*/ 0 60000 65536"/>
                <a:gd name="T6" fmla="*/ 0 w 1"/>
                <a:gd name="T7" fmla="*/ 0 h 158465"/>
                <a:gd name="T8" fmla="*/ 1 w 1"/>
                <a:gd name="T9" fmla="*/ 158465 h 15846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582" name="Shape 104"/>
            <p:cNvSpPr>
              <a:spLocks/>
            </p:cNvSpPr>
            <p:nvPr/>
          </p:nvSpPr>
          <p:spPr bwMode="auto">
            <a:xfrm>
              <a:off x="4160300" y="872550"/>
              <a:ext cx="25" cy="3961625"/>
            </a:xfrm>
            <a:custGeom>
              <a:avLst/>
              <a:gdLst>
                <a:gd name="T0" fmla="*/ 0 w 1"/>
                <a:gd name="T1" fmla="*/ 0 h 158465"/>
                <a:gd name="T2" fmla="*/ 0 w 1"/>
                <a:gd name="T3" fmla="*/ 2147483647 h 158465"/>
                <a:gd name="T4" fmla="*/ 0 60000 65536"/>
                <a:gd name="T5" fmla="*/ 0 60000 65536"/>
                <a:gd name="T6" fmla="*/ 0 w 1"/>
                <a:gd name="T7" fmla="*/ 0 h 158465"/>
                <a:gd name="T8" fmla="*/ 1 w 1"/>
                <a:gd name="T9" fmla="*/ 158465 h 15846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583" name="Shape 105"/>
            <p:cNvSpPr>
              <a:spLocks/>
            </p:cNvSpPr>
            <p:nvPr/>
          </p:nvSpPr>
          <p:spPr bwMode="auto">
            <a:xfrm>
              <a:off x="4087850" y="872550"/>
              <a:ext cx="25" cy="3961625"/>
            </a:xfrm>
            <a:custGeom>
              <a:avLst/>
              <a:gdLst>
                <a:gd name="T0" fmla="*/ 9765625 w 1"/>
                <a:gd name="T1" fmla="*/ 0 h 158465"/>
                <a:gd name="T2" fmla="*/ 9765625 w 1"/>
                <a:gd name="T3" fmla="*/ 2147483647 h 158465"/>
                <a:gd name="T4" fmla="*/ 0 60000 65536"/>
                <a:gd name="T5" fmla="*/ 0 60000 65536"/>
                <a:gd name="T6" fmla="*/ 0 w 1"/>
                <a:gd name="T7" fmla="*/ 0 h 158465"/>
                <a:gd name="T8" fmla="*/ 1 w 1"/>
                <a:gd name="T9" fmla="*/ 158465 h 15846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584" name="Shape 106"/>
            <p:cNvSpPr>
              <a:spLocks/>
            </p:cNvSpPr>
            <p:nvPr/>
          </p:nvSpPr>
          <p:spPr bwMode="auto">
            <a:xfrm>
              <a:off x="4015400" y="872550"/>
              <a:ext cx="25" cy="3961625"/>
            </a:xfrm>
            <a:custGeom>
              <a:avLst/>
              <a:gdLst>
                <a:gd name="T0" fmla="*/ 9765625 w 1"/>
                <a:gd name="T1" fmla="*/ 0 h 158465"/>
                <a:gd name="T2" fmla="*/ 9765625 w 1"/>
                <a:gd name="T3" fmla="*/ 2147483647 h 158465"/>
                <a:gd name="T4" fmla="*/ 0 60000 65536"/>
                <a:gd name="T5" fmla="*/ 0 60000 65536"/>
                <a:gd name="T6" fmla="*/ 0 w 1"/>
                <a:gd name="T7" fmla="*/ 0 h 158465"/>
                <a:gd name="T8" fmla="*/ 1 w 1"/>
                <a:gd name="T9" fmla="*/ 158465 h 15846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585" name="Shape 107"/>
            <p:cNvSpPr>
              <a:spLocks/>
            </p:cNvSpPr>
            <p:nvPr/>
          </p:nvSpPr>
          <p:spPr bwMode="auto">
            <a:xfrm>
              <a:off x="3942950" y="872550"/>
              <a:ext cx="25" cy="3961625"/>
            </a:xfrm>
            <a:custGeom>
              <a:avLst/>
              <a:gdLst>
                <a:gd name="T0" fmla="*/ 9765625 w 1"/>
                <a:gd name="T1" fmla="*/ 0 h 158465"/>
                <a:gd name="T2" fmla="*/ 9765625 w 1"/>
                <a:gd name="T3" fmla="*/ 2147483647 h 158465"/>
                <a:gd name="T4" fmla="*/ 0 60000 65536"/>
                <a:gd name="T5" fmla="*/ 0 60000 65536"/>
                <a:gd name="T6" fmla="*/ 0 w 1"/>
                <a:gd name="T7" fmla="*/ 0 h 158465"/>
                <a:gd name="T8" fmla="*/ 1 w 1"/>
                <a:gd name="T9" fmla="*/ 158465 h 15846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586" name="Shape 108"/>
            <p:cNvSpPr>
              <a:spLocks/>
            </p:cNvSpPr>
            <p:nvPr/>
          </p:nvSpPr>
          <p:spPr bwMode="auto">
            <a:xfrm>
              <a:off x="3870500" y="872550"/>
              <a:ext cx="25" cy="3961625"/>
            </a:xfrm>
            <a:custGeom>
              <a:avLst/>
              <a:gdLst>
                <a:gd name="T0" fmla="*/ 9765625 w 1"/>
                <a:gd name="T1" fmla="*/ 0 h 158465"/>
                <a:gd name="T2" fmla="*/ 9765625 w 1"/>
                <a:gd name="T3" fmla="*/ 2147483647 h 158465"/>
                <a:gd name="T4" fmla="*/ 0 60000 65536"/>
                <a:gd name="T5" fmla="*/ 0 60000 65536"/>
                <a:gd name="T6" fmla="*/ 0 w 1"/>
                <a:gd name="T7" fmla="*/ 0 h 158465"/>
                <a:gd name="T8" fmla="*/ 1 w 1"/>
                <a:gd name="T9" fmla="*/ 158465 h 15846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587" name="Shape 109"/>
            <p:cNvSpPr>
              <a:spLocks/>
            </p:cNvSpPr>
            <p:nvPr/>
          </p:nvSpPr>
          <p:spPr bwMode="auto">
            <a:xfrm>
              <a:off x="3798075" y="872550"/>
              <a:ext cx="25" cy="3961625"/>
            </a:xfrm>
            <a:custGeom>
              <a:avLst/>
              <a:gdLst>
                <a:gd name="T0" fmla="*/ 0 w 1"/>
                <a:gd name="T1" fmla="*/ 0 h 158465"/>
                <a:gd name="T2" fmla="*/ 0 w 1"/>
                <a:gd name="T3" fmla="*/ 2147483647 h 158465"/>
                <a:gd name="T4" fmla="*/ 0 60000 65536"/>
                <a:gd name="T5" fmla="*/ 0 60000 65536"/>
                <a:gd name="T6" fmla="*/ 0 w 1"/>
                <a:gd name="T7" fmla="*/ 0 h 158465"/>
                <a:gd name="T8" fmla="*/ 1 w 1"/>
                <a:gd name="T9" fmla="*/ 158465 h 15846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588" name="Shape 110"/>
            <p:cNvSpPr>
              <a:spLocks/>
            </p:cNvSpPr>
            <p:nvPr/>
          </p:nvSpPr>
          <p:spPr bwMode="auto">
            <a:xfrm>
              <a:off x="3724700" y="872550"/>
              <a:ext cx="25" cy="3961625"/>
            </a:xfrm>
            <a:custGeom>
              <a:avLst/>
              <a:gdLst>
                <a:gd name="T0" fmla="*/ 9765625 w 1"/>
                <a:gd name="T1" fmla="*/ 0 h 158465"/>
                <a:gd name="T2" fmla="*/ 9765625 w 1"/>
                <a:gd name="T3" fmla="*/ 2147483647 h 158465"/>
                <a:gd name="T4" fmla="*/ 0 60000 65536"/>
                <a:gd name="T5" fmla="*/ 0 60000 65536"/>
                <a:gd name="T6" fmla="*/ 0 w 1"/>
                <a:gd name="T7" fmla="*/ 0 h 158465"/>
                <a:gd name="T8" fmla="*/ 1 w 1"/>
                <a:gd name="T9" fmla="*/ 158465 h 15846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589" name="Shape 111"/>
            <p:cNvSpPr>
              <a:spLocks/>
            </p:cNvSpPr>
            <p:nvPr/>
          </p:nvSpPr>
          <p:spPr bwMode="auto">
            <a:xfrm>
              <a:off x="3652250" y="872550"/>
              <a:ext cx="25" cy="3961625"/>
            </a:xfrm>
            <a:custGeom>
              <a:avLst/>
              <a:gdLst>
                <a:gd name="T0" fmla="*/ 9765625 w 1"/>
                <a:gd name="T1" fmla="*/ 0 h 158465"/>
                <a:gd name="T2" fmla="*/ 9765625 w 1"/>
                <a:gd name="T3" fmla="*/ 2147483647 h 158465"/>
                <a:gd name="T4" fmla="*/ 0 60000 65536"/>
                <a:gd name="T5" fmla="*/ 0 60000 65536"/>
                <a:gd name="T6" fmla="*/ 0 w 1"/>
                <a:gd name="T7" fmla="*/ 0 h 158465"/>
                <a:gd name="T8" fmla="*/ 1 w 1"/>
                <a:gd name="T9" fmla="*/ 158465 h 15846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590" name="Shape 112"/>
            <p:cNvSpPr>
              <a:spLocks/>
            </p:cNvSpPr>
            <p:nvPr/>
          </p:nvSpPr>
          <p:spPr bwMode="auto">
            <a:xfrm>
              <a:off x="3579800" y="872550"/>
              <a:ext cx="25" cy="3961625"/>
            </a:xfrm>
            <a:custGeom>
              <a:avLst/>
              <a:gdLst>
                <a:gd name="T0" fmla="*/ 9765625 w 1"/>
                <a:gd name="T1" fmla="*/ 0 h 158465"/>
                <a:gd name="T2" fmla="*/ 9765625 w 1"/>
                <a:gd name="T3" fmla="*/ 2147483647 h 158465"/>
                <a:gd name="T4" fmla="*/ 0 60000 65536"/>
                <a:gd name="T5" fmla="*/ 0 60000 65536"/>
                <a:gd name="T6" fmla="*/ 0 w 1"/>
                <a:gd name="T7" fmla="*/ 0 h 158465"/>
                <a:gd name="T8" fmla="*/ 1 w 1"/>
                <a:gd name="T9" fmla="*/ 158465 h 15846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591" name="Shape 113"/>
            <p:cNvSpPr>
              <a:spLocks/>
            </p:cNvSpPr>
            <p:nvPr/>
          </p:nvSpPr>
          <p:spPr bwMode="auto">
            <a:xfrm>
              <a:off x="3507375" y="872550"/>
              <a:ext cx="25" cy="3961625"/>
            </a:xfrm>
            <a:custGeom>
              <a:avLst/>
              <a:gdLst>
                <a:gd name="T0" fmla="*/ 0 w 1"/>
                <a:gd name="T1" fmla="*/ 0 h 158465"/>
                <a:gd name="T2" fmla="*/ 0 w 1"/>
                <a:gd name="T3" fmla="*/ 2147483647 h 158465"/>
                <a:gd name="T4" fmla="*/ 0 60000 65536"/>
                <a:gd name="T5" fmla="*/ 0 60000 65536"/>
                <a:gd name="T6" fmla="*/ 0 w 1"/>
                <a:gd name="T7" fmla="*/ 0 h 158465"/>
                <a:gd name="T8" fmla="*/ 1 w 1"/>
                <a:gd name="T9" fmla="*/ 158465 h 15846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592" name="Shape 114"/>
            <p:cNvSpPr>
              <a:spLocks/>
            </p:cNvSpPr>
            <p:nvPr/>
          </p:nvSpPr>
          <p:spPr bwMode="auto">
            <a:xfrm>
              <a:off x="3434925" y="872550"/>
              <a:ext cx="25" cy="3961625"/>
            </a:xfrm>
            <a:custGeom>
              <a:avLst/>
              <a:gdLst>
                <a:gd name="T0" fmla="*/ 0 w 1"/>
                <a:gd name="T1" fmla="*/ 0 h 158465"/>
                <a:gd name="T2" fmla="*/ 0 w 1"/>
                <a:gd name="T3" fmla="*/ 2147483647 h 158465"/>
                <a:gd name="T4" fmla="*/ 0 60000 65536"/>
                <a:gd name="T5" fmla="*/ 0 60000 65536"/>
                <a:gd name="T6" fmla="*/ 0 w 1"/>
                <a:gd name="T7" fmla="*/ 0 h 158465"/>
                <a:gd name="T8" fmla="*/ 1 w 1"/>
                <a:gd name="T9" fmla="*/ 158465 h 15846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593" name="Shape 115"/>
            <p:cNvSpPr>
              <a:spLocks/>
            </p:cNvSpPr>
            <p:nvPr/>
          </p:nvSpPr>
          <p:spPr bwMode="auto">
            <a:xfrm>
              <a:off x="3362475" y="872550"/>
              <a:ext cx="25" cy="3961625"/>
            </a:xfrm>
            <a:custGeom>
              <a:avLst/>
              <a:gdLst>
                <a:gd name="T0" fmla="*/ 0 w 1"/>
                <a:gd name="T1" fmla="*/ 0 h 158465"/>
                <a:gd name="T2" fmla="*/ 0 w 1"/>
                <a:gd name="T3" fmla="*/ 2147483647 h 158465"/>
                <a:gd name="T4" fmla="*/ 0 60000 65536"/>
                <a:gd name="T5" fmla="*/ 0 60000 65536"/>
                <a:gd name="T6" fmla="*/ 0 w 1"/>
                <a:gd name="T7" fmla="*/ 0 h 158465"/>
                <a:gd name="T8" fmla="*/ 1 w 1"/>
                <a:gd name="T9" fmla="*/ 158465 h 15846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594" name="Shape 116"/>
            <p:cNvSpPr>
              <a:spLocks/>
            </p:cNvSpPr>
            <p:nvPr/>
          </p:nvSpPr>
          <p:spPr bwMode="auto">
            <a:xfrm>
              <a:off x="3289100" y="872550"/>
              <a:ext cx="25" cy="3961625"/>
            </a:xfrm>
            <a:custGeom>
              <a:avLst/>
              <a:gdLst>
                <a:gd name="T0" fmla="*/ 9765625 w 1"/>
                <a:gd name="T1" fmla="*/ 0 h 158465"/>
                <a:gd name="T2" fmla="*/ 9765625 w 1"/>
                <a:gd name="T3" fmla="*/ 2147483647 h 158465"/>
                <a:gd name="T4" fmla="*/ 0 60000 65536"/>
                <a:gd name="T5" fmla="*/ 0 60000 65536"/>
                <a:gd name="T6" fmla="*/ 0 w 1"/>
                <a:gd name="T7" fmla="*/ 0 h 158465"/>
                <a:gd name="T8" fmla="*/ 1 w 1"/>
                <a:gd name="T9" fmla="*/ 158465 h 15846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595" name="Shape 117"/>
            <p:cNvSpPr>
              <a:spLocks/>
            </p:cNvSpPr>
            <p:nvPr/>
          </p:nvSpPr>
          <p:spPr bwMode="auto">
            <a:xfrm>
              <a:off x="3216650" y="872550"/>
              <a:ext cx="25" cy="3961625"/>
            </a:xfrm>
            <a:custGeom>
              <a:avLst/>
              <a:gdLst>
                <a:gd name="T0" fmla="*/ 9765625 w 1"/>
                <a:gd name="T1" fmla="*/ 0 h 158465"/>
                <a:gd name="T2" fmla="*/ 9765625 w 1"/>
                <a:gd name="T3" fmla="*/ 2147483647 h 158465"/>
                <a:gd name="T4" fmla="*/ 0 60000 65536"/>
                <a:gd name="T5" fmla="*/ 0 60000 65536"/>
                <a:gd name="T6" fmla="*/ 0 w 1"/>
                <a:gd name="T7" fmla="*/ 0 h 158465"/>
                <a:gd name="T8" fmla="*/ 1 w 1"/>
                <a:gd name="T9" fmla="*/ 158465 h 15846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596" name="Shape 118"/>
            <p:cNvSpPr>
              <a:spLocks/>
            </p:cNvSpPr>
            <p:nvPr/>
          </p:nvSpPr>
          <p:spPr bwMode="auto">
            <a:xfrm>
              <a:off x="3144225" y="872550"/>
              <a:ext cx="25" cy="3961625"/>
            </a:xfrm>
            <a:custGeom>
              <a:avLst/>
              <a:gdLst>
                <a:gd name="T0" fmla="*/ 0 w 1"/>
                <a:gd name="T1" fmla="*/ 0 h 158465"/>
                <a:gd name="T2" fmla="*/ 0 w 1"/>
                <a:gd name="T3" fmla="*/ 2147483647 h 158465"/>
                <a:gd name="T4" fmla="*/ 0 60000 65536"/>
                <a:gd name="T5" fmla="*/ 0 60000 65536"/>
                <a:gd name="T6" fmla="*/ 0 w 1"/>
                <a:gd name="T7" fmla="*/ 0 h 158465"/>
                <a:gd name="T8" fmla="*/ 1 w 1"/>
                <a:gd name="T9" fmla="*/ 158465 h 15846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597" name="Shape 119"/>
            <p:cNvSpPr>
              <a:spLocks/>
            </p:cNvSpPr>
            <p:nvPr/>
          </p:nvSpPr>
          <p:spPr bwMode="auto">
            <a:xfrm>
              <a:off x="3071775" y="872550"/>
              <a:ext cx="25" cy="3961625"/>
            </a:xfrm>
            <a:custGeom>
              <a:avLst/>
              <a:gdLst>
                <a:gd name="T0" fmla="*/ 0 w 1"/>
                <a:gd name="T1" fmla="*/ 0 h 158465"/>
                <a:gd name="T2" fmla="*/ 0 w 1"/>
                <a:gd name="T3" fmla="*/ 2147483647 h 158465"/>
                <a:gd name="T4" fmla="*/ 0 60000 65536"/>
                <a:gd name="T5" fmla="*/ 0 60000 65536"/>
                <a:gd name="T6" fmla="*/ 0 w 1"/>
                <a:gd name="T7" fmla="*/ 0 h 158465"/>
                <a:gd name="T8" fmla="*/ 1 w 1"/>
                <a:gd name="T9" fmla="*/ 158465 h 15846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598" name="Shape 120"/>
            <p:cNvSpPr>
              <a:spLocks/>
            </p:cNvSpPr>
            <p:nvPr/>
          </p:nvSpPr>
          <p:spPr bwMode="auto">
            <a:xfrm>
              <a:off x="2999325" y="872550"/>
              <a:ext cx="25" cy="3961625"/>
            </a:xfrm>
            <a:custGeom>
              <a:avLst/>
              <a:gdLst>
                <a:gd name="T0" fmla="*/ 0 w 1"/>
                <a:gd name="T1" fmla="*/ 0 h 158465"/>
                <a:gd name="T2" fmla="*/ 0 w 1"/>
                <a:gd name="T3" fmla="*/ 2147483647 h 158465"/>
                <a:gd name="T4" fmla="*/ 0 60000 65536"/>
                <a:gd name="T5" fmla="*/ 0 60000 65536"/>
                <a:gd name="T6" fmla="*/ 0 w 1"/>
                <a:gd name="T7" fmla="*/ 0 h 158465"/>
                <a:gd name="T8" fmla="*/ 1 w 1"/>
                <a:gd name="T9" fmla="*/ 158465 h 15846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599" name="Shape 121"/>
            <p:cNvSpPr>
              <a:spLocks/>
            </p:cNvSpPr>
            <p:nvPr/>
          </p:nvSpPr>
          <p:spPr bwMode="auto">
            <a:xfrm>
              <a:off x="2925950" y="872550"/>
              <a:ext cx="25" cy="3961625"/>
            </a:xfrm>
            <a:custGeom>
              <a:avLst/>
              <a:gdLst>
                <a:gd name="T0" fmla="*/ 9765625 w 1"/>
                <a:gd name="T1" fmla="*/ 0 h 158465"/>
                <a:gd name="T2" fmla="*/ 9765625 w 1"/>
                <a:gd name="T3" fmla="*/ 2147483647 h 158465"/>
                <a:gd name="T4" fmla="*/ 0 60000 65536"/>
                <a:gd name="T5" fmla="*/ 0 60000 65536"/>
                <a:gd name="T6" fmla="*/ 0 w 1"/>
                <a:gd name="T7" fmla="*/ 0 h 158465"/>
                <a:gd name="T8" fmla="*/ 1 w 1"/>
                <a:gd name="T9" fmla="*/ 158465 h 15846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600" name="Shape 122"/>
            <p:cNvSpPr>
              <a:spLocks/>
            </p:cNvSpPr>
            <p:nvPr/>
          </p:nvSpPr>
          <p:spPr bwMode="auto">
            <a:xfrm>
              <a:off x="2853525" y="872550"/>
              <a:ext cx="25" cy="3961625"/>
            </a:xfrm>
            <a:custGeom>
              <a:avLst/>
              <a:gdLst>
                <a:gd name="T0" fmla="*/ 0 w 1"/>
                <a:gd name="T1" fmla="*/ 0 h 158465"/>
                <a:gd name="T2" fmla="*/ 0 w 1"/>
                <a:gd name="T3" fmla="*/ 2147483647 h 158465"/>
                <a:gd name="T4" fmla="*/ 0 60000 65536"/>
                <a:gd name="T5" fmla="*/ 0 60000 65536"/>
                <a:gd name="T6" fmla="*/ 0 w 1"/>
                <a:gd name="T7" fmla="*/ 0 h 158465"/>
                <a:gd name="T8" fmla="*/ 1 w 1"/>
                <a:gd name="T9" fmla="*/ 158465 h 15846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601" name="Shape 123"/>
            <p:cNvSpPr>
              <a:spLocks/>
            </p:cNvSpPr>
            <p:nvPr/>
          </p:nvSpPr>
          <p:spPr bwMode="auto">
            <a:xfrm>
              <a:off x="2781075" y="872550"/>
              <a:ext cx="25" cy="3961625"/>
            </a:xfrm>
            <a:custGeom>
              <a:avLst/>
              <a:gdLst>
                <a:gd name="T0" fmla="*/ 0 w 1"/>
                <a:gd name="T1" fmla="*/ 0 h 158465"/>
                <a:gd name="T2" fmla="*/ 0 w 1"/>
                <a:gd name="T3" fmla="*/ 2147483647 h 158465"/>
                <a:gd name="T4" fmla="*/ 0 60000 65536"/>
                <a:gd name="T5" fmla="*/ 0 60000 65536"/>
                <a:gd name="T6" fmla="*/ 0 w 1"/>
                <a:gd name="T7" fmla="*/ 0 h 158465"/>
                <a:gd name="T8" fmla="*/ 1 w 1"/>
                <a:gd name="T9" fmla="*/ 158465 h 15846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602" name="Shape 124"/>
            <p:cNvSpPr>
              <a:spLocks/>
            </p:cNvSpPr>
            <p:nvPr/>
          </p:nvSpPr>
          <p:spPr bwMode="auto">
            <a:xfrm>
              <a:off x="2708625" y="872550"/>
              <a:ext cx="25" cy="3961625"/>
            </a:xfrm>
            <a:custGeom>
              <a:avLst/>
              <a:gdLst>
                <a:gd name="T0" fmla="*/ 0 w 1"/>
                <a:gd name="T1" fmla="*/ 0 h 158465"/>
                <a:gd name="T2" fmla="*/ 0 w 1"/>
                <a:gd name="T3" fmla="*/ 2147483647 h 158465"/>
                <a:gd name="T4" fmla="*/ 0 60000 65536"/>
                <a:gd name="T5" fmla="*/ 0 60000 65536"/>
                <a:gd name="T6" fmla="*/ 0 w 1"/>
                <a:gd name="T7" fmla="*/ 0 h 158465"/>
                <a:gd name="T8" fmla="*/ 1 w 1"/>
                <a:gd name="T9" fmla="*/ 158465 h 15846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603" name="Shape 125"/>
            <p:cNvSpPr>
              <a:spLocks/>
            </p:cNvSpPr>
            <p:nvPr/>
          </p:nvSpPr>
          <p:spPr bwMode="auto">
            <a:xfrm>
              <a:off x="2636175" y="872550"/>
              <a:ext cx="25" cy="3961625"/>
            </a:xfrm>
            <a:custGeom>
              <a:avLst/>
              <a:gdLst>
                <a:gd name="T0" fmla="*/ 9765625 w 1"/>
                <a:gd name="T1" fmla="*/ 0 h 158465"/>
                <a:gd name="T2" fmla="*/ 9765625 w 1"/>
                <a:gd name="T3" fmla="*/ 2147483647 h 158465"/>
                <a:gd name="T4" fmla="*/ 0 60000 65536"/>
                <a:gd name="T5" fmla="*/ 0 60000 65536"/>
                <a:gd name="T6" fmla="*/ 0 w 1"/>
                <a:gd name="T7" fmla="*/ 0 h 158465"/>
                <a:gd name="T8" fmla="*/ 1 w 1"/>
                <a:gd name="T9" fmla="*/ 158465 h 15846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604" name="Shape 126"/>
            <p:cNvSpPr>
              <a:spLocks/>
            </p:cNvSpPr>
            <p:nvPr/>
          </p:nvSpPr>
          <p:spPr bwMode="auto">
            <a:xfrm>
              <a:off x="2563725" y="872550"/>
              <a:ext cx="25" cy="3961625"/>
            </a:xfrm>
            <a:custGeom>
              <a:avLst/>
              <a:gdLst>
                <a:gd name="T0" fmla="*/ 9765625 w 1"/>
                <a:gd name="T1" fmla="*/ 0 h 158465"/>
                <a:gd name="T2" fmla="*/ 9765625 w 1"/>
                <a:gd name="T3" fmla="*/ 2147483647 h 158465"/>
                <a:gd name="T4" fmla="*/ 0 60000 65536"/>
                <a:gd name="T5" fmla="*/ 0 60000 65536"/>
                <a:gd name="T6" fmla="*/ 0 w 1"/>
                <a:gd name="T7" fmla="*/ 0 h 158465"/>
                <a:gd name="T8" fmla="*/ 1 w 1"/>
                <a:gd name="T9" fmla="*/ 158465 h 15846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605" name="Shape 127"/>
            <p:cNvSpPr>
              <a:spLocks/>
            </p:cNvSpPr>
            <p:nvPr/>
          </p:nvSpPr>
          <p:spPr bwMode="auto">
            <a:xfrm>
              <a:off x="2490375" y="872550"/>
              <a:ext cx="25" cy="3961625"/>
            </a:xfrm>
            <a:custGeom>
              <a:avLst/>
              <a:gdLst>
                <a:gd name="T0" fmla="*/ 0 w 1"/>
                <a:gd name="T1" fmla="*/ 0 h 158465"/>
                <a:gd name="T2" fmla="*/ 0 w 1"/>
                <a:gd name="T3" fmla="*/ 2147483647 h 158465"/>
                <a:gd name="T4" fmla="*/ 0 60000 65536"/>
                <a:gd name="T5" fmla="*/ 0 60000 65536"/>
                <a:gd name="T6" fmla="*/ 0 w 1"/>
                <a:gd name="T7" fmla="*/ 0 h 158465"/>
                <a:gd name="T8" fmla="*/ 1 w 1"/>
                <a:gd name="T9" fmla="*/ 158465 h 15846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606" name="Shape 128"/>
            <p:cNvSpPr>
              <a:spLocks/>
            </p:cNvSpPr>
            <p:nvPr/>
          </p:nvSpPr>
          <p:spPr bwMode="auto">
            <a:xfrm>
              <a:off x="2417925" y="872550"/>
              <a:ext cx="25" cy="3961625"/>
            </a:xfrm>
            <a:custGeom>
              <a:avLst/>
              <a:gdLst>
                <a:gd name="T0" fmla="*/ 0 w 1"/>
                <a:gd name="T1" fmla="*/ 0 h 158465"/>
                <a:gd name="T2" fmla="*/ 0 w 1"/>
                <a:gd name="T3" fmla="*/ 2147483647 h 158465"/>
                <a:gd name="T4" fmla="*/ 0 60000 65536"/>
                <a:gd name="T5" fmla="*/ 0 60000 65536"/>
                <a:gd name="T6" fmla="*/ 0 w 1"/>
                <a:gd name="T7" fmla="*/ 0 h 158465"/>
                <a:gd name="T8" fmla="*/ 1 w 1"/>
                <a:gd name="T9" fmla="*/ 158465 h 15846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607" name="Shape 129"/>
            <p:cNvSpPr>
              <a:spLocks/>
            </p:cNvSpPr>
            <p:nvPr/>
          </p:nvSpPr>
          <p:spPr bwMode="auto">
            <a:xfrm>
              <a:off x="2345475" y="872550"/>
              <a:ext cx="25" cy="3961625"/>
            </a:xfrm>
            <a:custGeom>
              <a:avLst/>
              <a:gdLst>
                <a:gd name="T0" fmla="*/ 0 w 1"/>
                <a:gd name="T1" fmla="*/ 0 h 158465"/>
                <a:gd name="T2" fmla="*/ 0 w 1"/>
                <a:gd name="T3" fmla="*/ 2147483647 h 158465"/>
                <a:gd name="T4" fmla="*/ 0 60000 65536"/>
                <a:gd name="T5" fmla="*/ 0 60000 65536"/>
                <a:gd name="T6" fmla="*/ 0 w 1"/>
                <a:gd name="T7" fmla="*/ 0 h 158465"/>
                <a:gd name="T8" fmla="*/ 1 w 1"/>
                <a:gd name="T9" fmla="*/ 158465 h 15846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608" name="Shape 130"/>
            <p:cNvSpPr>
              <a:spLocks/>
            </p:cNvSpPr>
            <p:nvPr/>
          </p:nvSpPr>
          <p:spPr bwMode="auto">
            <a:xfrm>
              <a:off x="2273025" y="872550"/>
              <a:ext cx="25" cy="3961625"/>
            </a:xfrm>
            <a:custGeom>
              <a:avLst/>
              <a:gdLst>
                <a:gd name="T0" fmla="*/ 9765625 w 1"/>
                <a:gd name="T1" fmla="*/ 0 h 158465"/>
                <a:gd name="T2" fmla="*/ 9765625 w 1"/>
                <a:gd name="T3" fmla="*/ 2147483647 h 158465"/>
                <a:gd name="T4" fmla="*/ 0 60000 65536"/>
                <a:gd name="T5" fmla="*/ 0 60000 65536"/>
                <a:gd name="T6" fmla="*/ 0 w 1"/>
                <a:gd name="T7" fmla="*/ 0 h 158465"/>
                <a:gd name="T8" fmla="*/ 1 w 1"/>
                <a:gd name="T9" fmla="*/ 158465 h 15846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609" name="Shape 131"/>
            <p:cNvSpPr>
              <a:spLocks/>
            </p:cNvSpPr>
            <p:nvPr/>
          </p:nvSpPr>
          <p:spPr bwMode="auto">
            <a:xfrm>
              <a:off x="2200575" y="872550"/>
              <a:ext cx="25" cy="3961625"/>
            </a:xfrm>
            <a:custGeom>
              <a:avLst/>
              <a:gdLst>
                <a:gd name="T0" fmla="*/ 9765625 w 1"/>
                <a:gd name="T1" fmla="*/ 0 h 158465"/>
                <a:gd name="T2" fmla="*/ 9765625 w 1"/>
                <a:gd name="T3" fmla="*/ 2147483647 h 158465"/>
                <a:gd name="T4" fmla="*/ 0 60000 65536"/>
                <a:gd name="T5" fmla="*/ 0 60000 65536"/>
                <a:gd name="T6" fmla="*/ 0 w 1"/>
                <a:gd name="T7" fmla="*/ 0 h 158465"/>
                <a:gd name="T8" fmla="*/ 1 w 1"/>
                <a:gd name="T9" fmla="*/ 158465 h 15846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610" name="Shape 132"/>
            <p:cNvSpPr>
              <a:spLocks/>
            </p:cNvSpPr>
            <p:nvPr/>
          </p:nvSpPr>
          <p:spPr bwMode="auto">
            <a:xfrm>
              <a:off x="2128125" y="872550"/>
              <a:ext cx="25" cy="3961625"/>
            </a:xfrm>
            <a:custGeom>
              <a:avLst/>
              <a:gdLst>
                <a:gd name="T0" fmla="*/ 9765625 w 1"/>
                <a:gd name="T1" fmla="*/ 0 h 158465"/>
                <a:gd name="T2" fmla="*/ 9765625 w 1"/>
                <a:gd name="T3" fmla="*/ 2147483647 h 158465"/>
                <a:gd name="T4" fmla="*/ 0 60000 65536"/>
                <a:gd name="T5" fmla="*/ 0 60000 65536"/>
                <a:gd name="T6" fmla="*/ 0 w 1"/>
                <a:gd name="T7" fmla="*/ 0 h 158465"/>
                <a:gd name="T8" fmla="*/ 1 w 1"/>
                <a:gd name="T9" fmla="*/ 158465 h 15846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611" name="Shape 133"/>
            <p:cNvSpPr>
              <a:spLocks/>
            </p:cNvSpPr>
            <p:nvPr/>
          </p:nvSpPr>
          <p:spPr bwMode="auto">
            <a:xfrm>
              <a:off x="2054775" y="872550"/>
              <a:ext cx="25" cy="3961625"/>
            </a:xfrm>
            <a:custGeom>
              <a:avLst/>
              <a:gdLst>
                <a:gd name="T0" fmla="*/ 0 w 1"/>
                <a:gd name="T1" fmla="*/ 0 h 158465"/>
                <a:gd name="T2" fmla="*/ 0 w 1"/>
                <a:gd name="T3" fmla="*/ 2147483647 h 158465"/>
                <a:gd name="T4" fmla="*/ 0 60000 65536"/>
                <a:gd name="T5" fmla="*/ 0 60000 65536"/>
                <a:gd name="T6" fmla="*/ 0 w 1"/>
                <a:gd name="T7" fmla="*/ 0 h 158465"/>
                <a:gd name="T8" fmla="*/ 1 w 1"/>
                <a:gd name="T9" fmla="*/ 158465 h 15846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612" name="Shape 134"/>
            <p:cNvSpPr>
              <a:spLocks/>
            </p:cNvSpPr>
            <p:nvPr/>
          </p:nvSpPr>
          <p:spPr bwMode="auto">
            <a:xfrm>
              <a:off x="1982325" y="872550"/>
              <a:ext cx="25" cy="3961625"/>
            </a:xfrm>
            <a:custGeom>
              <a:avLst/>
              <a:gdLst>
                <a:gd name="T0" fmla="*/ 0 w 1"/>
                <a:gd name="T1" fmla="*/ 0 h 158465"/>
                <a:gd name="T2" fmla="*/ 0 w 1"/>
                <a:gd name="T3" fmla="*/ 2147483647 h 158465"/>
                <a:gd name="T4" fmla="*/ 0 60000 65536"/>
                <a:gd name="T5" fmla="*/ 0 60000 65536"/>
                <a:gd name="T6" fmla="*/ 0 w 1"/>
                <a:gd name="T7" fmla="*/ 0 h 158465"/>
                <a:gd name="T8" fmla="*/ 1 w 1"/>
                <a:gd name="T9" fmla="*/ 158465 h 15846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613" name="Shape 135"/>
            <p:cNvSpPr>
              <a:spLocks/>
            </p:cNvSpPr>
            <p:nvPr/>
          </p:nvSpPr>
          <p:spPr bwMode="auto">
            <a:xfrm>
              <a:off x="1909875" y="872550"/>
              <a:ext cx="25" cy="3961625"/>
            </a:xfrm>
            <a:custGeom>
              <a:avLst/>
              <a:gdLst>
                <a:gd name="T0" fmla="*/ 9765625 w 1"/>
                <a:gd name="T1" fmla="*/ 0 h 158465"/>
                <a:gd name="T2" fmla="*/ 9765625 w 1"/>
                <a:gd name="T3" fmla="*/ 2147483647 h 158465"/>
                <a:gd name="T4" fmla="*/ 0 60000 65536"/>
                <a:gd name="T5" fmla="*/ 0 60000 65536"/>
                <a:gd name="T6" fmla="*/ 0 w 1"/>
                <a:gd name="T7" fmla="*/ 0 h 158465"/>
                <a:gd name="T8" fmla="*/ 1 w 1"/>
                <a:gd name="T9" fmla="*/ 158465 h 15846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614" name="Shape 136"/>
            <p:cNvSpPr>
              <a:spLocks/>
            </p:cNvSpPr>
            <p:nvPr/>
          </p:nvSpPr>
          <p:spPr bwMode="auto">
            <a:xfrm>
              <a:off x="1837425" y="872550"/>
              <a:ext cx="25" cy="3961625"/>
            </a:xfrm>
            <a:custGeom>
              <a:avLst/>
              <a:gdLst>
                <a:gd name="T0" fmla="*/ 9765625 w 1"/>
                <a:gd name="T1" fmla="*/ 0 h 158465"/>
                <a:gd name="T2" fmla="*/ 9765625 w 1"/>
                <a:gd name="T3" fmla="*/ 2147483647 h 158465"/>
                <a:gd name="T4" fmla="*/ 0 60000 65536"/>
                <a:gd name="T5" fmla="*/ 0 60000 65536"/>
                <a:gd name="T6" fmla="*/ 0 w 1"/>
                <a:gd name="T7" fmla="*/ 0 h 158465"/>
                <a:gd name="T8" fmla="*/ 1 w 1"/>
                <a:gd name="T9" fmla="*/ 158465 h 15846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615" name="Shape 137"/>
            <p:cNvSpPr>
              <a:spLocks/>
            </p:cNvSpPr>
            <p:nvPr/>
          </p:nvSpPr>
          <p:spPr bwMode="auto">
            <a:xfrm>
              <a:off x="1764975" y="872550"/>
              <a:ext cx="25" cy="3961625"/>
            </a:xfrm>
            <a:custGeom>
              <a:avLst/>
              <a:gdLst>
                <a:gd name="T0" fmla="*/ 9765625 w 1"/>
                <a:gd name="T1" fmla="*/ 0 h 158465"/>
                <a:gd name="T2" fmla="*/ 9765625 w 1"/>
                <a:gd name="T3" fmla="*/ 2147483647 h 158465"/>
                <a:gd name="T4" fmla="*/ 0 60000 65536"/>
                <a:gd name="T5" fmla="*/ 0 60000 65536"/>
                <a:gd name="T6" fmla="*/ 0 w 1"/>
                <a:gd name="T7" fmla="*/ 0 h 158465"/>
                <a:gd name="T8" fmla="*/ 1 w 1"/>
                <a:gd name="T9" fmla="*/ 158465 h 15846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616" name="Shape 138"/>
            <p:cNvSpPr>
              <a:spLocks/>
            </p:cNvSpPr>
            <p:nvPr/>
          </p:nvSpPr>
          <p:spPr bwMode="auto">
            <a:xfrm>
              <a:off x="1692550" y="872550"/>
              <a:ext cx="25" cy="3961625"/>
            </a:xfrm>
            <a:custGeom>
              <a:avLst/>
              <a:gdLst>
                <a:gd name="T0" fmla="*/ 0 w 1"/>
                <a:gd name="T1" fmla="*/ 0 h 158465"/>
                <a:gd name="T2" fmla="*/ 0 w 1"/>
                <a:gd name="T3" fmla="*/ 2147483647 h 158465"/>
                <a:gd name="T4" fmla="*/ 0 60000 65536"/>
                <a:gd name="T5" fmla="*/ 0 60000 65536"/>
                <a:gd name="T6" fmla="*/ 0 w 1"/>
                <a:gd name="T7" fmla="*/ 0 h 158465"/>
                <a:gd name="T8" fmla="*/ 1 w 1"/>
                <a:gd name="T9" fmla="*/ 158465 h 15846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617" name="Shape 139"/>
            <p:cNvSpPr>
              <a:spLocks/>
            </p:cNvSpPr>
            <p:nvPr/>
          </p:nvSpPr>
          <p:spPr bwMode="auto">
            <a:xfrm>
              <a:off x="1619175" y="872550"/>
              <a:ext cx="25" cy="3961625"/>
            </a:xfrm>
            <a:custGeom>
              <a:avLst/>
              <a:gdLst>
                <a:gd name="T0" fmla="*/ 9765625 w 1"/>
                <a:gd name="T1" fmla="*/ 0 h 158465"/>
                <a:gd name="T2" fmla="*/ 9765625 w 1"/>
                <a:gd name="T3" fmla="*/ 2147483647 h 158465"/>
                <a:gd name="T4" fmla="*/ 0 60000 65536"/>
                <a:gd name="T5" fmla="*/ 0 60000 65536"/>
                <a:gd name="T6" fmla="*/ 0 w 1"/>
                <a:gd name="T7" fmla="*/ 0 h 158465"/>
                <a:gd name="T8" fmla="*/ 1 w 1"/>
                <a:gd name="T9" fmla="*/ 158465 h 15846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618" name="Shape 140"/>
            <p:cNvSpPr>
              <a:spLocks/>
            </p:cNvSpPr>
            <p:nvPr/>
          </p:nvSpPr>
          <p:spPr bwMode="auto">
            <a:xfrm>
              <a:off x="1546725" y="872550"/>
              <a:ext cx="25" cy="3961625"/>
            </a:xfrm>
            <a:custGeom>
              <a:avLst/>
              <a:gdLst>
                <a:gd name="T0" fmla="*/ 9765625 w 1"/>
                <a:gd name="T1" fmla="*/ 0 h 158465"/>
                <a:gd name="T2" fmla="*/ 9765625 w 1"/>
                <a:gd name="T3" fmla="*/ 2147483647 h 158465"/>
                <a:gd name="T4" fmla="*/ 0 60000 65536"/>
                <a:gd name="T5" fmla="*/ 0 60000 65536"/>
                <a:gd name="T6" fmla="*/ 0 w 1"/>
                <a:gd name="T7" fmla="*/ 0 h 158465"/>
                <a:gd name="T8" fmla="*/ 1 w 1"/>
                <a:gd name="T9" fmla="*/ 158465 h 15846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619" name="Shape 141"/>
            <p:cNvSpPr>
              <a:spLocks/>
            </p:cNvSpPr>
            <p:nvPr/>
          </p:nvSpPr>
          <p:spPr bwMode="auto">
            <a:xfrm>
              <a:off x="1474275" y="872550"/>
              <a:ext cx="25" cy="3961625"/>
            </a:xfrm>
            <a:custGeom>
              <a:avLst/>
              <a:gdLst>
                <a:gd name="T0" fmla="*/ 9765625 w 1"/>
                <a:gd name="T1" fmla="*/ 0 h 158465"/>
                <a:gd name="T2" fmla="*/ 9765625 w 1"/>
                <a:gd name="T3" fmla="*/ 2147483647 h 158465"/>
                <a:gd name="T4" fmla="*/ 0 60000 65536"/>
                <a:gd name="T5" fmla="*/ 0 60000 65536"/>
                <a:gd name="T6" fmla="*/ 0 w 1"/>
                <a:gd name="T7" fmla="*/ 0 h 158465"/>
                <a:gd name="T8" fmla="*/ 1 w 1"/>
                <a:gd name="T9" fmla="*/ 158465 h 15846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620" name="Shape 142"/>
            <p:cNvSpPr>
              <a:spLocks/>
            </p:cNvSpPr>
            <p:nvPr/>
          </p:nvSpPr>
          <p:spPr bwMode="auto">
            <a:xfrm>
              <a:off x="1401850" y="872550"/>
              <a:ext cx="25" cy="3961625"/>
            </a:xfrm>
            <a:custGeom>
              <a:avLst/>
              <a:gdLst>
                <a:gd name="T0" fmla="*/ 0 w 1"/>
                <a:gd name="T1" fmla="*/ 0 h 158465"/>
                <a:gd name="T2" fmla="*/ 0 w 1"/>
                <a:gd name="T3" fmla="*/ 2147483647 h 158465"/>
                <a:gd name="T4" fmla="*/ 0 60000 65536"/>
                <a:gd name="T5" fmla="*/ 0 60000 65536"/>
                <a:gd name="T6" fmla="*/ 0 w 1"/>
                <a:gd name="T7" fmla="*/ 0 h 158465"/>
                <a:gd name="T8" fmla="*/ 1 w 1"/>
                <a:gd name="T9" fmla="*/ 158465 h 15846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621" name="Shape 143"/>
            <p:cNvSpPr>
              <a:spLocks/>
            </p:cNvSpPr>
            <p:nvPr/>
          </p:nvSpPr>
          <p:spPr bwMode="auto">
            <a:xfrm>
              <a:off x="1329400" y="872550"/>
              <a:ext cx="25" cy="3961625"/>
            </a:xfrm>
            <a:custGeom>
              <a:avLst/>
              <a:gdLst>
                <a:gd name="T0" fmla="*/ 0 w 1"/>
                <a:gd name="T1" fmla="*/ 0 h 158465"/>
                <a:gd name="T2" fmla="*/ 0 w 1"/>
                <a:gd name="T3" fmla="*/ 2147483647 h 158465"/>
                <a:gd name="T4" fmla="*/ 0 60000 65536"/>
                <a:gd name="T5" fmla="*/ 0 60000 65536"/>
                <a:gd name="T6" fmla="*/ 0 w 1"/>
                <a:gd name="T7" fmla="*/ 0 h 158465"/>
                <a:gd name="T8" fmla="*/ 1 w 1"/>
                <a:gd name="T9" fmla="*/ 158465 h 15846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622" name="Shape 144"/>
            <p:cNvSpPr>
              <a:spLocks/>
            </p:cNvSpPr>
            <p:nvPr/>
          </p:nvSpPr>
          <p:spPr bwMode="auto">
            <a:xfrm>
              <a:off x="1256025" y="872550"/>
              <a:ext cx="25" cy="3961625"/>
            </a:xfrm>
            <a:custGeom>
              <a:avLst/>
              <a:gdLst>
                <a:gd name="T0" fmla="*/ 9765625 w 1"/>
                <a:gd name="T1" fmla="*/ 0 h 158465"/>
                <a:gd name="T2" fmla="*/ 9765625 w 1"/>
                <a:gd name="T3" fmla="*/ 2147483647 h 158465"/>
                <a:gd name="T4" fmla="*/ 0 60000 65536"/>
                <a:gd name="T5" fmla="*/ 0 60000 65536"/>
                <a:gd name="T6" fmla="*/ 0 w 1"/>
                <a:gd name="T7" fmla="*/ 0 h 158465"/>
                <a:gd name="T8" fmla="*/ 1 w 1"/>
                <a:gd name="T9" fmla="*/ 158465 h 15846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623" name="Shape 145"/>
            <p:cNvSpPr>
              <a:spLocks/>
            </p:cNvSpPr>
            <p:nvPr/>
          </p:nvSpPr>
          <p:spPr bwMode="auto">
            <a:xfrm>
              <a:off x="1183575" y="872550"/>
              <a:ext cx="25" cy="3961625"/>
            </a:xfrm>
            <a:custGeom>
              <a:avLst/>
              <a:gdLst>
                <a:gd name="T0" fmla="*/ 9765625 w 1"/>
                <a:gd name="T1" fmla="*/ 0 h 158465"/>
                <a:gd name="T2" fmla="*/ 9765625 w 1"/>
                <a:gd name="T3" fmla="*/ 2147483647 h 158465"/>
                <a:gd name="T4" fmla="*/ 0 60000 65536"/>
                <a:gd name="T5" fmla="*/ 0 60000 65536"/>
                <a:gd name="T6" fmla="*/ 0 w 1"/>
                <a:gd name="T7" fmla="*/ 0 h 158465"/>
                <a:gd name="T8" fmla="*/ 1 w 1"/>
                <a:gd name="T9" fmla="*/ 158465 h 15846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624" name="Shape 146"/>
            <p:cNvSpPr>
              <a:spLocks/>
            </p:cNvSpPr>
            <p:nvPr/>
          </p:nvSpPr>
          <p:spPr bwMode="auto">
            <a:xfrm>
              <a:off x="1111125" y="872550"/>
              <a:ext cx="25" cy="3961625"/>
            </a:xfrm>
            <a:custGeom>
              <a:avLst/>
              <a:gdLst>
                <a:gd name="T0" fmla="*/ 9765625 w 1"/>
                <a:gd name="T1" fmla="*/ 0 h 158465"/>
                <a:gd name="T2" fmla="*/ 9765625 w 1"/>
                <a:gd name="T3" fmla="*/ 2147483647 h 158465"/>
                <a:gd name="T4" fmla="*/ 0 60000 65536"/>
                <a:gd name="T5" fmla="*/ 0 60000 65536"/>
                <a:gd name="T6" fmla="*/ 0 w 1"/>
                <a:gd name="T7" fmla="*/ 0 h 158465"/>
                <a:gd name="T8" fmla="*/ 1 w 1"/>
                <a:gd name="T9" fmla="*/ 158465 h 15846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625" name="Shape 147"/>
            <p:cNvSpPr>
              <a:spLocks/>
            </p:cNvSpPr>
            <p:nvPr/>
          </p:nvSpPr>
          <p:spPr bwMode="auto">
            <a:xfrm>
              <a:off x="1038700" y="872550"/>
              <a:ext cx="25" cy="3961625"/>
            </a:xfrm>
            <a:custGeom>
              <a:avLst/>
              <a:gdLst>
                <a:gd name="T0" fmla="*/ 0 w 1"/>
                <a:gd name="T1" fmla="*/ 0 h 158465"/>
                <a:gd name="T2" fmla="*/ 0 w 1"/>
                <a:gd name="T3" fmla="*/ 2147483647 h 158465"/>
                <a:gd name="T4" fmla="*/ 0 60000 65536"/>
                <a:gd name="T5" fmla="*/ 0 60000 65536"/>
                <a:gd name="T6" fmla="*/ 0 w 1"/>
                <a:gd name="T7" fmla="*/ 0 h 158465"/>
                <a:gd name="T8" fmla="*/ 1 w 1"/>
                <a:gd name="T9" fmla="*/ 158465 h 15846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626" name="Shape 148"/>
            <p:cNvSpPr>
              <a:spLocks/>
            </p:cNvSpPr>
            <p:nvPr/>
          </p:nvSpPr>
          <p:spPr bwMode="auto">
            <a:xfrm>
              <a:off x="966250" y="872550"/>
              <a:ext cx="25" cy="3961625"/>
            </a:xfrm>
            <a:custGeom>
              <a:avLst/>
              <a:gdLst>
                <a:gd name="T0" fmla="*/ 0 w 1"/>
                <a:gd name="T1" fmla="*/ 0 h 158465"/>
                <a:gd name="T2" fmla="*/ 0 w 1"/>
                <a:gd name="T3" fmla="*/ 2147483647 h 158465"/>
                <a:gd name="T4" fmla="*/ 0 60000 65536"/>
                <a:gd name="T5" fmla="*/ 0 60000 65536"/>
                <a:gd name="T6" fmla="*/ 0 w 1"/>
                <a:gd name="T7" fmla="*/ 0 h 158465"/>
                <a:gd name="T8" fmla="*/ 1 w 1"/>
                <a:gd name="T9" fmla="*/ 158465 h 15846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627" name="Shape 149"/>
            <p:cNvSpPr>
              <a:spLocks/>
            </p:cNvSpPr>
            <p:nvPr/>
          </p:nvSpPr>
          <p:spPr bwMode="auto">
            <a:xfrm>
              <a:off x="893800" y="872550"/>
              <a:ext cx="25" cy="3961625"/>
            </a:xfrm>
            <a:custGeom>
              <a:avLst/>
              <a:gdLst>
                <a:gd name="T0" fmla="*/ 0 w 1"/>
                <a:gd name="T1" fmla="*/ 0 h 158465"/>
                <a:gd name="T2" fmla="*/ 0 w 1"/>
                <a:gd name="T3" fmla="*/ 2147483647 h 158465"/>
                <a:gd name="T4" fmla="*/ 0 60000 65536"/>
                <a:gd name="T5" fmla="*/ 0 60000 65536"/>
                <a:gd name="T6" fmla="*/ 0 w 1"/>
                <a:gd name="T7" fmla="*/ 0 h 158465"/>
                <a:gd name="T8" fmla="*/ 1 w 1"/>
                <a:gd name="T9" fmla="*/ 158465 h 15846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628" name="Shape 150"/>
            <p:cNvSpPr>
              <a:spLocks/>
            </p:cNvSpPr>
            <p:nvPr/>
          </p:nvSpPr>
          <p:spPr bwMode="auto">
            <a:xfrm>
              <a:off x="820425" y="872550"/>
              <a:ext cx="25" cy="3961625"/>
            </a:xfrm>
            <a:custGeom>
              <a:avLst/>
              <a:gdLst>
                <a:gd name="T0" fmla="*/ 9765625 w 1"/>
                <a:gd name="T1" fmla="*/ 0 h 158465"/>
                <a:gd name="T2" fmla="*/ 9765625 w 1"/>
                <a:gd name="T3" fmla="*/ 2147483647 h 158465"/>
                <a:gd name="T4" fmla="*/ 0 60000 65536"/>
                <a:gd name="T5" fmla="*/ 0 60000 65536"/>
                <a:gd name="T6" fmla="*/ 0 w 1"/>
                <a:gd name="T7" fmla="*/ 0 h 158465"/>
                <a:gd name="T8" fmla="*/ 1 w 1"/>
                <a:gd name="T9" fmla="*/ 158465 h 15846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629" name="Shape 151"/>
            <p:cNvSpPr>
              <a:spLocks/>
            </p:cNvSpPr>
            <p:nvPr/>
          </p:nvSpPr>
          <p:spPr bwMode="auto">
            <a:xfrm>
              <a:off x="747975" y="872550"/>
              <a:ext cx="25" cy="3961625"/>
            </a:xfrm>
            <a:custGeom>
              <a:avLst/>
              <a:gdLst>
                <a:gd name="T0" fmla="*/ 9765625 w 1"/>
                <a:gd name="T1" fmla="*/ 0 h 158465"/>
                <a:gd name="T2" fmla="*/ 9765625 w 1"/>
                <a:gd name="T3" fmla="*/ 2147483647 h 158465"/>
                <a:gd name="T4" fmla="*/ 0 60000 65536"/>
                <a:gd name="T5" fmla="*/ 0 60000 65536"/>
                <a:gd name="T6" fmla="*/ 0 w 1"/>
                <a:gd name="T7" fmla="*/ 0 h 158465"/>
                <a:gd name="T8" fmla="*/ 1 w 1"/>
                <a:gd name="T9" fmla="*/ 158465 h 15846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630" name="Shape 152"/>
            <p:cNvSpPr>
              <a:spLocks/>
            </p:cNvSpPr>
            <p:nvPr/>
          </p:nvSpPr>
          <p:spPr bwMode="auto">
            <a:xfrm>
              <a:off x="675550" y="872550"/>
              <a:ext cx="25" cy="3961625"/>
            </a:xfrm>
            <a:custGeom>
              <a:avLst/>
              <a:gdLst>
                <a:gd name="T0" fmla="*/ 0 w 1"/>
                <a:gd name="T1" fmla="*/ 0 h 158465"/>
                <a:gd name="T2" fmla="*/ 0 w 1"/>
                <a:gd name="T3" fmla="*/ 2147483647 h 158465"/>
                <a:gd name="T4" fmla="*/ 0 60000 65536"/>
                <a:gd name="T5" fmla="*/ 0 60000 65536"/>
                <a:gd name="T6" fmla="*/ 0 w 1"/>
                <a:gd name="T7" fmla="*/ 0 h 158465"/>
                <a:gd name="T8" fmla="*/ 1 w 1"/>
                <a:gd name="T9" fmla="*/ 158465 h 15846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631" name="Shape 153"/>
            <p:cNvSpPr>
              <a:spLocks/>
            </p:cNvSpPr>
            <p:nvPr/>
          </p:nvSpPr>
          <p:spPr bwMode="auto">
            <a:xfrm>
              <a:off x="603100" y="872550"/>
              <a:ext cx="25" cy="3961625"/>
            </a:xfrm>
            <a:custGeom>
              <a:avLst/>
              <a:gdLst>
                <a:gd name="T0" fmla="*/ 0 w 1"/>
                <a:gd name="T1" fmla="*/ 0 h 158465"/>
                <a:gd name="T2" fmla="*/ 0 w 1"/>
                <a:gd name="T3" fmla="*/ 2147483647 h 158465"/>
                <a:gd name="T4" fmla="*/ 0 60000 65536"/>
                <a:gd name="T5" fmla="*/ 0 60000 65536"/>
                <a:gd name="T6" fmla="*/ 0 w 1"/>
                <a:gd name="T7" fmla="*/ 0 h 158465"/>
                <a:gd name="T8" fmla="*/ 1 w 1"/>
                <a:gd name="T9" fmla="*/ 158465 h 15846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632" name="Shape 154"/>
            <p:cNvSpPr>
              <a:spLocks/>
            </p:cNvSpPr>
            <p:nvPr/>
          </p:nvSpPr>
          <p:spPr bwMode="auto">
            <a:xfrm>
              <a:off x="530650" y="872550"/>
              <a:ext cx="25" cy="3961625"/>
            </a:xfrm>
            <a:custGeom>
              <a:avLst/>
              <a:gdLst>
                <a:gd name="T0" fmla="*/ 0 w 1"/>
                <a:gd name="T1" fmla="*/ 0 h 158465"/>
                <a:gd name="T2" fmla="*/ 0 w 1"/>
                <a:gd name="T3" fmla="*/ 2147483647 h 158465"/>
                <a:gd name="T4" fmla="*/ 0 60000 65536"/>
                <a:gd name="T5" fmla="*/ 0 60000 65536"/>
                <a:gd name="T6" fmla="*/ 0 w 1"/>
                <a:gd name="T7" fmla="*/ 0 h 158465"/>
                <a:gd name="T8" fmla="*/ 1 w 1"/>
                <a:gd name="T9" fmla="*/ 158465 h 15846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633" name="Shape 155"/>
            <p:cNvSpPr>
              <a:spLocks/>
            </p:cNvSpPr>
            <p:nvPr/>
          </p:nvSpPr>
          <p:spPr bwMode="auto">
            <a:xfrm>
              <a:off x="458200" y="872550"/>
              <a:ext cx="25" cy="3961625"/>
            </a:xfrm>
            <a:custGeom>
              <a:avLst/>
              <a:gdLst>
                <a:gd name="T0" fmla="*/ 9765625 w 1"/>
                <a:gd name="T1" fmla="*/ 0 h 158465"/>
                <a:gd name="T2" fmla="*/ 9765625 w 1"/>
                <a:gd name="T3" fmla="*/ 2147483647 h 158465"/>
                <a:gd name="T4" fmla="*/ 0 60000 65536"/>
                <a:gd name="T5" fmla="*/ 0 60000 65536"/>
                <a:gd name="T6" fmla="*/ 0 w 1"/>
                <a:gd name="T7" fmla="*/ 0 h 158465"/>
                <a:gd name="T8" fmla="*/ 1 w 1"/>
                <a:gd name="T9" fmla="*/ 158465 h 15846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634" name="Shape 156"/>
            <p:cNvSpPr>
              <a:spLocks/>
            </p:cNvSpPr>
            <p:nvPr/>
          </p:nvSpPr>
          <p:spPr bwMode="auto">
            <a:xfrm>
              <a:off x="384850" y="872550"/>
              <a:ext cx="25" cy="3961625"/>
            </a:xfrm>
            <a:custGeom>
              <a:avLst/>
              <a:gdLst>
                <a:gd name="T0" fmla="*/ 0 w 1"/>
                <a:gd name="T1" fmla="*/ 0 h 158465"/>
                <a:gd name="T2" fmla="*/ 0 w 1"/>
                <a:gd name="T3" fmla="*/ 2147483647 h 158465"/>
                <a:gd name="T4" fmla="*/ 0 60000 65536"/>
                <a:gd name="T5" fmla="*/ 0 60000 65536"/>
                <a:gd name="T6" fmla="*/ 0 w 1"/>
                <a:gd name="T7" fmla="*/ 0 h 158465"/>
                <a:gd name="T8" fmla="*/ 1 w 1"/>
                <a:gd name="T9" fmla="*/ 158465 h 15846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635" name="Shape 157"/>
            <p:cNvSpPr>
              <a:spLocks/>
            </p:cNvSpPr>
            <p:nvPr/>
          </p:nvSpPr>
          <p:spPr bwMode="auto">
            <a:xfrm>
              <a:off x="312400" y="872550"/>
              <a:ext cx="25" cy="3961625"/>
            </a:xfrm>
            <a:custGeom>
              <a:avLst/>
              <a:gdLst>
                <a:gd name="T0" fmla="*/ 0 w 1"/>
                <a:gd name="T1" fmla="*/ 0 h 158465"/>
                <a:gd name="T2" fmla="*/ 0 w 1"/>
                <a:gd name="T3" fmla="*/ 2147483647 h 158465"/>
                <a:gd name="T4" fmla="*/ 0 60000 65536"/>
                <a:gd name="T5" fmla="*/ 0 60000 65536"/>
                <a:gd name="T6" fmla="*/ 0 w 1"/>
                <a:gd name="T7" fmla="*/ 0 h 158465"/>
                <a:gd name="T8" fmla="*/ 1 w 1"/>
                <a:gd name="T9" fmla="*/ 158465 h 15846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sp>
        <p:nvSpPr>
          <p:cNvPr id="20483" name="Shape 158"/>
          <p:cNvSpPr txBox="1">
            <a:spLocks noGrp="1"/>
          </p:cNvSpPr>
          <p:nvPr>
            <p:ph type="title"/>
          </p:nvPr>
        </p:nvSpPr>
        <p:spPr bwMode="auto">
          <a:xfrm>
            <a:off x="996951" y="300567"/>
            <a:ext cx="9055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09" tIns="121809" rIns="121809" bIns="121809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>
              <a:sym typeface="Arial" pitchFamily="34" charset="0"/>
            </a:endParaRPr>
          </a:p>
        </p:txBody>
      </p:sp>
      <p:sp>
        <p:nvSpPr>
          <p:cNvPr id="20484" name="Shape 159"/>
          <p:cNvSpPr txBox="1">
            <a:spLocks noGrp="1"/>
          </p:cNvSpPr>
          <p:nvPr>
            <p:ph type="body" idx="1"/>
          </p:nvPr>
        </p:nvSpPr>
        <p:spPr bwMode="auto">
          <a:xfrm>
            <a:off x="996951" y="1752604"/>
            <a:ext cx="9055100" cy="4815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09" tIns="121809" rIns="121809" bIns="121809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4774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9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900">
          <a:solidFill>
            <a:srgbClr val="000000"/>
          </a:solidFill>
          <a:latin typeface="Arial" pitchFamily="34" charset="0"/>
          <a:cs typeface="Arial" pitchFamily="34" charset="0"/>
          <a:sym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900">
          <a:solidFill>
            <a:srgbClr val="000000"/>
          </a:solidFill>
          <a:latin typeface="Arial" pitchFamily="34" charset="0"/>
          <a:cs typeface="Arial" pitchFamily="34" charset="0"/>
          <a:sym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900">
          <a:solidFill>
            <a:srgbClr val="000000"/>
          </a:solidFill>
          <a:latin typeface="Arial" pitchFamily="34" charset="0"/>
          <a:cs typeface="Arial" pitchFamily="34" charset="0"/>
          <a:sym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900">
          <a:solidFill>
            <a:srgbClr val="000000"/>
          </a:solidFill>
          <a:latin typeface="Arial" pitchFamily="34" charset="0"/>
          <a:cs typeface="Arial" pitchFamily="34" charset="0"/>
          <a:sym typeface="Arial" pitchFamily="34" charset="0"/>
        </a:defRPr>
      </a:lvl5pPr>
      <a:lvl6pPr marL="609555" algn="l" rtl="0" eaLnBrk="0" fontAlgn="base" hangingPunct="0">
        <a:spcBef>
          <a:spcPct val="0"/>
        </a:spcBef>
        <a:spcAft>
          <a:spcPct val="0"/>
        </a:spcAft>
        <a:defRPr sz="1900">
          <a:solidFill>
            <a:srgbClr val="000000"/>
          </a:solidFill>
          <a:latin typeface="Arial" pitchFamily="34" charset="0"/>
          <a:cs typeface="Arial" pitchFamily="34" charset="0"/>
          <a:sym typeface="Arial" pitchFamily="34" charset="0"/>
        </a:defRPr>
      </a:lvl6pPr>
      <a:lvl7pPr marL="1219110" algn="l" rtl="0" eaLnBrk="0" fontAlgn="base" hangingPunct="0">
        <a:spcBef>
          <a:spcPct val="0"/>
        </a:spcBef>
        <a:spcAft>
          <a:spcPct val="0"/>
        </a:spcAft>
        <a:defRPr sz="1900">
          <a:solidFill>
            <a:srgbClr val="000000"/>
          </a:solidFill>
          <a:latin typeface="Arial" pitchFamily="34" charset="0"/>
          <a:cs typeface="Arial" pitchFamily="34" charset="0"/>
          <a:sym typeface="Arial" pitchFamily="34" charset="0"/>
        </a:defRPr>
      </a:lvl7pPr>
      <a:lvl8pPr marL="1828664" algn="l" rtl="0" eaLnBrk="0" fontAlgn="base" hangingPunct="0">
        <a:spcBef>
          <a:spcPct val="0"/>
        </a:spcBef>
        <a:spcAft>
          <a:spcPct val="0"/>
        </a:spcAft>
        <a:defRPr sz="1900">
          <a:solidFill>
            <a:srgbClr val="000000"/>
          </a:solidFill>
          <a:latin typeface="Arial" pitchFamily="34" charset="0"/>
          <a:cs typeface="Arial" pitchFamily="34" charset="0"/>
          <a:sym typeface="Arial" pitchFamily="34" charset="0"/>
        </a:defRPr>
      </a:lvl8pPr>
      <a:lvl9pPr marL="2438218" algn="l" rtl="0" eaLnBrk="0" fontAlgn="base" hangingPunct="0">
        <a:spcBef>
          <a:spcPct val="0"/>
        </a:spcBef>
        <a:spcAft>
          <a:spcPct val="0"/>
        </a:spcAft>
        <a:defRPr sz="1900">
          <a:solidFill>
            <a:srgbClr val="000000"/>
          </a:solidFill>
          <a:latin typeface="Arial" pitchFamily="34" charset="0"/>
          <a:cs typeface="Arial" pitchFamily="34" charset="0"/>
          <a:sym typeface="Arial" pitchFamily="34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457167" indent="-457167" algn="l" rtl="0" eaLnBrk="0" fontAlgn="base" hangingPunct="0">
        <a:spcBef>
          <a:spcPct val="0"/>
        </a:spcBef>
        <a:spcAft>
          <a:spcPct val="0"/>
        </a:spcAft>
        <a:defRPr sz="19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1pPr>
      <a:lvl2pPr marL="990526" lvl="1" indent="-380972" algn="l" rtl="0" eaLnBrk="0" fontAlgn="base" hangingPunct="0">
        <a:spcBef>
          <a:spcPct val="0"/>
        </a:spcBef>
        <a:spcAft>
          <a:spcPct val="0"/>
        </a:spcAft>
        <a:defRPr sz="19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2pPr>
      <a:lvl3pPr marL="1523887" lvl="2" indent="-304776" algn="l" rtl="0" eaLnBrk="0" fontAlgn="base" hangingPunct="0">
        <a:spcBef>
          <a:spcPct val="0"/>
        </a:spcBef>
        <a:spcAft>
          <a:spcPct val="0"/>
        </a:spcAft>
        <a:defRPr sz="19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3pPr>
      <a:lvl4pPr marL="2133440" lvl="3" indent="-304776" algn="l" rtl="0" eaLnBrk="0" fontAlgn="base" hangingPunct="0">
        <a:spcBef>
          <a:spcPct val="0"/>
        </a:spcBef>
        <a:spcAft>
          <a:spcPct val="0"/>
        </a:spcAft>
        <a:defRPr sz="19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4pPr>
      <a:lvl5pPr marL="2742994" lvl="4" indent="-304776" algn="l" rtl="0" eaLnBrk="0" fontAlgn="base" hangingPunct="0">
        <a:spcBef>
          <a:spcPct val="0"/>
        </a:spcBef>
        <a:spcAft>
          <a:spcPct val="0"/>
        </a:spcAft>
        <a:defRPr sz="19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6185"/>
            <a:ext cx="10515600" cy="1325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0" tIns="45718" rIns="91410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25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6684"/>
            <a:ext cx="10515600" cy="434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0" tIns="45718" rIns="91410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 vert="horz" wrap="square" lIns="91410" tIns="45718" rIns="91410" bIns="45718" numCol="1" anchor="ctr" anchorCtr="0" compatLnSpc="1">
            <a:prstTxWarp prst="textNoShape">
              <a:avLst/>
            </a:prstTxWarp>
          </a:bodyPr>
          <a:lstStyle>
            <a:lvl1pPr defTabSz="912261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21AB7B-4C19-4665-BE8E-EF12E5495A8E}" type="datetimeFigureOut">
              <a:rPr lang="en-US" altLang="en-US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10/13/2024</a:t>
            </a:fld>
            <a:endParaRPr lang="en-US" altLang="en-US"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 vert="horz" wrap="square" lIns="91410" tIns="45718" rIns="91410" bIns="45718" numCol="1" anchor="ctr" anchorCtr="0" compatLnSpc="1">
            <a:prstTxWarp prst="textNoShape">
              <a:avLst/>
            </a:prstTxWarp>
          </a:bodyPr>
          <a:lstStyle>
            <a:lvl1pPr algn="ctr" defTabSz="912261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wrap="square" lIns="91410" tIns="45718" rIns="91410" bIns="45718" numCol="1" anchor="ctr" anchorCtr="0" compatLnSpc="1">
            <a:prstTxWarp prst="textNoShape">
              <a:avLst/>
            </a:prstTxWarp>
          </a:bodyPr>
          <a:lstStyle>
            <a:lvl1pPr algn="r" defTabSz="912261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2312B7-CBBE-49AB-89CC-DAA4E7F9412F}" type="slidenum">
              <a:rPr lang="en-US" altLang="en-US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234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226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6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defTabSz="91226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defTabSz="91226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defTabSz="91226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609585" algn="l" defTabSz="91226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1219170" algn="l" defTabSz="91226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828754" algn="l" defTabSz="91226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2438339" algn="l" defTabSz="91226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6478" indent="-226478" algn="l" defTabSz="912261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67" indent="-226478" algn="l" defTabSz="912261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0855" indent="-226478" algn="l" defTabSz="912261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044" indent="-226478" algn="l" defTabSz="912261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33" indent="-226478" algn="l" defTabSz="912261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60" indent="-228520" algn="l" defTabSz="91406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90" indent="-228520" algn="l" defTabSz="91406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20" indent="-228520" algn="l" defTabSz="91406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58" indent="-228520" algn="l" defTabSz="91406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3" algn="l" defTabSz="9140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0" algn="l" defTabSz="9140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0" algn="l" defTabSz="9140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20" algn="l" defTabSz="9140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58" algn="l" defTabSz="9140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78" algn="l" defTabSz="9140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00" algn="l" defTabSz="9140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23" algn="l" defTabSz="9140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WordArt 4"/>
          <p:cNvSpPr>
            <a:spLocks noChangeArrowheads="1" noChangeShapeType="1" noTextEdit="1"/>
          </p:cNvSpPr>
          <p:nvPr/>
        </p:nvSpPr>
        <p:spPr bwMode="auto">
          <a:xfrm>
            <a:off x="413277" y="1342505"/>
            <a:ext cx="9660977" cy="1920963"/>
          </a:xfrm>
          <a:prstGeom prst="rect">
            <a:avLst/>
          </a:prstGeom>
        </p:spPr>
        <p:txBody>
          <a:bodyPr wrap="none" lIns="121760" tIns="60880" rIns="121760" bIns="60880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defTabSz="1217400"/>
            <a:r>
              <a:rPr lang="vi-VN" sz="5700" kern="10">
                <a:ln w="9525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Welcome to our class !</a:t>
            </a:r>
          </a:p>
        </p:txBody>
      </p:sp>
      <p:pic>
        <p:nvPicPr>
          <p:cNvPr id="23555" name="Picture 5" descr="SS128x128P_7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316" y="3937521"/>
            <a:ext cx="2438725" cy="1295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273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968136" y="5056846"/>
            <a:ext cx="7844329" cy="707887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r>
              <a:rPr lang="en-US" sz="4000" b="1">
                <a:solidFill>
                  <a:srgbClr val="0070C0"/>
                </a:solidFill>
              </a:rPr>
              <a:t>4. </a:t>
            </a:r>
            <a:r>
              <a:rPr lang="en-US" sz="4000"/>
              <a:t>The </a:t>
            </a:r>
            <a:r>
              <a:rPr lang="en-US" sz="4000" dirty="0"/>
              <a:t>cat ____________________.</a:t>
            </a:r>
            <a:endParaRPr lang="en-US" sz="4000" i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1EFACCE-88A6-4B07-883B-0D84ACD8910F}"/>
              </a:ext>
            </a:extLst>
          </p:cNvPr>
          <p:cNvSpPr txBox="1"/>
          <p:nvPr/>
        </p:nvSpPr>
        <p:spPr>
          <a:xfrm>
            <a:off x="4206503" y="5056846"/>
            <a:ext cx="5137527" cy="707887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r>
              <a:rPr lang="en-US" sz="4000" dirty="0">
                <a:solidFill>
                  <a:srgbClr val="00B050"/>
                </a:solidFill>
              </a:rPr>
              <a:t>is behind the computer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B0EB97B0-4D19-8913-B2E2-0E1913D27279}"/>
              </a:ext>
            </a:extLst>
          </p:cNvPr>
          <p:cNvGrpSpPr/>
          <p:nvPr/>
        </p:nvGrpSpPr>
        <p:grpSpPr>
          <a:xfrm>
            <a:off x="-1807" y="-7620"/>
            <a:ext cx="12192000" cy="1083309"/>
            <a:chOff x="7620" y="-7620"/>
            <a:chExt cx="12192000" cy="1083309"/>
          </a:xfrm>
        </p:grpSpPr>
        <p:sp>
          <p:nvSpPr>
            <p:cNvPr id="9" name="Round Single Corner Rectangle 28">
              <a:extLst>
                <a:ext uri="{FF2B5EF4-FFF2-40B4-BE49-F238E27FC236}">
                  <a16:creationId xmlns:a16="http://schemas.microsoft.com/office/drawing/2014/main" xmlns="" id="{8524BD2A-F06C-2CC0-810D-CF56CE28CC3C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29">
              <a:extLst>
                <a:ext uri="{FF2B5EF4-FFF2-40B4-BE49-F238E27FC236}">
                  <a16:creationId xmlns:a16="http://schemas.microsoft.com/office/drawing/2014/main" xmlns="" id="{24914A32-2869-C04D-9AC0-643696FE360C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 Single Corner Rectangle 30">
              <a:extLst>
                <a:ext uri="{FF2B5EF4-FFF2-40B4-BE49-F238E27FC236}">
                  <a16:creationId xmlns:a16="http://schemas.microsoft.com/office/drawing/2014/main" xmlns="" id="{8B374BC7-A50A-31F5-5A43-64CF4046910A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F9E5380-EEFA-0109-888D-767ADD3F7CDA}"/>
              </a:ext>
            </a:extLst>
          </p:cNvPr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lIns="91434" tIns="45718" rIns="91434" bIns="45718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8AD8F90-67A5-1494-CAD4-61C1D3B0A0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525" y="1354159"/>
            <a:ext cx="3810328" cy="321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31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11271" y="5158045"/>
            <a:ext cx="7289983" cy="707887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r>
              <a:rPr lang="en-US" sz="4000" b="1">
                <a:solidFill>
                  <a:srgbClr val="0070C0"/>
                </a:solidFill>
              </a:rPr>
              <a:t>5. </a:t>
            </a:r>
            <a:r>
              <a:rPr lang="en-US" sz="4000"/>
              <a:t>The </a:t>
            </a:r>
            <a:r>
              <a:rPr lang="en-US" sz="4000" dirty="0"/>
              <a:t>girl _____________.</a:t>
            </a:r>
            <a:endParaRPr lang="en-US" sz="4000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4EE45C5-1D08-4461-AAA6-EE8865FC3011}"/>
              </a:ext>
            </a:extLst>
          </p:cNvPr>
          <p:cNvSpPr txBox="1"/>
          <p:nvPr/>
        </p:nvSpPr>
        <p:spPr>
          <a:xfrm>
            <a:off x="5020274" y="5158045"/>
            <a:ext cx="3095031" cy="707887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r>
              <a:rPr lang="en-US" sz="4000" dirty="0">
                <a:solidFill>
                  <a:srgbClr val="00B050"/>
                </a:solidFill>
              </a:rPr>
              <a:t>is on the sofa</a:t>
            </a:r>
            <a:endParaRPr lang="en-US" sz="40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B0EB97B0-4D19-8913-B2E2-0E1913D27279}"/>
              </a:ext>
            </a:extLst>
          </p:cNvPr>
          <p:cNvGrpSpPr/>
          <p:nvPr/>
        </p:nvGrpSpPr>
        <p:grpSpPr>
          <a:xfrm>
            <a:off x="-1807" y="-7620"/>
            <a:ext cx="12192000" cy="1083309"/>
            <a:chOff x="7620" y="-7620"/>
            <a:chExt cx="12192000" cy="1083309"/>
          </a:xfrm>
        </p:grpSpPr>
        <p:sp>
          <p:nvSpPr>
            <p:cNvPr id="9" name="Round Single Corner Rectangle 28">
              <a:extLst>
                <a:ext uri="{FF2B5EF4-FFF2-40B4-BE49-F238E27FC236}">
                  <a16:creationId xmlns:a16="http://schemas.microsoft.com/office/drawing/2014/main" xmlns="" id="{8524BD2A-F06C-2CC0-810D-CF56CE28CC3C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29">
              <a:extLst>
                <a:ext uri="{FF2B5EF4-FFF2-40B4-BE49-F238E27FC236}">
                  <a16:creationId xmlns:a16="http://schemas.microsoft.com/office/drawing/2014/main" xmlns="" id="{24914A32-2869-C04D-9AC0-643696FE360C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 Single Corner Rectangle 30">
              <a:extLst>
                <a:ext uri="{FF2B5EF4-FFF2-40B4-BE49-F238E27FC236}">
                  <a16:creationId xmlns:a16="http://schemas.microsoft.com/office/drawing/2014/main" xmlns="" id="{8B374BC7-A50A-31F5-5A43-64CF4046910A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F9E5380-EEFA-0109-888D-767ADD3F7CDA}"/>
              </a:ext>
            </a:extLst>
          </p:cNvPr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lIns="91434" tIns="45718" rIns="91434" bIns="45718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A8634CB-D8BE-D098-2243-DC1C3CC8E4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169" y="1504081"/>
            <a:ext cx="3810328" cy="322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92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387235" y="5279077"/>
            <a:ext cx="7118719" cy="707887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r>
              <a:rPr lang="en-US" sz="4000" b="1">
                <a:solidFill>
                  <a:srgbClr val="0070C0"/>
                </a:solidFill>
              </a:rPr>
              <a:t>6. </a:t>
            </a:r>
            <a:r>
              <a:rPr lang="en-US" sz="4000"/>
              <a:t>The </a:t>
            </a:r>
            <a:r>
              <a:rPr lang="en-US" sz="4000" dirty="0"/>
              <a:t>boy ________________.</a:t>
            </a:r>
            <a:endParaRPr lang="en-US" sz="4000" i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1EFACCE-88A6-4B07-883B-0D84ACD8910F}"/>
              </a:ext>
            </a:extLst>
          </p:cNvPr>
          <p:cNvSpPr txBox="1"/>
          <p:nvPr/>
        </p:nvSpPr>
        <p:spPr>
          <a:xfrm>
            <a:off x="3417833" y="5279077"/>
            <a:ext cx="6546673" cy="707887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pPr algn="ctr"/>
            <a:r>
              <a:rPr lang="en-US" sz="4000" dirty="0">
                <a:solidFill>
                  <a:srgbClr val="00B050"/>
                </a:solidFill>
              </a:rPr>
              <a:t>is next to the sofa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B0EB97B0-4D19-8913-B2E2-0E1913D27279}"/>
              </a:ext>
            </a:extLst>
          </p:cNvPr>
          <p:cNvGrpSpPr/>
          <p:nvPr/>
        </p:nvGrpSpPr>
        <p:grpSpPr>
          <a:xfrm>
            <a:off x="-1807" y="-7620"/>
            <a:ext cx="12192000" cy="1083309"/>
            <a:chOff x="7620" y="-7620"/>
            <a:chExt cx="12192000" cy="1083309"/>
          </a:xfrm>
        </p:grpSpPr>
        <p:sp>
          <p:nvSpPr>
            <p:cNvPr id="9" name="Round Single Corner Rectangle 28">
              <a:extLst>
                <a:ext uri="{FF2B5EF4-FFF2-40B4-BE49-F238E27FC236}">
                  <a16:creationId xmlns:a16="http://schemas.microsoft.com/office/drawing/2014/main" xmlns="" id="{8524BD2A-F06C-2CC0-810D-CF56CE28CC3C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29">
              <a:extLst>
                <a:ext uri="{FF2B5EF4-FFF2-40B4-BE49-F238E27FC236}">
                  <a16:creationId xmlns:a16="http://schemas.microsoft.com/office/drawing/2014/main" xmlns="" id="{24914A32-2869-C04D-9AC0-643696FE360C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 Single Corner Rectangle 30">
              <a:extLst>
                <a:ext uri="{FF2B5EF4-FFF2-40B4-BE49-F238E27FC236}">
                  <a16:creationId xmlns:a16="http://schemas.microsoft.com/office/drawing/2014/main" xmlns="" id="{8B374BC7-A50A-31F5-5A43-64CF4046910A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F9E5380-EEFA-0109-888D-767ADD3F7CDA}"/>
              </a:ext>
            </a:extLst>
          </p:cNvPr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lIns="91434" tIns="45718" rIns="91434" bIns="45718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924F846-83DC-7119-481A-ADE22D3A27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547" y="1543029"/>
            <a:ext cx="3783836" cy="326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01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Preparation 5"/>
          <p:cNvSpPr/>
          <p:nvPr/>
        </p:nvSpPr>
        <p:spPr>
          <a:xfrm>
            <a:off x="5099053" y="2366436"/>
            <a:ext cx="3412067" cy="2133600"/>
          </a:xfrm>
          <a:prstGeom prst="flowChartPreparation">
            <a:avLst/>
          </a:prstGeom>
          <a:solidFill>
            <a:srgbClr val="92D05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1826" tIns="60913" rIns="121826" bIns="60913" anchor="ctr"/>
          <a:lstStyle/>
          <a:p>
            <a:pPr algn="ctr" defTabSz="12191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03" name="TextBox 4"/>
          <p:cNvSpPr txBox="1">
            <a:spLocks noChangeArrowheads="1"/>
          </p:cNvSpPr>
          <p:nvPr/>
        </p:nvSpPr>
        <p:spPr bwMode="auto">
          <a:xfrm>
            <a:off x="5346705" y="2709335"/>
            <a:ext cx="2976033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26" tIns="60913" rIns="121826" bIns="60913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 defTabSz="121911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GRAMMAR OF UNIT 2: MY HOUSE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141889" y="1142253"/>
            <a:ext cx="2688167" cy="1162051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121826" tIns="60913" rIns="121826" bIns="60913" anchor="ctr"/>
          <a:lstStyle/>
          <a:p>
            <a:pPr algn="ctr" defTabSz="12191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65222" name="TextBox 22"/>
          <p:cNvSpPr txBox="1">
            <a:spLocks noChangeArrowheads="1"/>
          </p:cNvSpPr>
          <p:nvPr/>
        </p:nvSpPr>
        <p:spPr bwMode="auto">
          <a:xfrm>
            <a:off x="9285822" y="1208371"/>
            <a:ext cx="254423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26" tIns="60913" rIns="121826" bIns="60913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 defTabSz="121911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POSSESSIVE CASE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187451" y="622301"/>
            <a:ext cx="2705100" cy="131445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6" tIns="60913" rIns="121826" bIns="60913" anchor="ctr"/>
          <a:lstStyle/>
          <a:p>
            <a:pPr algn="ctr" defTabSz="12191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65225" name="TextBox 28"/>
          <p:cNvSpPr txBox="1">
            <a:spLocks noChangeArrowheads="1"/>
          </p:cNvSpPr>
          <p:nvPr/>
        </p:nvSpPr>
        <p:spPr bwMode="auto">
          <a:xfrm>
            <a:off x="1073156" y="635003"/>
            <a:ext cx="2686049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26" tIns="60913" rIns="121826" bIns="60913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 defTabSz="121911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 PREPOSITIONS </a:t>
            </a:r>
            <a:r>
              <a:rPr lang="en-US" altLang="en-US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 PLACE</a:t>
            </a:r>
            <a:endParaRPr lang="en-US" altLang="en-US" sz="24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Curved Connector 32"/>
          <p:cNvCxnSpPr>
            <a:stCxn id="21" idx="2"/>
          </p:cNvCxnSpPr>
          <p:nvPr/>
        </p:nvCxnSpPr>
        <p:spPr>
          <a:xfrm rot="16200000" flipH="1">
            <a:off x="10250503" y="2539774"/>
            <a:ext cx="1280495" cy="809559"/>
          </a:xfrm>
          <a:prstGeom prst="curvedConnector3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Curved Connector 38"/>
          <p:cNvCxnSpPr/>
          <p:nvPr/>
        </p:nvCxnSpPr>
        <p:spPr>
          <a:xfrm rot="5400000">
            <a:off x="8897783" y="2680071"/>
            <a:ext cx="2130247" cy="1046136"/>
          </a:xfrm>
          <a:prstGeom prst="curvedConnector3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10081106" y="3614209"/>
            <a:ext cx="2474383" cy="181305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6" tIns="60913" rIns="121826" bIns="60913" anchor="ctr"/>
          <a:lstStyle/>
          <a:p>
            <a:pPr algn="ctr" defTabSz="12191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7584141" y="4191002"/>
            <a:ext cx="2434795" cy="15113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6" tIns="60913" rIns="121826" bIns="60913" anchor="ctr"/>
          <a:lstStyle/>
          <a:p>
            <a:pPr algn="ctr" defTabSz="12191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65235" name="TextBox 53"/>
          <p:cNvSpPr txBox="1">
            <a:spLocks noChangeArrowheads="1"/>
          </p:cNvSpPr>
          <p:nvPr/>
        </p:nvSpPr>
        <p:spPr bwMode="auto">
          <a:xfrm>
            <a:off x="7909241" y="4537077"/>
            <a:ext cx="2082800" cy="86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26" tIns="60913" rIns="121826" bIns="60913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 defTabSz="121911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Use 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‘s 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after a singular noun</a:t>
            </a:r>
          </a:p>
        </p:txBody>
      </p:sp>
      <p:sp>
        <p:nvSpPr>
          <p:cNvPr id="265236" name="TextBox 54"/>
          <p:cNvSpPr txBox="1">
            <a:spLocks noChangeArrowheads="1"/>
          </p:cNvSpPr>
          <p:nvPr/>
        </p:nvSpPr>
        <p:spPr bwMode="auto">
          <a:xfrm>
            <a:off x="10288991" y="4016380"/>
            <a:ext cx="2413000" cy="86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26" tIns="60913" rIns="121826" bIns="60913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defTabSz="121911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Use 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‘s 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after a proper name</a:t>
            </a:r>
          </a:p>
        </p:txBody>
      </p:sp>
      <p:cxnSp>
        <p:nvCxnSpPr>
          <p:cNvPr id="74" name="Curved Connector 73"/>
          <p:cNvCxnSpPr/>
          <p:nvPr/>
        </p:nvCxnSpPr>
        <p:spPr>
          <a:xfrm rot="5400000">
            <a:off x="1540938" y="2123020"/>
            <a:ext cx="1695449" cy="1322917"/>
          </a:xfrm>
          <a:prstGeom prst="curvedConnector3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3" name="Oval 82"/>
          <p:cNvSpPr/>
          <p:nvPr/>
        </p:nvSpPr>
        <p:spPr>
          <a:xfrm>
            <a:off x="2929469" y="3333757"/>
            <a:ext cx="2497667" cy="136524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6" tIns="60913" rIns="121826" bIns="60913" anchor="ctr"/>
          <a:lstStyle/>
          <a:p>
            <a:pPr algn="ctr" defTabSz="12191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85" name="Oval 84"/>
          <p:cNvSpPr/>
          <p:nvPr/>
        </p:nvSpPr>
        <p:spPr>
          <a:xfrm>
            <a:off x="2" y="3587752"/>
            <a:ext cx="2929471" cy="211454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6" tIns="60913" rIns="121826" bIns="60913" anchor="ctr"/>
          <a:lstStyle/>
          <a:p>
            <a:pPr algn="ctr" defTabSz="12191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65243" name="TextBox 85"/>
          <p:cNvSpPr txBox="1">
            <a:spLocks noChangeArrowheads="1"/>
          </p:cNvSpPr>
          <p:nvPr/>
        </p:nvSpPr>
        <p:spPr bwMode="auto">
          <a:xfrm>
            <a:off x="41845" y="4008786"/>
            <a:ext cx="2864843" cy="1231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26" tIns="60913" rIns="121826" bIns="60913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 defTabSz="121911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Some prepositions of place: under, in front of, in, on, behind,…</a:t>
            </a: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5245" name="TextBox 87"/>
          <p:cNvSpPr txBox="1">
            <a:spLocks noChangeArrowheads="1"/>
          </p:cNvSpPr>
          <p:nvPr/>
        </p:nvSpPr>
        <p:spPr bwMode="auto">
          <a:xfrm>
            <a:off x="3143255" y="3433238"/>
            <a:ext cx="2256367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26" tIns="60913" rIns="121826" bIns="60913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 defTabSz="121911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Describe where people or things are</a:t>
            </a: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3" name="Curved Connector 92"/>
          <p:cNvCxnSpPr/>
          <p:nvPr/>
        </p:nvCxnSpPr>
        <p:spPr>
          <a:xfrm rot="16200000" flipH="1">
            <a:off x="2901888" y="2152715"/>
            <a:ext cx="1320800" cy="1024343"/>
          </a:xfrm>
          <a:prstGeom prst="curvedConnector3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8" name="Curved Connector 107"/>
          <p:cNvCxnSpPr/>
          <p:nvPr/>
        </p:nvCxnSpPr>
        <p:spPr>
          <a:xfrm>
            <a:off x="3892555" y="1426638"/>
            <a:ext cx="1627716" cy="1265767"/>
          </a:xfrm>
          <a:prstGeom prst="curvedConnector3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4" name="Curved Connector 133"/>
          <p:cNvCxnSpPr/>
          <p:nvPr/>
        </p:nvCxnSpPr>
        <p:spPr>
          <a:xfrm rot="5400000">
            <a:off x="7950048" y="1592638"/>
            <a:ext cx="1363821" cy="1019865"/>
          </a:xfrm>
          <a:prstGeom prst="curvedConnector3">
            <a:avLst>
              <a:gd name="adj1" fmla="val 50000"/>
            </a:avLst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3862919" y="215156"/>
            <a:ext cx="29632" cy="941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009" y="1343339"/>
            <a:ext cx="1712913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064" y="1377083"/>
            <a:ext cx="1139825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5223" name="Cloud 265222"/>
          <p:cNvSpPr/>
          <p:nvPr/>
        </p:nvSpPr>
        <p:spPr>
          <a:xfrm>
            <a:off x="2876557" y="4699003"/>
            <a:ext cx="2470147" cy="1377544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6" tIns="45718" rIns="91436" bIns="45718" spcCol="0"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EX: The girl is next to the sofa.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xmlns="" id="{CCA8C15A-88F5-E905-F797-1CFEFADF41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806" y="5668684"/>
            <a:ext cx="850393" cy="850393"/>
          </a:xfrm>
          <a:prstGeom prst="rect">
            <a:avLst/>
          </a:prstGeom>
        </p:spPr>
      </p:pic>
      <p:sp>
        <p:nvSpPr>
          <p:cNvPr id="66" name="Cloud 65"/>
          <p:cNvSpPr/>
          <p:nvPr/>
        </p:nvSpPr>
        <p:spPr>
          <a:xfrm>
            <a:off x="5520272" y="5516027"/>
            <a:ext cx="2976033" cy="115570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6" tIns="45718" rIns="91436" bIns="45718" spcCol="0"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EX: My brother’s shirt is nice.</a:t>
            </a:r>
          </a:p>
        </p:txBody>
      </p:sp>
      <p:sp>
        <p:nvSpPr>
          <p:cNvPr id="68" name="Cloud 67"/>
          <p:cNvSpPr/>
          <p:nvPr/>
        </p:nvSpPr>
        <p:spPr>
          <a:xfrm>
            <a:off x="9201782" y="5387778"/>
            <a:ext cx="3053879" cy="1252975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6" tIns="45718" rIns="91436" bIns="45718" spcCol="0" rtlCol="0" anchor="ctr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EX: This is a lamp in Linh’s bedroom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2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5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5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5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65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5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5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65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5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5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5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222" grpId="0"/>
      <p:bldP spid="265225" grpId="0"/>
      <p:bldP spid="265235" grpId="0"/>
      <p:bldP spid="265236" grpId="0"/>
      <p:bldP spid="265243" grpId="0"/>
      <p:bldP spid="265245" grpId="0"/>
      <p:bldP spid="265223" grpId="0" animBg="1"/>
      <p:bldP spid="66" grpId="0" animBg="1"/>
      <p:bldP spid="6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2528888" y="0"/>
            <a:ext cx="5715000" cy="2671763"/>
          </a:xfrm>
          <a:prstGeom prst="cloud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36" tIns="45718" rIns="91436" bIns="45718" spcCol="0"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00415" y="1039745"/>
            <a:ext cx="4686300" cy="78483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4500" dirty="0">
                <a:solidFill>
                  <a:schemeClr val="accent5">
                    <a:lumMod val="75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DREAM HOUSE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28753" y="2671763"/>
            <a:ext cx="8429625" cy="2062103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3200" dirty="0"/>
              <a:t>Present the poster about your dream house:</a:t>
            </a:r>
          </a:p>
          <a:p>
            <a:pPr marL="457178" indent="-457178">
              <a:buFontTx/>
              <a:buChar char="-"/>
            </a:pPr>
            <a:r>
              <a:rPr lang="en-US" sz="3200" dirty="0"/>
              <a:t>Introduce your group’s members</a:t>
            </a:r>
          </a:p>
          <a:p>
            <a:pPr marL="457178" indent="-457178">
              <a:buFontTx/>
              <a:buChar char="-"/>
            </a:pPr>
            <a:r>
              <a:rPr lang="en-US" sz="3200" dirty="0"/>
              <a:t>Each member from your group take turn to present in front of the class.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4068957"/>
            <a:ext cx="4269991" cy="28281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3159">
            <a:off x="8415891" y="4347615"/>
            <a:ext cx="3535239" cy="23570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885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94045" y="1263303"/>
            <a:ext cx="10815315" cy="784828"/>
          </a:xfrm>
          <a:prstGeom prst="rect">
            <a:avLst/>
          </a:prstGeom>
          <a:noFill/>
          <a:effectLst/>
        </p:spPr>
        <p:txBody>
          <a:bodyPr wrap="square" lIns="91434" tIns="45718" rIns="91434" bIns="45718" rtlCol="0">
            <a:spAutoFit/>
          </a:bodyPr>
          <a:lstStyle/>
          <a:p>
            <a:r>
              <a:rPr lang="en-US" sz="45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6200" y="2014541"/>
            <a:ext cx="8208125" cy="3970314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r>
              <a:rPr lang="en-US" sz="3600" dirty="0"/>
              <a:t>- Revise the vocabulary related to the topic: My house</a:t>
            </a:r>
          </a:p>
          <a:p>
            <a:r>
              <a:rPr lang="en-US" sz="3600" dirty="0"/>
              <a:t>- Revise the use of possessive case and preposition of place</a:t>
            </a:r>
          </a:p>
          <a:p>
            <a:r>
              <a:rPr lang="en-US" sz="3600" dirty="0"/>
              <a:t>- </a:t>
            </a:r>
            <a:r>
              <a:rPr lang="en-US" sz="3600" dirty="0" err="1"/>
              <a:t>Practise</a:t>
            </a:r>
            <a:r>
              <a:rPr lang="en-US" sz="3600" dirty="0"/>
              <a:t> taking about your dream house</a:t>
            </a:r>
          </a:p>
          <a:p>
            <a:r>
              <a:rPr lang="en-US" sz="3600" dirty="0"/>
              <a:t>- Prepare the next lesson: Unit 3: Lesson 1: Getting started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326" y="3335775"/>
            <a:ext cx="3407676" cy="340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WordArt 4"/>
          <p:cNvSpPr>
            <a:spLocks noChangeArrowheads="1" noChangeShapeType="1" noTextEdit="1"/>
          </p:cNvSpPr>
          <p:nvPr/>
        </p:nvSpPr>
        <p:spPr bwMode="auto">
          <a:xfrm>
            <a:off x="711200" y="584200"/>
            <a:ext cx="10668000" cy="1422400"/>
          </a:xfrm>
          <a:prstGeom prst="rect">
            <a:avLst/>
          </a:prstGeom>
        </p:spPr>
        <p:txBody>
          <a:bodyPr wrap="none" lIns="121914" tIns="60957" rIns="121914" bIns="60957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3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GOOD BYE!</a:t>
            </a:r>
          </a:p>
        </p:txBody>
      </p:sp>
      <p:pic>
        <p:nvPicPr>
          <p:cNvPr id="258051" name="Picture 5" descr="SS128x128P_7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006600"/>
            <a:ext cx="45720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8052" name="WordArt 6"/>
          <p:cNvSpPr>
            <a:spLocks noChangeArrowheads="1" noChangeShapeType="1" noTextEdit="1"/>
          </p:cNvSpPr>
          <p:nvPr/>
        </p:nvSpPr>
        <p:spPr bwMode="auto">
          <a:xfrm>
            <a:off x="203200" y="4165600"/>
            <a:ext cx="11785600" cy="1879600"/>
          </a:xfrm>
          <a:prstGeom prst="rect">
            <a:avLst/>
          </a:prstGeom>
        </p:spPr>
        <p:txBody>
          <a:bodyPr wrap="none" lIns="121914" tIns="60957" rIns="121914" bIns="60957" fromWordArt="1">
            <a:prstTxWarp prst="textDoubleWave1">
              <a:avLst>
                <a:gd name="adj1" fmla="val 6500"/>
                <a:gd name="adj2" fmla="val -227"/>
              </a:avLst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300" kern="10" spc="-429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  <a:cs typeface="Arial" pitchFamily="34" charset="0"/>
              </a:rPr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15009458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5" y="112192"/>
            <a:ext cx="712319" cy="709215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47D5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F266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2771657" y="1896092"/>
            <a:ext cx="7539783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358172" y="1940423"/>
            <a:ext cx="6678944" cy="523220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r>
              <a:rPr lang="en-US" sz="2800" b="1" dirty="0">
                <a:solidFill>
                  <a:prstClr val="white"/>
                </a:solidFill>
              </a:rPr>
              <a:t>LESSON 7: LOOKING BACK &amp; PROJECT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41" y="132932"/>
            <a:ext cx="1252347" cy="707887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pPr algn="ctr"/>
            <a:r>
              <a:rPr lang="en-US" sz="4000" b="1" dirty="0">
                <a:solidFill>
                  <a:prstClr val="white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82"/>
            <a:ext cx="6521108" cy="707887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latin typeface="Myriad Pro" pitchFamily="34" charset="0"/>
              </a:rPr>
              <a:t>MY HOUSE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4"/>
            <a:ext cx="722440" cy="830997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pPr algn="ctr"/>
            <a:r>
              <a:rPr lang="en-US" sz="4800" b="1" dirty="0">
                <a:solidFill>
                  <a:prstClr val="white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5" y="113521"/>
            <a:ext cx="730395" cy="707887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pPr algn="ctr"/>
            <a:r>
              <a:rPr lang="en-US" sz="4000" b="1" dirty="0">
                <a:solidFill>
                  <a:prstClr val="white"/>
                </a:solidFill>
                <a:latin typeface="Myriad Pro" pitchFamily="34" charset="0"/>
              </a:rPr>
              <a:t>2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144510" y="1742249"/>
            <a:ext cx="994505" cy="941619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  <p:grpSp>
        <p:nvGrpSpPr>
          <p:cNvPr id="645" name="Group 644">
            <a:extLst>
              <a:ext uri="{FF2B5EF4-FFF2-40B4-BE49-F238E27FC236}">
                <a16:creationId xmlns:a16="http://schemas.microsoft.com/office/drawing/2014/main" xmlns="" id="{7EC75A82-9C69-B8A4-1F73-9A70FE9B1F84}"/>
              </a:ext>
            </a:extLst>
          </p:cNvPr>
          <p:cNvGrpSpPr/>
          <p:nvPr/>
        </p:nvGrpSpPr>
        <p:grpSpPr>
          <a:xfrm>
            <a:off x="3156614" y="2839643"/>
            <a:ext cx="6223471" cy="3569516"/>
            <a:chOff x="4855618" y="3160105"/>
            <a:chExt cx="3875892" cy="2848304"/>
          </a:xfrm>
        </p:grpSpPr>
        <p:sp>
          <p:nvSpPr>
            <p:cNvPr id="333" name="Google Shape;111;p24">
              <a:extLst>
                <a:ext uri="{FF2B5EF4-FFF2-40B4-BE49-F238E27FC236}">
                  <a16:creationId xmlns:a16="http://schemas.microsoft.com/office/drawing/2014/main" xmlns="" id="{34AA9373-83DF-B248-DAB9-65E6A87FCA76}"/>
                </a:ext>
              </a:extLst>
            </p:cNvPr>
            <p:cNvSpPr/>
            <p:nvPr/>
          </p:nvSpPr>
          <p:spPr>
            <a:xfrm>
              <a:off x="5042875" y="3160105"/>
              <a:ext cx="3387900" cy="2820300"/>
            </a:xfrm>
            <a:prstGeom prst="rect">
              <a:avLst/>
            </a:prstGeom>
            <a:solidFill>
              <a:srgbClr val="FFE7C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5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" name="Google Shape;112;p24">
              <a:extLst>
                <a:ext uri="{FF2B5EF4-FFF2-40B4-BE49-F238E27FC236}">
                  <a16:creationId xmlns:a16="http://schemas.microsoft.com/office/drawing/2014/main" xmlns="" id="{60915199-93DF-0ABE-2460-51851F6A53A3}"/>
                </a:ext>
              </a:extLst>
            </p:cNvPr>
            <p:cNvSpPr/>
            <p:nvPr/>
          </p:nvSpPr>
          <p:spPr>
            <a:xfrm rot="-2349042">
              <a:off x="4855618" y="3282701"/>
              <a:ext cx="924192" cy="314108"/>
            </a:xfrm>
            <a:prstGeom prst="roundRect">
              <a:avLst>
                <a:gd name="adj" fmla="val 16667"/>
              </a:avLst>
            </a:prstGeom>
            <a:solidFill>
              <a:srgbClr val="975742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5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" name="Google Shape;113;p24">
              <a:extLst>
                <a:ext uri="{FF2B5EF4-FFF2-40B4-BE49-F238E27FC236}">
                  <a16:creationId xmlns:a16="http://schemas.microsoft.com/office/drawing/2014/main" xmlns="" id="{DD9D7E8D-0956-45A6-1947-DD2AC651D2BB}"/>
                </a:ext>
              </a:extLst>
            </p:cNvPr>
            <p:cNvSpPr/>
            <p:nvPr/>
          </p:nvSpPr>
          <p:spPr>
            <a:xfrm rot="-2349042">
              <a:off x="7807318" y="5694301"/>
              <a:ext cx="924192" cy="314108"/>
            </a:xfrm>
            <a:prstGeom prst="roundRect">
              <a:avLst>
                <a:gd name="adj" fmla="val 16667"/>
              </a:avLst>
            </a:prstGeom>
            <a:solidFill>
              <a:srgbClr val="975742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5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36" name="Google Shape;114;p24">
              <a:extLst>
                <a:ext uri="{FF2B5EF4-FFF2-40B4-BE49-F238E27FC236}">
                  <a16:creationId xmlns:a16="http://schemas.microsoft.com/office/drawing/2014/main" xmlns="" id="{60FF5630-D1AD-AA03-8D28-031431539571}"/>
                </a:ext>
              </a:extLst>
            </p:cNvPr>
            <p:cNvGrpSpPr/>
            <p:nvPr/>
          </p:nvGrpSpPr>
          <p:grpSpPr>
            <a:xfrm>
              <a:off x="5409002" y="3346377"/>
              <a:ext cx="2655660" cy="2447717"/>
              <a:chOff x="713130" y="880028"/>
              <a:chExt cx="3387753" cy="3122088"/>
            </a:xfrm>
          </p:grpSpPr>
          <p:sp>
            <p:nvSpPr>
              <p:cNvPr id="337" name="Google Shape;115;p24">
                <a:extLst>
                  <a:ext uri="{FF2B5EF4-FFF2-40B4-BE49-F238E27FC236}">
                    <a16:creationId xmlns:a16="http://schemas.microsoft.com/office/drawing/2014/main" xmlns="" id="{F46CA7F8-F6AE-C200-6DAD-1082E48E4902}"/>
                  </a:ext>
                </a:extLst>
              </p:cNvPr>
              <p:cNvSpPr/>
              <p:nvPr/>
            </p:nvSpPr>
            <p:spPr>
              <a:xfrm>
                <a:off x="861326" y="2252973"/>
                <a:ext cx="1390156" cy="845263"/>
              </a:xfrm>
              <a:custGeom>
                <a:avLst/>
                <a:gdLst/>
                <a:ahLst/>
                <a:cxnLst/>
                <a:rect l="l" t="t" r="r" b="b"/>
                <a:pathLst>
                  <a:path w="77188" h="46933" extrusionOk="0">
                    <a:moveTo>
                      <a:pt x="0" y="1"/>
                    </a:moveTo>
                    <a:lnTo>
                      <a:pt x="0" y="46932"/>
                    </a:lnTo>
                    <a:lnTo>
                      <a:pt x="77188" y="46932"/>
                    </a:lnTo>
                    <a:lnTo>
                      <a:pt x="77188" y="1"/>
                    </a:lnTo>
                    <a:close/>
                  </a:path>
                </a:pathLst>
              </a:custGeom>
              <a:solidFill>
                <a:srgbClr val="34C3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sz="1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116;p24">
                <a:extLst>
                  <a:ext uri="{FF2B5EF4-FFF2-40B4-BE49-F238E27FC236}">
                    <a16:creationId xmlns:a16="http://schemas.microsoft.com/office/drawing/2014/main" xmlns="" id="{26082BEE-8D61-1D87-A7BD-5E22BD3F5701}"/>
                  </a:ext>
                </a:extLst>
              </p:cNvPr>
              <p:cNvSpPr/>
              <p:nvPr/>
            </p:nvSpPr>
            <p:spPr>
              <a:xfrm>
                <a:off x="861326" y="2252973"/>
                <a:ext cx="1390156" cy="845263"/>
              </a:xfrm>
              <a:custGeom>
                <a:avLst/>
                <a:gdLst/>
                <a:ahLst/>
                <a:cxnLst/>
                <a:rect l="l" t="t" r="r" b="b"/>
                <a:pathLst>
                  <a:path w="77188" h="46933" extrusionOk="0">
                    <a:moveTo>
                      <a:pt x="0" y="1"/>
                    </a:moveTo>
                    <a:lnTo>
                      <a:pt x="0" y="46932"/>
                    </a:lnTo>
                    <a:lnTo>
                      <a:pt x="77188" y="46932"/>
                    </a:lnTo>
                    <a:lnTo>
                      <a:pt x="77188" y="1"/>
                    </a:lnTo>
                    <a:close/>
                  </a:path>
                </a:pathLst>
              </a:custGeom>
              <a:solidFill>
                <a:srgbClr val="FFFFFF">
                  <a:alpha val="458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sz="1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117;p24">
                <a:extLst>
                  <a:ext uri="{FF2B5EF4-FFF2-40B4-BE49-F238E27FC236}">
                    <a16:creationId xmlns:a16="http://schemas.microsoft.com/office/drawing/2014/main" xmlns="" id="{11F3F1D0-DB71-70AB-245F-7C69412478AF}"/>
                  </a:ext>
                </a:extLst>
              </p:cNvPr>
              <p:cNvSpPr/>
              <p:nvPr/>
            </p:nvSpPr>
            <p:spPr>
              <a:xfrm>
                <a:off x="1913161" y="915859"/>
                <a:ext cx="2066575" cy="1337026"/>
              </a:xfrm>
              <a:custGeom>
                <a:avLst/>
                <a:gdLst/>
                <a:ahLst/>
                <a:cxnLst/>
                <a:rect l="l" t="t" r="r" b="b"/>
                <a:pathLst>
                  <a:path w="114746" h="74238" extrusionOk="0">
                    <a:moveTo>
                      <a:pt x="28163" y="1"/>
                    </a:moveTo>
                    <a:lnTo>
                      <a:pt x="0" y="17346"/>
                    </a:lnTo>
                    <a:lnTo>
                      <a:pt x="0" y="73568"/>
                    </a:lnTo>
                    <a:lnTo>
                      <a:pt x="114745" y="74238"/>
                    </a:lnTo>
                    <a:lnTo>
                      <a:pt x="114745" y="53272"/>
                    </a:lnTo>
                    <a:lnTo>
                      <a:pt x="28163" y="1"/>
                    </a:lnTo>
                    <a:close/>
                  </a:path>
                </a:pathLst>
              </a:custGeom>
              <a:solidFill>
                <a:srgbClr val="FD9B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sz="1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118;p24">
                <a:extLst>
                  <a:ext uri="{FF2B5EF4-FFF2-40B4-BE49-F238E27FC236}">
                    <a16:creationId xmlns:a16="http://schemas.microsoft.com/office/drawing/2014/main" xmlns="" id="{B3B8D6AE-8BE8-5097-DC3E-32640FF212FA}"/>
                  </a:ext>
                </a:extLst>
              </p:cNvPr>
              <p:cNvSpPr/>
              <p:nvPr/>
            </p:nvSpPr>
            <p:spPr>
              <a:xfrm>
                <a:off x="1913161" y="915859"/>
                <a:ext cx="2066575" cy="1337026"/>
              </a:xfrm>
              <a:custGeom>
                <a:avLst/>
                <a:gdLst/>
                <a:ahLst/>
                <a:cxnLst/>
                <a:rect l="l" t="t" r="r" b="b"/>
                <a:pathLst>
                  <a:path w="114746" h="74238" extrusionOk="0">
                    <a:moveTo>
                      <a:pt x="28163" y="1"/>
                    </a:moveTo>
                    <a:lnTo>
                      <a:pt x="0" y="17346"/>
                    </a:lnTo>
                    <a:lnTo>
                      <a:pt x="0" y="73568"/>
                    </a:lnTo>
                    <a:lnTo>
                      <a:pt x="114745" y="74238"/>
                    </a:lnTo>
                    <a:lnTo>
                      <a:pt x="114745" y="53272"/>
                    </a:lnTo>
                    <a:lnTo>
                      <a:pt x="28163" y="1"/>
                    </a:lnTo>
                    <a:close/>
                  </a:path>
                </a:pathLst>
              </a:custGeom>
              <a:solidFill>
                <a:srgbClr val="FFFFFF">
                  <a:alpha val="458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sz="1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341" name="Google Shape;119;p24">
                <a:extLst>
                  <a:ext uri="{FF2B5EF4-FFF2-40B4-BE49-F238E27FC236}">
                    <a16:creationId xmlns:a16="http://schemas.microsoft.com/office/drawing/2014/main" xmlns="" id="{5AEBE15A-0139-1E57-ED4F-44F263963AAE}"/>
                  </a:ext>
                </a:extLst>
              </p:cNvPr>
              <p:cNvGrpSpPr/>
              <p:nvPr/>
            </p:nvGrpSpPr>
            <p:grpSpPr>
              <a:xfrm>
                <a:off x="713130" y="880028"/>
                <a:ext cx="3387753" cy="3122088"/>
                <a:chOff x="1454775" y="744475"/>
                <a:chExt cx="4702600" cy="4333825"/>
              </a:xfrm>
            </p:grpSpPr>
            <p:sp>
              <p:nvSpPr>
                <p:cNvPr id="359" name="Google Shape;120;p24">
                  <a:extLst>
                    <a:ext uri="{FF2B5EF4-FFF2-40B4-BE49-F238E27FC236}">
                      <a16:creationId xmlns:a16="http://schemas.microsoft.com/office/drawing/2014/main" xmlns="" id="{20AE8622-272A-8D23-CC7B-150E3C97DCA7}"/>
                    </a:ext>
                  </a:extLst>
                </p:cNvPr>
                <p:cNvSpPr/>
                <p:nvPr/>
              </p:nvSpPr>
              <p:spPr>
                <a:xfrm>
                  <a:off x="3856800" y="3823375"/>
                  <a:ext cx="2148350" cy="121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934" h="48565" extrusionOk="0">
                      <a:moveTo>
                        <a:pt x="1" y="0"/>
                      </a:moveTo>
                      <a:lnTo>
                        <a:pt x="1" y="48564"/>
                      </a:lnTo>
                      <a:lnTo>
                        <a:pt x="85934" y="48564"/>
                      </a:lnTo>
                      <a:lnTo>
                        <a:pt x="85934" y="0"/>
                      </a:lnTo>
                      <a:close/>
                    </a:path>
                  </a:pathLst>
                </a:custGeom>
                <a:solidFill>
                  <a:srgbClr val="D8CD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0" name="Google Shape;121;p24">
                  <a:extLst>
                    <a:ext uri="{FF2B5EF4-FFF2-40B4-BE49-F238E27FC236}">
                      <a16:creationId xmlns:a16="http://schemas.microsoft.com/office/drawing/2014/main" xmlns="" id="{6EDCB7BD-E2CA-8E9E-AA50-E8C4C6DDE389}"/>
                    </a:ext>
                  </a:extLst>
                </p:cNvPr>
                <p:cNvSpPr/>
                <p:nvPr/>
              </p:nvSpPr>
              <p:spPr>
                <a:xfrm>
                  <a:off x="5079800" y="4948025"/>
                  <a:ext cx="503225" cy="4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29" h="1947" extrusionOk="0">
                      <a:moveTo>
                        <a:pt x="0" y="0"/>
                      </a:moveTo>
                      <a:lnTo>
                        <a:pt x="0" y="1946"/>
                      </a:lnTo>
                      <a:lnTo>
                        <a:pt x="20129" y="1946"/>
                      </a:lnTo>
                      <a:lnTo>
                        <a:pt x="20129" y="0"/>
                      </a:lnTo>
                      <a:close/>
                    </a:path>
                  </a:pathLst>
                </a:custGeom>
                <a:solidFill>
                  <a:srgbClr val="3852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1" name="Google Shape;122;p24">
                  <a:extLst>
                    <a:ext uri="{FF2B5EF4-FFF2-40B4-BE49-F238E27FC236}">
                      <a16:creationId xmlns:a16="http://schemas.microsoft.com/office/drawing/2014/main" xmlns="" id="{01D51A99-84B8-C140-3D43-BBC5CF13C821}"/>
                    </a:ext>
                  </a:extLst>
                </p:cNvPr>
                <p:cNvSpPr/>
                <p:nvPr/>
              </p:nvSpPr>
              <p:spPr>
                <a:xfrm>
                  <a:off x="5107525" y="4968425"/>
                  <a:ext cx="212900" cy="1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16" h="419" extrusionOk="0">
                      <a:moveTo>
                        <a:pt x="0" y="0"/>
                      </a:moveTo>
                      <a:lnTo>
                        <a:pt x="0" y="419"/>
                      </a:lnTo>
                      <a:lnTo>
                        <a:pt x="8516" y="419"/>
                      </a:lnTo>
                      <a:lnTo>
                        <a:pt x="851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2" name="Google Shape;123;p24">
                  <a:extLst>
                    <a:ext uri="{FF2B5EF4-FFF2-40B4-BE49-F238E27FC236}">
                      <a16:creationId xmlns:a16="http://schemas.microsoft.com/office/drawing/2014/main" xmlns="" id="{E497B455-2E5F-EAB0-A552-585940075E53}"/>
                    </a:ext>
                  </a:extLst>
                </p:cNvPr>
                <p:cNvSpPr/>
                <p:nvPr/>
              </p:nvSpPr>
              <p:spPr>
                <a:xfrm>
                  <a:off x="5340800" y="4968425"/>
                  <a:ext cx="212925" cy="1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17" h="419" extrusionOk="0">
                      <a:moveTo>
                        <a:pt x="1" y="0"/>
                      </a:moveTo>
                      <a:lnTo>
                        <a:pt x="1" y="419"/>
                      </a:lnTo>
                      <a:lnTo>
                        <a:pt x="8517" y="419"/>
                      </a:lnTo>
                      <a:lnTo>
                        <a:pt x="851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3" name="Google Shape;124;p24">
                  <a:extLst>
                    <a:ext uri="{FF2B5EF4-FFF2-40B4-BE49-F238E27FC236}">
                      <a16:creationId xmlns:a16="http://schemas.microsoft.com/office/drawing/2014/main" xmlns="" id="{03AA2711-A53B-4A18-C3B4-DEE6FFEDBA1C}"/>
                    </a:ext>
                  </a:extLst>
                </p:cNvPr>
                <p:cNvSpPr/>
                <p:nvPr/>
              </p:nvSpPr>
              <p:spPr>
                <a:xfrm>
                  <a:off x="5054150" y="4062425"/>
                  <a:ext cx="551900" cy="88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76" h="35425" extrusionOk="0">
                      <a:moveTo>
                        <a:pt x="3181" y="1"/>
                      </a:moveTo>
                      <a:cubicBezTo>
                        <a:pt x="461" y="545"/>
                        <a:pt x="1" y="3181"/>
                        <a:pt x="1" y="3181"/>
                      </a:cubicBezTo>
                      <a:lnTo>
                        <a:pt x="1" y="34692"/>
                      </a:lnTo>
                      <a:cubicBezTo>
                        <a:pt x="209" y="35391"/>
                        <a:pt x="876" y="35425"/>
                        <a:pt x="1005" y="35425"/>
                      </a:cubicBezTo>
                      <a:cubicBezTo>
                        <a:pt x="1019" y="35425"/>
                        <a:pt x="1026" y="35424"/>
                        <a:pt x="1026" y="35424"/>
                      </a:cubicBezTo>
                      <a:lnTo>
                        <a:pt x="21050" y="35424"/>
                      </a:lnTo>
                      <a:cubicBezTo>
                        <a:pt x="21050" y="35424"/>
                        <a:pt x="21058" y="35425"/>
                        <a:pt x="21071" y="35425"/>
                      </a:cubicBezTo>
                      <a:cubicBezTo>
                        <a:pt x="21200" y="35425"/>
                        <a:pt x="21868" y="35391"/>
                        <a:pt x="22075" y="34692"/>
                      </a:cubicBezTo>
                      <a:lnTo>
                        <a:pt x="22075" y="3181"/>
                      </a:lnTo>
                      <a:cubicBezTo>
                        <a:pt x="22075" y="3181"/>
                        <a:pt x="21615" y="545"/>
                        <a:pt x="18895" y="1"/>
                      </a:cubicBezTo>
                      <a:close/>
                    </a:path>
                  </a:pathLst>
                </a:custGeom>
                <a:solidFill>
                  <a:srgbClr val="34C38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4" name="Google Shape;125;p24">
                  <a:extLst>
                    <a:ext uri="{FF2B5EF4-FFF2-40B4-BE49-F238E27FC236}">
                      <a16:creationId xmlns:a16="http://schemas.microsoft.com/office/drawing/2014/main" xmlns="" id="{FC8216A0-21EC-0743-DBCD-FD0B9CEEB64C}"/>
                    </a:ext>
                  </a:extLst>
                </p:cNvPr>
                <p:cNvSpPr/>
                <p:nvPr/>
              </p:nvSpPr>
              <p:spPr>
                <a:xfrm>
                  <a:off x="5054150" y="4307750"/>
                  <a:ext cx="551900" cy="1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76" h="545" extrusionOk="0">
                      <a:moveTo>
                        <a:pt x="1" y="1"/>
                      </a:moveTo>
                      <a:lnTo>
                        <a:pt x="1" y="545"/>
                      </a:lnTo>
                      <a:lnTo>
                        <a:pt x="22075" y="545"/>
                      </a:lnTo>
                      <a:lnTo>
                        <a:pt x="22075" y="1"/>
                      </a:lnTo>
                      <a:close/>
                    </a:path>
                  </a:pathLst>
                </a:custGeom>
                <a:solidFill>
                  <a:srgbClr val="F2F0F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5" name="Google Shape;126;p24">
                  <a:extLst>
                    <a:ext uri="{FF2B5EF4-FFF2-40B4-BE49-F238E27FC236}">
                      <a16:creationId xmlns:a16="http://schemas.microsoft.com/office/drawing/2014/main" xmlns="" id="{B2B4BC13-3785-1998-3B46-1B85679DC96F}"/>
                    </a:ext>
                  </a:extLst>
                </p:cNvPr>
                <p:cNvSpPr/>
                <p:nvPr/>
              </p:nvSpPr>
              <p:spPr>
                <a:xfrm>
                  <a:off x="5090250" y="4482475"/>
                  <a:ext cx="50775" cy="72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1" h="2909" extrusionOk="0">
                      <a:moveTo>
                        <a:pt x="1" y="0"/>
                      </a:moveTo>
                      <a:lnTo>
                        <a:pt x="1" y="2909"/>
                      </a:lnTo>
                      <a:lnTo>
                        <a:pt x="2030" y="2909"/>
                      </a:lnTo>
                      <a:lnTo>
                        <a:pt x="2030" y="0"/>
                      </a:lnTo>
                      <a:close/>
                    </a:path>
                  </a:pathLst>
                </a:custGeom>
                <a:solidFill>
                  <a:srgbClr val="3852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6" name="Google Shape;127;p24">
                  <a:extLst>
                    <a:ext uri="{FF2B5EF4-FFF2-40B4-BE49-F238E27FC236}">
                      <a16:creationId xmlns:a16="http://schemas.microsoft.com/office/drawing/2014/main" xmlns="" id="{4B32787C-31B0-D5A9-1B7D-FEBF2E8A7C7E}"/>
                    </a:ext>
                  </a:extLst>
                </p:cNvPr>
                <p:cNvSpPr/>
                <p:nvPr/>
              </p:nvSpPr>
              <p:spPr>
                <a:xfrm>
                  <a:off x="5099150" y="4275325"/>
                  <a:ext cx="32450" cy="27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8" h="10839" extrusionOk="0">
                      <a:moveTo>
                        <a:pt x="649" y="0"/>
                      </a:moveTo>
                      <a:cubicBezTo>
                        <a:pt x="649" y="0"/>
                        <a:pt x="628" y="21"/>
                        <a:pt x="628" y="21"/>
                      </a:cubicBezTo>
                      <a:cubicBezTo>
                        <a:pt x="251" y="147"/>
                        <a:pt x="209" y="1591"/>
                        <a:pt x="147" y="2093"/>
                      </a:cubicBezTo>
                      <a:cubicBezTo>
                        <a:pt x="84" y="2637"/>
                        <a:pt x="0" y="10546"/>
                        <a:pt x="0" y="10546"/>
                      </a:cubicBezTo>
                      <a:cubicBezTo>
                        <a:pt x="105" y="10776"/>
                        <a:pt x="481" y="10818"/>
                        <a:pt x="628" y="10839"/>
                      </a:cubicBezTo>
                      <a:lnTo>
                        <a:pt x="670" y="10839"/>
                      </a:lnTo>
                      <a:cubicBezTo>
                        <a:pt x="816" y="10818"/>
                        <a:pt x="1214" y="10776"/>
                        <a:pt x="1298" y="10546"/>
                      </a:cubicBezTo>
                      <a:cubicBezTo>
                        <a:pt x="1298" y="10546"/>
                        <a:pt x="1214" y="2637"/>
                        <a:pt x="1151" y="2093"/>
                      </a:cubicBezTo>
                      <a:cubicBezTo>
                        <a:pt x="1109" y="1591"/>
                        <a:pt x="1046" y="147"/>
                        <a:pt x="691" y="21"/>
                      </a:cubicBezTo>
                      <a:cubicBezTo>
                        <a:pt x="691" y="21"/>
                        <a:pt x="670" y="0"/>
                        <a:pt x="649" y="0"/>
                      </a:cubicBezTo>
                      <a:close/>
                    </a:path>
                  </a:pathLst>
                </a:custGeom>
                <a:solidFill>
                  <a:srgbClr val="E5E3E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7" name="Google Shape;128;p24">
                  <a:extLst>
                    <a:ext uri="{FF2B5EF4-FFF2-40B4-BE49-F238E27FC236}">
                      <a16:creationId xmlns:a16="http://schemas.microsoft.com/office/drawing/2014/main" xmlns="" id="{F25E958A-CEBE-126E-6059-262B6361BB19}"/>
                    </a:ext>
                  </a:extLst>
                </p:cNvPr>
                <p:cNvSpPr/>
                <p:nvPr/>
              </p:nvSpPr>
              <p:spPr>
                <a:xfrm>
                  <a:off x="5606025" y="4464675"/>
                  <a:ext cx="340025" cy="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01" h="1550" extrusionOk="0">
                      <a:moveTo>
                        <a:pt x="0" y="1"/>
                      </a:moveTo>
                      <a:lnTo>
                        <a:pt x="0" y="1549"/>
                      </a:lnTo>
                      <a:lnTo>
                        <a:pt x="13601" y="1549"/>
                      </a:lnTo>
                      <a:lnTo>
                        <a:pt x="13601" y="1"/>
                      </a:lnTo>
                      <a:close/>
                    </a:path>
                  </a:pathLst>
                </a:custGeom>
                <a:solidFill>
                  <a:srgbClr val="F4EFF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" name="Google Shape;129;p24">
                  <a:extLst>
                    <a:ext uri="{FF2B5EF4-FFF2-40B4-BE49-F238E27FC236}">
                      <a16:creationId xmlns:a16="http://schemas.microsoft.com/office/drawing/2014/main" xmlns="" id="{D618DD27-D634-AFD7-FB71-D45A1A70529A}"/>
                    </a:ext>
                  </a:extLst>
                </p:cNvPr>
                <p:cNvSpPr/>
                <p:nvPr/>
              </p:nvSpPr>
              <p:spPr>
                <a:xfrm>
                  <a:off x="5606025" y="4503400"/>
                  <a:ext cx="340025" cy="49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01" h="19732" extrusionOk="0">
                      <a:moveTo>
                        <a:pt x="0" y="0"/>
                      </a:moveTo>
                      <a:lnTo>
                        <a:pt x="0" y="19731"/>
                      </a:lnTo>
                      <a:lnTo>
                        <a:pt x="13601" y="19731"/>
                      </a:lnTo>
                      <a:lnTo>
                        <a:pt x="1360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" name="Google Shape;130;p24">
                  <a:extLst>
                    <a:ext uri="{FF2B5EF4-FFF2-40B4-BE49-F238E27FC236}">
                      <a16:creationId xmlns:a16="http://schemas.microsoft.com/office/drawing/2014/main" xmlns="" id="{7BF98164-395A-9443-E569-EBF7574600C8}"/>
                    </a:ext>
                  </a:extLst>
                </p:cNvPr>
                <p:cNvSpPr/>
                <p:nvPr/>
              </p:nvSpPr>
              <p:spPr>
                <a:xfrm>
                  <a:off x="5638450" y="4527450"/>
                  <a:ext cx="267850" cy="44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14" h="17703" extrusionOk="0">
                      <a:moveTo>
                        <a:pt x="1" y="1"/>
                      </a:moveTo>
                      <a:lnTo>
                        <a:pt x="1" y="17702"/>
                      </a:lnTo>
                      <a:lnTo>
                        <a:pt x="10713" y="17702"/>
                      </a:lnTo>
                      <a:lnTo>
                        <a:pt x="10713" y="1"/>
                      </a:lnTo>
                      <a:close/>
                    </a:path>
                  </a:pathLst>
                </a:custGeom>
                <a:solidFill>
                  <a:srgbClr val="B7B7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" name="Google Shape;131;p24">
                  <a:extLst>
                    <a:ext uri="{FF2B5EF4-FFF2-40B4-BE49-F238E27FC236}">
                      <a16:creationId xmlns:a16="http://schemas.microsoft.com/office/drawing/2014/main" xmlns="" id="{AD7528BC-6CFC-58FA-289C-B279B5424F2A}"/>
                    </a:ext>
                  </a:extLst>
                </p:cNvPr>
                <p:cNvSpPr/>
                <p:nvPr/>
              </p:nvSpPr>
              <p:spPr>
                <a:xfrm>
                  <a:off x="5644200" y="4534250"/>
                  <a:ext cx="256350" cy="42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54" h="17159" extrusionOk="0">
                      <a:moveTo>
                        <a:pt x="1" y="1"/>
                      </a:moveTo>
                      <a:lnTo>
                        <a:pt x="1" y="17158"/>
                      </a:lnTo>
                      <a:lnTo>
                        <a:pt x="10253" y="17158"/>
                      </a:lnTo>
                      <a:lnTo>
                        <a:pt x="10253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1" name="Google Shape;132;p24">
                  <a:extLst>
                    <a:ext uri="{FF2B5EF4-FFF2-40B4-BE49-F238E27FC236}">
                      <a16:creationId xmlns:a16="http://schemas.microsoft.com/office/drawing/2014/main" xmlns="" id="{2951117D-7DBA-4FD3-D71C-A12C2275DB45}"/>
                    </a:ext>
                  </a:extLst>
                </p:cNvPr>
                <p:cNvSpPr/>
                <p:nvPr/>
              </p:nvSpPr>
              <p:spPr>
                <a:xfrm>
                  <a:off x="5721625" y="4565650"/>
                  <a:ext cx="108825" cy="1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3" h="670" extrusionOk="0">
                      <a:moveTo>
                        <a:pt x="0" y="0"/>
                      </a:moveTo>
                      <a:lnTo>
                        <a:pt x="0" y="670"/>
                      </a:lnTo>
                      <a:lnTo>
                        <a:pt x="4352" y="670"/>
                      </a:lnTo>
                      <a:lnTo>
                        <a:pt x="4352" y="0"/>
                      </a:lnTo>
                      <a:close/>
                    </a:path>
                  </a:pathLst>
                </a:custGeom>
                <a:solidFill>
                  <a:srgbClr val="B7B7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2" name="Google Shape;133;p24">
                  <a:extLst>
                    <a:ext uri="{FF2B5EF4-FFF2-40B4-BE49-F238E27FC236}">
                      <a16:creationId xmlns:a16="http://schemas.microsoft.com/office/drawing/2014/main" xmlns="" id="{5534BEE3-A804-6943-16F6-96450FC95E74}"/>
                    </a:ext>
                  </a:extLst>
                </p:cNvPr>
                <p:cNvSpPr/>
                <p:nvPr/>
              </p:nvSpPr>
              <p:spPr>
                <a:xfrm>
                  <a:off x="3900225" y="4464675"/>
                  <a:ext cx="347875" cy="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15" h="1550" extrusionOk="0">
                      <a:moveTo>
                        <a:pt x="0" y="1"/>
                      </a:moveTo>
                      <a:lnTo>
                        <a:pt x="0" y="1549"/>
                      </a:lnTo>
                      <a:lnTo>
                        <a:pt x="13915" y="1549"/>
                      </a:lnTo>
                      <a:lnTo>
                        <a:pt x="13915" y="1"/>
                      </a:lnTo>
                      <a:close/>
                    </a:path>
                  </a:pathLst>
                </a:custGeom>
                <a:solidFill>
                  <a:srgbClr val="F4EFF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3" name="Google Shape;134;p24">
                  <a:extLst>
                    <a:ext uri="{FF2B5EF4-FFF2-40B4-BE49-F238E27FC236}">
                      <a16:creationId xmlns:a16="http://schemas.microsoft.com/office/drawing/2014/main" xmlns="" id="{877CF84C-8746-01EF-EA5E-F5D7313A3E44}"/>
                    </a:ext>
                  </a:extLst>
                </p:cNvPr>
                <p:cNvSpPr/>
                <p:nvPr/>
              </p:nvSpPr>
              <p:spPr>
                <a:xfrm>
                  <a:off x="3900225" y="4503400"/>
                  <a:ext cx="347875" cy="49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15" h="19732" extrusionOk="0">
                      <a:moveTo>
                        <a:pt x="0" y="0"/>
                      </a:moveTo>
                      <a:lnTo>
                        <a:pt x="0" y="19731"/>
                      </a:lnTo>
                      <a:lnTo>
                        <a:pt x="13915" y="19731"/>
                      </a:lnTo>
                      <a:lnTo>
                        <a:pt x="1391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4" name="Google Shape;135;p24">
                  <a:extLst>
                    <a:ext uri="{FF2B5EF4-FFF2-40B4-BE49-F238E27FC236}">
                      <a16:creationId xmlns:a16="http://schemas.microsoft.com/office/drawing/2014/main" xmlns="" id="{7444DD70-2317-3B92-5EC6-09A23A735E3E}"/>
                    </a:ext>
                  </a:extLst>
                </p:cNvPr>
                <p:cNvSpPr/>
                <p:nvPr/>
              </p:nvSpPr>
              <p:spPr>
                <a:xfrm>
                  <a:off x="3933175" y="4527450"/>
                  <a:ext cx="274650" cy="44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86" h="17703" extrusionOk="0">
                      <a:moveTo>
                        <a:pt x="1" y="1"/>
                      </a:moveTo>
                      <a:lnTo>
                        <a:pt x="1" y="17702"/>
                      </a:lnTo>
                      <a:lnTo>
                        <a:pt x="10985" y="17702"/>
                      </a:lnTo>
                      <a:lnTo>
                        <a:pt x="10985" y="1"/>
                      </a:lnTo>
                      <a:close/>
                    </a:path>
                  </a:pathLst>
                </a:custGeom>
                <a:solidFill>
                  <a:srgbClr val="B7B7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5" name="Google Shape;136;p24">
                  <a:extLst>
                    <a:ext uri="{FF2B5EF4-FFF2-40B4-BE49-F238E27FC236}">
                      <a16:creationId xmlns:a16="http://schemas.microsoft.com/office/drawing/2014/main" xmlns="" id="{56F24779-C309-AE06-C223-BCFF603E3A3A}"/>
                    </a:ext>
                  </a:extLst>
                </p:cNvPr>
                <p:cNvSpPr/>
                <p:nvPr/>
              </p:nvSpPr>
              <p:spPr>
                <a:xfrm>
                  <a:off x="3939450" y="4534250"/>
                  <a:ext cx="262100" cy="42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84" h="17159" extrusionOk="0">
                      <a:moveTo>
                        <a:pt x="1" y="1"/>
                      </a:moveTo>
                      <a:lnTo>
                        <a:pt x="1" y="17158"/>
                      </a:lnTo>
                      <a:lnTo>
                        <a:pt x="10483" y="17158"/>
                      </a:lnTo>
                      <a:lnTo>
                        <a:pt x="10483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6" name="Google Shape;137;p24">
                  <a:extLst>
                    <a:ext uri="{FF2B5EF4-FFF2-40B4-BE49-F238E27FC236}">
                      <a16:creationId xmlns:a16="http://schemas.microsoft.com/office/drawing/2014/main" xmlns="" id="{2A78F124-E450-2DC3-383C-87943FCFB3B8}"/>
                    </a:ext>
                  </a:extLst>
                </p:cNvPr>
                <p:cNvSpPr/>
                <p:nvPr/>
              </p:nvSpPr>
              <p:spPr>
                <a:xfrm>
                  <a:off x="4018450" y="4565650"/>
                  <a:ext cx="111425" cy="1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7" h="670" extrusionOk="0">
                      <a:moveTo>
                        <a:pt x="0" y="0"/>
                      </a:moveTo>
                      <a:lnTo>
                        <a:pt x="0" y="670"/>
                      </a:lnTo>
                      <a:lnTo>
                        <a:pt x="4457" y="670"/>
                      </a:lnTo>
                      <a:lnTo>
                        <a:pt x="4457" y="0"/>
                      </a:lnTo>
                      <a:close/>
                    </a:path>
                  </a:pathLst>
                </a:custGeom>
                <a:solidFill>
                  <a:srgbClr val="B7B7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7" name="Google Shape;138;p24">
                  <a:extLst>
                    <a:ext uri="{FF2B5EF4-FFF2-40B4-BE49-F238E27FC236}">
                      <a16:creationId xmlns:a16="http://schemas.microsoft.com/office/drawing/2014/main" xmlns="" id="{48503D57-CDD6-2FB0-48C0-91E4F52F7065}"/>
                    </a:ext>
                  </a:extLst>
                </p:cNvPr>
                <p:cNvSpPr/>
                <p:nvPr/>
              </p:nvSpPr>
              <p:spPr>
                <a:xfrm>
                  <a:off x="4248075" y="4464675"/>
                  <a:ext cx="466100" cy="53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44" h="21260" extrusionOk="0">
                      <a:moveTo>
                        <a:pt x="1" y="1"/>
                      </a:moveTo>
                      <a:lnTo>
                        <a:pt x="1" y="21259"/>
                      </a:lnTo>
                      <a:lnTo>
                        <a:pt x="18643" y="21259"/>
                      </a:lnTo>
                      <a:lnTo>
                        <a:pt x="18643" y="1"/>
                      </a:lnTo>
                      <a:close/>
                    </a:path>
                  </a:pathLst>
                </a:custGeom>
                <a:solidFill>
                  <a:srgbClr val="B7B7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8" name="Google Shape;139;p24">
                  <a:extLst>
                    <a:ext uri="{FF2B5EF4-FFF2-40B4-BE49-F238E27FC236}">
                      <a16:creationId xmlns:a16="http://schemas.microsoft.com/office/drawing/2014/main" xmlns="" id="{5E8D2F91-8E44-DC50-C5CC-1C84AD5F208F}"/>
                    </a:ext>
                  </a:extLst>
                </p:cNvPr>
                <p:cNvSpPr/>
                <p:nvPr/>
              </p:nvSpPr>
              <p:spPr>
                <a:xfrm>
                  <a:off x="4255400" y="4615325"/>
                  <a:ext cx="220250" cy="34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10" h="13832" extrusionOk="0">
                      <a:moveTo>
                        <a:pt x="0" y="1"/>
                      </a:moveTo>
                      <a:lnTo>
                        <a:pt x="0" y="13831"/>
                      </a:lnTo>
                      <a:lnTo>
                        <a:pt x="8809" y="13831"/>
                      </a:lnTo>
                      <a:lnTo>
                        <a:pt x="8809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9" name="Google Shape;140;p24">
                  <a:extLst>
                    <a:ext uri="{FF2B5EF4-FFF2-40B4-BE49-F238E27FC236}">
                      <a16:creationId xmlns:a16="http://schemas.microsoft.com/office/drawing/2014/main" xmlns="" id="{CDF68C30-8547-1018-CC96-0475B824EFD7}"/>
                    </a:ext>
                  </a:extLst>
                </p:cNvPr>
                <p:cNvSpPr/>
                <p:nvPr/>
              </p:nvSpPr>
              <p:spPr>
                <a:xfrm>
                  <a:off x="4485025" y="4615325"/>
                  <a:ext cx="220775" cy="34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31" h="13832" extrusionOk="0">
                      <a:moveTo>
                        <a:pt x="1" y="1"/>
                      </a:moveTo>
                      <a:lnTo>
                        <a:pt x="1" y="13831"/>
                      </a:lnTo>
                      <a:lnTo>
                        <a:pt x="8831" y="13831"/>
                      </a:lnTo>
                      <a:lnTo>
                        <a:pt x="883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0" name="Google Shape;141;p24">
                  <a:extLst>
                    <a:ext uri="{FF2B5EF4-FFF2-40B4-BE49-F238E27FC236}">
                      <a16:creationId xmlns:a16="http://schemas.microsoft.com/office/drawing/2014/main" xmlns="" id="{37D2BDB4-1FBF-6B07-F06F-C9317ECD1C55}"/>
                    </a:ext>
                  </a:extLst>
                </p:cNvPr>
                <p:cNvSpPr/>
                <p:nvPr/>
              </p:nvSpPr>
              <p:spPr>
                <a:xfrm>
                  <a:off x="4415475" y="4252450"/>
                  <a:ext cx="131825" cy="21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73" h="8511" extrusionOk="0">
                      <a:moveTo>
                        <a:pt x="1938" y="0"/>
                      </a:moveTo>
                      <a:cubicBezTo>
                        <a:pt x="1730" y="0"/>
                        <a:pt x="1474" y="100"/>
                        <a:pt x="1193" y="581"/>
                      </a:cubicBezTo>
                      <a:cubicBezTo>
                        <a:pt x="837" y="1208"/>
                        <a:pt x="921" y="2715"/>
                        <a:pt x="921" y="2715"/>
                      </a:cubicBezTo>
                      <a:lnTo>
                        <a:pt x="753" y="2715"/>
                      </a:lnTo>
                      <a:lnTo>
                        <a:pt x="753" y="3510"/>
                      </a:lnTo>
                      <a:lnTo>
                        <a:pt x="1402" y="3510"/>
                      </a:lnTo>
                      <a:lnTo>
                        <a:pt x="1402" y="2694"/>
                      </a:lnTo>
                      <a:lnTo>
                        <a:pt x="1256" y="2694"/>
                      </a:lnTo>
                      <a:cubicBezTo>
                        <a:pt x="1214" y="1472"/>
                        <a:pt x="1501" y="476"/>
                        <a:pt x="1912" y="476"/>
                      </a:cubicBezTo>
                      <a:cubicBezTo>
                        <a:pt x="1917" y="476"/>
                        <a:pt x="1921" y="476"/>
                        <a:pt x="1925" y="476"/>
                      </a:cubicBezTo>
                      <a:cubicBezTo>
                        <a:pt x="2385" y="497"/>
                        <a:pt x="2406" y="1480"/>
                        <a:pt x="2406" y="1480"/>
                      </a:cubicBezTo>
                      <a:lnTo>
                        <a:pt x="2406" y="5581"/>
                      </a:lnTo>
                      <a:lnTo>
                        <a:pt x="2218" y="6021"/>
                      </a:lnTo>
                      <a:lnTo>
                        <a:pt x="2218" y="6649"/>
                      </a:lnTo>
                      <a:lnTo>
                        <a:pt x="732" y="6649"/>
                      </a:lnTo>
                      <a:lnTo>
                        <a:pt x="732" y="5749"/>
                      </a:lnTo>
                      <a:lnTo>
                        <a:pt x="523" y="5644"/>
                      </a:lnTo>
                      <a:lnTo>
                        <a:pt x="523" y="5205"/>
                      </a:lnTo>
                      <a:lnTo>
                        <a:pt x="732" y="5205"/>
                      </a:lnTo>
                      <a:lnTo>
                        <a:pt x="732" y="4975"/>
                      </a:lnTo>
                      <a:lnTo>
                        <a:pt x="0" y="4975"/>
                      </a:lnTo>
                      <a:lnTo>
                        <a:pt x="0" y="5184"/>
                      </a:lnTo>
                      <a:lnTo>
                        <a:pt x="230" y="5184"/>
                      </a:lnTo>
                      <a:lnTo>
                        <a:pt x="230" y="5623"/>
                      </a:lnTo>
                      <a:lnTo>
                        <a:pt x="0" y="5770"/>
                      </a:lnTo>
                      <a:lnTo>
                        <a:pt x="0" y="8511"/>
                      </a:lnTo>
                      <a:lnTo>
                        <a:pt x="774" y="8511"/>
                      </a:lnTo>
                      <a:lnTo>
                        <a:pt x="774" y="7025"/>
                      </a:lnTo>
                      <a:lnTo>
                        <a:pt x="4478" y="7025"/>
                      </a:lnTo>
                      <a:lnTo>
                        <a:pt x="4478" y="8511"/>
                      </a:lnTo>
                      <a:lnTo>
                        <a:pt x="5273" y="8511"/>
                      </a:lnTo>
                      <a:lnTo>
                        <a:pt x="5273" y="5770"/>
                      </a:lnTo>
                      <a:lnTo>
                        <a:pt x="5043" y="5623"/>
                      </a:lnTo>
                      <a:lnTo>
                        <a:pt x="5043" y="5184"/>
                      </a:lnTo>
                      <a:lnTo>
                        <a:pt x="5252" y="5184"/>
                      </a:lnTo>
                      <a:lnTo>
                        <a:pt x="5252" y="4975"/>
                      </a:lnTo>
                      <a:lnTo>
                        <a:pt x="4520" y="4975"/>
                      </a:lnTo>
                      <a:lnTo>
                        <a:pt x="4520" y="5205"/>
                      </a:lnTo>
                      <a:lnTo>
                        <a:pt x="4729" y="5205"/>
                      </a:lnTo>
                      <a:lnTo>
                        <a:pt x="4729" y="5644"/>
                      </a:lnTo>
                      <a:lnTo>
                        <a:pt x="4520" y="5749"/>
                      </a:lnTo>
                      <a:lnTo>
                        <a:pt x="4520" y="6649"/>
                      </a:lnTo>
                      <a:lnTo>
                        <a:pt x="3076" y="6649"/>
                      </a:lnTo>
                      <a:lnTo>
                        <a:pt x="3076" y="6021"/>
                      </a:lnTo>
                      <a:lnTo>
                        <a:pt x="2888" y="5581"/>
                      </a:lnTo>
                      <a:lnTo>
                        <a:pt x="2867" y="5581"/>
                      </a:lnTo>
                      <a:lnTo>
                        <a:pt x="2867" y="1669"/>
                      </a:lnTo>
                      <a:cubicBezTo>
                        <a:pt x="2867" y="643"/>
                        <a:pt x="2427" y="79"/>
                        <a:pt x="2092" y="16"/>
                      </a:cubicBezTo>
                      <a:cubicBezTo>
                        <a:pt x="2045" y="7"/>
                        <a:pt x="1993" y="0"/>
                        <a:pt x="1938" y="0"/>
                      </a:cubicBezTo>
                      <a:close/>
                    </a:path>
                  </a:pathLst>
                </a:custGeom>
                <a:solidFill>
                  <a:srgbClr val="B7B7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1" name="Google Shape;142;p24">
                  <a:extLst>
                    <a:ext uri="{FF2B5EF4-FFF2-40B4-BE49-F238E27FC236}">
                      <a16:creationId xmlns:a16="http://schemas.microsoft.com/office/drawing/2014/main" xmlns="" id="{79555550-CC4F-1165-752F-B11839A40469}"/>
                    </a:ext>
                  </a:extLst>
                </p:cNvPr>
                <p:cNvSpPr/>
                <p:nvPr/>
              </p:nvSpPr>
              <p:spPr>
                <a:xfrm>
                  <a:off x="4248075" y="4464675"/>
                  <a:ext cx="466100" cy="14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44" h="5693" extrusionOk="0">
                      <a:moveTo>
                        <a:pt x="1" y="1"/>
                      </a:moveTo>
                      <a:lnTo>
                        <a:pt x="1" y="5692"/>
                      </a:lnTo>
                      <a:lnTo>
                        <a:pt x="18643" y="5692"/>
                      </a:lnTo>
                      <a:lnTo>
                        <a:pt x="18643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2" name="Google Shape;143;p24">
                  <a:extLst>
                    <a:ext uri="{FF2B5EF4-FFF2-40B4-BE49-F238E27FC236}">
                      <a16:creationId xmlns:a16="http://schemas.microsoft.com/office/drawing/2014/main" xmlns="" id="{D1C60271-33ED-07F6-64DB-306F598C3F82}"/>
                    </a:ext>
                  </a:extLst>
                </p:cNvPr>
                <p:cNvSpPr/>
                <p:nvPr/>
              </p:nvSpPr>
              <p:spPr>
                <a:xfrm>
                  <a:off x="4254350" y="4473575"/>
                  <a:ext cx="454075" cy="12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63" h="5044" extrusionOk="0">
                      <a:moveTo>
                        <a:pt x="252" y="1"/>
                      </a:moveTo>
                      <a:cubicBezTo>
                        <a:pt x="252" y="1"/>
                        <a:pt x="22" y="1"/>
                        <a:pt x="22" y="168"/>
                      </a:cubicBezTo>
                      <a:lnTo>
                        <a:pt x="22" y="4813"/>
                      </a:lnTo>
                      <a:cubicBezTo>
                        <a:pt x="22" y="4813"/>
                        <a:pt x="1" y="5043"/>
                        <a:pt x="231" y="5043"/>
                      </a:cubicBezTo>
                      <a:lnTo>
                        <a:pt x="17932" y="5043"/>
                      </a:lnTo>
                      <a:cubicBezTo>
                        <a:pt x="18162" y="5043"/>
                        <a:pt x="18141" y="4813"/>
                        <a:pt x="18141" y="4813"/>
                      </a:cubicBezTo>
                      <a:lnTo>
                        <a:pt x="18141" y="168"/>
                      </a:lnTo>
                      <a:cubicBezTo>
                        <a:pt x="18141" y="1"/>
                        <a:pt x="17911" y="1"/>
                        <a:pt x="17911" y="1"/>
                      </a:cubicBezTo>
                      <a:close/>
                    </a:path>
                  </a:pathLst>
                </a:custGeom>
                <a:solidFill>
                  <a:srgbClr val="FFE7C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3" name="Google Shape;144;p24">
                  <a:extLst>
                    <a:ext uri="{FF2B5EF4-FFF2-40B4-BE49-F238E27FC236}">
                      <a16:creationId xmlns:a16="http://schemas.microsoft.com/office/drawing/2014/main" xmlns="" id="{5BDE274E-D6E2-1CE6-BD4E-5963AF43CB11}"/>
                    </a:ext>
                  </a:extLst>
                </p:cNvPr>
                <p:cNvSpPr/>
                <p:nvPr/>
              </p:nvSpPr>
              <p:spPr>
                <a:xfrm>
                  <a:off x="4426450" y="4699550"/>
                  <a:ext cx="31400" cy="3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6" h="1235" extrusionOk="0">
                      <a:moveTo>
                        <a:pt x="628" y="1"/>
                      </a:moveTo>
                      <a:cubicBezTo>
                        <a:pt x="272" y="1"/>
                        <a:pt x="0" y="273"/>
                        <a:pt x="0" y="628"/>
                      </a:cubicBezTo>
                      <a:cubicBezTo>
                        <a:pt x="0" y="963"/>
                        <a:pt x="272" y="1235"/>
                        <a:pt x="628" y="1235"/>
                      </a:cubicBezTo>
                      <a:cubicBezTo>
                        <a:pt x="963" y="1235"/>
                        <a:pt x="1256" y="963"/>
                        <a:pt x="1256" y="628"/>
                      </a:cubicBezTo>
                      <a:cubicBezTo>
                        <a:pt x="1256" y="273"/>
                        <a:pt x="963" y="1"/>
                        <a:pt x="628" y="1"/>
                      </a:cubicBezTo>
                      <a:close/>
                    </a:path>
                  </a:pathLst>
                </a:custGeom>
                <a:solidFill>
                  <a:srgbClr val="B7B7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4" name="Google Shape;145;p24">
                  <a:extLst>
                    <a:ext uri="{FF2B5EF4-FFF2-40B4-BE49-F238E27FC236}">
                      <a16:creationId xmlns:a16="http://schemas.microsoft.com/office/drawing/2014/main" xmlns="" id="{88332E38-039A-BDB8-7E19-8C7DE8B5ABD2}"/>
                    </a:ext>
                  </a:extLst>
                </p:cNvPr>
                <p:cNvSpPr/>
                <p:nvPr/>
              </p:nvSpPr>
              <p:spPr>
                <a:xfrm>
                  <a:off x="4504400" y="4699550"/>
                  <a:ext cx="31400" cy="3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6" h="1235" extrusionOk="0">
                      <a:moveTo>
                        <a:pt x="628" y="1"/>
                      </a:moveTo>
                      <a:cubicBezTo>
                        <a:pt x="293" y="1"/>
                        <a:pt x="0" y="273"/>
                        <a:pt x="0" y="628"/>
                      </a:cubicBezTo>
                      <a:cubicBezTo>
                        <a:pt x="0" y="963"/>
                        <a:pt x="293" y="1235"/>
                        <a:pt x="628" y="1235"/>
                      </a:cubicBezTo>
                      <a:cubicBezTo>
                        <a:pt x="984" y="1235"/>
                        <a:pt x="1256" y="963"/>
                        <a:pt x="1256" y="628"/>
                      </a:cubicBezTo>
                      <a:cubicBezTo>
                        <a:pt x="1256" y="273"/>
                        <a:pt x="984" y="1"/>
                        <a:pt x="628" y="1"/>
                      </a:cubicBezTo>
                      <a:close/>
                    </a:path>
                  </a:pathLst>
                </a:custGeom>
                <a:solidFill>
                  <a:srgbClr val="B7B7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5" name="Google Shape;146;p24">
                  <a:extLst>
                    <a:ext uri="{FF2B5EF4-FFF2-40B4-BE49-F238E27FC236}">
                      <a16:creationId xmlns:a16="http://schemas.microsoft.com/office/drawing/2014/main" xmlns="" id="{3B42907B-B4EA-29AE-6E2B-A10FEE97AE1E}"/>
                    </a:ext>
                  </a:extLst>
                </p:cNvPr>
                <p:cNvSpPr/>
                <p:nvPr/>
              </p:nvSpPr>
              <p:spPr>
                <a:xfrm>
                  <a:off x="4714675" y="4464675"/>
                  <a:ext cx="339500" cy="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80" h="1550" extrusionOk="0">
                      <a:moveTo>
                        <a:pt x="0" y="1"/>
                      </a:moveTo>
                      <a:lnTo>
                        <a:pt x="0" y="1549"/>
                      </a:lnTo>
                      <a:lnTo>
                        <a:pt x="13580" y="1549"/>
                      </a:lnTo>
                      <a:lnTo>
                        <a:pt x="13580" y="1"/>
                      </a:lnTo>
                      <a:close/>
                    </a:path>
                  </a:pathLst>
                </a:custGeom>
                <a:solidFill>
                  <a:srgbClr val="F4EFF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6" name="Google Shape;147;p24">
                  <a:extLst>
                    <a:ext uri="{FF2B5EF4-FFF2-40B4-BE49-F238E27FC236}">
                      <a16:creationId xmlns:a16="http://schemas.microsoft.com/office/drawing/2014/main" xmlns="" id="{03A21637-4120-1798-8427-B1DF4BF9F8A7}"/>
                    </a:ext>
                  </a:extLst>
                </p:cNvPr>
                <p:cNvSpPr/>
                <p:nvPr/>
              </p:nvSpPr>
              <p:spPr>
                <a:xfrm>
                  <a:off x="4714675" y="4503400"/>
                  <a:ext cx="339500" cy="49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80" h="19732" extrusionOk="0">
                      <a:moveTo>
                        <a:pt x="0" y="0"/>
                      </a:moveTo>
                      <a:lnTo>
                        <a:pt x="0" y="19731"/>
                      </a:lnTo>
                      <a:lnTo>
                        <a:pt x="13580" y="19731"/>
                      </a:lnTo>
                      <a:lnTo>
                        <a:pt x="1358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7" name="Google Shape;148;p24">
                  <a:extLst>
                    <a:ext uri="{FF2B5EF4-FFF2-40B4-BE49-F238E27FC236}">
                      <a16:creationId xmlns:a16="http://schemas.microsoft.com/office/drawing/2014/main" xmlns="" id="{5EF7EF3C-23BA-D683-2119-3E3FF3BAF299}"/>
                    </a:ext>
                  </a:extLst>
                </p:cNvPr>
                <p:cNvSpPr/>
                <p:nvPr/>
              </p:nvSpPr>
              <p:spPr>
                <a:xfrm>
                  <a:off x="4747100" y="4527450"/>
                  <a:ext cx="267850" cy="44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14" h="17703" extrusionOk="0">
                      <a:moveTo>
                        <a:pt x="1" y="1"/>
                      </a:moveTo>
                      <a:lnTo>
                        <a:pt x="1" y="17702"/>
                      </a:lnTo>
                      <a:lnTo>
                        <a:pt x="10714" y="17702"/>
                      </a:lnTo>
                      <a:lnTo>
                        <a:pt x="10714" y="1"/>
                      </a:lnTo>
                      <a:close/>
                    </a:path>
                  </a:pathLst>
                </a:custGeom>
                <a:solidFill>
                  <a:srgbClr val="B7B7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8" name="Google Shape;149;p24">
                  <a:extLst>
                    <a:ext uri="{FF2B5EF4-FFF2-40B4-BE49-F238E27FC236}">
                      <a16:creationId xmlns:a16="http://schemas.microsoft.com/office/drawing/2014/main" xmlns="" id="{900D40F7-040A-C89D-0FA8-36EEBE31E1B1}"/>
                    </a:ext>
                  </a:extLst>
                </p:cNvPr>
                <p:cNvSpPr/>
                <p:nvPr/>
              </p:nvSpPr>
              <p:spPr>
                <a:xfrm>
                  <a:off x="4752850" y="4534250"/>
                  <a:ext cx="256350" cy="42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54" h="17159" extrusionOk="0">
                      <a:moveTo>
                        <a:pt x="1" y="1"/>
                      </a:moveTo>
                      <a:lnTo>
                        <a:pt x="1" y="17158"/>
                      </a:lnTo>
                      <a:lnTo>
                        <a:pt x="10253" y="17158"/>
                      </a:lnTo>
                      <a:lnTo>
                        <a:pt x="10253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9" name="Google Shape;150;p24">
                  <a:extLst>
                    <a:ext uri="{FF2B5EF4-FFF2-40B4-BE49-F238E27FC236}">
                      <a16:creationId xmlns:a16="http://schemas.microsoft.com/office/drawing/2014/main" xmlns="" id="{DDC63B22-3F20-497F-FA59-2E527CE38C23}"/>
                    </a:ext>
                  </a:extLst>
                </p:cNvPr>
                <p:cNvSpPr/>
                <p:nvPr/>
              </p:nvSpPr>
              <p:spPr>
                <a:xfrm>
                  <a:off x="4830275" y="4565650"/>
                  <a:ext cx="108300" cy="1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2" h="670" extrusionOk="0">
                      <a:moveTo>
                        <a:pt x="1" y="0"/>
                      </a:moveTo>
                      <a:lnTo>
                        <a:pt x="1" y="670"/>
                      </a:lnTo>
                      <a:lnTo>
                        <a:pt x="4332" y="670"/>
                      </a:lnTo>
                      <a:lnTo>
                        <a:pt x="4332" y="0"/>
                      </a:lnTo>
                      <a:close/>
                    </a:path>
                  </a:pathLst>
                </a:custGeom>
                <a:solidFill>
                  <a:srgbClr val="B7B7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0" name="Google Shape;151;p24">
                  <a:extLst>
                    <a:ext uri="{FF2B5EF4-FFF2-40B4-BE49-F238E27FC236}">
                      <a16:creationId xmlns:a16="http://schemas.microsoft.com/office/drawing/2014/main" xmlns="" id="{C1C7A7CB-76E3-5175-719F-20D47013ED09}"/>
                    </a:ext>
                  </a:extLst>
                </p:cNvPr>
                <p:cNvSpPr/>
                <p:nvPr/>
              </p:nvSpPr>
              <p:spPr>
                <a:xfrm>
                  <a:off x="3934225" y="3898175"/>
                  <a:ext cx="219200" cy="37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68" h="14815" extrusionOk="0">
                      <a:moveTo>
                        <a:pt x="0" y="1"/>
                      </a:moveTo>
                      <a:lnTo>
                        <a:pt x="0" y="14814"/>
                      </a:lnTo>
                      <a:lnTo>
                        <a:pt x="8767" y="14814"/>
                      </a:lnTo>
                      <a:lnTo>
                        <a:pt x="8767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1" name="Google Shape;152;p24">
                  <a:extLst>
                    <a:ext uri="{FF2B5EF4-FFF2-40B4-BE49-F238E27FC236}">
                      <a16:creationId xmlns:a16="http://schemas.microsoft.com/office/drawing/2014/main" xmlns="" id="{C539C5CF-DFD9-821C-165B-D734E8F5B0BD}"/>
                    </a:ext>
                  </a:extLst>
                </p:cNvPr>
                <p:cNvSpPr/>
                <p:nvPr/>
              </p:nvSpPr>
              <p:spPr>
                <a:xfrm>
                  <a:off x="3955675" y="3923800"/>
                  <a:ext cx="176825" cy="31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73" h="12765" extrusionOk="0">
                      <a:moveTo>
                        <a:pt x="0" y="1"/>
                      </a:moveTo>
                      <a:lnTo>
                        <a:pt x="0" y="12764"/>
                      </a:lnTo>
                      <a:lnTo>
                        <a:pt x="7072" y="12764"/>
                      </a:lnTo>
                      <a:lnTo>
                        <a:pt x="7072" y="1"/>
                      </a:lnTo>
                      <a:close/>
                    </a:path>
                  </a:pathLst>
                </a:custGeom>
                <a:solidFill>
                  <a:srgbClr val="FFE7C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2" name="Google Shape;153;p24">
                  <a:extLst>
                    <a:ext uri="{FF2B5EF4-FFF2-40B4-BE49-F238E27FC236}">
                      <a16:creationId xmlns:a16="http://schemas.microsoft.com/office/drawing/2014/main" xmlns="" id="{86CC67E6-95A2-EE06-92C5-A07B2D671969}"/>
                    </a:ext>
                  </a:extLst>
                </p:cNvPr>
                <p:cNvSpPr/>
                <p:nvPr/>
              </p:nvSpPr>
              <p:spPr>
                <a:xfrm>
                  <a:off x="3971350" y="4196325"/>
                  <a:ext cx="144925" cy="1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97" h="504" extrusionOk="0">
                      <a:moveTo>
                        <a:pt x="1" y="1"/>
                      </a:moveTo>
                      <a:lnTo>
                        <a:pt x="1" y="503"/>
                      </a:lnTo>
                      <a:lnTo>
                        <a:pt x="5797" y="503"/>
                      </a:lnTo>
                      <a:lnTo>
                        <a:pt x="5797" y="1"/>
                      </a:lnTo>
                      <a:close/>
                    </a:path>
                  </a:pathLst>
                </a:custGeom>
                <a:solidFill>
                  <a:srgbClr val="B7B7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3" name="Google Shape;154;p24">
                  <a:extLst>
                    <a:ext uri="{FF2B5EF4-FFF2-40B4-BE49-F238E27FC236}">
                      <a16:creationId xmlns:a16="http://schemas.microsoft.com/office/drawing/2014/main" xmlns="" id="{0C6504A6-377E-99F3-C22E-1E6CE26F8C1D}"/>
                    </a:ext>
                  </a:extLst>
                </p:cNvPr>
                <p:cNvSpPr/>
                <p:nvPr/>
              </p:nvSpPr>
              <p:spPr>
                <a:xfrm>
                  <a:off x="4622075" y="3898175"/>
                  <a:ext cx="402825" cy="37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13" h="14815" extrusionOk="0">
                      <a:moveTo>
                        <a:pt x="1" y="1"/>
                      </a:moveTo>
                      <a:lnTo>
                        <a:pt x="1" y="14814"/>
                      </a:lnTo>
                      <a:lnTo>
                        <a:pt x="16112" y="14814"/>
                      </a:lnTo>
                      <a:lnTo>
                        <a:pt x="16112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4" name="Google Shape;155;p24">
                  <a:extLst>
                    <a:ext uri="{FF2B5EF4-FFF2-40B4-BE49-F238E27FC236}">
                      <a16:creationId xmlns:a16="http://schemas.microsoft.com/office/drawing/2014/main" xmlns="" id="{92929788-8D3F-590E-BF57-46238E19EF6B}"/>
                    </a:ext>
                  </a:extLst>
                </p:cNvPr>
                <p:cNvSpPr/>
                <p:nvPr/>
              </p:nvSpPr>
              <p:spPr>
                <a:xfrm>
                  <a:off x="4643525" y="3923800"/>
                  <a:ext cx="359925" cy="31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97" h="12765" extrusionOk="0">
                      <a:moveTo>
                        <a:pt x="1" y="1"/>
                      </a:moveTo>
                      <a:lnTo>
                        <a:pt x="1" y="12764"/>
                      </a:lnTo>
                      <a:lnTo>
                        <a:pt x="14396" y="12764"/>
                      </a:lnTo>
                      <a:lnTo>
                        <a:pt x="14396" y="1"/>
                      </a:lnTo>
                      <a:close/>
                    </a:path>
                  </a:pathLst>
                </a:custGeom>
                <a:solidFill>
                  <a:srgbClr val="FFE7C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5" name="Google Shape;156;p24">
                  <a:extLst>
                    <a:ext uri="{FF2B5EF4-FFF2-40B4-BE49-F238E27FC236}">
                      <a16:creationId xmlns:a16="http://schemas.microsoft.com/office/drawing/2014/main" xmlns="" id="{8D5D1CA9-A293-4BDE-3C57-03048F9EE645}"/>
                    </a:ext>
                  </a:extLst>
                </p:cNvPr>
                <p:cNvSpPr/>
                <p:nvPr/>
              </p:nvSpPr>
              <p:spPr>
                <a:xfrm>
                  <a:off x="4659750" y="4196325"/>
                  <a:ext cx="328000" cy="1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20" h="504" extrusionOk="0">
                      <a:moveTo>
                        <a:pt x="0" y="1"/>
                      </a:moveTo>
                      <a:lnTo>
                        <a:pt x="0" y="503"/>
                      </a:lnTo>
                      <a:lnTo>
                        <a:pt x="13120" y="503"/>
                      </a:lnTo>
                      <a:lnTo>
                        <a:pt x="13120" y="1"/>
                      </a:lnTo>
                      <a:close/>
                    </a:path>
                  </a:pathLst>
                </a:custGeom>
                <a:solidFill>
                  <a:srgbClr val="B7B7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6" name="Google Shape;157;p24">
                  <a:extLst>
                    <a:ext uri="{FF2B5EF4-FFF2-40B4-BE49-F238E27FC236}">
                      <a16:creationId xmlns:a16="http://schemas.microsoft.com/office/drawing/2014/main" xmlns="" id="{6B8FB6E7-74CC-D3BB-9650-D9F701EAE91F}"/>
                    </a:ext>
                  </a:extLst>
                </p:cNvPr>
                <p:cNvSpPr/>
                <p:nvPr/>
              </p:nvSpPr>
              <p:spPr>
                <a:xfrm>
                  <a:off x="4167000" y="3898175"/>
                  <a:ext cx="441500" cy="19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60" h="7638" extrusionOk="0">
                      <a:moveTo>
                        <a:pt x="0" y="1"/>
                      </a:moveTo>
                      <a:lnTo>
                        <a:pt x="0" y="7638"/>
                      </a:lnTo>
                      <a:lnTo>
                        <a:pt x="17660" y="7638"/>
                      </a:lnTo>
                      <a:lnTo>
                        <a:pt x="1766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7" name="Google Shape;158;p24">
                  <a:extLst>
                    <a:ext uri="{FF2B5EF4-FFF2-40B4-BE49-F238E27FC236}">
                      <a16:creationId xmlns:a16="http://schemas.microsoft.com/office/drawing/2014/main" xmlns="" id="{38FA49A5-F2EE-8EA9-5435-B9D468E357F3}"/>
                    </a:ext>
                  </a:extLst>
                </p:cNvPr>
                <p:cNvSpPr/>
                <p:nvPr/>
              </p:nvSpPr>
              <p:spPr>
                <a:xfrm>
                  <a:off x="4191575" y="3918575"/>
                  <a:ext cx="392350" cy="15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94" h="6006" extrusionOk="0">
                      <a:moveTo>
                        <a:pt x="1" y="1"/>
                      </a:moveTo>
                      <a:lnTo>
                        <a:pt x="1" y="6006"/>
                      </a:lnTo>
                      <a:lnTo>
                        <a:pt x="15693" y="6006"/>
                      </a:lnTo>
                      <a:lnTo>
                        <a:pt x="15693" y="1"/>
                      </a:lnTo>
                      <a:close/>
                    </a:path>
                  </a:pathLst>
                </a:custGeom>
                <a:solidFill>
                  <a:srgbClr val="FFE7C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8" name="Google Shape;159;p24">
                  <a:extLst>
                    <a:ext uri="{FF2B5EF4-FFF2-40B4-BE49-F238E27FC236}">
                      <a16:creationId xmlns:a16="http://schemas.microsoft.com/office/drawing/2014/main" xmlns="" id="{6B8CDDB2-B417-AE2A-CDE1-DF54E3B01E0C}"/>
                    </a:ext>
                  </a:extLst>
                </p:cNvPr>
                <p:cNvSpPr/>
                <p:nvPr/>
              </p:nvSpPr>
              <p:spPr>
                <a:xfrm>
                  <a:off x="4232900" y="4043600"/>
                  <a:ext cx="315975" cy="1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39" h="419" extrusionOk="0">
                      <a:moveTo>
                        <a:pt x="1" y="0"/>
                      </a:moveTo>
                      <a:lnTo>
                        <a:pt x="1" y="419"/>
                      </a:lnTo>
                      <a:lnTo>
                        <a:pt x="12639" y="419"/>
                      </a:lnTo>
                      <a:lnTo>
                        <a:pt x="12639" y="0"/>
                      </a:lnTo>
                      <a:close/>
                    </a:path>
                  </a:pathLst>
                </a:custGeom>
                <a:solidFill>
                  <a:srgbClr val="B7B7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9" name="Google Shape;160;p24">
                  <a:extLst>
                    <a:ext uri="{FF2B5EF4-FFF2-40B4-BE49-F238E27FC236}">
                      <a16:creationId xmlns:a16="http://schemas.microsoft.com/office/drawing/2014/main" xmlns="" id="{37A5165A-BAB6-539D-C5AD-0FCB782F6B99}"/>
                    </a:ext>
                  </a:extLst>
                </p:cNvPr>
                <p:cNvSpPr/>
                <p:nvPr/>
              </p:nvSpPr>
              <p:spPr>
                <a:xfrm>
                  <a:off x="5666175" y="3898175"/>
                  <a:ext cx="219725" cy="37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89" h="14815" extrusionOk="0">
                      <a:moveTo>
                        <a:pt x="0" y="1"/>
                      </a:moveTo>
                      <a:lnTo>
                        <a:pt x="0" y="14814"/>
                      </a:lnTo>
                      <a:lnTo>
                        <a:pt x="8788" y="14814"/>
                      </a:lnTo>
                      <a:lnTo>
                        <a:pt x="8788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0" name="Google Shape;161;p24">
                  <a:extLst>
                    <a:ext uri="{FF2B5EF4-FFF2-40B4-BE49-F238E27FC236}">
                      <a16:creationId xmlns:a16="http://schemas.microsoft.com/office/drawing/2014/main" xmlns="" id="{2A86B268-24FB-CE1B-CDDF-C68E49EBD45B}"/>
                    </a:ext>
                  </a:extLst>
                </p:cNvPr>
                <p:cNvSpPr/>
                <p:nvPr/>
              </p:nvSpPr>
              <p:spPr>
                <a:xfrm>
                  <a:off x="5687625" y="3923800"/>
                  <a:ext cx="176825" cy="31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73" h="12765" extrusionOk="0">
                      <a:moveTo>
                        <a:pt x="0" y="1"/>
                      </a:moveTo>
                      <a:lnTo>
                        <a:pt x="0" y="12764"/>
                      </a:lnTo>
                      <a:lnTo>
                        <a:pt x="7073" y="12764"/>
                      </a:lnTo>
                      <a:lnTo>
                        <a:pt x="7073" y="1"/>
                      </a:lnTo>
                      <a:close/>
                    </a:path>
                  </a:pathLst>
                </a:custGeom>
                <a:solidFill>
                  <a:srgbClr val="FFE7C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1" name="Google Shape;162;p24">
                  <a:extLst>
                    <a:ext uri="{FF2B5EF4-FFF2-40B4-BE49-F238E27FC236}">
                      <a16:creationId xmlns:a16="http://schemas.microsoft.com/office/drawing/2014/main" xmlns="" id="{049F0BAA-929B-5437-8812-99E48EB4E88D}"/>
                    </a:ext>
                  </a:extLst>
                </p:cNvPr>
                <p:cNvSpPr/>
                <p:nvPr/>
              </p:nvSpPr>
              <p:spPr>
                <a:xfrm>
                  <a:off x="5703825" y="4196325"/>
                  <a:ext cx="144925" cy="1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97" h="504" extrusionOk="0">
                      <a:moveTo>
                        <a:pt x="1" y="1"/>
                      </a:moveTo>
                      <a:lnTo>
                        <a:pt x="1" y="503"/>
                      </a:lnTo>
                      <a:lnTo>
                        <a:pt x="5797" y="503"/>
                      </a:lnTo>
                      <a:lnTo>
                        <a:pt x="5797" y="1"/>
                      </a:lnTo>
                      <a:close/>
                    </a:path>
                  </a:pathLst>
                </a:custGeom>
                <a:solidFill>
                  <a:srgbClr val="B7B7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2" name="Google Shape;163;p24">
                  <a:extLst>
                    <a:ext uri="{FF2B5EF4-FFF2-40B4-BE49-F238E27FC236}">
                      <a16:creationId xmlns:a16="http://schemas.microsoft.com/office/drawing/2014/main" xmlns="" id="{11C09BA5-FE71-A1DF-0928-D2474583FC6F}"/>
                    </a:ext>
                  </a:extLst>
                </p:cNvPr>
                <p:cNvSpPr/>
                <p:nvPr/>
              </p:nvSpPr>
              <p:spPr>
                <a:xfrm>
                  <a:off x="1660350" y="3823375"/>
                  <a:ext cx="2195950" cy="117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838" h="47142" extrusionOk="0">
                      <a:moveTo>
                        <a:pt x="0" y="0"/>
                      </a:moveTo>
                      <a:lnTo>
                        <a:pt x="0" y="47141"/>
                      </a:lnTo>
                      <a:lnTo>
                        <a:pt x="87838" y="47141"/>
                      </a:lnTo>
                      <a:lnTo>
                        <a:pt x="87838" y="0"/>
                      </a:lnTo>
                      <a:close/>
                    </a:path>
                  </a:pathLst>
                </a:custGeom>
                <a:solidFill>
                  <a:srgbClr val="F7F2F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3" name="Google Shape;164;p24">
                  <a:extLst>
                    <a:ext uri="{FF2B5EF4-FFF2-40B4-BE49-F238E27FC236}">
                      <a16:creationId xmlns:a16="http://schemas.microsoft.com/office/drawing/2014/main" xmlns="" id="{152B0FAD-9FA6-EDF3-C2D6-390B7BDF16BD}"/>
                    </a:ext>
                  </a:extLst>
                </p:cNvPr>
                <p:cNvSpPr/>
                <p:nvPr/>
              </p:nvSpPr>
              <p:spPr>
                <a:xfrm>
                  <a:off x="2202275" y="4500775"/>
                  <a:ext cx="775750" cy="41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30" h="16510" extrusionOk="0">
                      <a:moveTo>
                        <a:pt x="5106" y="1"/>
                      </a:moveTo>
                      <a:cubicBezTo>
                        <a:pt x="2302" y="1"/>
                        <a:pt x="0" y="2281"/>
                        <a:pt x="0" y="5106"/>
                      </a:cubicBezTo>
                      <a:lnTo>
                        <a:pt x="0" y="11404"/>
                      </a:lnTo>
                      <a:cubicBezTo>
                        <a:pt x="0" y="14229"/>
                        <a:pt x="2302" y="16509"/>
                        <a:pt x="5106" y="16509"/>
                      </a:cubicBezTo>
                      <a:lnTo>
                        <a:pt x="25925" y="16509"/>
                      </a:lnTo>
                      <a:cubicBezTo>
                        <a:pt x="28749" y="16509"/>
                        <a:pt x="31030" y="14229"/>
                        <a:pt x="31030" y="11404"/>
                      </a:cubicBezTo>
                      <a:lnTo>
                        <a:pt x="31030" y="5106"/>
                      </a:lnTo>
                      <a:cubicBezTo>
                        <a:pt x="31030" y="2281"/>
                        <a:pt x="28749" y="1"/>
                        <a:pt x="25925" y="1"/>
                      </a:cubicBezTo>
                      <a:close/>
                    </a:path>
                  </a:pathLst>
                </a:custGeom>
                <a:solidFill>
                  <a:srgbClr val="F5CD6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4" name="Google Shape;165;p24">
                  <a:extLst>
                    <a:ext uri="{FF2B5EF4-FFF2-40B4-BE49-F238E27FC236}">
                      <a16:creationId xmlns:a16="http://schemas.microsoft.com/office/drawing/2014/main" xmlns="" id="{24128226-8E2B-CAF4-A0A0-C3C5CF657AF6}"/>
                    </a:ext>
                  </a:extLst>
                </p:cNvPr>
                <p:cNvSpPr/>
                <p:nvPr/>
              </p:nvSpPr>
              <p:spPr>
                <a:xfrm>
                  <a:off x="2376450" y="4547850"/>
                  <a:ext cx="2650" cy="5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" h="2177" extrusionOk="0">
                      <a:moveTo>
                        <a:pt x="43" y="1"/>
                      </a:moveTo>
                      <a:lnTo>
                        <a:pt x="1" y="2177"/>
                      </a:lnTo>
                      <a:lnTo>
                        <a:pt x="105" y="2177"/>
                      </a:lnTo>
                      <a:lnTo>
                        <a:pt x="43" y="1"/>
                      </a:lnTo>
                      <a:close/>
                    </a:path>
                  </a:pathLst>
                </a:custGeom>
                <a:solidFill>
                  <a:srgbClr val="000000">
                    <a:alpha val="4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5" name="Google Shape;166;p24">
                  <a:extLst>
                    <a:ext uri="{FF2B5EF4-FFF2-40B4-BE49-F238E27FC236}">
                      <a16:creationId xmlns:a16="http://schemas.microsoft.com/office/drawing/2014/main" xmlns="" id="{8DA6ADC0-0122-D2AE-8D50-BD5255C699A8}"/>
                    </a:ext>
                  </a:extLst>
                </p:cNvPr>
                <p:cNvSpPr/>
                <p:nvPr/>
              </p:nvSpPr>
              <p:spPr>
                <a:xfrm>
                  <a:off x="2374900" y="4606975"/>
                  <a:ext cx="5775" cy="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" h="252" extrusionOk="0">
                      <a:moveTo>
                        <a:pt x="105" y="0"/>
                      </a:moveTo>
                      <a:cubicBezTo>
                        <a:pt x="42" y="0"/>
                        <a:pt x="0" y="63"/>
                        <a:pt x="0" y="126"/>
                      </a:cubicBezTo>
                      <a:cubicBezTo>
                        <a:pt x="0" y="188"/>
                        <a:pt x="42" y="251"/>
                        <a:pt x="105" y="251"/>
                      </a:cubicBezTo>
                      <a:cubicBezTo>
                        <a:pt x="188" y="251"/>
                        <a:pt x="230" y="188"/>
                        <a:pt x="230" y="126"/>
                      </a:cubicBezTo>
                      <a:cubicBezTo>
                        <a:pt x="230" y="63"/>
                        <a:pt x="188" y="0"/>
                        <a:pt x="105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6" name="Google Shape;167;p24">
                  <a:extLst>
                    <a:ext uri="{FF2B5EF4-FFF2-40B4-BE49-F238E27FC236}">
                      <a16:creationId xmlns:a16="http://schemas.microsoft.com/office/drawing/2014/main" xmlns="" id="{0E1AA8D4-E63C-ACCF-C480-F56C1B5054BE}"/>
                    </a:ext>
                  </a:extLst>
                </p:cNvPr>
                <p:cNvSpPr/>
                <p:nvPr/>
              </p:nvSpPr>
              <p:spPr>
                <a:xfrm>
                  <a:off x="2385875" y="4609050"/>
                  <a:ext cx="54425" cy="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7" h="106" extrusionOk="0">
                      <a:moveTo>
                        <a:pt x="0" y="1"/>
                      </a:moveTo>
                      <a:lnTo>
                        <a:pt x="0" y="105"/>
                      </a:lnTo>
                      <a:lnTo>
                        <a:pt x="2177" y="43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00">
                    <a:alpha val="4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7" name="Google Shape;168;p24">
                  <a:extLst>
                    <a:ext uri="{FF2B5EF4-FFF2-40B4-BE49-F238E27FC236}">
                      <a16:creationId xmlns:a16="http://schemas.microsoft.com/office/drawing/2014/main" xmlns="" id="{D90D4169-4AA4-39C8-E9F5-20ACDAF366B7}"/>
                    </a:ext>
                  </a:extLst>
                </p:cNvPr>
                <p:cNvSpPr/>
                <p:nvPr/>
              </p:nvSpPr>
              <p:spPr>
                <a:xfrm>
                  <a:off x="2376450" y="4617950"/>
                  <a:ext cx="2650" cy="5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" h="2177" extrusionOk="0">
                      <a:moveTo>
                        <a:pt x="1" y="0"/>
                      </a:moveTo>
                      <a:lnTo>
                        <a:pt x="43" y="2176"/>
                      </a:lnTo>
                      <a:lnTo>
                        <a:pt x="105" y="0"/>
                      </a:lnTo>
                      <a:close/>
                    </a:path>
                  </a:pathLst>
                </a:custGeom>
                <a:solidFill>
                  <a:srgbClr val="000000">
                    <a:alpha val="4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8" name="Google Shape;169;p24">
                  <a:extLst>
                    <a:ext uri="{FF2B5EF4-FFF2-40B4-BE49-F238E27FC236}">
                      <a16:creationId xmlns:a16="http://schemas.microsoft.com/office/drawing/2014/main" xmlns="" id="{BC681B41-9884-A88B-0A80-F0B8134EC4B2}"/>
                    </a:ext>
                  </a:extLst>
                </p:cNvPr>
                <p:cNvSpPr/>
                <p:nvPr/>
              </p:nvSpPr>
              <p:spPr>
                <a:xfrm>
                  <a:off x="2315250" y="4609050"/>
                  <a:ext cx="54425" cy="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7" h="106" extrusionOk="0">
                      <a:moveTo>
                        <a:pt x="2177" y="1"/>
                      </a:moveTo>
                      <a:lnTo>
                        <a:pt x="1" y="43"/>
                      </a:lnTo>
                      <a:lnTo>
                        <a:pt x="2177" y="105"/>
                      </a:lnTo>
                      <a:lnTo>
                        <a:pt x="2177" y="1"/>
                      </a:lnTo>
                      <a:close/>
                    </a:path>
                  </a:pathLst>
                </a:custGeom>
                <a:solidFill>
                  <a:srgbClr val="000000">
                    <a:alpha val="4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9" name="Google Shape;170;p24">
                  <a:extLst>
                    <a:ext uri="{FF2B5EF4-FFF2-40B4-BE49-F238E27FC236}">
                      <a16:creationId xmlns:a16="http://schemas.microsoft.com/office/drawing/2014/main" xmlns="" id="{2AC3ED93-85B5-A47A-AAA0-B0FAF36E949E}"/>
                    </a:ext>
                  </a:extLst>
                </p:cNvPr>
                <p:cNvSpPr/>
                <p:nvPr/>
              </p:nvSpPr>
              <p:spPr>
                <a:xfrm>
                  <a:off x="2588825" y="4547850"/>
                  <a:ext cx="2650" cy="5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" h="2177" extrusionOk="0">
                      <a:moveTo>
                        <a:pt x="64" y="1"/>
                      </a:moveTo>
                      <a:lnTo>
                        <a:pt x="1" y="2177"/>
                      </a:lnTo>
                      <a:lnTo>
                        <a:pt x="105" y="2177"/>
                      </a:lnTo>
                      <a:lnTo>
                        <a:pt x="64" y="1"/>
                      </a:lnTo>
                      <a:close/>
                    </a:path>
                  </a:pathLst>
                </a:custGeom>
                <a:solidFill>
                  <a:srgbClr val="000000">
                    <a:alpha val="4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0" name="Google Shape;171;p24">
                  <a:extLst>
                    <a:ext uri="{FF2B5EF4-FFF2-40B4-BE49-F238E27FC236}">
                      <a16:creationId xmlns:a16="http://schemas.microsoft.com/office/drawing/2014/main" xmlns="" id="{F3C65B82-7145-205D-76E0-1BFFB5A11501}"/>
                    </a:ext>
                  </a:extLst>
                </p:cNvPr>
                <p:cNvSpPr/>
                <p:nvPr/>
              </p:nvSpPr>
              <p:spPr>
                <a:xfrm>
                  <a:off x="2587275" y="4606975"/>
                  <a:ext cx="6300" cy="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" h="252" extrusionOk="0">
                      <a:moveTo>
                        <a:pt x="126" y="0"/>
                      </a:moveTo>
                      <a:cubicBezTo>
                        <a:pt x="42" y="0"/>
                        <a:pt x="0" y="63"/>
                        <a:pt x="0" y="126"/>
                      </a:cubicBezTo>
                      <a:cubicBezTo>
                        <a:pt x="0" y="188"/>
                        <a:pt x="42" y="251"/>
                        <a:pt x="126" y="251"/>
                      </a:cubicBezTo>
                      <a:cubicBezTo>
                        <a:pt x="188" y="251"/>
                        <a:pt x="251" y="188"/>
                        <a:pt x="251" y="126"/>
                      </a:cubicBezTo>
                      <a:cubicBezTo>
                        <a:pt x="251" y="63"/>
                        <a:pt x="188" y="0"/>
                        <a:pt x="1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1" name="Google Shape;172;p24">
                  <a:extLst>
                    <a:ext uri="{FF2B5EF4-FFF2-40B4-BE49-F238E27FC236}">
                      <a16:creationId xmlns:a16="http://schemas.microsoft.com/office/drawing/2014/main" xmlns="" id="{3B99CEB9-075C-A6DA-2E2B-4E5D0AB5DDA0}"/>
                    </a:ext>
                  </a:extLst>
                </p:cNvPr>
                <p:cNvSpPr/>
                <p:nvPr/>
              </p:nvSpPr>
              <p:spPr>
                <a:xfrm>
                  <a:off x="2598250" y="4609050"/>
                  <a:ext cx="54425" cy="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7" h="106" extrusionOk="0">
                      <a:moveTo>
                        <a:pt x="0" y="1"/>
                      </a:moveTo>
                      <a:lnTo>
                        <a:pt x="0" y="105"/>
                      </a:lnTo>
                      <a:lnTo>
                        <a:pt x="2177" y="43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00">
                    <a:alpha val="4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2" name="Google Shape;173;p24">
                  <a:extLst>
                    <a:ext uri="{FF2B5EF4-FFF2-40B4-BE49-F238E27FC236}">
                      <a16:creationId xmlns:a16="http://schemas.microsoft.com/office/drawing/2014/main" xmlns="" id="{F0D6763D-AA66-69BA-8026-BD62EA41B8FE}"/>
                    </a:ext>
                  </a:extLst>
                </p:cNvPr>
                <p:cNvSpPr/>
                <p:nvPr/>
              </p:nvSpPr>
              <p:spPr>
                <a:xfrm>
                  <a:off x="2588825" y="4617950"/>
                  <a:ext cx="2650" cy="5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" h="2177" extrusionOk="0">
                      <a:moveTo>
                        <a:pt x="1" y="0"/>
                      </a:moveTo>
                      <a:lnTo>
                        <a:pt x="64" y="2176"/>
                      </a:lnTo>
                      <a:lnTo>
                        <a:pt x="105" y="0"/>
                      </a:lnTo>
                      <a:close/>
                    </a:path>
                  </a:pathLst>
                </a:custGeom>
                <a:solidFill>
                  <a:srgbClr val="000000">
                    <a:alpha val="4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3" name="Google Shape;174;p24">
                  <a:extLst>
                    <a:ext uri="{FF2B5EF4-FFF2-40B4-BE49-F238E27FC236}">
                      <a16:creationId xmlns:a16="http://schemas.microsoft.com/office/drawing/2014/main" xmlns="" id="{68140D7E-761A-87BB-ADBA-6804CF3CF319}"/>
                    </a:ext>
                  </a:extLst>
                </p:cNvPr>
                <p:cNvSpPr/>
                <p:nvPr/>
              </p:nvSpPr>
              <p:spPr>
                <a:xfrm>
                  <a:off x="2527625" y="4609050"/>
                  <a:ext cx="54425" cy="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7" h="106" extrusionOk="0">
                      <a:moveTo>
                        <a:pt x="2177" y="1"/>
                      </a:moveTo>
                      <a:lnTo>
                        <a:pt x="1" y="43"/>
                      </a:lnTo>
                      <a:lnTo>
                        <a:pt x="2177" y="105"/>
                      </a:lnTo>
                      <a:lnTo>
                        <a:pt x="2177" y="1"/>
                      </a:lnTo>
                      <a:close/>
                    </a:path>
                  </a:pathLst>
                </a:custGeom>
                <a:solidFill>
                  <a:srgbClr val="000000">
                    <a:alpha val="4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4" name="Google Shape;175;p24">
                  <a:extLst>
                    <a:ext uri="{FF2B5EF4-FFF2-40B4-BE49-F238E27FC236}">
                      <a16:creationId xmlns:a16="http://schemas.microsoft.com/office/drawing/2014/main" xmlns="" id="{E726AEFA-7121-DC84-BAB0-2DA606F25A05}"/>
                    </a:ext>
                  </a:extLst>
                </p:cNvPr>
                <p:cNvSpPr/>
                <p:nvPr/>
              </p:nvSpPr>
              <p:spPr>
                <a:xfrm>
                  <a:off x="2801200" y="4547850"/>
                  <a:ext cx="3175" cy="5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" h="2177" extrusionOk="0">
                      <a:moveTo>
                        <a:pt x="64" y="1"/>
                      </a:moveTo>
                      <a:lnTo>
                        <a:pt x="1" y="2177"/>
                      </a:lnTo>
                      <a:lnTo>
                        <a:pt x="126" y="2177"/>
                      </a:lnTo>
                      <a:lnTo>
                        <a:pt x="64" y="1"/>
                      </a:lnTo>
                      <a:close/>
                    </a:path>
                  </a:pathLst>
                </a:custGeom>
                <a:solidFill>
                  <a:srgbClr val="000000">
                    <a:alpha val="4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5" name="Google Shape;176;p24">
                  <a:extLst>
                    <a:ext uri="{FF2B5EF4-FFF2-40B4-BE49-F238E27FC236}">
                      <a16:creationId xmlns:a16="http://schemas.microsoft.com/office/drawing/2014/main" xmlns="" id="{4EAD2BA8-8346-D472-45EB-E28991D97FEE}"/>
                    </a:ext>
                  </a:extLst>
                </p:cNvPr>
                <p:cNvSpPr/>
                <p:nvPr/>
              </p:nvSpPr>
              <p:spPr>
                <a:xfrm>
                  <a:off x="2799650" y="4606975"/>
                  <a:ext cx="6300" cy="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" h="252" extrusionOk="0">
                      <a:moveTo>
                        <a:pt x="126" y="0"/>
                      </a:moveTo>
                      <a:cubicBezTo>
                        <a:pt x="63" y="0"/>
                        <a:pt x="0" y="63"/>
                        <a:pt x="0" y="126"/>
                      </a:cubicBezTo>
                      <a:cubicBezTo>
                        <a:pt x="0" y="188"/>
                        <a:pt x="63" y="251"/>
                        <a:pt x="126" y="251"/>
                      </a:cubicBezTo>
                      <a:cubicBezTo>
                        <a:pt x="188" y="251"/>
                        <a:pt x="251" y="188"/>
                        <a:pt x="251" y="126"/>
                      </a:cubicBezTo>
                      <a:cubicBezTo>
                        <a:pt x="251" y="63"/>
                        <a:pt x="188" y="0"/>
                        <a:pt x="1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6" name="Google Shape;177;p24">
                  <a:extLst>
                    <a:ext uri="{FF2B5EF4-FFF2-40B4-BE49-F238E27FC236}">
                      <a16:creationId xmlns:a16="http://schemas.microsoft.com/office/drawing/2014/main" xmlns="" id="{44C8DC4D-15AB-4DE1-38B0-067B4EBF7407}"/>
                    </a:ext>
                  </a:extLst>
                </p:cNvPr>
                <p:cNvSpPr/>
                <p:nvPr/>
              </p:nvSpPr>
              <p:spPr>
                <a:xfrm>
                  <a:off x="2810625" y="4609050"/>
                  <a:ext cx="54425" cy="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7" h="106" extrusionOk="0">
                      <a:moveTo>
                        <a:pt x="0" y="1"/>
                      </a:moveTo>
                      <a:lnTo>
                        <a:pt x="0" y="105"/>
                      </a:lnTo>
                      <a:lnTo>
                        <a:pt x="2176" y="43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00">
                    <a:alpha val="4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7" name="Google Shape;178;p24">
                  <a:extLst>
                    <a:ext uri="{FF2B5EF4-FFF2-40B4-BE49-F238E27FC236}">
                      <a16:creationId xmlns:a16="http://schemas.microsoft.com/office/drawing/2014/main" xmlns="" id="{CC6B9A73-2E5E-3916-8E16-304E74473B68}"/>
                    </a:ext>
                  </a:extLst>
                </p:cNvPr>
                <p:cNvSpPr/>
                <p:nvPr/>
              </p:nvSpPr>
              <p:spPr>
                <a:xfrm>
                  <a:off x="2801200" y="4617950"/>
                  <a:ext cx="3175" cy="5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" h="2177" extrusionOk="0">
                      <a:moveTo>
                        <a:pt x="1" y="0"/>
                      </a:moveTo>
                      <a:lnTo>
                        <a:pt x="64" y="2176"/>
                      </a:lnTo>
                      <a:lnTo>
                        <a:pt x="126" y="0"/>
                      </a:lnTo>
                      <a:close/>
                    </a:path>
                  </a:pathLst>
                </a:custGeom>
                <a:solidFill>
                  <a:srgbClr val="000000">
                    <a:alpha val="4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8" name="Google Shape;179;p24">
                  <a:extLst>
                    <a:ext uri="{FF2B5EF4-FFF2-40B4-BE49-F238E27FC236}">
                      <a16:creationId xmlns:a16="http://schemas.microsoft.com/office/drawing/2014/main" xmlns="" id="{E3ED7400-6CC7-5ADF-9254-1FD8A241FA3F}"/>
                    </a:ext>
                  </a:extLst>
                </p:cNvPr>
                <p:cNvSpPr/>
                <p:nvPr/>
              </p:nvSpPr>
              <p:spPr>
                <a:xfrm>
                  <a:off x="2740525" y="4609050"/>
                  <a:ext cx="54425" cy="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7" h="106" extrusionOk="0">
                      <a:moveTo>
                        <a:pt x="2177" y="1"/>
                      </a:moveTo>
                      <a:lnTo>
                        <a:pt x="1" y="43"/>
                      </a:lnTo>
                      <a:lnTo>
                        <a:pt x="2177" y="105"/>
                      </a:lnTo>
                      <a:lnTo>
                        <a:pt x="2177" y="1"/>
                      </a:lnTo>
                      <a:close/>
                    </a:path>
                  </a:pathLst>
                </a:custGeom>
                <a:solidFill>
                  <a:srgbClr val="000000">
                    <a:alpha val="4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9" name="Google Shape;180;p24">
                  <a:extLst>
                    <a:ext uri="{FF2B5EF4-FFF2-40B4-BE49-F238E27FC236}">
                      <a16:creationId xmlns:a16="http://schemas.microsoft.com/office/drawing/2014/main" xmlns="" id="{1971EB80-C597-4AC3-6DBF-0D3CB2EA9CD2}"/>
                    </a:ext>
                  </a:extLst>
                </p:cNvPr>
                <p:cNvSpPr/>
                <p:nvPr/>
              </p:nvSpPr>
              <p:spPr>
                <a:xfrm>
                  <a:off x="2202275" y="4755525"/>
                  <a:ext cx="775750" cy="9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30" h="3767" extrusionOk="0">
                      <a:moveTo>
                        <a:pt x="0" y="0"/>
                      </a:moveTo>
                      <a:lnTo>
                        <a:pt x="0" y="3767"/>
                      </a:lnTo>
                      <a:lnTo>
                        <a:pt x="31030" y="3767"/>
                      </a:lnTo>
                      <a:lnTo>
                        <a:pt x="31030" y="0"/>
                      </a:lnTo>
                      <a:close/>
                    </a:path>
                  </a:pathLst>
                </a:custGeom>
                <a:solidFill>
                  <a:srgbClr val="F5CD6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0" name="Google Shape;181;p24">
                  <a:extLst>
                    <a:ext uri="{FF2B5EF4-FFF2-40B4-BE49-F238E27FC236}">
                      <a16:creationId xmlns:a16="http://schemas.microsoft.com/office/drawing/2014/main" xmlns="" id="{31E76F25-6095-85BB-E5D4-C80C72472E58}"/>
                    </a:ext>
                  </a:extLst>
                </p:cNvPr>
                <p:cNvSpPr/>
                <p:nvPr/>
              </p:nvSpPr>
              <p:spPr>
                <a:xfrm>
                  <a:off x="2202275" y="4849675"/>
                  <a:ext cx="775750" cy="127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30" h="5106" extrusionOk="0">
                      <a:moveTo>
                        <a:pt x="0" y="1"/>
                      </a:moveTo>
                      <a:lnTo>
                        <a:pt x="0" y="5106"/>
                      </a:lnTo>
                      <a:lnTo>
                        <a:pt x="31030" y="5106"/>
                      </a:lnTo>
                      <a:lnTo>
                        <a:pt x="31030" y="1"/>
                      </a:lnTo>
                      <a:close/>
                    </a:path>
                  </a:pathLst>
                </a:custGeom>
                <a:solidFill>
                  <a:srgbClr val="F5CD6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1" name="Google Shape;182;p24">
                  <a:extLst>
                    <a:ext uri="{FF2B5EF4-FFF2-40B4-BE49-F238E27FC236}">
                      <a16:creationId xmlns:a16="http://schemas.microsoft.com/office/drawing/2014/main" xmlns="" id="{BB805154-0A91-EC84-0676-9F08BA02F552}"/>
                    </a:ext>
                  </a:extLst>
                </p:cNvPr>
                <p:cNvSpPr/>
                <p:nvPr/>
              </p:nvSpPr>
              <p:spPr>
                <a:xfrm>
                  <a:off x="2026000" y="4661375"/>
                  <a:ext cx="176300" cy="31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52" h="12618" extrusionOk="0">
                      <a:moveTo>
                        <a:pt x="3787" y="0"/>
                      </a:moveTo>
                      <a:cubicBezTo>
                        <a:pt x="963" y="0"/>
                        <a:pt x="0" y="3745"/>
                        <a:pt x="2825" y="4645"/>
                      </a:cubicBezTo>
                      <a:lnTo>
                        <a:pt x="2825" y="12617"/>
                      </a:lnTo>
                      <a:lnTo>
                        <a:pt x="7051" y="12617"/>
                      </a:lnTo>
                      <a:lnTo>
                        <a:pt x="7051" y="3243"/>
                      </a:lnTo>
                      <a:cubicBezTo>
                        <a:pt x="7051" y="3243"/>
                        <a:pt x="6612" y="0"/>
                        <a:pt x="3787" y="0"/>
                      </a:cubicBezTo>
                      <a:close/>
                    </a:path>
                  </a:pathLst>
                </a:custGeom>
                <a:solidFill>
                  <a:srgbClr val="F5CD6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2" name="Google Shape;183;p24">
                  <a:extLst>
                    <a:ext uri="{FF2B5EF4-FFF2-40B4-BE49-F238E27FC236}">
                      <a16:creationId xmlns:a16="http://schemas.microsoft.com/office/drawing/2014/main" xmlns="" id="{6CB508DF-1ADC-ED06-3AEC-4045DA332DDC}"/>
                    </a:ext>
                  </a:extLst>
                </p:cNvPr>
                <p:cNvSpPr/>
                <p:nvPr/>
              </p:nvSpPr>
              <p:spPr>
                <a:xfrm>
                  <a:off x="2096600" y="4976800"/>
                  <a:ext cx="105700" cy="2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8" h="1005" extrusionOk="0">
                      <a:moveTo>
                        <a:pt x="1" y="0"/>
                      </a:moveTo>
                      <a:lnTo>
                        <a:pt x="1" y="1004"/>
                      </a:lnTo>
                      <a:lnTo>
                        <a:pt x="4227" y="1004"/>
                      </a:lnTo>
                      <a:lnTo>
                        <a:pt x="4227" y="0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3" name="Google Shape;184;p24">
                  <a:extLst>
                    <a:ext uri="{FF2B5EF4-FFF2-40B4-BE49-F238E27FC236}">
                      <a16:creationId xmlns:a16="http://schemas.microsoft.com/office/drawing/2014/main" xmlns="" id="{B02772FB-D93B-9D03-61E0-2A35968E4DE5}"/>
                    </a:ext>
                  </a:extLst>
                </p:cNvPr>
                <p:cNvSpPr/>
                <p:nvPr/>
              </p:nvSpPr>
              <p:spPr>
                <a:xfrm>
                  <a:off x="2978000" y="4661375"/>
                  <a:ext cx="176325" cy="31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53" h="12618" extrusionOk="0">
                      <a:moveTo>
                        <a:pt x="3286" y="0"/>
                      </a:moveTo>
                      <a:cubicBezTo>
                        <a:pt x="461" y="0"/>
                        <a:pt x="1" y="3243"/>
                        <a:pt x="1" y="3243"/>
                      </a:cubicBezTo>
                      <a:lnTo>
                        <a:pt x="1" y="12617"/>
                      </a:lnTo>
                      <a:lnTo>
                        <a:pt x="4248" y="12617"/>
                      </a:lnTo>
                      <a:lnTo>
                        <a:pt x="4248" y="4645"/>
                      </a:lnTo>
                      <a:cubicBezTo>
                        <a:pt x="7052" y="3745"/>
                        <a:pt x="6111" y="0"/>
                        <a:pt x="3286" y="0"/>
                      </a:cubicBezTo>
                      <a:close/>
                    </a:path>
                  </a:pathLst>
                </a:custGeom>
                <a:solidFill>
                  <a:srgbClr val="F5CD6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4" name="Google Shape;185;p24">
                  <a:extLst>
                    <a:ext uri="{FF2B5EF4-FFF2-40B4-BE49-F238E27FC236}">
                      <a16:creationId xmlns:a16="http://schemas.microsoft.com/office/drawing/2014/main" xmlns="" id="{500B3030-6C30-4B85-8907-7E592938A1AE}"/>
                    </a:ext>
                  </a:extLst>
                </p:cNvPr>
                <p:cNvSpPr/>
                <p:nvPr/>
              </p:nvSpPr>
              <p:spPr>
                <a:xfrm>
                  <a:off x="2978000" y="4976800"/>
                  <a:ext cx="105700" cy="2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8" h="1005" extrusionOk="0">
                      <a:moveTo>
                        <a:pt x="1" y="0"/>
                      </a:moveTo>
                      <a:lnTo>
                        <a:pt x="1" y="1004"/>
                      </a:lnTo>
                      <a:lnTo>
                        <a:pt x="4228" y="1004"/>
                      </a:lnTo>
                      <a:lnTo>
                        <a:pt x="4228" y="0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5" name="Google Shape;186;p24">
                  <a:extLst>
                    <a:ext uri="{FF2B5EF4-FFF2-40B4-BE49-F238E27FC236}">
                      <a16:creationId xmlns:a16="http://schemas.microsoft.com/office/drawing/2014/main" xmlns="" id="{5A0CC8F7-1313-7338-29A0-24DC4B9156B1}"/>
                    </a:ext>
                  </a:extLst>
                </p:cNvPr>
                <p:cNvSpPr/>
                <p:nvPr/>
              </p:nvSpPr>
              <p:spPr>
                <a:xfrm>
                  <a:off x="2142625" y="4662425"/>
                  <a:ext cx="240125" cy="17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05" h="7071" extrusionOk="0">
                      <a:moveTo>
                        <a:pt x="1687" y="0"/>
                      </a:moveTo>
                      <a:cubicBezTo>
                        <a:pt x="1160" y="0"/>
                        <a:pt x="599" y="40"/>
                        <a:pt x="1" y="125"/>
                      </a:cubicBezTo>
                      <a:cubicBezTo>
                        <a:pt x="1" y="125"/>
                        <a:pt x="592" y="7070"/>
                        <a:pt x="7733" y="7070"/>
                      </a:cubicBezTo>
                      <a:cubicBezTo>
                        <a:pt x="8313" y="7070"/>
                        <a:pt x="8936" y="7025"/>
                        <a:pt x="9605" y="6926"/>
                      </a:cubicBezTo>
                      <a:cubicBezTo>
                        <a:pt x="9605" y="6926"/>
                        <a:pt x="8647" y="0"/>
                        <a:pt x="1687" y="0"/>
                      </a:cubicBezTo>
                      <a:close/>
                    </a:path>
                  </a:pathLst>
                </a:custGeom>
                <a:solidFill>
                  <a:srgbClr val="34C38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6" name="Google Shape;187;p24">
                  <a:extLst>
                    <a:ext uri="{FF2B5EF4-FFF2-40B4-BE49-F238E27FC236}">
                      <a16:creationId xmlns:a16="http://schemas.microsoft.com/office/drawing/2014/main" xmlns="" id="{2F2DA7C6-BBB9-57D9-4FF4-8A754EA01EB9}"/>
                    </a:ext>
                  </a:extLst>
                </p:cNvPr>
                <p:cNvSpPr/>
                <p:nvPr/>
              </p:nvSpPr>
              <p:spPr>
                <a:xfrm>
                  <a:off x="2142625" y="4665550"/>
                  <a:ext cx="240125" cy="17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05" h="6946" extrusionOk="0">
                      <a:moveTo>
                        <a:pt x="1" y="0"/>
                      </a:moveTo>
                      <a:cubicBezTo>
                        <a:pt x="1" y="1"/>
                        <a:pt x="592" y="6945"/>
                        <a:pt x="7733" y="6945"/>
                      </a:cubicBezTo>
                      <a:cubicBezTo>
                        <a:pt x="8313" y="6945"/>
                        <a:pt x="8936" y="6900"/>
                        <a:pt x="9605" y="6801"/>
                      </a:cubicBezTo>
                      <a:cubicBezTo>
                        <a:pt x="9605" y="6801"/>
                        <a:pt x="5776" y="1716"/>
                        <a:pt x="1" y="0"/>
                      </a:cubicBezTo>
                      <a:close/>
                    </a:path>
                  </a:pathLst>
                </a:custGeom>
                <a:solidFill>
                  <a:srgbClr val="34C38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7" name="Google Shape;188;p24">
                  <a:extLst>
                    <a:ext uri="{FF2B5EF4-FFF2-40B4-BE49-F238E27FC236}">
                      <a16:creationId xmlns:a16="http://schemas.microsoft.com/office/drawing/2014/main" xmlns="" id="{29C8C363-BD62-7CF2-EA21-EB2AEFE3F71A}"/>
                    </a:ext>
                  </a:extLst>
                </p:cNvPr>
                <p:cNvSpPr/>
                <p:nvPr/>
              </p:nvSpPr>
              <p:spPr>
                <a:xfrm>
                  <a:off x="2807475" y="4662425"/>
                  <a:ext cx="240125" cy="17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05" h="7071" extrusionOk="0">
                      <a:moveTo>
                        <a:pt x="7915" y="0"/>
                      </a:moveTo>
                      <a:cubicBezTo>
                        <a:pt x="941" y="0"/>
                        <a:pt x="1" y="6926"/>
                        <a:pt x="1" y="6926"/>
                      </a:cubicBezTo>
                      <a:cubicBezTo>
                        <a:pt x="670" y="7025"/>
                        <a:pt x="1293" y="7070"/>
                        <a:pt x="1873" y="7070"/>
                      </a:cubicBezTo>
                      <a:cubicBezTo>
                        <a:pt x="9014" y="7070"/>
                        <a:pt x="9605" y="125"/>
                        <a:pt x="9605" y="125"/>
                      </a:cubicBezTo>
                      <a:cubicBezTo>
                        <a:pt x="9005" y="40"/>
                        <a:pt x="8443" y="0"/>
                        <a:pt x="7915" y="0"/>
                      </a:cubicBezTo>
                      <a:close/>
                    </a:path>
                  </a:pathLst>
                </a:custGeom>
                <a:solidFill>
                  <a:srgbClr val="34C38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8" name="Google Shape;189;p24">
                  <a:extLst>
                    <a:ext uri="{FF2B5EF4-FFF2-40B4-BE49-F238E27FC236}">
                      <a16:creationId xmlns:a16="http://schemas.microsoft.com/office/drawing/2014/main" xmlns="" id="{20E052F0-6C91-BE46-2E71-6B9CB0024306}"/>
                    </a:ext>
                  </a:extLst>
                </p:cNvPr>
                <p:cNvSpPr/>
                <p:nvPr/>
              </p:nvSpPr>
              <p:spPr>
                <a:xfrm>
                  <a:off x="2807475" y="4665550"/>
                  <a:ext cx="240125" cy="17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05" h="6946" extrusionOk="0">
                      <a:moveTo>
                        <a:pt x="9605" y="0"/>
                      </a:moveTo>
                      <a:lnTo>
                        <a:pt x="9605" y="0"/>
                      </a:lnTo>
                      <a:cubicBezTo>
                        <a:pt x="3830" y="1716"/>
                        <a:pt x="1" y="6801"/>
                        <a:pt x="1" y="6801"/>
                      </a:cubicBezTo>
                      <a:cubicBezTo>
                        <a:pt x="670" y="6900"/>
                        <a:pt x="1293" y="6945"/>
                        <a:pt x="1873" y="6945"/>
                      </a:cubicBezTo>
                      <a:cubicBezTo>
                        <a:pt x="9014" y="6945"/>
                        <a:pt x="9605" y="1"/>
                        <a:pt x="9605" y="0"/>
                      </a:cubicBezTo>
                      <a:close/>
                    </a:path>
                  </a:pathLst>
                </a:custGeom>
                <a:solidFill>
                  <a:srgbClr val="34C38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9" name="Google Shape;190;p24">
                  <a:extLst>
                    <a:ext uri="{FF2B5EF4-FFF2-40B4-BE49-F238E27FC236}">
                      <a16:creationId xmlns:a16="http://schemas.microsoft.com/office/drawing/2014/main" xmlns="" id="{242E885D-3C52-4D13-B73F-6C334BEABD72}"/>
                    </a:ext>
                  </a:extLst>
                </p:cNvPr>
                <p:cNvSpPr/>
                <p:nvPr/>
              </p:nvSpPr>
              <p:spPr>
                <a:xfrm>
                  <a:off x="3178350" y="4778025"/>
                  <a:ext cx="537775" cy="70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11" h="2825" extrusionOk="0">
                      <a:moveTo>
                        <a:pt x="1" y="0"/>
                      </a:moveTo>
                      <a:lnTo>
                        <a:pt x="1" y="2825"/>
                      </a:lnTo>
                      <a:lnTo>
                        <a:pt x="21510" y="2825"/>
                      </a:lnTo>
                      <a:lnTo>
                        <a:pt x="21510" y="0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0" name="Google Shape;191;p24">
                  <a:extLst>
                    <a:ext uri="{FF2B5EF4-FFF2-40B4-BE49-F238E27FC236}">
                      <a16:creationId xmlns:a16="http://schemas.microsoft.com/office/drawing/2014/main" xmlns="" id="{3BE682CE-E364-0A27-28CC-E22CCDCB7D10}"/>
                    </a:ext>
                  </a:extLst>
                </p:cNvPr>
                <p:cNvSpPr/>
                <p:nvPr/>
              </p:nvSpPr>
              <p:spPr>
                <a:xfrm>
                  <a:off x="3178350" y="4848625"/>
                  <a:ext cx="45550" cy="14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2" h="5923" extrusionOk="0">
                      <a:moveTo>
                        <a:pt x="1" y="1"/>
                      </a:moveTo>
                      <a:lnTo>
                        <a:pt x="1" y="5922"/>
                      </a:lnTo>
                      <a:lnTo>
                        <a:pt x="1047" y="5922"/>
                      </a:lnTo>
                      <a:lnTo>
                        <a:pt x="1821" y="1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1" name="Google Shape;192;p24">
                  <a:extLst>
                    <a:ext uri="{FF2B5EF4-FFF2-40B4-BE49-F238E27FC236}">
                      <a16:creationId xmlns:a16="http://schemas.microsoft.com/office/drawing/2014/main" xmlns="" id="{2BAACE3C-235D-915E-D8B2-E38034CE5B0B}"/>
                    </a:ext>
                  </a:extLst>
                </p:cNvPr>
                <p:cNvSpPr/>
                <p:nvPr/>
              </p:nvSpPr>
              <p:spPr>
                <a:xfrm>
                  <a:off x="3670575" y="4848625"/>
                  <a:ext cx="45550" cy="14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2" h="5923" extrusionOk="0">
                      <a:moveTo>
                        <a:pt x="1" y="1"/>
                      </a:moveTo>
                      <a:lnTo>
                        <a:pt x="796" y="5922"/>
                      </a:lnTo>
                      <a:lnTo>
                        <a:pt x="1821" y="5922"/>
                      </a:lnTo>
                      <a:lnTo>
                        <a:pt x="1821" y="1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2" name="Google Shape;193;p24">
                  <a:extLst>
                    <a:ext uri="{FF2B5EF4-FFF2-40B4-BE49-F238E27FC236}">
                      <a16:creationId xmlns:a16="http://schemas.microsoft.com/office/drawing/2014/main" xmlns="" id="{2A91851D-267D-E180-EF9D-3CA201576F99}"/>
                    </a:ext>
                  </a:extLst>
                </p:cNvPr>
                <p:cNvSpPr/>
                <p:nvPr/>
              </p:nvSpPr>
              <p:spPr>
                <a:xfrm>
                  <a:off x="3189350" y="4386750"/>
                  <a:ext cx="515775" cy="35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31" h="14124" extrusionOk="0">
                      <a:moveTo>
                        <a:pt x="1004" y="0"/>
                      </a:moveTo>
                      <a:cubicBezTo>
                        <a:pt x="440" y="0"/>
                        <a:pt x="0" y="440"/>
                        <a:pt x="0" y="984"/>
                      </a:cubicBezTo>
                      <a:lnTo>
                        <a:pt x="0" y="13140"/>
                      </a:lnTo>
                      <a:cubicBezTo>
                        <a:pt x="0" y="13684"/>
                        <a:pt x="440" y="14124"/>
                        <a:pt x="1004" y="14124"/>
                      </a:cubicBezTo>
                      <a:lnTo>
                        <a:pt x="19647" y="14124"/>
                      </a:lnTo>
                      <a:cubicBezTo>
                        <a:pt x="20191" y="14124"/>
                        <a:pt x="20631" y="13684"/>
                        <a:pt x="20631" y="13140"/>
                      </a:cubicBezTo>
                      <a:lnTo>
                        <a:pt x="20631" y="984"/>
                      </a:lnTo>
                      <a:cubicBezTo>
                        <a:pt x="20631" y="440"/>
                        <a:pt x="20191" y="0"/>
                        <a:pt x="19647" y="0"/>
                      </a:cubicBezTo>
                      <a:close/>
                    </a:path>
                  </a:pathLst>
                </a:custGeom>
                <a:solidFill>
                  <a:srgbClr val="B7B7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3" name="Google Shape;194;p24">
                  <a:extLst>
                    <a:ext uri="{FF2B5EF4-FFF2-40B4-BE49-F238E27FC236}">
                      <a16:creationId xmlns:a16="http://schemas.microsoft.com/office/drawing/2014/main" xmlns="" id="{68BCA273-F7AB-68B1-569E-354EEFBCDF5D}"/>
                    </a:ext>
                  </a:extLst>
                </p:cNvPr>
                <p:cNvSpPr/>
                <p:nvPr/>
              </p:nvSpPr>
              <p:spPr>
                <a:xfrm>
                  <a:off x="3210275" y="4407150"/>
                  <a:ext cx="474450" cy="297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78" h="11906" extrusionOk="0">
                      <a:moveTo>
                        <a:pt x="0" y="0"/>
                      </a:moveTo>
                      <a:lnTo>
                        <a:pt x="0" y="11906"/>
                      </a:lnTo>
                      <a:lnTo>
                        <a:pt x="18978" y="11906"/>
                      </a:lnTo>
                      <a:lnTo>
                        <a:pt x="18978" y="0"/>
                      </a:lnTo>
                      <a:close/>
                    </a:path>
                  </a:pathLst>
                </a:custGeom>
                <a:solidFill>
                  <a:srgbClr val="23394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4" name="Google Shape;195;p24">
                  <a:extLst>
                    <a:ext uri="{FF2B5EF4-FFF2-40B4-BE49-F238E27FC236}">
                      <a16:creationId xmlns:a16="http://schemas.microsoft.com/office/drawing/2014/main" xmlns="" id="{515E705D-1E75-750F-2ED8-4F7616A06017}"/>
                    </a:ext>
                  </a:extLst>
                </p:cNvPr>
                <p:cNvSpPr/>
                <p:nvPr/>
              </p:nvSpPr>
              <p:spPr>
                <a:xfrm>
                  <a:off x="3377125" y="4739825"/>
                  <a:ext cx="140225" cy="2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9" h="1026" extrusionOk="0">
                      <a:moveTo>
                        <a:pt x="1" y="1"/>
                      </a:moveTo>
                      <a:lnTo>
                        <a:pt x="1" y="1026"/>
                      </a:lnTo>
                      <a:lnTo>
                        <a:pt x="5608" y="1026"/>
                      </a:lnTo>
                      <a:lnTo>
                        <a:pt x="5608" y="1"/>
                      </a:lnTo>
                      <a:close/>
                    </a:path>
                  </a:pathLst>
                </a:custGeom>
                <a:solidFill>
                  <a:srgbClr val="B7B7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5" name="Google Shape;196;p24">
                  <a:extLst>
                    <a:ext uri="{FF2B5EF4-FFF2-40B4-BE49-F238E27FC236}">
                      <a16:creationId xmlns:a16="http://schemas.microsoft.com/office/drawing/2014/main" xmlns="" id="{73A390E0-50AC-3B84-4DC8-8E7E6B5F4900}"/>
                    </a:ext>
                  </a:extLst>
                </p:cNvPr>
                <p:cNvSpPr/>
                <p:nvPr/>
              </p:nvSpPr>
              <p:spPr>
                <a:xfrm>
                  <a:off x="3334750" y="4765450"/>
                  <a:ext cx="225475" cy="1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9" h="504" extrusionOk="0">
                      <a:moveTo>
                        <a:pt x="1" y="1"/>
                      </a:moveTo>
                      <a:lnTo>
                        <a:pt x="1" y="503"/>
                      </a:lnTo>
                      <a:lnTo>
                        <a:pt x="9019" y="503"/>
                      </a:lnTo>
                      <a:lnTo>
                        <a:pt x="9019" y="1"/>
                      </a:lnTo>
                      <a:close/>
                    </a:path>
                  </a:pathLst>
                </a:custGeom>
                <a:solidFill>
                  <a:srgbClr val="B7B7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6" name="Google Shape;197;p24">
                  <a:extLst>
                    <a:ext uri="{FF2B5EF4-FFF2-40B4-BE49-F238E27FC236}">
                      <a16:creationId xmlns:a16="http://schemas.microsoft.com/office/drawing/2014/main" xmlns="" id="{178F69FF-DFF9-A47D-C221-377D4BEAEDB9}"/>
                    </a:ext>
                  </a:extLst>
                </p:cNvPr>
                <p:cNvSpPr/>
                <p:nvPr/>
              </p:nvSpPr>
              <p:spPr>
                <a:xfrm>
                  <a:off x="1737775" y="3921725"/>
                  <a:ext cx="284050" cy="107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62" h="42999" extrusionOk="0">
                      <a:moveTo>
                        <a:pt x="0" y="0"/>
                      </a:moveTo>
                      <a:lnTo>
                        <a:pt x="0" y="42998"/>
                      </a:lnTo>
                      <a:lnTo>
                        <a:pt x="11362" y="42998"/>
                      </a:lnTo>
                      <a:lnTo>
                        <a:pt x="11362" y="0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7" name="Google Shape;198;p24">
                  <a:extLst>
                    <a:ext uri="{FF2B5EF4-FFF2-40B4-BE49-F238E27FC236}">
                      <a16:creationId xmlns:a16="http://schemas.microsoft.com/office/drawing/2014/main" xmlns="" id="{064EEABF-C240-06CF-9A9E-A24474C83BD4}"/>
                    </a:ext>
                  </a:extLst>
                </p:cNvPr>
                <p:cNvSpPr/>
                <p:nvPr/>
              </p:nvSpPr>
              <p:spPr>
                <a:xfrm>
                  <a:off x="1765500" y="3952050"/>
                  <a:ext cx="228600" cy="22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4" h="9145" extrusionOk="0">
                      <a:moveTo>
                        <a:pt x="0" y="1"/>
                      </a:moveTo>
                      <a:lnTo>
                        <a:pt x="0" y="9144"/>
                      </a:lnTo>
                      <a:lnTo>
                        <a:pt x="9144" y="9144"/>
                      </a:lnTo>
                      <a:lnTo>
                        <a:pt x="9144" y="1"/>
                      </a:lnTo>
                      <a:close/>
                    </a:path>
                  </a:pathLst>
                </a:custGeom>
                <a:solidFill>
                  <a:srgbClr val="EFEDE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8" name="Google Shape;199;p24">
                  <a:extLst>
                    <a:ext uri="{FF2B5EF4-FFF2-40B4-BE49-F238E27FC236}">
                      <a16:creationId xmlns:a16="http://schemas.microsoft.com/office/drawing/2014/main" xmlns="" id="{62D533F4-D3CC-1994-72C3-AC9176CCD967}"/>
                    </a:ext>
                  </a:extLst>
                </p:cNvPr>
                <p:cNvSpPr/>
                <p:nvPr/>
              </p:nvSpPr>
              <p:spPr>
                <a:xfrm>
                  <a:off x="1765500" y="4213600"/>
                  <a:ext cx="228600" cy="22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4" h="9145" extrusionOk="0">
                      <a:moveTo>
                        <a:pt x="0" y="0"/>
                      </a:moveTo>
                      <a:lnTo>
                        <a:pt x="0" y="9144"/>
                      </a:lnTo>
                      <a:lnTo>
                        <a:pt x="9144" y="9144"/>
                      </a:lnTo>
                      <a:lnTo>
                        <a:pt x="9144" y="0"/>
                      </a:lnTo>
                      <a:close/>
                    </a:path>
                  </a:pathLst>
                </a:custGeom>
                <a:solidFill>
                  <a:srgbClr val="EFEDE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9" name="Google Shape;200;p24">
                  <a:extLst>
                    <a:ext uri="{FF2B5EF4-FFF2-40B4-BE49-F238E27FC236}">
                      <a16:creationId xmlns:a16="http://schemas.microsoft.com/office/drawing/2014/main" xmlns="" id="{416D615A-F0A5-5F80-1C62-3DC4DB5277AD}"/>
                    </a:ext>
                  </a:extLst>
                </p:cNvPr>
                <p:cNvSpPr/>
                <p:nvPr/>
              </p:nvSpPr>
              <p:spPr>
                <a:xfrm>
                  <a:off x="1765500" y="4475675"/>
                  <a:ext cx="228600" cy="228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4" h="9144" extrusionOk="0">
                      <a:moveTo>
                        <a:pt x="0" y="0"/>
                      </a:moveTo>
                      <a:lnTo>
                        <a:pt x="0" y="9144"/>
                      </a:lnTo>
                      <a:lnTo>
                        <a:pt x="9144" y="9144"/>
                      </a:lnTo>
                      <a:lnTo>
                        <a:pt x="9144" y="0"/>
                      </a:lnTo>
                      <a:close/>
                    </a:path>
                  </a:pathLst>
                </a:custGeom>
                <a:solidFill>
                  <a:srgbClr val="EFEDE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0" name="Google Shape;201;p24">
                  <a:extLst>
                    <a:ext uri="{FF2B5EF4-FFF2-40B4-BE49-F238E27FC236}">
                      <a16:creationId xmlns:a16="http://schemas.microsoft.com/office/drawing/2014/main" xmlns="" id="{C0246043-FF83-FFD6-359A-F4D8BD116E30}"/>
                    </a:ext>
                  </a:extLst>
                </p:cNvPr>
                <p:cNvSpPr/>
                <p:nvPr/>
              </p:nvSpPr>
              <p:spPr>
                <a:xfrm>
                  <a:off x="1765500" y="4737225"/>
                  <a:ext cx="228600" cy="228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4" h="9144" extrusionOk="0">
                      <a:moveTo>
                        <a:pt x="0" y="0"/>
                      </a:moveTo>
                      <a:lnTo>
                        <a:pt x="0" y="9144"/>
                      </a:lnTo>
                      <a:lnTo>
                        <a:pt x="9144" y="9144"/>
                      </a:lnTo>
                      <a:lnTo>
                        <a:pt x="9144" y="0"/>
                      </a:lnTo>
                      <a:close/>
                    </a:path>
                  </a:pathLst>
                </a:custGeom>
                <a:solidFill>
                  <a:srgbClr val="EFEDE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1" name="Google Shape;202;p24">
                  <a:extLst>
                    <a:ext uri="{FF2B5EF4-FFF2-40B4-BE49-F238E27FC236}">
                      <a16:creationId xmlns:a16="http://schemas.microsoft.com/office/drawing/2014/main" xmlns="" id="{6A80F0F5-3A3D-64C7-7C3E-6CE9E2BB7389}"/>
                    </a:ext>
                  </a:extLst>
                </p:cNvPr>
                <p:cNvSpPr/>
                <p:nvPr/>
              </p:nvSpPr>
              <p:spPr>
                <a:xfrm>
                  <a:off x="1765500" y="4000700"/>
                  <a:ext cx="29300" cy="17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2" h="7199" extrusionOk="0">
                      <a:moveTo>
                        <a:pt x="0" y="1"/>
                      </a:moveTo>
                      <a:lnTo>
                        <a:pt x="0" y="7198"/>
                      </a:lnTo>
                      <a:lnTo>
                        <a:pt x="1172" y="7198"/>
                      </a:lnTo>
                      <a:lnTo>
                        <a:pt x="1172" y="1"/>
                      </a:lnTo>
                      <a:close/>
                    </a:path>
                  </a:pathLst>
                </a:custGeom>
                <a:solidFill>
                  <a:srgbClr val="FD9B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2" name="Google Shape;203;p24">
                  <a:extLst>
                    <a:ext uri="{FF2B5EF4-FFF2-40B4-BE49-F238E27FC236}">
                      <a16:creationId xmlns:a16="http://schemas.microsoft.com/office/drawing/2014/main" xmlns="" id="{CCEC0C09-A074-F598-2442-223F9A5EBF9B}"/>
                    </a:ext>
                  </a:extLst>
                </p:cNvPr>
                <p:cNvSpPr/>
                <p:nvPr/>
              </p:nvSpPr>
              <p:spPr>
                <a:xfrm>
                  <a:off x="1765500" y="4015875"/>
                  <a:ext cx="29300" cy="1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2" h="587" extrusionOk="0">
                      <a:moveTo>
                        <a:pt x="0" y="0"/>
                      </a:moveTo>
                      <a:lnTo>
                        <a:pt x="0" y="586"/>
                      </a:lnTo>
                      <a:lnTo>
                        <a:pt x="1172" y="586"/>
                      </a:lnTo>
                      <a:lnTo>
                        <a:pt x="1172" y="0"/>
                      </a:lnTo>
                      <a:close/>
                    </a:path>
                  </a:pathLst>
                </a:custGeom>
                <a:solidFill>
                  <a:srgbClr val="000000">
                    <a:alpha val="4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3" name="Google Shape;204;p24">
                  <a:extLst>
                    <a:ext uri="{FF2B5EF4-FFF2-40B4-BE49-F238E27FC236}">
                      <a16:creationId xmlns:a16="http://schemas.microsoft.com/office/drawing/2014/main" xmlns="" id="{B3F8FA53-B4AB-BB4F-0F64-2D0DB35DCFFF}"/>
                    </a:ext>
                  </a:extLst>
                </p:cNvPr>
                <p:cNvSpPr/>
                <p:nvPr/>
              </p:nvSpPr>
              <p:spPr>
                <a:xfrm>
                  <a:off x="1794775" y="4036275"/>
                  <a:ext cx="29325" cy="14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3" h="5776" extrusionOk="0">
                      <a:moveTo>
                        <a:pt x="1" y="0"/>
                      </a:moveTo>
                      <a:lnTo>
                        <a:pt x="1" y="5775"/>
                      </a:lnTo>
                      <a:lnTo>
                        <a:pt x="1173" y="5775"/>
                      </a:lnTo>
                      <a:lnTo>
                        <a:pt x="1173" y="0"/>
                      </a:lnTo>
                      <a:close/>
                    </a:path>
                  </a:pathLst>
                </a:custGeom>
                <a:solidFill>
                  <a:srgbClr val="34C38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4" name="Google Shape;205;p24">
                  <a:extLst>
                    <a:ext uri="{FF2B5EF4-FFF2-40B4-BE49-F238E27FC236}">
                      <a16:creationId xmlns:a16="http://schemas.microsoft.com/office/drawing/2014/main" xmlns="" id="{D7197F54-65CA-5B72-672C-E1ACFB57DA85}"/>
                    </a:ext>
                  </a:extLst>
                </p:cNvPr>
                <p:cNvSpPr/>
                <p:nvPr/>
              </p:nvSpPr>
              <p:spPr>
                <a:xfrm>
                  <a:off x="1794775" y="4048825"/>
                  <a:ext cx="29325" cy="1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3" h="587" extrusionOk="0">
                      <a:moveTo>
                        <a:pt x="1" y="1"/>
                      </a:moveTo>
                      <a:lnTo>
                        <a:pt x="1" y="586"/>
                      </a:lnTo>
                      <a:lnTo>
                        <a:pt x="1173" y="586"/>
                      </a:lnTo>
                      <a:lnTo>
                        <a:pt x="1173" y="1"/>
                      </a:lnTo>
                      <a:close/>
                    </a:path>
                  </a:pathLst>
                </a:custGeom>
                <a:solidFill>
                  <a:srgbClr val="000000">
                    <a:alpha val="4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5" name="Google Shape;206;p24">
                  <a:extLst>
                    <a:ext uri="{FF2B5EF4-FFF2-40B4-BE49-F238E27FC236}">
                      <a16:creationId xmlns:a16="http://schemas.microsoft.com/office/drawing/2014/main" xmlns="" id="{0673917E-4DCB-344A-0555-EDD77B900A8E}"/>
                    </a:ext>
                  </a:extLst>
                </p:cNvPr>
                <p:cNvSpPr/>
                <p:nvPr/>
              </p:nvSpPr>
              <p:spPr>
                <a:xfrm>
                  <a:off x="1823550" y="3980300"/>
                  <a:ext cx="19900" cy="20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6" h="8015" extrusionOk="0">
                      <a:moveTo>
                        <a:pt x="1" y="1"/>
                      </a:moveTo>
                      <a:lnTo>
                        <a:pt x="1" y="8014"/>
                      </a:lnTo>
                      <a:lnTo>
                        <a:pt x="796" y="8014"/>
                      </a:lnTo>
                      <a:lnTo>
                        <a:pt x="796" y="1"/>
                      </a:lnTo>
                      <a:close/>
                    </a:path>
                  </a:pathLst>
                </a:custGeom>
                <a:solidFill>
                  <a:srgbClr val="EFBE4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6" name="Google Shape;207;p24">
                  <a:extLst>
                    <a:ext uri="{FF2B5EF4-FFF2-40B4-BE49-F238E27FC236}">
                      <a16:creationId xmlns:a16="http://schemas.microsoft.com/office/drawing/2014/main" xmlns="" id="{D37CEDDC-AAFB-D64F-008B-DECFA1A2F8FE}"/>
                    </a:ext>
                  </a:extLst>
                </p:cNvPr>
                <p:cNvSpPr/>
                <p:nvPr/>
              </p:nvSpPr>
              <p:spPr>
                <a:xfrm>
                  <a:off x="1823550" y="3997575"/>
                  <a:ext cx="19900" cy="16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6" h="649" extrusionOk="0">
                      <a:moveTo>
                        <a:pt x="1" y="0"/>
                      </a:moveTo>
                      <a:lnTo>
                        <a:pt x="1" y="649"/>
                      </a:lnTo>
                      <a:lnTo>
                        <a:pt x="796" y="649"/>
                      </a:lnTo>
                      <a:lnTo>
                        <a:pt x="796" y="0"/>
                      </a:lnTo>
                      <a:close/>
                    </a:path>
                  </a:pathLst>
                </a:custGeom>
                <a:solidFill>
                  <a:srgbClr val="000000">
                    <a:alpha val="4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7" name="Google Shape;208;p24">
                  <a:extLst>
                    <a:ext uri="{FF2B5EF4-FFF2-40B4-BE49-F238E27FC236}">
                      <a16:creationId xmlns:a16="http://schemas.microsoft.com/office/drawing/2014/main" xmlns="" id="{5E64C135-49B4-FC96-1BE9-F5014EB4998B}"/>
                    </a:ext>
                  </a:extLst>
                </p:cNvPr>
                <p:cNvSpPr/>
                <p:nvPr/>
              </p:nvSpPr>
              <p:spPr>
                <a:xfrm>
                  <a:off x="1843425" y="4015875"/>
                  <a:ext cx="29325" cy="16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3" h="6592" extrusionOk="0">
                      <a:moveTo>
                        <a:pt x="1" y="0"/>
                      </a:moveTo>
                      <a:lnTo>
                        <a:pt x="1" y="6591"/>
                      </a:lnTo>
                      <a:lnTo>
                        <a:pt x="1172" y="6591"/>
                      </a:lnTo>
                      <a:lnTo>
                        <a:pt x="1172" y="0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8" name="Google Shape;209;p24">
                  <a:extLst>
                    <a:ext uri="{FF2B5EF4-FFF2-40B4-BE49-F238E27FC236}">
                      <a16:creationId xmlns:a16="http://schemas.microsoft.com/office/drawing/2014/main" xmlns="" id="{BF884E94-C9A1-BC15-6533-A85BDF03471E}"/>
                    </a:ext>
                  </a:extLst>
                </p:cNvPr>
                <p:cNvSpPr/>
                <p:nvPr/>
              </p:nvSpPr>
              <p:spPr>
                <a:xfrm>
                  <a:off x="1843425" y="4030000"/>
                  <a:ext cx="29325" cy="1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3" h="670" extrusionOk="0">
                      <a:moveTo>
                        <a:pt x="1" y="0"/>
                      </a:moveTo>
                      <a:lnTo>
                        <a:pt x="1" y="670"/>
                      </a:lnTo>
                      <a:lnTo>
                        <a:pt x="1172" y="670"/>
                      </a:lnTo>
                      <a:lnTo>
                        <a:pt x="1172" y="0"/>
                      </a:lnTo>
                      <a:close/>
                    </a:path>
                  </a:pathLst>
                </a:custGeom>
                <a:solidFill>
                  <a:srgbClr val="000000">
                    <a:alpha val="4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9" name="Google Shape;210;p24">
                  <a:extLst>
                    <a:ext uri="{FF2B5EF4-FFF2-40B4-BE49-F238E27FC236}">
                      <a16:creationId xmlns:a16="http://schemas.microsoft.com/office/drawing/2014/main" xmlns="" id="{991278B1-FDFC-5486-11B8-195D27BE277B}"/>
                    </a:ext>
                  </a:extLst>
                </p:cNvPr>
                <p:cNvSpPr/>
                <p:nvPr/>
              </p:nvSpPr>
              <p:spPr>
                <a:xfrm>
                  <a:off x="1872725" y="4025800"/>
                  <a:ext cx="19375" cy="15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5" h="6195" extrusionOk="0">
                      <a:moveTo>
                        <a:pt x="0" y="1"/>
                      </a:moveTo>
                      <a:lnTo>
                        <a:pt x="0" y="6194"/>
                      </a:lnTo>
                      <a:lnTo>
                        <a:pt x="775" y="6194"/>
                      </a:lnTo>
                      <a:lnTo>
                        <a:pt x="775" y="1"/>
                      </a:lnTo>
                      <a:close/>
                    </a:path>
                  </a:pathLst>
                </a:custGeom>
                <a:solidFill>
                  <a:srgbClr val="34C38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0" name="Google Shape;211;p24">
                  <a:extLst>
                    <a:ext uri="{FF2B5EF4-FFF2-40B4-BE49-F238E27FC236}">
                      <a16:creationId xmlns:a16="http://schemas.microsoft.com/office/drawing/2014/main" xmlns="" id="{65AFCC89-83C9-EFCB-21C7-BA8F8CED0ED9}"/>
                    </a:ext>
                  </a:extLst>
                </p:cNvPr>
                <p:cNvSpPr/>
                <p:nvPr/>
              </p:nvSpPr>
              <p:spPr>
                <a:xfrm>
                  <a:off x="1872725" y="4038875"/>
                  <a:ext cx="19375" cy="1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5" h="504" extrusionOk="0">
                      <a:moveTo>
                        <a:pt x="0" y="1"/>
                      </a:moveTo>
                      <a:lnTo>
                        <a:pt x="0" y="503"/>
                      </a:lnTo>
                      <a:lnTo>
                        <a:pt x="775" y="503"/>
                      </a:lnTo>
                      <a:lnTo>
                        <a:pt x="775" y="1"/>
                      </a:lnTo>
                      <a:close/>
                    </a:path>
                  </a:pathLst>
                </a:custGeom>
                <a:solidFill>
                  <a:srgbClr val="159E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1" name="Google Shape;212;p24">
                  <a:extLst>
                    <a:ext uri="{FF2B5EF4-FFF2-40B4-BE49-F238E27FC236}">
                      <a16:creationId xmlns:a16="http://schemas.microsoft.com/office/drawing/2014/main" xmlns="" id="{4FF73863-D5F0-0949-1886-168DEE824794}"/>
                    </a:ext>
                  </a:extLst>
                </p:cNvPr>
                <p:cNvSpPr/>
                <p:nvPr/>
              </p:nvSpPr>
              <p:spPr>
                <a:xfrm>
                  <a:off x="1892075" y="4000700"/>
                  <a:ext cx="29325" cy="17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3" h="7199" extrusionOk="0">
                      <a:moveTo>
                        <a:pt x="1" y="1"/>
                      </a:moveTo>
                      <a:lnTo>
                        <a:pt x="1" y="7198"/>
                      </a:lnTo>
                      <a:lnTo>
                        <a:pt x="1172" y="7198"/>
                      </a:lnTo>
                      <a:lnTo>
                        <a:pt x="1172" y="1"/>
                      </a:lnTo>
                      <a:close/>
                    </a:path>
                  </a:pathLst>
                </a:custGeom>
                <a:solidFill>
                  <a:srgbClr val="EFBE4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2" name="Google Shape;213;p24">
                  <a:extLst>
                    <a:ext uri="{FF2B5EF4-FFF2-40B4-BE49-F238E27FC236}">
                      <a16:creationId xmlns:a16="http://schemas.microsoft.com/office/drawing/2014/main" xmlns="" id="{B0A34347-A19D-1310-00A7-E18E64C5E3EF}"/>
                    </a:ext>
                  </a:extLst>
                </p:cNvPr>
                <p:cNvSpPr/>
                <p:nvPr/>
              </p:nvSpPr>
              <p:spPr>
                <a:xfrm>
                  <a:off x="1892075" y="4015875"/>
                  <a:ext cx="29325" cy="1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3" h="587" extrusionOk="0">
                      <a:moveTo>
                        <a:pt x="1" y="0"/>
                      </a:moveTo>
                      <a:lnTo>
                        <a:pt x="1" y="586"/>
                      </a:lnTo>
                      <a:lnTo>
                        <a:pt x="1172" y="586"/>
                      </a:lnTo>
                      <a:lnTo>
                        <a:pt x="1172" y="0"/>
                      </a:lnTo>
                      <a:close/>
                    </a:path>
                  </a:pathLst>
                </a:custGeom>
                <a:solidFill>
                  <a:srgbClr val="000000">
                    <a:alpha val="4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3" name="Google Shape;214;p24">
                  <a:extLst>
                    <a:ext uri="{FF2B5EF4-FFF2-40B4-BE49-F238E27FC236}">
                      <a16:creationId xmlns:a16="http://schemas.microsoft.com/office/drawing/2014/main" xmlns="" id="{B416B303-9AA0-68CB-76A6-459D4FDA945E}"/>
                    </a:ext>
                  </a:extLst>
                </p:cNvPr>
                <p:cNvSpPr/>
                <p:nvPr/>
              </p:nvSpPr>
              <p:spPr>
                <a:xfrm>
                  <a:off x="1921375" y="4036275"/>
                  <a:ext cx="29325" cy="14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3" h="5776" extrusionOk="0">
                      <a:moveTo>
                        <a:pt x="0" y="0"/>
                      </a:moveTo>
                      <a:lnTo>
                        <a:pt x="0" y="5775"/>
                      </a:lnTo>
                      <a:lnTo>
                        <a:pt x="1172" y="5775"/>
                      </a:lnTo>
                      <a:lnTo>
                        <a:pt x="1172" y="0"/>
                      </a:lnTo>
                      <a:close/>
                    </a:path>
                  </a:pathLst>
                </a:custGeom>
                <a:solidFill>
                  <a:srgbClr val="FD9B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4" name="Google Shape;215;p24">
                  <a:extLst>
                    <a:ext uri="{FF2B5EF4-FFF2-40B4-BE49-F238E27FC236}">
                      <a16:creationId xmlns:a16="http://schemas.microsoft.com/office/drawing/2014/main" xmlns="" id="{08D463FE-5030-9539-0702-44A48E16053B}"/>
                    </a:ext>
                  </a:extLst>
                </p:cNvPr>
                <p:cNvSpPr/>
                <p:nvPr/>
              </p:nvSpPr>
              <p:spPr>
                <a:xfrm>
                  <a:off x="1921375" y="4048825"/>
                  <a:ext cx="29325" cy="1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3" h="587" extrusionOk="0">
                      <a:moveTo>
                        <a:pt x="0" y="1"/>
                      </a:moveTo>
                      <a:lnTo>
                        <a:pt x="0" y="586"/>
                      </a:lnTo>
                      <a:lnTo>
                        <a:pt x="1172" y="586"/>
                      </a:lnTo>
                      <a:lnTo>
                        <a:pt x="1172" y="1"/>
                      </a:lnTo>
                      <a:close/>
                    </a:path>
                  </a:pathLst>
                </a:custGeom>
                <a:solidFill>
                  <a:srgbClr val="000000">
                    <a:alpha val="4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5" name="Google Shape;216;p24">
                  <a:extLst>
                    <a:ext uri="{FF2B5EF4-FFF2-40B4-BE49-F238E27FC236}">
                      <a16:creationId xmlns:a16="http://schemas.microsoft.com/office/drawing/2014/main" xmlns="" id="{4BA87713-4B11-44DD-B800-4C0027C7B1DB}"/>
                    </a:ext>
                  </a:extLst>
                </p:cNvPr>
                <p:cNvSpPr/>
                <p:nvPr/>
              </p:nvSpPr>
              <p:spPr>
                <a:xfrm>
                  <a:off x="1950675" y="3980300"/>
                  <a:ext cx="19375" cy="20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5" h="8015" extrusionOk="0">
                      <a:moveTo>
                        <a:pt x="0" y="1"/>
                      </a:moveTo>
                      <a:lnTo>
                        <a:pt x="0" y="8014"/>
                      </a:lnTo>
                      <a:lnTo>
                        <a:pt x="774" y="8014"/>
                      </a:lnTo>
                      <a:lnTo>
                        <a:pt x="774" y="1"/>
                      </a:lnTo>
                      <a:close/>
                    </a:path>
                  </a:pathLst>
                </a:custGeom>
                <a:solidFill>
                  <a:srgbClr val="34C38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6" name="Google Shape;217;p24">
                  <a:extLst>
                    <a:ext uri="{FF2B5EF4-FFF2-40B4-BE49-F238E27FC236}">
                      <a16:creationId xmlns:a16="http://schemas.microsoft.com/office/drawing/2014/main" xmlns="" id="{97CB07A6-1FD4-E7F5-71D4-54F04D3276E1}"/>
                    </a:ext>
                  </a:extLst>
                </p:cNvPr>
                <p:cNvSpPr/>
                <p:nvPr/>
              </p:nvSpPr>
              <p:spPr>
                <a:xfrm>
                  <a:off x="1950675" y="3997575"/>
                  <a:ext cx="19375" cy="16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5" h="649" extrusionOk="0">
                      <a:moveTo>
                        <a:pt x="0" y="0"/>
                      </a:moveTo>
                      <a:lnTo>
                        <a:pt x="0" y="649"/>
                      </a:lnTo>
                      <a:lnTo>
                        <a:pt x="774" y="649"/>
                      </a:lnTo>
                      <a:lnTo>
                        <a:pt x="774" y="0"/>
                      </a:lnTo>
                      <a:close/>
                    </a:path>
                  </a:pathLst>
                </a:custGeom>
                <a:solidFill>
                  <a:srgbClr val="159E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7" name="Google Shape;218;p24">
                  <a:extLst>
                    <a:ext uri="{FF2B5EF4-FFF2-40B4-BE49-F238E27FC236}">
                      <a16:creationId xmlns:a16="http://schemas.microsoft.com/office/drawing/2014/main" xmlns="" id="{BBCDC40B-CFC7-0712-1F0E-0B760C7E503A}"/>
                    </a:ext>
                  </a:extLst>
                </p:cNvPr>
                <p:cNvSpPr/>
                <p:nvPr/>
              </p:nvSpPr>
              <p:spPr>
                <a:xfrm>
                  <a:off x="1970025" y="4015875"/>
                  <a:ext cx="24075" cy="16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3" h="6592" extrusionOk="0">
                      <a:moveTo>
                        <a:pt x="0" y="0"/>
                      </a:moveTo>
                      <a:lnTo>
                        <a:pt x="0" y="6591"/>
                      </a:lnTo>
                      <a:lnTo>
                        <a:pt x="963" y="6591"/>
                      </a:lnTo>
                      <a:lnTo>
                        <a:pt x="963" y="0"/>
                      </a:lnTo>
                      <a:close/>
                    </a:path>
                  </a:pathLst>
                </a:custGeom>
                <a:solidFill>
                  <a:srgbClr val="EFBE4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8" name="Google Shape;219;p24">
                  <a:extLst>
                    <a:ext uri="{FF2B5EF4-FFF2-40B4-BE49-F238E27FC236}">
                      <a16:creationId xmlns:a16="http://schemas.microsoft.com/office/drawing/2014/main" xmlns="" id="{2E8EE732-6AC9-0261-7603-1A06FD6D9290}"/>
                    </a:ext>
                  </a:extLst>
                </p:cNvPr>
                <p:cNvSpPr/>
                <p:nvPr/>
              </p:nvSpPr>
              <p:spPr>
                <a:xfrm>
                  <a:off x="1970025" y="4030000"/>
                  <a:ext cx="24075" cy="1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3" h="670" extrusionOk="0">
                      <a:moveTo>
                        <a:pt x="0" y="0"/>
                      </a:moveTo>
                      <a:lnTo>
                        <a:pt x="0" y="670"/>
                      </a:lnTo>
                      <a:lnTo>
                        <a:pt x="963" y="670"/>
                      </a:lnTo>
                      <a:lnTo>
                        <a:pt x="963" y="0"/>
                      </a:lnTo>
                      <a:close/>
                    </a:path>
                  </a:pathLst>
                </a:custGeom>
                <a:solidFill>
                  <a:srgbClr val="000000">
                    <a:alpha val="4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9" name="Google Shape;220;p24">
                  <a:extLst>
                    <a:ext uri="{FF2B5EF4-FFF2-40B4-BE49-F238E27FC236}">
                      <a16:creationId xmlns:a16="http://schemas.microsoft.com/office/drawing/2014/main" xmlns="" id="{0AC21289-556C-2784-A9F7-F4186EDD46E6}"/>
                    </a:ext>
                  </a:extLst>
                </p:cNvPr>
                <p:cNvSpPr/>
                <p:nvPr/>
              </p:nvSpPr>
              <p:spPr>
                <a:xfrm>
                  <a:off x="1765500" y="4749250"/>
                  <a:ext cx="228600" cy="216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4" h="8663" extrusionOk="0">
                      <a:moveTo>
                        <a:pt x="0" y="0"/>
                      </a:moveTo>
                      <a:lnTo>
                        <a:pt x="0" y="8663"/>
                      </a:lnTo>
                      <a:lnTo>
                        <a:pt x="9144" y="8663"/>
                      </a:lnTo>
                      <a:lnTo>
                        <a:pt x="9144" y="0"/>
                      </a:lnTo>
                      <a:close/>
                    </a:path>
                  </a:pathLst>
                </a:custGeom>
                <a:solidFill>
                  <a:srgbClr val="E0D3B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0" name="Google Shape;221;p24">
                  <a:extLst>
                    <a:ext uri="{FF2B5EF4-FFF2-40B4-BE49-F238E27FC236}">
                      <a16:creationId xmlns:a16="http://schemas.microsoft.com/office/drawing/2014/main" xmlns="" id="{C160291C-FE4C-A858-10A4-8E4B56223A6C}"/>
                    </a:ext>
                  </a:extLst>
                </p:cNvPr>
                <p:cNvSpPr/>
                <p:nvPr/>
              </p:nvSpPr>
              <p:spPr>
                <a:xfrm>
                  <a:off x="1835575" y="4777500"/>
                  <a:ext cx="87900" cy="28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6" h="1151" extrusionOk="0">
                      <a:moveTo>
                        <a:pt x="587" y="0"/>
                      </a:moveTo>
                      <a:cubicBezTo>
                        <a:pt x="273" y="0"/>
                        <a:pt x="1" y="251"/>
                        <a:pt x="1" y="586"/>
                      </a:cubicBezTo>
                      <a:cubicBezTo>
                        <a:pt x="1" y="900"/>
                        <a:pt x="273" y="1151"/>
                        <a:pt x="587" y="1151"/>
                      </a:cubicBezTo>
                      <a:lnTo>
                        <a:pt x="2930" y="1151"/>
                      </a:lnTo>
                      <a:cubicBezTo>
                        <a:pt x="3265" y="1151"/>
                        <a:pt x="3516" y="900"/>
                        <a:pt x="3516" y="586"/>
                      </a:cubicBezTo>
                      <a:cubicBezTo>
                        <a:pt x="3516" y="251"/>
                        <a:pt x="3265" y="0"/>
                        <a:pt x="2930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1" name="Google Shape;222;p24">
                  <a:extLst>
                    <a:ext uri="{FF2B5EF4-FFF2-40B4-BE49-F238E27FC236}">
                      <a16:creationId xmlns:a16="http://schemas.microsoft.com/office/drawing/2014/main" xmlns="" id="{16319BC4-C98A-47F0-B14F-4626ED5956AE}"/>
                    </a:ext>
                  </a:extLst>
                </p:cNvPr>
                <p:cNvSpPr/>
                <p:nvPr/>
              </p:nvSpPr>
              <p:spPr>
                <a:xfrm>
                  <a:off x="1964775" y="4262775"/>
                  <a:ext cx="29325" cy="17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3" h="7178" extrusionOk="0">
                      <a:moveTo>
                        <a:pt x="1" y="0"/>
                      </a:moveTo>
                      <a:lnTo>
                        <a:pt x="1" y="7177"/>
                      </a:lnTo>
                      <a:lnTo>
                        <a:pt x="1173" y="7177"/>
                      </a:lnTo>
                      <a:lnTo>
                        <a:pt x="1173" y="0"/>
                      </a:lnTo>
                      <a:close/>
                    </a:path>
                  </a:pathLst>
                </a:custGeom>
                <a:solidFill>
                  <a:srgbClr val="FD9B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2" name="Google Shape;223;p24">
                  <a:extLst>
                    <a:ext uri="{FF2B5EF4-FFF2-40B4-BE49-F238E27FC236}">
                      <a16:creationId xmlns:a16="http://schemas.microsoft.com/office/drawing/2014/main" xmlns="" id="{AC49CC58-8C88-2C3D-1576-2D4AA9D72BA2}"/>
                    </a:ext>
                  </a:extLst>
                </p:cNvPr>
                <p:cNvSpPr/>
                <p:nvPr/>
              </p:nvSpPr>
              <p:spPr>
                <a:xfrm>
                  <a:off x="1964775" y="4277950"/>
                  <a:ext cx="29325" cy="14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3" h="586" extrusionOk="0">
                      <a:moveTo>
                        <a:pt x="1" y="0"/>
                      </a:moveTo>
                      <a:lnTo>
                        <a:pt x="1" y="586"/>
                      </a:lnTo>
                      <a:lnTo>
                        <a:pt x="1173" y="586"/>
                      </a:lnTo>
                      <a:lnTo>
                        <a:pt x="1173" y="0"/>
                      </a:lnTo>
                      <a:close/>
                    </a:path>
                  </a:pathLst>
                </a:custGeom>
                <a:solidFill>
                  <a:srgbClr val="000000">
                    <a:alpha val="4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3" name="Google Shape;224;p24">
                  <a:extLst>
                    <a:ext uri="{FF2B5EF4-FFF2-40B4-BE49-F238E27FC236}">
                      <a16:creationId xmlns:a16="http://schemas.microsoft.com/office/drawing/2014/main" xmlns="" id="{E4149342-4DCD-F7B5-555B-8333FCE7F07A}"/>
                    </a:ext>
                  </a:extLst>
                </p:cNvPr>
                <p:cNvSpPr/>
                <p:nvPr/>
              </p:nvSpPr>
              <p:spPr>
                <a:xfrm>
                  <a:off x="1935500" y="4298350"/>
                  <a:ext cx="29300" cy="14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2" h="5755" extrusionOk="0">
                      <a:moveTo>
                        <a:pt x="0" y="0"/>
                      </a:moveTo>
                      <a:lnTo>
                        <a:pt x="0" y="5754"/>
                      </a:lnTo>
                      <a:lnTo>
                        <a:pt x="1172" y="5754"/>
                      </a:lnTo>
                      <a:lnTo>
                        <a:pt x="1172" y="0"/>
                      </a:lnTo>
                      <a:close/>
                    </a:path>
                  </a:pathLst>
                </a:custGeom>
                <a:solidFill>
                  <a:srgbClr val="34C38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4" name="Google Shape;225;p24">
                  <a:extLst>
                    <a:ext uri="{FF2B5EF4-FFF2-40B4-BE49-F238E27FC236}">
                      <a16:creationId xmlns:a16="http://schemas.microsoft.com/office/drawing/2014/main" xmlns="" id="{8257955F-47E8-53AD-DF61-6BC5FDD70EE5}"/>
                    </a:ext>
                  </a:extLst>
                </p:cNvPr>
                <p:cNvSpPr/>
                <p:nvPr/>
              </p:nvSpPr>
              <p:spPr>
                <a:xfrm>
                  <a:off x="1935500" y="4310375"/>
                  <a:ext cx="29300" cy="1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2" h="587" extrusionOk="0">
                      <a:moveTo>
                        <a:pt x="0" y="0"/>
                      </a:moveTo>
                      <a:lnTo>
                        <a:pt x="0" y="586"/>
                      </a:lnTo>
                      <a:lnTo>
                        <a:pt x="1172" y="586"/>
                      </a:lnTo>
                      <a:lnTo>
                        <a:pt x="1172" y="0"/>
                      </a:lnTo>
                      <a:close/>
                    </a:path>
                  </a:pathLst>
                </a:custGeom>
                <a:solidFill>
                  <a:srgbClr val="000000">
                    <a:alpha val="4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5" name="Google Shape;226;p24">
                  <a:extLst>
                    <a:ext uri="{FF2B5EF4-FFF2-40B4-BE49-F238E27FC236}">
                      <a16:creationId xmlns:a16="http://schemas.microsoft.com/office/drawing/2014/main" xmlns="" id="{97FD5247-E844-97AC-B10C-710B5AC5308C}"/>
                    </a:ext>
                  </a:extLst>
                </p:cNvPr>
                <p:cNvSpPr/>
                <p:nvPr/>
              </p:nvSpPr>
              <p:spPr>
                <a:xfrm>
                  <a:off x="1916150" y="4242375"/>
                  <a:ext cx="19375" cy="199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5" h="7994" extrusionOk="0">
                      <a:moveTo>
                        <a:pt x="0" y="0"/>
                      </a:moveTo>
                      <a:lnTo>
                        <a:pt x="0" y="7993"/>
                      </a:lnTo>
                      <a:lnTo>
                        <a:pt x="774" y="7993"/>
                      </a:lnTo>
                      <a:lnTo>
                        <a:pt x="774" y="0"/>
                      </a:lnTo>
                      <a:close/>
                    </a:path>
                  </a:pathLst>
                </a:custGeom>
                <a:solidFill>
                  <a:srgbClr val="EFBE4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6" name="Google Shape;227;p24">
                  <a:extLst>
                    <a:ext uri="{FF2B5EF4-FFF2-40B4-BE49-F238E27FC236}">
                      <a16:creationId xmlns:a16="http://schemas.microsoft.com/office/drawing/2014/main" xmlns="" id="{2565048B-3898-D832-502A-632604668083}"/>
                    </a:ext>
                  </a:extLst>
                </p:cNvPr>
                <p:cNvSpPr/>
                <p:nvPr/>
              </p:nvSpPr>
              <p:spPr>
                <a:xfrm>
                  <a:off x="1916150" y="4259100"/>
                  <a:ext cx="19375" cy="1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5" h="650" extrusionOk="0">
                      <a:moveTo>
                        <a:pt x="0" y="1"/>
                      </a:moveTo>
                      <a:lnTo>
                        <a:pt x="0" y="649"/>
                      </a:lnTo>
                      <a:lnTo>
                        <a:pt x="774" y="649"/>
                      </a:lnTo>
                      <a:lnTo>
                        <a:pt x="774" y="1"/>
                      </a:lnTo>
                      <a:close/>
                    </a:path>
                  </a:pathLst>
                </a:custGeom>
                <a:solidFill>
                  <a:srgbClr val="000000">
                    <a:alpha val="4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7" name="Google Shape;228;p24">
                  <a:extLst>
                    <a:ext uri="{FF2B5EF4-FFF2-40B4-BE49-F238E27FC236}">
                      <a16:creationId xmlns:a16="http://schemas.microsoft.com/office/drawing/2014/main" xmlns="" id="{8CCCCBA5-31F4-54F3-8CC2-CAD7EE9C6009}"/>
                    </a:ext>
                  </a:extLst>
                </p:cNvPr>
                <p:cNvSpPr/>
                <p:nvPr/>
              </p:nvSpPr>
              <p:spPr>
                <a:xfrm>
                  <a:off x="1886850" y="4277950"/>
                  <a:ext cx="29325" cy="16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3" h="6571" extrusionOk="0">
                      <a:moveTo>
                        <a:pt x="0" y="0"/>
                      </a:moveTo>
                      <a:lnTo>
                        <a:pt x="0" y="6570"/>
                      </a:lnTo>
                      <a:lnTo>
                        <a:pt x="1172" y="6570"/>
                      </a:lnTo>
                      <a:lnTo>
                        <a:pt x="1172" y="0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8" name="Google Shape;229;p24">
                  <a:extLst>
                    <a:ext uri="{FF2B5EF4-FFF2-40B4-BE49-F238E27FC236}">
                      <a16:creationId xmlns:a16="http://schemas.microsoft.com/office/drawing/2014/main" xmlns="" id="{BD8C8D65-929D-1A48-899A-CC4ACFCFBD49}"/>
                    </a:ext>
                  </a:extLst>
                </p:cNvPr>
                <p:cNvSpPr/>
                <p:nvPr/>
              </p:nvSpPr>
              <p:spPr>
                <a:xfrm>
                  <a:off x="1886850" y="4291550"/>
                  <a:ext cx="29325" cy="1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3" h="691" extrusionOk="0">
                      <a:moveTo>
                        <a:pt x="0" y="0"/>
                      </a:moveTo>
                      <a:lnTo>
                        <a:pt x="0" y="691"/>
                      </a:lnTo>
                      <a:lnTo>
                        <a:pt x="1172" y="691"/>
                      </a:lnTo>
                      <a:lnTo>
                        <a:pt x="1172" y="0"/>
                      </a:lnTo>
                      <a:close/>
                    </a:path>
                  </a:pathLst>
                </a:custGeom>
                <a:solidFill>
                  <a:srgbClr val="000000">
                    <a:alpha val="4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9" name="Google Shape;230;p24">
                  <a:extLst>
                    <a:ext uri="{FF2B5EF4-FFF2-40B4-BE49-F238E27FC236}">
                      <a16:creationId xmlns:a16="http://schemas.microsoft.com/office/drawing/2014/main" xmlns="" id="{B7DCDB40-D4E8-D4A5-6CFB-F6B92A0C9A59}"/>
                    </a:ext>
                  </a:extLst>
                </p:cNvPr>
                <p:cNvSpPr/>
                <p:nvPr/>
              </p:nvSpPr>
              <p:spPr>
                <a:xfrm>
                  <a:off x="1866975" y="4287875"/>
                  <a:ext cx="19900" cy="15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6" h="6174" extrusionOk="0">
                      <a:moveTo>
                        <a:pt x="0" y="1"/>
                      </a:moveTo>
                      <a:lnTo>
                        <a:pt x="0" y="6173"/>
                      </a:lnTo>
                      <a:lnTo>
                        <a:pt x="795" y="6173"/>
                      </a:lnTo>
                      <a:lnTo>
                        <a:pt x="795" y="1"/>
                      </a:lnTo>
                      <a:close/>
                    </a:path>
                  </a:pathLst>
                </a:custGeom>
                <a:solidFill>
                  <a:srgbClr val="34C38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0" name="Google Shape;231;p24">
                  <a:extLst>
                    <a:ext uri="{FF2B5EF4-FFF2-40B4-BE49-F238E27FC236}">
                      <a16:creationId xmlns:a16="http://schemas.microsoft.com/office/drawing/2014/main" xmlns="" id="{97D08C64-F755-557D-5CBB-BF385D177101}"/>
                    </a:ext>
                  </a:extLst>
                </p:cNvPr>
                <p:cNvSpPr/>
                <p:nvPr/>
              </p:nvSpPr>
              <p:spPr>
                <a:xfrm>
                  <a:off x="1866975" y="4300950"/>
                  <a:ext cx="19900" cy="1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6" h="503" extrusionOk="0">
                      <a:moveTo>
                        <a:pt x="0" y="1"/>
                      </a:moveTo>
                      <a:lnTo>
                        <a:pt x="0" y="503"/>
                      </a:lnTo>
                      <a:lnTo>
                        <a:pt x="795" y="503"/>
                      </a:lnTo>
                      <a:lnTo>
                        <a:pt x="795" y="1"/>
                      </a:lnTo>
                      <a:close/>
                    </a:path>
                  </a:pathLst>
                </a:custGeom>
                <a:solidFill>
                  <a:srgbClr val="000000">
                    <a:alpha val="4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1" name="Google Shape;232;p24">
                  <a:extLst>
                    <a:ext uri="{FF2B5EF4-FFF2-40B4-BE49-F238E27FC236}">
                      <a16:creationId xmlns:a16="http://schemas.microsoft.com/office/drawing/2014/main" xmlns="" id="{7EFE9213-0873-F581-C580-23342922D5AA}"/>
                    </a:ext>
                  </a:extLst>
                </p:cNvPr>
                <p:cNvSpPr/>
                <p:nvPr/>
              </p:nvSpPr>
              <p:spPr>
                <a:xfrm>
                  <a:off x="1838200" y="4262775"/>
                  <a:ext cx="28800" cy="17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7178" extrusionOk="0">
                      <a:moveTo>
                        <a:pt x="0" y="0"/>
                      </a:moveTo>
                      <a:lnTo>
                        <a:pt x="0" y="7177"/>
                      </a:lnTo>
                      <a:lnTo>
                        <a:pt x="1151" y="7177"/>
                      </a:lnTo>
                      <a:lnTo>
                        <a:pt x="1151" y="0"/>
                      </a:lnTo>
                      <a:close/>
                    </a:path>
                  </a:pathLst>
                </a:custGeom>
                <a:solidFill>
                  <a:srgbClr val="EFBE4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2" name="Google Shape;233;p24">
                  <a:extLst>
                    <a:ext uri="{FF2B5EF4-FFF2-40B4-BE49-F238E27FC236}">
                      <a16:creationId xmlns:a16="http://schemas.microsoft.com/office/drawing/2014/main" xmlns="" id="{9C264417-AC82-BC16-5A85-1721964150E3}"/>
                    </a:ext>
                  </a:extLst>
                </p:cNvPr>
                <p:cNvSpPr/>
                <p:nvPr/>
              </p:nvSpPr>
              <p:spPr>
                <a:xfrm>
                  <a:off x="1838200" y="4277950"/>
                  <a:ext cx="28800" cy="14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586" extrusionOk="0">
                      <a:moveTo>
                        <a:pt x="0" y="0"/>
                      </a:moveTo>
                      <a:lnTo>
                        <a:pt x="0" y="586"/>
                      </a:lnTo>
                      <a:lnTo>
                        <a:pt x="1151" y="586"/>
                      </a:lnTo>
                      <a:lnTo>
                        <a:pt x="1151" y="0"/>
                      </a:lnTo>
                      <a:close/>
                    </a:path>
                  </a:pathLst>
                </a:custGeom>
                <a:solidFill>
                  <a:srgbClr val="000000">
                    <a:alpha val="4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3" name="Google Shape;234;p24">
                  <a:extLst>
                    <a:ext uri="{FF2B5EF4-FFF2-40B4-BE49-F238E27FC236}">
                      <a16:creationId xmlns:a16="http://schemas.microsoft.com/office/drawing/2014/main" xmlns="" id="{C4301C50-7CE2-90A7-14AB-FA6084161096}"/>
                    </a:ext>
                  </a:extLst>
                </p:cNvPr>
                <p:cNvSpPr/>
                <p:nvPr/>
              </p:nvSpPr>
              <p:spPr>
                <a:xfrm>
                  <a:off x="1808900" y="4298350"/>
                  <a:ext cx="28800" cy="14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5755" extrusionOk="0">
                      <a:moveTo>
                        <a:pt x="1" y="0"/>
                      </a:moveTo>
                      <a:lnTo>
                        <a:pt x="1" y="5754"/>
                      </a:lnTo>
                      <a:lnTo>
                        <a:pt x="1152" y="5754"/>
                      </a:lnTo>
                      <a:lnTo>
                        <a:pt x="1152" y="0"/>
                      </a:lnTo>
                      <a:close/>
                    </a:path>
                  </a:pathLst>
                </a:custGeom>
                <a:solidFill>
                  <a:srgbClr val="FD9B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4" name="Google Shape;235;p24">
                  <a:extLst>
                    <a:ext uri="{FF2B5EF4-FFF2-40B4-BE49-F238E27FC236}">
                      <a16:creationId xmlns:a16="http://schemas.microsoft.com/office/drawing/2014/main" xmlns="" id="{DB48C011-0616-B663-3005-0B31D104341B}"/>
                    </a:ext>
                  </a:extLst>
                </p:cNvPr>
                <p:cNvSpPr/>
                <p:nvPr/>
              </p:nvSpPr>
              <p:spPr>
                <a:xfrm>
                  <a:off x="1808900" y="4310375"/>
                  <a:ext cx="28800" cy="1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587" extrusionOk="0">
                      <a:moveTo>
                        <a:pt x="1" y="0"/>
                      </a:moveTo>
                      <a:lnTo>
                        <a:pt x="1" y="586"/>
                      </a:lnTo>
                      <a:lnTo>
                        <a:pt x="1152" y="586"/>
                      </a:lnTo>
                      <a:lnTo>
                        <a:pt x="1152" y="0"/>
                      </a:lnTo>
                      <a:close/>
                    </a:path>
                  </a:pathLst>
                </a:custGeom>
                <a:solidFill>
                  <a:srgbClr val="000000">
                    <a:alpha val="4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5" name="Google Shape;236;p24">
                  <a:extLst>
                    <a:ext uri="{FF2B5EF4-FFF2-40B4-BE49-F238E27FC236}">
                      <a16:creationId xmlns:a16="http://schemas.microsoft.com/office/drawing/2014/main" xmlns="" id="{D519ADA7-AEDD-3F39-2CDE-916BCF228DB8}"/>
                    </a:ext>
                  </a:extLst>
                </p:cNvPr>
                <p:cNvSpPr/>
                <p:nvPr/>
              </p:nvSpPr>
              <p:spPr>
                <a:xfrm>
                  <a:off x="1789025" y="4242375"/>
                  <a:ext cx="19900" cy="199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6" h="7994" extrusionOk="0">
                      <a:moveTo>
                        <a:pt x="1" y="0"/>
                      </a:moveTo>
                      <a:lnTo>
                        <a:pt x="1" y="7993"/>
                      </a:lnTo>
                      <a:lnTo>
                        <a:pt x="796" y="7993"/>
                      </a:lnTo>
                      <a:lnTo>
                        <a:pt x="796" y="0"/>
                      </a:lnTo>
                      <a:close/>
                    </a:path>
                  </a:pathLst>
                </a:custGeom>
                <a:solidFill>
                  <a:srgbClr val="34C38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6" name="Google Shape;237;p24">
                  <a:extLst>
                    <a:ext uri="{FF2B5EF4-FFF2-40B4-BE49-F238E27FC236}">
                      <a16:creationId xmlns:a16="http://schemas.microsoft.com/office/drawing/2014/main" xmlns="" id="{936C81D0-F486-EF00-FA25-948EBE049731}"/>
                    </a:ext>
                  </a:extLst>
                </p:cNvPr>
                <p:cNvSpPr/>
                <p:nvPr/>
              </p:nvSpPr>
              <p:spPr>
                <a:xfrm>
                  <a:off x="1789025" y="4259100"/>
                  <a:ext cx="19900" cy="1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6" h="650" extrusionOk="0">
                      <a:moveTo>
                        <a:pt x="1" y="1"/>
                      </a:moveTo>
                      <a:lnTo>
                        <a:pt x="1" y="649"/>
                      </a:lnTo>
                      <a:lnTo>
                        <a:pt x="796" y="649"/>
                      </a:lnTo>
                      <a:lnTo>
                        <a:pt x="796" y="1"/>
                      </a:lnTo>
                      <a:close/>
                    </a:path>
                  </a:pathLst>
                </a:custGeom>
                <a:solidFill>
                  <a:srgbClr val="000000">
                    <a:alpha val="4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7" name="Google Shape;238;p24">
                  <a:extLst>
                    <a:ext uri="{FF2B5EF4-FFF2-40B4-BE49-F238E27FC236}">
                      <a16:creationId xmlns:a16="http://schemas.microsoft.com/office/drawing/2014/main" xmlns="" id="{783E453F-EAEA-7EFB-D93F-44398FC446B4}"/>
                    </a:ext>
                  </a:extLst>
                </p:cNvPr>
                <p:cNvSpPr/>
                <p:nvPr/>
              </p:nvSpPr>
              <p:spPr>
                <a:xfrm>
                  <a:off x="1765500" y="4277950"/>
                  <a:ext cx="23550" cy="16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2" h="6571" extrusionOk="0">
                      <a:moveTo>
                        <a:pt x="0" y="0"/>
                      </a:moveTo>
                      <a:lnTo>
                        <a:pt x="0" y="6570"/>
                      </a:lnTo>
                      <a:lnTo>
                        <a:pt x="942" y="6570"/>
                      </a:lnTo>
                      <a:lnTo>
                        <a:pt x="942" y="0"/>
                      </a:lnTo>
                      <a:close/>
                    </a:path>
                  </a:pathLst>
                </a:custGeom>
                <a:solidFill>
                  <a:srgbClr val="EFBE4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8" name="Google Shape;239;p24">
                  <a:extLst>
                    <a:ext uri="{FF2B5EF4-FFF2-40B4-BE49-F238E27FC236}">
                      <a16:creationId xmlns:a16="http://schemas.microsoft.com/office/drawing/2014/main" xmlns="" id="{693D5434-31A4-A6D9-448C-5B76F729AA0D}"/>
                    </a:ext>
                  </a:extLst>
                </p:cNvPr>
                <p:cNvSpPr/>
                <p:nvPr/>
              </p:nvSpPr>
              <p:spPr>
                <a:xfrm>
                  <a:off x="1765500" y="4291550"/>
                  <a:ext cx="23550" cy="1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2" h="691" extrusionOk="0">
                      <a:moveTo>
                        <a:pt x="0" y="0"/>
                      </a:moveTo>
                      <a:lnTo>
                        <a:pt x="0" y="691"/>
                      </a:lnTo>
                      <a:lnTo>
                        <a:pt x="942" y="691"/>
                      </a:lnTo>
                      <a:lnTo>
                        <a:pt x="942" y="0"/>
                      </a:lnTo>
                      <a:close/>
                    </a:path>
                  </a:pathLst>
                </a:custGeom>
                <a:solidFill>
                  <a:srgbClr val="000000">
                    <a:alpha val="4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9" name="Google Shape;240;p24">
                  <a:extLst>
                    <a:ext uri="{FF2B5EF4-FFF2-40B4-BE49-F238E27FC236}">
                      <a16:creationId xmlns:a16="http://schemas.microsoft.com/office/drawing/2014/main" xmlns="" id="{9C45208D-26F2-AEBE-38F4-C7EA07E78DB6}"/>
                    </a:ext>
                  </a:extLst>
                </p:cNvPr>
                <p:cNvSpPr/>
                <p:nvPr/>
              </p:nvSpPr>
              <p:spPr>
                <a:xfrm>
                  <a:off x="1765500" y="4487175"/>
                  <a:ext cx="228600" cy="21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4" h="8684" extrusionOk="0">
                      <a:moveTo>
                        <a:pt x="0" y="1"/>
                      </a:moveTo>
                      <a:lnTo>
                        <a:pt x="0" y="8684"/>
                      </a:lnTo>
                      <a:lnTo>
                        <a:pt x="9144" y="8684"/>
                      </a:lnTo>
                      <a:lnTo>
                        <a:pt x="9144" y="1"/>
                      </a:lnTo>
                      <a:close/>
                    </a:path>
                  </a:pathLst>
                </a:custGeom>
                <a:solidFill>
                  <a:srgbClr val="E0D3B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0" name="Google Shape;241;p24">
                  <a:extLst>
                    <a:ext uri="{FF2B5EF4-FFF2-40B4-BE49-F238E27FC236}">
                      <a16:creationId xmlns:a16="http://schemas.microsoft.com/office/drawing/2014/main" xmlns="" id="{027EA5E1-9551-4684-D7BF-268621859A63}"/>
                    </a:ext>
                  </a:extLst>
                </p:cNvPr>
                <p:cNvSpPr/>
                <p:nvPr/>
              </p:nvSpPr>
              <p:spPr>
                <a:xfrm>
                  <a:off x="1835575" y="4515425"/>
                  <a:ext cx="87900" cy="29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6" h="1173" extrusionOk="0">
                      <a:moveTo>
                        <a:pt x="587" y="0"/>
                      </a:moveTo>
                      <a:cubicBezTo>
                        <a:pt x="273" y="0"/>
                        <a:pt x="1" y="272"/>
                        <a:pt x="1" y="586"/>
                      </a:cubicBezTo>
                      <a:cubicBezTo>
                        <a:pt x="1" y="900"/>
                        <a:pt x="273" y="1172"/>
                        <a:pt x="587" y="1172"/>
                      </a:cubicBezTo>
                      <a:lnTo>
                        <a:pt x="2930" y="1172"/>
                      </a:lnTo>
                      <a:cubicBezTo>
                        <a:pt x="3265" y="1172"/>
                        <a:pt x="3516" y="921"/>
                        <a:pt x="3516" y="586"/>
                      </a:cubicBezTo>
                      <a:cubicBezTo>
                        <a:pt x="3516" y="272"/>
                        <a:pt x="3265" y="0"/>
                        <a:pt x="2930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1" name="Google Shape;242;p24">
                  <a:extLst>
                    <a:ext uri="{FF2B5EF4-FFF2-40B4-BE49-F238E27FC236}">
                      <a16:creationId xmlns:a16="http://schemas.microsoft.com/office/drawing/2014/main" xmlns="" id="{B4045221-9141-57AA-75F9-8040EFD408C4}"/>
                    </a:ext>
                  </a:extLst>
                </p:cNvPr>
                <p:cNvSpPr/>
                <p:nvPr/>
              </p:nvSpPr>
              <p:spPr>
                <a:xfrm>
                  <a:off x="2237850" y="3986050"/>
                  <a:ext cx="699900" cy="38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96" h="15213" extrusionOk="0">
                      <a:moveTo>
                        <a:pt x="0" y="1"/>
                      </a:moveTo>
                      <a:lnTo>
                        <a:pt x="0" y="15212"/>
                      </a:lnTo>
                      <a:lnTo>
                        <a:pt x="27996" y="15212"/>
                      </a:lnTo>
                      <a:lnTo>
                        <a:pt x="27996" y="1"/>
                      </a:lnTo>
                      <a:close/>
                    </a:path>
                  </a:pathLst>
                </a:custGeom>
                <a:solidFill>
                  <a:srgbClr val="664A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2" name="Google Shape;243;p24">
                  <a:extLst>
                    <a:ext uri="{FF2B5EF4-FFF2-40B4-BE49-F238E27FC236}">
                      <a16:creationId xmlns:a16="http://schemas.microsoft.com/office/drawing/2014/main" xmlns="" id="{B0573985-5617-37C7-FEF1-F7CF9D6E0BC5}"/>
                    </a:ext>
                  </a:extLst>
                </p:cNvPr>
                <p:cNvSpPr/>
                <p:nvPr/>
              </p:nvSpPr>
              <p:spPr>
                <a:xfrm>
                  <a:off x="2274450" y="4015875"/>
                  <a:ext cx="626700" cy="32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68" h="12827" extrusionOk="0">
                      <a:moveTo>
                        <a:pt x="1" y="0"/>
                      </a:moveTo>
                      <a:lnTo>
                        <a:pt x="1" y="12827"/>
                      </a:lnTo>
                      <a:lnTo>
                        <a:pt x="25067" y="12827"/>
                      </a:lnTo>
                      <a:lnTo>
                        <a:pt x="25067" y="0"/>
                      </a:lnTo>
                      <a:close/>
                    </a:path>
                  </a:pathLst>
                </a:custGeom>
                <a:solidFill>
                  <a:srgbClr val="C3EC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3" name="Google Shape;244;p24">
                  <a:extLst>
                    <a:ext uri="{FF2B5EF4-FFF2-40B4-BE49-F238E27FC236}">
                      <a16:creationId xmlns:a16="http://schemas.microsoft.com/office/drawing/2014/main" xmlns="" id="{1E002104-E069-0758-4D01-F71613F278C5}"/>
                    </a:ext>
                  </a:extLst>
                </p:cNvPr>
                <p:cNvSpPr/>
                <p:nvPr/>
              </p:nvSpPr>
              <p:spPr>
                <a:xfrm>
                  <a:off x="2274450" y="4050225"/>
                  <a:ext cx="626700" cy="286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68" h="11453" extrusionOk="0">
                      <a:moveTo>
                        <a:pt x="11715" y="0"/>
                      </a:moveTo>
                      <a:cubicBezTo>
                        <a:pt x="11701" y="0"/>
                        <a:pt x="11688" y="2"/>
                        <a:pt x="11676" y="7"/>
                      </a:cubicBezTo>
                      <a:cubicBezTo>
                        <a:pt x="11249" y="190"/>
                        <a:pt x="8376" y="4832"/>
                        <a:pt x="8038" y="4832"/>
                      </a:cubicBezTo>
                      <a:cubicBezTo>
                        <a:pt x="8028" y="4832"/>
                        <a:pt x="8020" y="4828"/>
                        <a:pt x="8014" y="4820"/>
                      </a:cubicBezTo>
                      <a:cubicBezTo>
                        <a:pt x="7817" y="4543"/>
                        <a:pt x="7019" y="3385"/>
                        <a:pt x="6650" y="3385"/>
                      </a:cubicBezTo>
                      <a:cubicBezTo>
                        <a:pt x="6629" y="3385"/>
                        <a:pt x="6610" y="3389"/>
                        <a:pt x="6592" y="3397"/>
                      </a:cubicBezTo>
                      <a:cubicBezTo>
                        <a:pt x="6289" y="3522"/>
                        <a:pt x="5107" y="4571"/>
                        <a:pt x="4555" y="4571"/>
                      </a:cubicBezTo>
                      <a:cubicBezTo>
                        <a:pt x="4459" y="4571"/>
                        <a:pt x="4382" y="4539"/>
                        <a:pt x="4332" y="4464"/>
                      </a:cubicBezTo>
                      <a:cubicBezTo>
                        <a:pt x="4021" y="4017"/>
                        <a:pt x="3350" y="1786"/>
                        <a:pt x="2803" y="1786"/>
                      </a:cubicBezTo>
                      <a:cubicBezTo>
                        <a:pt x="2761" y="1786"/>
                        <a:pt x="2719" y="1799"/>
                        <a:pt x="2679" y="1828"/>
                      </a:cubicBezTo>
                      <a:cubicBezTo>
                        <a:pt x="2093" y="2204"/>
                        <a:pt x="1" y="3711"/>
                        <a:pt x="1" y="3711"/>
                      </a:cubicBezTo>
                      <a:lnTo>
                        <a:pt x="1" y="11453"/>
                      </a:lnTo>
                      <a:lnTo>
                        <a:pt x="25067" y="11453"/>
                      </a:lnTo>
                      <a:lnTo>
                        <a:pt x="25067" y="1325"/>
                      </a:lnTo>
                      <a:cubicBezTo>
                        <a:pt x="25040" y="1290"/>
                        <a:pt x="25000" y="1273"/>
                        <a:pt x="24948" y="1273"/>
                      </a:cubicBezTo>
                      <a:cubicBezTo>
                        <a:pt x="24162" y="1273"/>
                        <a:pt x="20700" y="5056"/>
                        <a:pt x="20200" y="5056"/>
                      </a:cubicBezTo>
                      <a:cubicBezTo>
                        <a:pt x="20189" y="5056"/>
                        <a:pt x="20179" y="5054"/>
                        <a:pt x="20171" y="5050"/>
                      </a:cubicBezTo>
                      <a:cubicBezTo>
                        <a:pt x="19786" y="4847"/>
                        <a:pt x="18534" y="1672"/>
                        <a:pt x="17733" y="1672"/>
                      </a:cubicBezTo>
                      <a:cubicBezTo>
                        <a:pt x="17709" y="1672"/>
                        <a:pt x="17684" y="1675"/>
                        <a:pt x="17660" y="1681"/>
                      </a:cubicBezTo>
                      <a:cubicBezTo>
                        <a:pt x="16944" y="1855"/>
                        <a:pt x="15368" y="3750"/>
                        <a:pt x="14755" y="3750"/>
                      </a:cubicBezTo>
                      <a:cubicBezTo>
                        <a:pt x="14705" y="3750"/>
                        <a:pt x="14662" y="3737"/>
                        <a:pt x="14626" y="3711"/>
                      </a:cubicBezTo>
                      <a:cubicBezTo>
                        <a:pt x="14158" y="3364"/>
                        <a:pt x="12239" y="0"/>
                        <a:pt x="11715" y="0"/>
                      </a:cubicBezTo>
                      <a:close/>
                    </a:path>
                  </a:pathLst>
                </a:custGeom>
                <a:solidFill>
                  <a:srgbClr val="B7B7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4" name="Google Shape;245;p24">
                  <a:extLst>
                    <a:ext uri="{FF2B5EF4-FFF2-40B4-BE49-F238E27FC236}">
                      <a16:creationId xmlns:a16="http://schemas.microsoft.com/office/drawing/2014/main" xmlns="" id="{98B58442-9B89-388C-EBA0-E42584677069}"/>
                    </a:ext>
                  </a:extLst>
                </p:cNvPr>
                <p:cNvSpPr/>
                <p:nvPr/>
              </p:nvSpPr>
              <p:spPr>
                <a:xfrm>
                  <a:off x="3202950" y="3941075"/>
                  <a:ext cx="475500" cy="36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20" h="14647" extrusionOk="0">
                      <a:moveTo>
                        <a:pt x="0" y="0"/>
                      </a:moveTo>
                      <a:lnTo>
                        <a:pt x="0" y="14647"/>
                      </a:lnTo>
                      <a:lnTo>
                        <a:pt x="19020" y="14647"/>
                      </a:lnTo>
                      <a:lnTo>
                        <a:pt x="19020" y="0"/>
                      </a:lnTo>
                      <a:close/>
                    </a:path>
                  </a:pathLst>
                </a:custGeom>
                <a:solidFill>
                  <a:srgbClr val="FCFBF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5" name="Google Shape;246;p24">
                  <a:extLst>
                    <a:ext uri="{FF2B5EF4-FFF2-40B4-BE49-F238E27FC236}">
                      <a16:creationId xmlns:a16="http://schemas.microsoft.com/office/drawing/2014/main" xmlns="" id="{E57D5479-1F61-053D-6D75-43E0EABCC984}"/>
                    </a:ext>
                  </a:extLst>
                </p:cNvPr>
                <p:cNvSpPr/>
                <p:nvPr/>
              </p:nvSpPr>
              <p:spPr>
                <a:xfrm>
                  <a:off x="3590025" y="2650075"/>
                  <a:ext cx="2398925" cy="1173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57" h="46933" extrusionOk="0">
                      <a:moveTo>
                        <a:pt x="1" y="1"/>
                      </a:moveTo>
                      <a:lnTo>
                        <a:pt x="1" y="46932"/>
                      </a:lnTo>
                      <a:lnTo>
                        <a:pt x="95956" y="46932"/>
                      </a:lnTo>
                      <a:lnTo>
                        <a:pt x="95956" y="1"/>
                      </a:lnTo>
                      <a:close/>
                    </a:path>
                  </a:pathLst>
                </a:custGeom>
                <a:solidFill>
                  <a:srgbClr val="CFE1E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6" name="Google Shape;247;p24">
                  <a:extLst>
                    <a:ext uri="{FF2B5EF4-FFF2-40B4-BE49-F238E27FC236}">
                      <a16:creationId xmlns:a16="http://schemas.microsoft.com/office/drawing/2014/main" xmlns="" id="{86FFF29C-93C3-8DE9-D42A-1D8CE6E0FAB9}"/>
                    </a:ext>
                  </a:extLst>
                </p:cNvPr>
                <p:cNvSpPr/>
                <p:nvPr/>
              </p:nvSpPr>
              <p:spPr>
                <a:xfrm>
                  <a:off x="4169600" y="3260000"/>
                  <a:ext cx="1239750" cy="33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90" h="13497" extrusionOk="0">
                      <a:moveTo>
                        <a:pt x="1654" y="1"/>
                      </a:moveTo>
                      <a:cubicBezTo>
                        <a:pt x="754" y="1"/>
                        <a:pt x="1" y="754"/>
                        <a:pt x="1" y="1654"/>
                      </a:cubicBezTo>
                      <a:lnTo>
                        <a:pt x="1" y="11843"/>
                      </a:lnTo>
                      <a:cubicBezTo>
                        <a:pt x="1" y="12764"/>
                        <a:pt x="754" y="13496"/>
                        <a:pt x="1654" y="13496"/>
                      </a:cubicBezTo>
                      <a:lnTo>
                        <a:pt x="47937" y="13496"/>
                      </a:lnTo>
                      <a:cubicBezTo>
                        <a:pt x="48837" y="13496"/>
                        <a:pt x="49590" y="12764"/>
                        <a:pt x="49590" y="11843"/>
                      </a:cubicBezTo>
                      <a:lnTo>
                        <a:pt x="49590" y="1654"/>
                      </a:lnTo>
                      <a:cubicBezTo>
                        <a:pt x="49590" y="754"/>
                        <a:pt x="48837" y="1"/>
                        <a:pt x="47937" y="1"/>
                      </a:cubicBez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7" name="Google Shape;248;p24">
                  <a:extLst>
                    <a:ext uri="{FF2B5EF4-FFF2-40B4-BE49-F238E27FC236}">
                      <a16:creationId xmlns:a16="http://schemas.microsoft.com/office/drawing/2014/main" xmlns="" id="{1878DABF-1361-48C5-9BEC-DBDE253D424B}"/>
                    </a:ext>
                  </a:extLst>
                </p:cNvPr>
                <p:cNvSpPr/>
                <p:nvPr/>
              </p:nvSpPr>
              <p:spPr>
                <a:xfrm>
                  <a:off x="4137700" y="3526250"/>
                  <a:ext cx="1303575" cy="15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143" h="6320" extrusionOk="0">
                      <a:moveTo>
                        <a:pt x="1" y="1"/>
                      </a:moveTo>
                      <a:lnTo>
                        <a:pt x="1" y="6320"/>
                      </a:lnTo>
                      <a:lnTo>
                        <a:pt x="52142" y="6320"/>
                      </a:lnTo>
                      <a:lnTo>
                        <a:pt x="52142" y="1"/>
                      </a:lnTo>
                      <a:close/>
                    </a:path>
                  </a:pathLst>
                </a:custGeom>
                <a:solidFill>
                  <a:srgbClr val="FFE7C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8" name="Google Shape;249;p24">
                  <a:extLst>
                    <a:ext uri="{FF2B5EF4-FFF2-40B4-BE49-F238E27FC236}">
                      <a16:creationId xmlns:a16="http://schemas.microsoft.com/office/drawing/2014/main" xmlns="" id="{0C5EF067-FCA7-CF3C-BA7C-53FF781F300E}"/>
                    </a:ext>
                  </a:extLst>
                </p:cNvPr>
                <p:cNvSpPr/>
                <p:nvPr/>
              </p:nvSpPr>
              <p:spPr>
                <a:xfrm>
                  <a:off x="4207800" y="3684225"/>
                  <a:ext cx="1171750" cy="5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70" h="2324" extrusionOk="0">
                      <a:moveTo>
                        <a:pt x="0" y="1"/>
                      </a:moveTo>
                      <a:lnTo>
                        <a:pt x="0" y="2323"/>
                      </a:lnTo>
                      <a:lnTo>
                        <a:pt x="46869" y="2323"/>
                      </a:lnTo>
                      <a:lnTo>
                        <a:pt x="46869" y="1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9" name="Google Shape;250;p24">
                  <a:extLst>
                    <a:ext uri="{FF2B5EF4-FFF2-40B4-BE49-F238E27FC236}">
                      <a16:creationId xmlns:a16="http://schemas.microsoft.com/office/drawing/2014/main" xmlns="" id="{57C36B91-9D93-548F-B6C3-558760695898}"/>
                    </a:ext>
                  </a:extLst>
                </p:cNvPr>
                <p:cNvSpPr/>
                <p:nvPr/>
              </p:nvSpPr>
              <p:spPr>
                <a:xfrm>
                  <a:off x="4249125" y="3742300"/>
                  <a:ext cx="58600" cy="4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4" h="1612" extrusionOk="0">
                      <a:moveTo>
                        <a:pt x="0" y="0"/>
                      </a:moveTo>
                      <a:lnTo>
                        <a:pt x="0" y="1611"/>
                      </a:lnTo>
                      <a:lnTo>
                        <a:pt x="2344" y="1611"/>
                      </a:lnTo>
                      <a:lnTo>
                        <a:pt x="2344" y="0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0" name="Google Shape;251;p24">
                  <a:extLst>
                    <a:ext uri="{FF2B5EF4-FFF2-40B4-BE49-F238E27FC236}">
                      <a16:creationId xmlns:a16="http://schemas.microsoft.com/office/drawing/2014/main" xmlns="" id="{B009F6AB-2BC8-B2BA-75B4-6D7FC8833F1C}"/>
                    </a:ext>
                  </a:extLst>
                </p:cNvPr>
                <p:cNvSpPr/>
                <p:nvPr/>
              </p:nvSpPr>
              <p:spPr>
                <a:xfrm>
                  <a:off x="5290600" y="3742300"/>
                  <a:ext cx="58075" cy="4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" h="1612" extrusionOk="0">
                      <a:moveTo>
                        <a:pt x="0" y="0"/>
                      </a:moveTo>
                      <a:lnTo>
                        <a:pt x="0" y="1611"/>
                      </a:lnTo>
                      <a:lnTo>
                        <a:pt x="2323" y="1611"/>
                      </a:lnTo>
                      <a:lnTo>
                        <a:pt x="2323" y="0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1" name="Google Shape;252;p24">
                  <a:extLst>
                    <a:ext uri="{FF2B5EF4-FFF2-40B4-BE49-F238E27FC236}">
                      <a16:creationId xmlns:a16="http://schemas.microsoft.com/office/drawing/2014/main" xmlns="" id="{425C5DE3-72EF-99CB-6637-55502D620861}"/>
                    </a:ext>
                  </a:extLst>
                </p:cNvPr>
                <p:cNvSpPr/>
                <p:nvPr/>
              </p:nvSpPr>
              <p:spPr>
                <a:xfrm>
                  <a:off x="4114700" y="3441525"/>
                  <a:ext cx="1360575" cy="86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23" h="3453" extrusionOk="0">
                      <a:moveTo>
                        <a:pt x="26908" y="0"/>
                      </a:moveTo>
                      <a:cubicBezTo>
                        <a:pt x="0" y="0"/>
                        <a:pt x="7951" y="3453"/>
                        <a:pt x="7951" y="3453"/>
                      </a:cubicBezTo>
                      <a:lnTo>
                        <a:pt x="45865" y="3453"/>
                      </a:lnTo>
                      <a:cubicBezTo>
                        <a:pt x="45865" y="3453"/>
                        <a:pt x="54422" y="0"/>
                        <a:pt x="2690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2" name="Google Shape;253;p24">
                  <a:extLst>
                    <a:ext uri="{FF2B5EF4-FFF2-40B4-BE49-F238E27FC236}">
                      <a16:creationId xmlns:a16="http://schemas.microsoft.com/office/drawing/2014/main" xmlns="" id="{D62531E2-ADAB-1BAC-913A-784A88640CDD}"/>
                    </a:ext>
                  </a:extLst>
                </p:cNvPr>
                <p:cNvSpPr/>
                <p:nvPr/>
              </p:nvSpPr>
              <p:spPr>
                <a:xfrm>
                  <a:off x="3776250" y="3426875"/>
                  <a:ext cx="277250" cy="27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0" h="10860" extrusionOk="0">
                      <a:moveTo>
                        <a:pt x="0" y="0"/>
                      </a:moveTo>
                      <a:lnTo>
                        <a:pt x="0" y="10860"/>
                      </a:lnTo>
                      <a:lnTo>
                        <a:pt x="11090" y="10860"/>
                      </a:lnTo>
                      <a:lnTo>
                        <a:pt x="11090" y="0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3" name="Google Shape;254;p24">
                  <a:extLst>
                    <a:ext uri="{FF2B5EF4-FFF2-40B4-BE49-F238E27FC236}">
                      <a16:creationId xmlns:a16="http://schemas.microsoft.com/office/drawing/2014/main" xmlns="" id="{5D92B1B2-ADA0-5163-265F-A16A774BDC52}"/>
                    </a:ext>
                  </a:extLst>
                </p:cNvPr>
                <p:cNvSpPr/>
                <p:nvPr/>
              </p:nvSpPr>
              <p:spPr>
                <a:xfrm>
                  <a:off x="3798225" y="3458775"/>
                  <a:ext cx="233325" cy="8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3" h="3516" extrusionOk="0">
                      <a:moveTo>
                        <a:pt x="0" y="1"/>
                      </a:moveTo>
                      <a:lnTo>
                        <a:pt x="0" y="3516"/>
                      </a:lnTo>
                      <a:lnTo>
                        <a:pt x="9332" y="3516"/>
                      </a:lnTo>
                      <a:lnTo>
                        <a:pt x="9332" y="1"/>
                      </a:lnTo>
                      <a:close/>
                    </a:path>
                  </a:pathLst>
                </a:custGeom>
                <a:solidFill>
                  <a:srgbClr val="FFE7C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4" name="Google Shape;255;p24">
                  <a:extLst>
                    <a:ext uri="{FF2B5EF4-FFF2-40B4-BE49-F238E27FC236}">
                      <a16:creationId xmlns:a16="http://schemas.microsoft.com/office/drawing/2014/main" xmlns="" id="{7474EBA8-86A8-289A-CE4C-46968726CCB5}"/>
                    </a:ext>
                  </a:extLst>
                </p:cNvPr>
                <p:cNvSpPr/>
                <p:nvPr/>
              </p:nvSpPr>
              <p:spPr>
                <a:xfrm>
                  <a:off x="3845825" y="3489650"/>
                  <a:ext cx="138125" cy="17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5" h="712" extrusionOk="0">
                      <a:moveTo>
                        <a:pt x="0" y="0"/>
                      </a:moveTo>
                      <a:lnTo>
                        <a:pt x="0" y="712"/>
                      </a:lnTo>
                      <a:lnTo>
                        <a:pt x="5524" y="712"/>
                      </a:lnTo>
                      <a:lnTo>
                        <a:pt x="5524" y="0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5" name="Google Shape;256;p24">
                  <a:extLst>
                    <a:ext uri="{FF2B5EF4-FFF2-40B4-BE49-F238E27FC236}">
                      <a16:creationId xmlns:a16="http://schemas.microsoft.com/office/drawing/2014/main" xmlns="" id="{B2FE8B52-207F-81CB-C292-E141EB2A1A01}"/>
                    </a:ext>
                  </a:extLst>
                </p:cNvPr>
                <p:cNvSpPr/>
                <p:nvPr/>
              </p:nvSpPr>
              <p:spPr>
                <a:xfrm>
                  <a:off x="3798225" y="3578575"/>
                  <a:ext cx="233325" cy="8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3" h="3516" extrusionOk="0">
                      <a:moveTo>
                        <a:pt x="0" y="0"/>
                      </a:moveTo>
                      <a:lnTo>
                        <a:pt x="0" y="3515"/>
                      </a:lnTo>
                      <a:lnTo>
                        <a:pt x="9332" y="3515"/>
                      </a:lnTo>
                      <a:lnTo>
                        <a:pt x="9332" y="0"/>
                      </a:lnTo>
                      <a:close/>
                    </a:path>
                  </a:pathLst>
                </a:custGeom>
                <a:solidFill>
                  <a:srgbClr val="FFE7C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6" name="Google Shape;257;p24">
                  <a:extLst>
                    <a:ext uri="{FF2B5EF4-FFF2-40B4-BE49-F238E27FC236}">
                      <a16:creationId xmlns:a16="http://schemas.microsoft.com/office/drawing/2014/main" xmlns="" id="{43E0EA7E-2E73-BADF-9D9F-FADAC6011A2D}"/>
                    </a:ext>
                  </a:extLst>
                </p:cNvPr>
                <p:cNvSpPr/>
                <p:nvPr/>
              </p:nvSpPr>
              <p:spPr>
                <a:xfrm>
                  <a:off x="3845825" y="3609950"/>
                  <a:ext cx="138125" cy="17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5" h="692" extrusionOk="0">
                      <a:moveTo>
                        <a:pt x="0" y="1"/>
                      </a:moveTo>
                      <a:lnTo>
                        <a:pt x="0" y="691"/>
                      </a:lnTo>
                      <a:lnTo>
                        <a:pt x="5524" y="691"/>
                      </a:lnTo>
                      <a:lnTo>
                        <a:pt x="5524" y="1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7" name="Google Shape;258;p24">
                  <a:extLst>
                    <a:ext uri="{FF2B5EF4-FFF2-40B4-BE49-F238E27FC236}">
                      <a16:creationId xmlns:a16="http://schemas.microsoft.com/office/drawing/2014/main" xmlns="" id="{F35D3CE2-6981-6928-64A0-EBECE6327BAD}"/>
                    </a:ext>
                  </a:extLst>
                </p:cNvPr>
                <p:cNvSpPr/>
                <p:nvPr/>
              </p:nvSpPr>
              <p:spPr>
                <a:xfrm>
                  <a:off x="3800300" y="3698350"/>
                  <a:ext cx="45025" cy="8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1" h="3370" extrusionOk="0">
                      <a:moveTo>
                        <a:pt x="1" y="1"/>
                      </a:moveTo>
                      <a:lnTo>
                        <a:pt x="1" y="3369"/>
                      </a:lnTo>
                      <a:lnTo>
                        <a:pt x="754" y="3369"/>
                      </a:lnTo>
                      <a:lnTo>
                        <a:pt x="1800" y="1"/>
                      </a:lnTo>
                      <a:close/>
                    </a:path>
                  </a:pathLst>
                </a:custGeom>
                <a:solidFill>
                  <a:srgbClr val="664A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8" name="Google Shape;259;p24">
                  <a:extLst>
                    <a:ext uri="{FF2B5EF4-FFF2-40B4-BE49-F238E27FC236}">
                      <a16:creationId xmlns:a16="http://schemas.microsoft.com/office/drawing/2014/main" xmlns="" id="{3468BEA7-D077-76ED-F3B7-4683DFD5566D}"/>
                    </a:ext>
                  </a:extLst>
                </p:cNvPr>
                <p:cNvSpPr/>
                <p:nvPr/>
              </p:nvSpPr>
              <p:spPr>
                <a:xfrm>
                  <a:off x="3984450" y="3698350"/>
                  <a:ext cx="45525" cy="8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1" h="3370" extrusionOk="0">
                      <a:moveTo>
                        <a:pt x="0" y="1"/>
                      </a:moveTo>
                      <a:lnTo>
                        <a:pt x="1067" y="3369"/>
                      </a:lnTo>
                      <a:lnTo>
                        <a:pt x="1820" y="3369"/>
                      </a:lnTo>
                      <a:lnTo>
                        <a:pt x="1820" y="1"/>
                      </a:lnTo>
                      <a:close/>
                    </a:path>
                  </a:pathLst>
                </a:custGeom>
                <a:solidFill>
                  <a:srgbClr val="664A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9" name="Google Shape;260;p24">
                  <a:extLst>
                    <a:ext uri="{FF2B5EF4-FFF2-40B4-BE49-F238E27FC236}">
                      <a16:creationId xmlns:a16="http://schemas.microsoft.com/office/drawing/2014/main" xmlns="" id="{0F2EE6FB-37CD-3010-DD67-277B42DFC572}"/>
                    </a:ext>
                  </a:extLst>
                </p:cNvPr>
                <p:cNvSpPr/>
                <p:nvPr/>
              </p:nvSpPr>
              <p:spPr>
                <a:xfrm>
                  <a:off x="3859425" y="3310225"/>
                  <a:ext cx="110925" cy="1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7" h="4667" extrusionOk="0">
                      <a:moveTo>
                        <a:pt x="1842" y="0"/>
                      </a:moveTo>
                      <a:lnTo>
                        <a:pt x="1842" y="3453"/>
                      </a:lnTo>
                      <a:cubicBezTo>
                        <a:pt x="816" y="3557"/>
                        <a:pt x="42" y="4060"/>
                        <a:pt x="0" y="4666"/>
                      </a:cubicBezTo>
                      <a:lnTo>
                        <a:pt x="4436" y="4666"/>
                      </a:lnTo>
                      <a:cubicBezTo>
                        <a:pt x="4415" y="4060"/>
                        <a:pt x="3620" y="3557"/>
                        <a:pt x="2595" y="3453"/>
                      </a:cubicBezTo>
                      <a:lnTo>
                        <a:pt x="2595" y="0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0" name="Google Shape;261;p24">
                  <a:extLst>
                    <a:ext uri="{FF2B5EF4-FFF2-40B4-BE49-F238E27FC236}">
                      <a16:creationId xmlns:a16="http://schemas.microsoft.com/office/drawing/2014/main" xmlns="" id="{4196DEA2-4A0F-88D3-9F7F-CA12C523FDC8}"/>
                    </a:ext>
                  </a:extLst>
                </p:cNvPr>
                <p:cNvSpPr/>
                <p:nvPr/>
              </p:nvSpPr>
              <p:spPr>
                <a:xfrm>
                  <a:off x="3810775" y="3195675"/>
                  <a:ext cx="208200" cy="1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8" h="5580" extrusionOk="0">
                      <a:moveTo>
                        <a:pt x="2595" y="0"/>
                      </a:moveTo>
                      <a:lnTo>
                        <a:pt x="0" y="5105"/>
                      </a:lnTo>
                      <a:cubicBezTo>
                        <a:pt x="0" y="5105"/>
                        <a:pt x="1851" y="5580"/>
                        <a:pt x="4318" y="5580"/>
                      </a:cubicBezTo>
                      <a:cubicBezTo>
                        <a:pt x="5552" y="5580"/>
                        <a:pt x="6940" y="5461"/>
                        <a:pt x="8328" y="5105"/>
                      </a:cubicBezTo>
                      <a:lnTo>
                        <a:pt x="5733" y="0"/>
                      </a:lnTo>
                      <a:close/>
                    </a:path>
                  </a:pathLst>
                </a:custGeom>
                <a:solidFill>
                  <a:srgbClr val="34C38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1" name="Google Shape;262;p24">
                  <a:extLst>
                    <a:ext uri="{FF2B5EF4-FFF2-40B4-BE49-F238E27FC236}">
                      <a16:creationId xmlns:a16="http://schemas.microsoft.com/office/drawing/2014/main" xmlns="" id="{2838A166-41CF-2AC8-AE14-484674E0C6BB}"/>
                    </a:ext>
                  </a:extLst>
                </p:cNvPr>
                <p:cNvSpPr/>
                <p:nvPr/>
              </p:nvSpPr>
              <p:spPr>
                <a:xfrm>
                  <a:off x="5525475" y="3426875"/>
                  <a:ext cx="277250" cy="27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0" h="10860" extrusionOk="0">
                      <a:moveTo>
                        <a:pt x="0" y="0"/>
                      </a:moveTo>
                      <a:lnTo>
                        <a:pt x="0" y="10860"/>
                      </a:lnTo>
                      <a:lnTo>
                        <a:pt x="11090" y="10860"/>
                      </a:lnTo>
                      <a:lnTo>
                        <a:pt x="11090" y="0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2" name="Google Shape;263;p24">
                  <a:extLst>
                    <a:ext uri="{FF2B5EF4-FFF2-40B4-BE49-F238E27FC236}">
                      <a16:creationId xmlns:a16="http://schemas.microsoft.com/office/drawing/2014/main" xmlns="" id="{4B167829-376B-FE7F-06C3-57573BBFC337}"/>
                    </a:ext>
                  </a:extLst>
                </p:cNvPr>
                <p:cNvSpPr/>
                <p:nvPr/>
              </p:nvSpPr>
              <p:spPr>
                <a:xfrm>
                  <a:off x="5547425" y="3458775"/>
                  <a:ext cx="233325" cy="8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3" h="3516" extrusionOk="0">
                      <a:moveTo>
                        <a:pt x="1" y="1"/>
                      </a:moveTo>
                      <a:lnTo>
                        <a:pt x="1" y="3516"/>
                      </a:lnTo>
                      <a:lnTo>
                        <a:pt x="9333" y="3516"/>
                      </a:lnTo>
                      <a:lnTo>
                        <a:pt x="9333" y="1"/>
                      </a:lnTo>
                      <a:close/>
                    </a:path>
                  </a:pathLst>
                </a:custGeom>
                <a:solidFill>
                  <a:srgbClr val="FFE7C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3" name="Google Shape;264;p24">
                  <a:extLst>
                    <a:ext uri="{FF2B5EF4-FFF2-40B4-BE49-F238E27FC236}">
                      <a16:creationId xmlns:a16="http://schemas.microsoft.com/office/drawing/2014/main" xmlns="" id="{A1DB49AE-C192-9CA9-E49E-5C7F623B8A30}"/>
                    </a:ext>
                  </a:extLst>
                </p:cNvPr>
                <p:cNvSpPr/>
                <p:nvPr/>
              </p:nvSpPr>
              <p:spPr>
                <a:xfrm>
                  <a:off x="5594500" y="3489650"/>
                  <a:ext cx="138650" cy="17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6" h="712" extrusionOk="0">
                      <a:moveTo>
                        <a:pt x="1" y="0"/>
                      </a:moveTo>
                      <a:lnTo>
                        <a:pt x="1" y="712"/>
                      </a:lnTo>
                      <a:lnTo>
                        <a:pt x="5546" y="712"/>
                      </a:lnTo>
                      <a:lnTo>
                        <a:pt x="5546" y="0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4" name="Google Shape;265;p24">
                  <a:extLst>
                    <a:ext uri="{FF2B5EF4-FFF2-40B4-BE49-F238E27FC236}">
                      <a16:creationId xmlns:a16="http://schemas.microsoft.com/office/drawing/2014/main" xmlns="" id="{6C4B3C2A-98CD-BBC7-5DAC-5939E01793AE}"/>
                    </a:ext>
                  </a:extLst>
                </p:cNvPr>
                <p:cNvSpPr/>
                <p:nvPr/>
              </p:nvSpPr>
              <p:spPr>
                <a:xfrm>
                  <a:off x="5547425" y="3578575"/>
                  <a:ext cx="233325" cy="8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3" h="3516" extrusionOk="0">
                      <a:moveTo>
                        <a:pt x="1" y="0"/>
                      </a:moveTo>
                      <a:lnTo>
                        <a:pt x="1" y="3515"/>
                      </a:lnTo>
                      <a:lnTo>
                        <a:pt x="9333" y="3515"/>
                      </a:lnTo>
                      <a:lnTo>
                        <a:pt x="9333" y="0"/>
                      </a:lnTo>
                      <a:close/>
                    </a:path>
                  </a:pathLst>
                </a:custGeom>
                <a:solidFill>
                  <a:srgbClr val="FFE7C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5" name="Google Shape;266;p24">
                  <a:extLst>
                    <a:ext uri="{FF2B5EF4-FFF2-40B4-BE49-F238E27FC236}">
                      <a16:creationId xmlns:a16="http://schemas.microsoft.com/office/drawing/2014/main" xmlns="" id="{BB19E07F-2173-D9D2-7DB9-6D4DDBA575A7}"/>
                    </a:ext>
                  </a:extLst>
                </p:cNvPr>
                <p:cNvSpPr/>
                <p:nvPr/>
              </p:nvSpPr>
              <p:spPr>
                <a:xfrm>
                  <a:off x="5594500" y="3609950"/>
                  <a:ext cx="138650" cy="17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6" h="692" extrusionOk="0">
                      <a:moveTo>
                        <a:pt x="1" y="1"/>
                      </a:moveTo>
                      <a:lnTo>
                        <a:pt x="1" y="691"/>
                      </a:lnTo>
                      <a:lnTo>
                        <a:pt x="5546" y="691"/>
                      </a:lnTo>
                      <a:lnTo>
                        <a:pt x="5546" y="1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6" name="Google Shape;267;p24">
                  <a:extLst>
                    <a:ext uri="{FF2B5EF4-FFF2-40B4-BE49-F238E27FC236}">
                      <a16:creationId xmlns:a16="http://schemas.microsoft.com/office/drawing/2014/main" xmlns="" id="{B5101BAE-4273-A8CC-EBAF-906007AAD018}"/>
                    </a:ext>
                  </a:extLst>
                </p:cNvPr>
                <p:cNvSpPr/>
                <p:nvPr/>
              </p:nvSpPr>
              <p:spPr>
                <a:xfrm>
                  <a:off x="5549000" y="3698350"/>
                  <a:ext cx="45525" cy="8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1" h="3370" extrusionOk="0">
                      <a:moveTo>
                        <a:pt x="1" y="1"/>
                      </a:moveTo>
                      <a:lnTo>
                        <a:pt x="1" y="3369"/>
                      </a:lnTo>
                      <a:lnTo>
                        <a:pt x="754" y="3369"/>
                      </a:lnTo>
                      <a:lnTo>
                        <a:pt x="1821" y="1"/>
                      </a:lnTo>
                      <a:close/>
                    </a:path>
                  </a:pathLst>
                </a:custGeom>
                <a:solidFill>
                  <a:srgbClr val="664A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7" name="Google Shape;268;p24">
                  <a:extLst>
                    <a:ext uri="{FF2B5EF4-FFF2-40B4-BE49-F238E27FC236}">
                      <a16:creationId xmlns:a16="http://schemas.microsoft.com/office/drawing/2014/main" xmlns="" id="{282F42EF-602B-0C89-ED9B-6D4D2A8D508F}"/>
                    </a:ext>
                  </a:extLst>
                </p:cNvPr>
                <p:cNvSpPr/>
                <p:nvPr/>
              </p:nvSpPr>
              <p:spPr>
                <a:xfrm>
                  <a:off x="5733125" y="3698350"/>
                  <a:ext cx="45550" cy="8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2" h="3370" extrusionOk="0">
                      <a:moveTo>
                        <a:pt x="1" y="1"/>
                      </a:moveTo>
                      <a:lnTo>
                        <a:pt x="1068" y="3369"/>
                      </a:lnTo>
                      <a:lnTo>
                        <a:pt x="1821" y="3369"/>
                      </a:lnTo>
                      <a:lnTo>
                        <a:pt x="1821" y="1"/>
                      </a:lnTo>
                      <a:close/>
                    </a:path>
                  </a:pathLst>
                </a:custGeom>
                <a:solidFill>
                  <a:srgbClr val="664A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8" name="Google Shape;269;p24">
                  <a:extLst>
                    <a:ext uri="{FF2B5EF4-FFF2-40B4-BE49-F238E27FC236}">
                      <a16:creationId xmlns:a16="http://schemas.microsoft.com/office/drawing/2014/main" xmlns="" id="{E3F98376-1926-91DB-B5CA-01C78793F5CC}"/>
                    </a:ext>
                  </a:extLst>
                </p:cNvPr>
                <p:cNvSpPr/>
                <p:nvPr/>
              </p:nvSpPr>
              <p:spPr>
                <a:xfrm>
                  <a:off x="5608625" y="3310225"/>
                  <a:ext cx="110925" cy="1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7" h="4667" extrusionOk="0">
                      <a:moveTo>
                        <a:pt x="1842" y="0"/>
                      </a:moveTo>
                      <a:lnTo>
                        <a:pt x="1842" y="3453"/>
                      </a:lnTo>
                      <a:cubicBezTo>
                        <a:pt x="817" y="3557"/>
                        <a:pt x="22" y="4060"/>
                        <a:pt x="1" y="4666"/>
                      </a:cubicBezTo>
                      <a:lnTo>
                        <a:pt x="4437" y="4666"/>
                      </a:lnTo>
                      <a:cubicBezTo>
                        <a:pt x="4395" y="4060"/>
                        <a:pt x="3621" y="3557"/>
                        <a:pt x="2595" y="3453"/>
                      </a:cubicBezTo>
                      <a:lnTo>
                        <a:pt x="2595" y="0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9" name="Google Shape;270;p24">
                  <a:extLst>
                    <a:ext uri="{FF2B5EF4-FFF2-40B4-BE49-F238E27FC236}">
                      <a16:creationId xmlns:a16="http://schemas.microsoft.com/office/drawing/2014/main" xmlns="" id="{42D4E739-3B9B-8169-F81C-A469D03D17B9}"/>
                    </a:ext>
                  </a:extLst>
                </p:cNvPr>
                <p:cNvSpPr/>
                <p:nvPr/>
              </p:nvSpPr>
              <p:spPr>
                <a:xfrm>
                  <a:off x="5559975" y="3195675"/>
                  <a:ext cx="207700" cy="1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08" h="5580" extrusionOk="0">
                      <a:moveTo>
                        <a:pt x="2595" y="0"/>
                      </a:moveTo>
                      <a:lnTo>
                        <a:pt x="1" y="5105"/>
                      </a:lnTo>
                      <a:cubicBezTo>
                        <a:pt x="1" y="5105"/>
                        <a:pt x="1852" y="5580"/>
                        <a:pt x="4313" y="5580"/>
                      </a:cubicBezTo>
                      <a:cubicBezTo>
                        <a:pt x="5543" y="5580"/>
                        <a:pt x="6927" y="5461"/>
                        <a:pt x="8308" y="5105"/>
                      </a:cubicBezTo>
                      <a:lnTo>
                        <a:pt x="5713" y="0"/>
                      </a:lnTo>
                      <a:close/>
                    </a:path>
                  </a:pathLst>
                </a:custGeom>
                <a:solidFill>
                  <a:srgbClr val="34C38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0" name="Google Shape;271;p24">
                  <a:extLst>
                    <a:ext uri="{FF2B5EF4-FFF2-40B4-BE49-F238E27FC236}">
                      <a16:creationId xmlns:a16="http://schemas.microsoft.com/office/drawing/2014/main" xmlns="" id="{E9799DEA-C72B-1CC5-0149-589DF3C98F68}"/>
                    </a:ext>
                  </a:extLst>
                </p:cNvPr>
                <p:cNvSpPr/>
                <p:nvPr/>
              </p:nvSpPr>
              <p:spPr>
                <a:xfrm>
                  <a:off x="4261675" y="2814325"/>
                  <a:ext cx="270975" cy="27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39" h="10861" extrusionOk="0">
                      <a:moveTo>
                        <a:pt x="1" y="1"/>
                      </a:moveTo>
                      <a:lnTo>
                        <a:pt x="1" y="10860"/>
                      </a:lnTo>
                      <a:lnTo>
                        <a:pt x="10839" y="10860"/>
                      </a:lnTo>
                      <a:lnTo>
                        <a:pt x="10839" y="1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1" name="Google Shape;272;p24">
                  <a:extLst>
                    <a:ext uri="{FF2B5EF4-FFF2-40B4-BE49-F238E27FC236}">
                      <a16:creationId xmlns:a16="http://schemas.microsoft.com/office/drawing/2014/main" xmlns="" id="{D1F59E56-6C61-69EF-1F08-AE26D3FDADAA}"/>
                    </a:ext>
                  </a:extLst>
                </p:cNvPr>
                <p:cNvSpPr/>
                <p:nvPr/>
              </p:nvSpPr>
              <p:spPr>
                <a:xfrm>
                  <a:off x="4300900" y="2853575"/>
                  <a:ext cx="192525" cy="19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1" h="7721" extrusionOk="0">
                      <a:moveTo>
                        <a:pt x="1" y="0"/>
                      </a:moveTo>
                      <a:lnTo>
                        <a:pt x="1" y="7721"/>
                      </a:lnTo>
                      <a:lnTo>
                        <a:pt x="7701" y="7721"/>
                      </a:lnTo>
                      <a:lnTo>
                        <a:pt x="7701" y="0"/>
                      </a:lnTo>
                      <a:close/>
                    </a:path>
                  </a:pathLst>
                </a:custGeom>
                <a:solidFill>
                  <a:srgbClr val="FFE7C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2" name="Google Shape;273;p24">
                  <a:extLst>
                    <a:ext uri="{FF2B5EF4-FFF2-40B4-BE49-F238E27FC236}">
                      <a16:creationId xmlns:a16="http://schemas.microsoft.com/office/drawing/2014/main" xmlns="" id="{00017268-4039-EF33-A746-4ED7A1500572}"/>
                    </a:ext>
                  </a:extLst>
                </p:cNvPr>
                <p:cNvSpPr/>
                <p:nvPr/>
              </p:nvSpPr>
              <p:spPr>
                <a:xfrm>
                  <a:off x="4654000" y="2814325"/>
                  <a:ext cx="270975" cy="27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39" h="10861" extrusionOk="0">
                      <a:moveTo>
                        <a:pt x="0" y="1"/>
                      </a:moveTo>
                      <a:lnTo>
                        <a:pt x="0" y="10860"/>
                      </a:lnTo>
                      <a:lnTo>
                        <a:pt x="10839" y="10860"/>
                      </a:lnTo>
                      <a:lnTo>
                        <a:pt x="10839" y="1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3" name="Google Shape;274;p24">
                  <a:extLst>
                    <a:ext uri="{FF2B5EF4-FFF2-40B4-BE49-F238E27FC236}">
                      <a16:creationId xmlns:a16="http://schemas.microsoft.com/office/drawing/2014/main" xmlns="" id="{7807C84F-5BBE-9711-9510-07CA670DFEC4}"/>
                    </a:ext>
                  </a:extLst>
                </p:cNvPr>
                <p:cNvSpPr/>
                <p:nvPr/>
              </p:nvSpPr>
              <p:spPr>
                <a:xfrm>
                  <a:off x="4693225" y="2853575"/>
                  <a:ext cx="192525" cy="19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1" h="7721" extrusionOk="0">
                      <a:moveTo>
                        <a:pt x="1" y="0"/>
                      </a:moveTo>
                      <a:lnTo>
                        <a:pt x="1" y="7721"/>
                      </a:lnTo>
                      <a:lnTo>
                        <a:pt x="7700" y="7721"/>
                      </a:lnTo>
                      <a:lnTo>
                        <a:pt x="7700" y="0"/>
                      </a:lnTo>
                      <a:close/>
                    </a:path>
                  </a:pathLst>
                </a:custGeom>
                <a:solidFill>
                  <a:srgbClr val="34C38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4" name="Google Shape;275;p24">
                  <a:extLst>
                    <a:ext uri="{FF2B5EF4-FFF2-40B4-BE49-F238E27FC236}">
                      <a16:creationId xmlns:a16="http://schemas.microsoft.com/office/drawing/2014/main" xmlns="" id="{D704BA52-91FF-B885-62AC-DB4E4E66A198}"/>
                    </a:ext>
                  </a:extLst>
                </p:cNvPr>
                <p:cNvSpPr/>
                <p:nvPr/>
              </p:nvSpPr>
              <p:spPr>
                <a:xfrm>
                  <a:off x="5046300" y="2814325"/>
                  <a:ext cx="271000" cy="27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40" h="10861" extrusionOk="0">
                      <a:moveTo>
                        <a:pt x="1" y="1"/>
                      </a:moveTo>
                      <a:lnTo>
                        <a:pt x="1" y="10860"/>
                      </a:lnTo>
                      <a:lnTo>
                        <a:pt x="10839" y="10860"/>
                      </a:lnTo>
                      <a:lnTo>
                        <a:pt x="10839" y="1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5" name="Google Shape;276;p24">
                  <a:extLst>
                    <a:ext uri="{FF2B5EF4-FFF2-40B4-BE49-F238E27FC236}">
                      <a16:creationId xmlns:a16="http://schemas.microsoft.com/office/drawing/2014/main" xmlns="" id="{2ED9BCD1-4A6B-43E3-40E5-10F330E43B8C}"/>
                    </a:ext>
                  </a:extLst>
                </p:cNvPr>
                <p:cNvSpPr/>
                <p:nvPr/>
              </p:nvSpPr>
              <p:spPr>
                <a:xfrm>
                  <a:off x="5085550" y="2853575"/>
                  <a:ext cx="192525" cy="19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1" h="7721" extrusionOk="0">
                      <a:moveTo>
                        <a:pt x="0" y="0"/>
                      </a:moveTo>
                      <a:lnTo>
                        <a:pt x="0" y="7721"/>
                      </a:lnTo>
                      <a:lnTo>
                        <a:pt x="7700" y="7721"/>
                      </a:lnTo>
                      <a:lnTo>
                        <a:pt x="7700" y="0"/>
                      </a:lnTo>
                      <a:close/>
                    </a:path>
                  </a:pathLst>
                </a:custGeom>
                <a:solidFill>
                  <a:srgbClr val="FD9B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6" name="Google Shape;277;p24">
                  <a:extLst>
                    <a:ext uri="{FF2B5EF4-FFF2-40B4-BE49-F238E27FC236}">
                      <a16:creationId xmlns:a16="http://schemas.microsoft.com/office/drawing/2014/main" xmlns="" id="{B1B81A5E-37DD-F312-4BBD-5A0EFFA591D4}"/>
                    </a:ext>
                  </a:extLst>
                </p:cNvPr>
                <p:cNvSpPr/>
                <p:nvPr/>
              </p:nvSpPr>
              <p:spPr>
                <a:xfrm>
                  <a:off x="3668500" y="2735875"/>
                  <a:ext cx="474975" cy="36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99" h="14668" extrusionOk="0">
                      <a:moveTo>
                        <a:pt x="0" y="0"/>
                      </a:moveTo>
                      <a:lnTo>
                        <a:pt x="0" y="14668"/>
                      </a:lnTo>
                      <a:lnTo>
                        <a:pt x="18999" y="14668"/>
                      </a:lnTo>
                      <a:lnTo>
                        <a:pt x="18999" y="0"/>
                      </a:lnTo>
                      <a:close/>
                    </a:path>
                  </a:pathLst>
                </a:custGeom>
                <a:solidFill>
                  <a:srgbClr val="FCFBF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7" name="Google Shape;278;p24">
                  <a:extLst>
                    <a:ext uri="{FF2B5EF4-FFF2-40B4-BE49-F238E27FC236}">
                      <a16:creationId xmlns:a16="http://schemas.microsoft.com/office/drawing/2014/main" xmlns="" id="{5E9C2A99-8044-570F-40E9-9C4269A843F1}"/>
                    </a:ext>
                  </a:extLst>
                </p:cNvPr>
                <p:cNvSpPr/>
                <p:nvPr/>
              </p:nvSpPr>
              <p:spPr>
                <a:xfrm>
                  <a:off x="5429725" y="2735875"/>
                  <a:ext cx="475000" cy="36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00" h="14668" extrusionOk="0">
                      <a:moveTo>
                        <a:pt x="1" y="0"/>
                      </a:moveTo>
                      <a:lnTo>
                        <a:pt x="1" y="14668"/>
                      </a:lnTo>
                      <a:lnTo>
                        <a:pt x="19000" y="14668"/>
                      </a:lnTo>
                      <a:lnTo>
                        <a:pt x="19000" y="0"/>
                      </a:lnTo>
                      <a:close/>
                    </a:path>
                  </a:pathLst>
                </a:custGeom>
                <a:solidFill>
                  <a:srgbClr val="FCFBF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8" name="Google Shape;279;p24">
                  <a:extLst>
                    <a:ext uri="{FF2B5EF4-FFF2-40B4-BE49-F238E27FC236}">
                      <a16:creationId xmlns:a16="http://schemas.microsoft.com/office/drawing/2014/main" xmlns="" id="{09400DDD-77F5-6801-81DF-4F2C93497708}"/>
                    </a:ext>
                  </a:extLst>
                </p:cNvPr>
                <p:cNvSpPr/>
                <p:nvPr/>
              </p:nvSpPr>
              <p:spPr>
                <a:xfrm>
                  <a:off x="5462175" y="2758875"/>
                  <a:ext cx="190425" cy="14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7" h="5923" extrusionOk="0">
                      <a:moveTo>
                        <a:pt x="0" y="1"/>
                      </a:moveTo>
                      <a:lnTo>
                        <a:pt x="0" y="5922"/>
                      </a:lnTo>
                      <a:lnTo>
                        <a:pt x="7616" y="5922"/>
                      </a:lnTo>
                      <a:lnTo>
                        <a:pt x="7616" y="1"/>
                      </a:lnTo>
                      <a:close/>
                    </a:path>
                  </a:pathLst>
                </a:custGeom>
                <a:solidFill>
                  <a:srgbClr val="D1E8F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9" name="Google Shape;280;p24">
                  <a:extLst>
                    <a:ext uri="{FF2B5EF4-FFF2-40B4-BE49-F238E27FC236}">
                      <a16:creationId xmlns:a16="http://schemas.microsoft.com/office/drawing/2014/main" xmlns="" id="{FCDCA3B0-8993-562F-BBAD-1B82047EF483}"/>
                    </a:ext>
                  </a:extLst>
                </p:cNvPr>
                <p:cNvSpPr/>
                <p:nvPr/>
              </p:nvSpPr>
              <p:spPr>
                <a:xfrm>
                  <a:off x="5462175" y="2930975"/>
                  <a:ext cx="190425" cy="14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7" h="5923" extrusionOk="0">
                      <a:moveTo>
                        <a:pt x="0" y="1"/>
                      </a:moveTo>
                      <a:lnTo>
                        <a:pt x="0" y="5922"/>
                      </a:lnTo>
                      <a:lnTo>
                        <a:pt x="7616" y="5922"/>
                      </a:lnTo>
                      <a:lnTo>
                        <a:pt x="7616" y="1"/>
                      </a:lnTo>
                      <a:close/>
                    </a:path>
                  </a:pathLst>
                </a:custGeom>
                <a:solidFill>
                  <a:srgbClr val="D1E8F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0" name="Google Shape;281;p24">
                  <a:extLst>
                    <a:ext uri="{FF2B5EF4-FFF2-40B4-BE49-F238E27FC236}">
                      <a16:creationId xmlns:a16="http://schemas.microsoft.com/office/drawing/2014/main" xmlns="" id="{19483010-96E9-AC4E-E220-2954252FF214}"/>
                    </a:ext>
                  </a:extLst>
                </p:cNvPr>
                <p:cNvSpPr/>
                <p:nvPr/>
              </p:nvSpPr>
              <p:spPr>
                <a:xfrm>
                  <a:off x="5681350" y="2758875"/>
                  <a:ext cx="190950" cy="14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8" h="5923" extrusionOk="0">
                      <a:moveTo>
                        <a:pt x="0" y="1"/>
                      </a:moveTo>
                      <a:lnTo>
                        <a:pt x="0" y="5922"/>
                      </a:lnTo>
                      <a:lnTo>
                        <a:pt x="7637" y="5922"/>
                      </a:lnTo>
                      <a:lnTo>
                        <a:pt x="7637" y="1"/>
                      </a:lnTo>
                      <a:close/>
                    </a:path>
                  </a:pathLst>
                </a:custGeom>
                <a:solidFill>
                  <a:srgbClr val="D1E8F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1" name="Google Shape;282;p24">
                  <a:extLst>
                    <a:ext uri="{FF2B5EF4-FFF2-40B4-BE49-F238E27FC236}">
                      <a16:creationId xmlns:a16="http://schemas.microsoft.com/office/drawing/2014/main" xmlns="" id="{6EBAD37D-4212-0305-AACB-1561DB327CB7}"/>
                    </a:ext>
                  </a:extLst>
                </p:cNvPr>
                <p:cNvSpPr/>
                <p:nvPr/>
              </p:nvSpPr>
              <p:spPr>
                <a:xfrm>
                  <a:off x="5681350" y="2930975"/>
                  <a:ext cx="190950" cy="14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8" h="5923" extrusionOk="0">
                      <a:moveTo>
                        <a:pt x="0" y="1"/>
                      </a:moveTo>
                      <a:lnTo>
                        <a:pt x="0" y="5922"/>
                      </a:lnTo>
                      <a:lnTo>
                        <a:pt x="7637" y="5922"/>
                      </a:lnTo>
                      <a:lnTo>
                        <a:pt x="7637" y="1"/>
                      </a:lnTo>
                      <a:close/>
                    </a:path>
                  </a:pathLst>
                </a:custGeom>
                <a:solidFill>
                  <a:srgbClr val="D1E8F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2" name="Google Shape;283;p24">
                  <a:extLst>
                    <a:ext uri="{FF2B5EF4-FFF2-40B4-BE49-F238E27FC236}">
                      <a16:creationId xmlns:a16="http://schemas.microsoft.com/office/drawing/2014/main" xmlns="" id="{DABA50D0-ED66-743A-5C55-38A319757F4F}"/>
                    </a:ext>
                  </a:extLst>
                </p:cNvPr>
                <p:cNvSpPr/>
                <p:nvPr/>
              </p:nvSpPr>
              <p:spPr>
                <a:xfrm>
                  <a:off x="5462175" y="2930975"/>
                  <a:ext cx="190425" cy="14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7" h="5923" extrusionOk="0">
                      <a:moveTo>
                        <a:pt x="7344" y="1"/>
                      </a:moveTo>
                      <a:lnTo>
                        <a:pt x="7344" y="5713"/>
                      </a:lnTo>
                      <a:lnTo>
                        <a:pt x="42" y="5713"/>
                      </a:lnTo>
                      <a:lnTo>
                        <a:pt x="0" y="5922"/>
                      </a:lnTo>
                      <a:lnTo>
                        <a:pt x="7616" y="5922"/>
                      </a:lnTo>
                      <a:lnTo>
                        <a:pt x="7616" y="1"/>
                      </a:lnTo>
                      <a:close/>
                    </a:path>
                  </a:pathLst>
                </a:custGeom>
                <a:solidFill>
                  <a:srgbClr val="EAF2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3" name="Google Shape;284;p24">
                  <a:extLst>
                    <a:ext uri="{FF2B5EF4-FFF2-40B4-BE49-F238E27FC236}">
                      <a16:creationId xmlns:a16="http://schemas.microsoft.com/office/drawing/2014/main" xmlns="" id="{0C2883C8-908D-2B5A-C74F-AC0956AF81E0}"/>
                    </a:ext>
                  </a:extLst>
                </p:cNvPr>
                <p:cNvSpPr/>
                <p:nvPr/>
              </p:nvSpPr>
              <p:spPr>
                <a:xfrm>
                  <a:off x="5681350" y="2930975"/>
                  <a:ext cx="190950" cy="14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8" h="5923" extrusionOk="0">
                      <a:moveTo>
                        <a:pt x="7344" y="1"/>
                      </a:moveTo>
                      <a:lnTo>
                        <a:pt x="7344" y="5713"/>
                      </a:lnTo>
                      <a:lnTo>
                        <a:pt x="42" y="5713"/>
                      </a:lnTo>
                      <a:lnTo>
                        <a:pt x="0" y="5922"/>
                      </a:lnTo>
                      <a:lnTo>
                        <a:pt x="7637" y="5922"/>
                      </a:lnTo>
                      <a:lnTo>
                        <a:pt x="7637" y="1"/>
                      </a:lnTo>
                      <a:close/>
                    </a:path>
                  </a:pathLst>
                </a:custGeom>
                <a:solidFill>
                  <a:srgbClr val="EAF2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4" name="Google Shape;285;p24">
                  <a:extLst>
                    <a:ext uri="{FF2B5EF4-FFF2-40B4-BE49-F238E27FC236}">
                      <a16:creationId xmlns:a16="http://schemas.microsoft.com/office/drawing/2014/main" xmlns="" id="{8079ABEE-F1F8-3400-97BE-A61EEFF70B8E}"/>
                    </a:ext>
                  </a:extLst>
                </p:cNvPr>
                <p:cNvSpPr/>
                <p:nvPr/>
              </p:nvSpPr>
              <p:spPr>
                <a:xfrm>
                  <a:off x="5681350" y="2758875"/>
                  <a:ext cx="190950" cy="14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8" h="5923" extrusionOk="0">
                      <a:moveTo>
                        <a:pt x="7344" y="1"/>
                      </a:moveTo>
                      <a:lnTo>
                        <a:pt x="7344" y="5713"/>
                      </a:lnTo>
                      <a:lnTo>
                        <a:pt x="42" y="5713"/>
                      </a:lnTo>
                      <a:lnTo>
                        <a:pt x="0" y="5922"/>
                      </a:lnTo>
                      <a:lnTo>
                        <a:pt x="7637" y="5922"/>
                      </a:lnTo>
                      <a:lnTo>
                        <a:pt x="7637" y="1"/>
                      </a:lnTo>
                      <a:close/>
                    </a:path>
                  </a:pathLst>
                </a:custGeom>
                <a:solidFill>
                  <a:srgbClr val="EAF2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5" name="Google Shape;286;p24">
                  <a:extLst>
                    <a:ext uri="{FF2B5EF4-FFF2-40B4-BE49-F238E27FC236}">
                      <a16:creationId xmlns:a16="http://schemas.microsoft.com/office/drawing/2014/main" xmlns="" id="{55DC3E41-41E9-08A8-7325-894505767FEE}"/>
                    </a:ext>
                  </a:extLst>
                </p:cNvPr>
                <p:cNvSpPr/>
                <p:nvPr/>
              </p:nvSpPr>
              <p:spPr>
                <a:xfrm>
                  <a:off x="5461650" y="2758875"/>
                  <a:ext cx="190950" cy="14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8" h="5923" extrusionOk="0">
                      <a:moveTo>
                        <a:pt x="7345" y="1"/>
                      </a:moveTo>
                      <a:lnTo>
                        <a:pt x="7345" y="5713"/>
                      </a:lnTo>
                      <a:lnTo>
                        <a:pt x="42" y="5713"/>
                      </a:lnTo>
                      <a:lnTo>
                        <a:pt x="0" y="5922"/>
                      </a:lnTo>
                      <a:lnTo>
                        <a:pt x="7637" y="5922"/>
                      </a:lnTo>
                      <a:lnTo>
                        <a:pt x="7637" y="1"/>
                      </a:lnTo>
                      <a:close/>
                    </a:path>
                  </a:pathLst>
                </a:custGeom>
                <a:solidFill>
                  <a:srgbClr val="EAF2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6" name="Google Shape;287;p24">
                  <a:extLst>
                    <a:ext uri="{FF2B5EF4-FFF2-40B4-BE49-F238E27FC236}">
                      <a16:creationId xmlns:a16="http://schemas.microsoft.com/office/drawing/2014/main" xmlns="" id="{AE2D1371-21B4-ADB5-228F-2BF5C4E16FB4}"/>
                    </a:ext>
                  </a:extLst>
                </p:cNvPr>
                <p:cNvSpPr/>
                <p:nvPr/>
              </p:nvSpPr>
              <p:spPr>
                <a:xfrm>
                  <a:off x="3369275" y="2536575"/>
                  <a:ext cx="500625" cy="4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25" h="1696" extrusionOk="0">
                      <a:moveTo>
                        <a:pt x="1" y="0"/>
                      </a:moveTo>
                      <a:lnTo>
                        <a:pt x="1" y="1695"/>
                      </a:lnTo>
                      <a:lnTo>
                        <a:pt x="20025" y="1695"/>
                      </a:lnTo>
                      <a:lnTo>
                        <a:pt x="20025" y="0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7" name="Google Shape;288;p24">
                  <a:extLst>
                    <a:ext uri="{FF2B5EF4-FFF2-40B4-BE49-F238E27FC236}">
                      <a16:creationId xmlns:a16="http://schemas.microsoft.com/office/drawing/2014/main" xmlns="" id="{B4D0C785-D6B3-3B49-5797-59B32F1E848E}"/>
                    </a:ext>
                  </a:extLst>
                </p:cNvPr>
                <p:cNvSpPr/>
                <p:nvPr/>
              </p:nvSpPr>
              <p:spPr>
                <a:xfrm>
                  <a:off x="3262050" y="1171825"/>
                  <a:ext cx="715100" cy="16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04" h="6550" extrusionOk="0">
                      <a:moveTo>
                        <a:pt x="14312" y="1"/>
                      </a:moveTo>
                      <a:cubicBezTo>
                        <a:pt x="7198" y="1"/>
                        <a:pt x="4290" y="2909"/>
                        <a:pt x="4290" y="2909"/>
                      </a:cubicBezTo>
                      <a:lnTo>
                        <a:pt x="1" y="2909"/>
                      </a:lnTo>
                      <a:lnTo>
                        <a:pt x="2344" y="6550"/>
                      </a:lnTo>
                      <a:lnTo>
                        <a:pt x="26239" y="6550"/>
                      </a:lnTo>
                      <a:lnTo>
                        <a:pt x="28603" y="2909"/>
                      </a:lnTo>
                      <a:lnTo>
                        <a:pt x="24314" y="2909"/>
                      </a:lnTo>
                      <a:cubicBezTo>
                        <a:pt x="24314" y="2909"/>
                        <a:pt x="21426" y="1"/>
                        <a:pt x="14312" y="1"/>
                      </a:cubicBez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8" name="Google Shape;289;p24">
                  <a:extLst>
                    <a:ext uri="{FF2B5EF4-FFF2-40B4-BE49-F238E27FC236}">
                      <a16:creationId xmlns:a16="http://schemas.microsoft.com/office/drawing/2014/main" xmlns="" id="{D0887F50-4E39-1BD6-D820-A8D437166950}"/>
                    </a:ext>
                  </a:extLst>
                </p:cNvPr>
                <p:cNvSpPr/>
                <p:nvPr/>
              </p:nvSpPr>
              <p:spPr>
                <a:xfrm>
                  <a:off x="3369275" y="1335550"/>
                  <a:ext cx="500625" cy="120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25" h="48042" extrusionOk="0">
                      <a:moveTo>
                        <a:pt x="1" y="1"/>
                      </a:moveTo>
                      <a:lnTo>
                        <a:pt x="1" y="48041"/>
                      </a:lnTo>
                      <a:lnTo>
                        <a:pt x="20025" y="48041"/>
                      </a:lnTo>
                      <a:lnTo>
                        <a:pt x="20025" y="1"/>
                      </a:lnTo>
                      <a:close/>
                    </a:path>
                  </a:pathLst>
                </a:custGeom>
                <a:solidFill>
                  <a:srgbClr val="FFE7C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9" name="Google Shape;290;p24">
                  <a:extLst>
                    <a:ext uri="{FF2B5EF4-FFF2-40B4-BE49-F238E27FC236}">
                      <a16:creationId xmlns:a16="http://schemas.microsoft.com/office/drawing/2014/main" xmlns="" id="{091F1EAD-F8AB-DC22-3DDC-F7EAA1F41924}"/>
                    </a:ext>
                  </a:extLst>
                </p:cNvPr>
                <p:cNvSpPr/>
                <p:nvPr/>
              </p:nvSpPr>
              <p:spPr>
                <a:xfrm>
                  <a:off x="3619850" y="1335550"/>
                  <a:ext cx="5250" cy="120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" h="48042" extrusionOk="0">
                      <a:moveTo>
                        <a:pt x="0" y="1"/>
                      </a:moveTo>
                      <a:lnTo>
                        <a:pt x="0" y="48041"/>
                      </a:lnTo>
                      <a:lnTo>
                        <a:pt x="210" y="48041"/>
                      </a:lnTo>
                      <a:lnTo>
                        <a:pt x="210" y="1"/>
                      </a:lnTo>
                      <a:close/>
                    </a:path>
                  </a:pathLst>
                </a:custGeom>
                <a:solidFill>
                  <a:srgbClr val="D8B4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0" name="Google Shape;291;p24">
                  <a:extLst>
                    <a:ext uri="{FF2B5EF4-FFF2-40B4-BE49-F238E27FC236}">
                      <a16:creationId xmlns:a16="http://schemas.microsoft.com/office/drawing/2014/main" xmlns="" id="{A4E224AE-D67A-E3DB-55A1-F37B41144FF9}"/>
                    </a:ext>
                  </a:extLst>
                </p:cNvPr>
                <p:cNvSpPr/>
                <p:nvPr/>
              </p:nvSpPr>
              <p:spPr>
                <a:xfrm>
                  <a:off x="3321150" y="1335550"/>
                  <a:ext cx="48150" cy="9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6" h="3642" extrusionOk="0">
                      <a:moveTo>
                        <a:pt x="1" y="1"/>
                      </a:moveTo>
                      <a:lnTo>
                        <a:pt x="1" y="3641"/>
                      </a:lnTo>
                      <a:lnTo>
                        <a:pt x="1926" y="3641"/>
                      </a:lnTo>
                      <a:lnTo>
                        <a:pt x="1926" y="1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1" name="Google Shape;292;p24">
                  <a:extLst>
                    <a:ext uri="{FF2B5EF4-FFF2-40B4-BE49-F238E27FC236}">
                      <a16:creationId xmlns:a16="http://schemas.microsoft.com/office/drawing/2014/main" xmlns="" id="{AA7D6DE4-B3E3-93B3-2E7D-3539839D62CF}"/>
                    </a:ext>
                  </a:extLst>
                </p:cNvPr>
                <p:cNvSpPr/>
                <p:nvPr/>
              </p:nvSpPr>
              <p:spPr>
                <a:xfrm>
                  <a:off x="3345225" y="1426575"/>
                  <a:ext cx="24075" cy="111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3" h="44401" extrusionOk="0">
                      <a:moveTo>
                        <a:pt x="0" y="0"/>
                      </a:moveTo>
                      <a:lnTo>
                        <a:pt x="0" y="44400"/>
                      </a:lnTo>
                      <a:lnTo>
                        <a:pt x="963" y="44400"/>
                      </a:lnTo>
                      <a:lnTo>
                        <a:pt x="963" y="0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2" name="Google Shape;293;p24">
                  <a:extLst>
                    <a:ext uri="{FF2B5EF4-FFF2-40B4-BE49-F238E27FC236}">
                      <a16:creationId xmlns:a16="http://schemas.microsoft.com/office/drawing/2014/main" xmlns="" id="{17BEA641-AC76-C6DA-92D2-230E5E0BD85F}"/>
                    </a:ext>
                  </a:extLst>
                </p:cNvPr>
                <p:cNvSpPr/>
                <p:nvPr/>
              </p:nvSpPr>
              <p:spPr>
                <a:xfrm>
                  <a:off x="3343125" y="2536575"/>
                  <a:ext cx="29325" cy="7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3" h="2888" extrusionOk="0">
                      <a:moveTo>
                        <a:pt x="84" y="0"/>
                      </a:moveTo>
                      <a:lnTo>
                        <a:pt x="84" y="1716"/>
                      </a:lnTo>
                      <a:cubicBezTo>
                        <a:pt x="43" y="1863"/>
                        <a:pt x="1" y="2030"/>
                        <a:pt x="1" y="2218"/>
                      </a:cubicBezTo>
                      <a:cubicBezTo>
                        <a:pt x="1" y="2825"/>
                        <a:pt x="273" y="2888"/>
                        <a:pt x="587" y="2888"/>
                      </a:cubicBezTo>
                      <a:cubicBezTo>
                        <a:pt x="900" y="2888"/>
                        <a:pt x="1172" y="2825"/>
                        <a:pt x="1172" y="2218"/>
                      </a:cubicBezTo>
                      <a:cubicBezTo>
                        <a:pt x="1172" y="2030"/>
                        <a:pt x="1131" y="1863"/>
                        <a:pt x="1089" y="1716"/>
                      </a:cubicBezTo>
                      <a:lnTo>
                        <a:pt x="1110" y="1716"/>
                      </a:lnTo>
                      <a:lnTo>
                        <a:pt x="1110" y="0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3" name="Google Shape;294;p24">
                  <a:extLst>
                    <a:ext uri="{FF2B5EF4-FFF2-40B4-BE49-F238E27FC236}">
                      <a16:creationId xmlns:a16="http://schemas.microsoft.com/office/drawing/2014/main" xmlns="" id="{22EC17C5-331F-BF80-F58D-5B564673831E}"/>
                    </a:ext>
                  </a:extLst>
                </p:cNvPr>
                <p:cNvSpPr/>
                <p:nvPr/>
              </p:nvSpPr>
              <p:spPr>
                <a:xfrm>
                  <a:off x="3869350" y="1335550"/>
                  <a:ext cx="48150" cy="9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6" h="3642" extrusionOk="0">
                      <a:moveTo>
                        <a:pt x="1" y="1"/>
                      </a:moveTo>
                      <a:lnTo>
                        <a:pt x="1" y="3641"/>
                      </a:lnTo>
                      <a:lnTo>
                        <a:pt x="1926" y="3641"/>
                      </a:lnTo>
                      <a:lnTo>
                        <a:pt x="1926" y="1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4" name="Google Shape;295;p24">
                  <a:extLst>
                    <a:ext uri="{FF2B5EF4-FFF2-40B4-BE49-F238E27FC236}">
                      <a16:creationId xmlns:a16="http://schemas.microsoft.com/office/drawing/2014/main" xmlns="" id="{FE045E97-7151-6B74-9C25-F8B7A6A3A4BA}"/>
                    </a:ext>
                  </a:extLst>
                </p:cNvPr>
                <p:cNvSpPr/>
                <p:nvPr/>
              </p:nvSpPr>
              <p:spPr>
                <a:xfrm>
                  <a:off x="3869350" y="1426575"/>
                  <a:ext cx="24100" cy="111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4" h="44401" extrusionOk="0">
                      <a:moveTo>
                        <a:pt x="1" y="0"/>
                      </a:moveTo>
                      <a:lnTo>
                        <a:pt x="1" y="44400"/>
                      </a:lnTo>
                      <a:lnTo>
                        <a:pt x="963" y="44400"/>
                      </a:lnTo>
                      <a:lnTo>
                        <a:pt x="963" y="0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5" name="Google Shape;296;p24">
                  <a:extLst>
                    <a:ext uri="{FF2B5EF4-FFF2-40B4-BE49-F238E27FC236}">
                      <a16:creationId xmlns:a16="http://schemas.microsoft.com/office/drawing/2014/main" xmlns="" id="{6899E07E-10F5-8F74-0B46-893B9E7F9D71}"/>
                    </a:ext>
                  </a:extLst>
                </p:cNvPr>
                <p:cNvSpPr/>
                <p:nvPr/>
              </p:nvSpPr>
              <p:spPr>
                <a:xfrm>
                  <a:off x="3866225" y="2536575"/>
                  <a:ext cx="28275" cy="7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" h="2888" extrusionOk="0">
                      <a:moveTo>
                        <a:pt x="63" y="0"/>
                      </a:moveTo>
                      <a:lnTo>
                        <a:pt x="63" y="1716"/>
                      </a:lnTo>
                      <a:cubicBezTo>
                        <a:pt x="21" y="1863"/>
                        <a:pt x="0" y="2030"/>
                        <a:pt x="0" y="2218"/>
                      </a:cubicBezTo>
                      <a:cubicBezTo>
                        <a:pt x="0" y="2825"/>
                        <a:pt x="251" y="2888"/>
                        <a:pt x="565" y="2888"/>
                      </a:cubicBezTo>
                      <a:cubicBezTo>
                        <a:pt x="879" y="2888"/>
                        <a:pt x="1130" y="2825"/>
                        <a:pt x="1130" y="2218"/>
                      </a:cubicBezTo>
                      <a:cubicBezTo>
                        <a:pt x="1130" y="2030"/>
                        <a:pt x="1109" y="1863"/>
                        <a:pt x="1067" y="1716"/>
                      </a:cubicBezTo>
                      <a:lnTo>
                        <a:pt x="1067" y="0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6" name="Google Shape;297;p24">
                  <a:extLst>
                    <a:ext uri="{FF2B5EF4-FFF2-40B4-BE49-F238E27FC236}">
                      <a16:creationId xmlns:a16="http://schemas.microsoft.com/office/drawing/2014/main" xmlns="" id="{33B84833-01E7-A91F-1617-99E6F1DF2A42}"/>
                    </a:ext>
                  </a:extLst>
                </p:cNvPr>
                <p:cNvSpPr/>
                <p:nvPr/>
              </p:nvSpPr>
              <p:spPr>
                <a:xfrm>
                  <a:off x="3663250" y="2037550"/>
                  <a:ext cx="31950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" h="1277" extrusionOk="0">
                      <a:moveTo>
                        <a:pt x="629" y="0"/>
                      </a:moveTo>
                      <a:cubicBezTo>
                        <a:pt x="273" y="0"/>
                        <a:pt x="1" y="272"/>
                        <a:pt x="1" y="628"/>
                      </a:cubicBezTo>
                      <a:cubicBezTo>
                        <a:pt x="1" y="984"/>
                        <a:pt x="273" y="1277"/>
                        <a:pt x="629" y="1277"/>
                      </a:cubicBezTo>
                      <a:cubicBezTo>
                        <a:pt x="984" y="1277"/>
                        <a:pt x="1277" y="984"/>
                        <a:pt x="1277" y="628"/>
                      </a:cubicBezTo>
                      <a:cubicBezTo>
                        <a:pt x="1277" y="272"/>
                        <a:pt x="984" y="0"/>
                        <a:pt x="629" y="0"/>
                      </a:cubicBez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7" name="Google Shape;298;p24">
                  <a:extLst>
                    <a:ext uri="{FF2B5EF4-FFF2-40B4-BE49-F238E27FC236}">
                      <a16:creationId xmlns:a16="http://schemas.microsoft.com/office/drawing/2014/main" xmlns="" id="{FA32A0BC-DD6E-947A-2EFA-EE6EE535F7D4}"/>
                    </a:ext>
                  </a:extLst>
                </p:cNvPr>
                <p:cNvSpPr/>
                <p:nvPr/>
              </p:nvSpPr>
              <p:spPr>
                <a:xfrm>
                  <a:off x="3546600" y="2037550"/>
                  <a:ext cx="31950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" h="1277" extrusionOk="0">
                      <a:moveTo>
                        <a:pt x="650" y="0"/>
                      </a:moveTo>
                      <a:cubicBezTo>
                        <a:pt x="294" y="0"/>
                        <a:pt x="1" y="272"/>
                        <a:pt x="1" y="628"/>
                      </a:cubicBezTo>
                      <a:cubicBezTo>
                        <a:pt x="1" y="984"/>
                        <a:pt x="294" y="1277"/>
                        <a:pt x="650" y="1277"/>
                      </a:cubicBezTo>
                      <a:cubicBezTo>
                        <a:pt x="1005" y="1277"/>
                        <a:pt x="1277" y="984"/>
                        <a:pt x="1277" y="628"/>
                      </a:cubicBezTo>
                      <a:cubicBezTo>
                        <a:pt x="1277" y="272"/>
                        <a:pt x="1005" y="0"/>
                        <a:pt x="650" y="0"/>
                      </a:cubicBez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8" name="Google Shape;299;p24">
                  <a:extLst>
                    <a:ext uri="{FF2B5EF4-FFF2-40B4-BE49-F238E27FC236}">
                      <a16:creationId xmlns:a16="http://schemas.microsoft.com/office/drawing/2014/main" xmlns="" id="{46536474-0B91-B37E-94D5-44A0344C3EFE}"/>
                    </a:ext>
                  </a:extLst>
                </p:cNvPr>
                <p:cNvSpPr/>
                <p:nvPr/>
              </p:nvSpPr>
              <p:spPr>
                <a:xfrm>
                  <a:off x="3410075" y="1357525"/>
                  <a:ext cx="186250" cy="64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50" h="25946" extrusionOk="0">
                      <a:moveTo>
                        <a:pt x="3704" y="1"/>
                      </a:moveTo>
                      <a:cubicBezTo>
                        <a:pt x="3349" y="42"/>
                        <a:pt x="1424" y="293"/>
                        <a:pt x="922" y="1821"/>
                      </a:cubicBezTo>
                      <a:lnTo>
                        <a:pt x="1" y="1821"/>
                      </a:lnTo>
                      <a:lnTo>
                        <a:pt x="1" y="12973"/>
                      </a:lnTo>
                      <a:lnTo>
                        <a:pt x="1" y="24125"/>
                      </a:lnTo>
                      <a:lnTo>
                        <a:pt x="922" y="24125"/>
                      </a:lnTo>
                      <a:cubicBezTo>
                        <a:pt x="1424" y="25653"/>
                        <a:pt x="3704" y="25946"/>
                        <a:pt x="3704" y="25946"/>
                      </a:cubicBezTo>
                      <a:lnTo>
                        <a:pt x="3746" y="25946"/>
                      </a:lnTo>
                      <a:cubicBezTo>
                        <a:pt x="4102" y="25904"/>
                        <a:pt x="6006" y="25653"/>
                        <a:pt x="6529" y="24125"/>
                      </a:cubicBezTo>
                      <a:lnTo>
                        <a:pt x="7450" y="24125"/>
                      </a:lnTo>
                      <a:lnTo>
                        <a:pt x="7450" y="12973"/>
                      </a:lnTo>
                      <a:lnTo>
                        <a:pt x="7450" y="1821"/>
                      </a:lnTo>
                      <a:lnTo>
                        <a:pt x="6529" y="1821"/>
                      </a:lnTo>
                      <a:cubicBezTo>
                        <a:pt x="6006" y="293"/>
                        <a:pt x="4102" y="42"/>
                        <a:pt x="3746" y="1"/>
                      </a:cubicBez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9" name="Google Shape;300;p24">
                  <a:extLst>
                    <a:ext uri="{FF2B5EF4-FFF2-40B4-BE49-F238E27FC236}">
                      <a16:creationId xmlns:a16="http://schemas.microsoft.com/office/drawing/2014/main" xmlns="" id="{DF1524DF-0779-E21A-A5B6-F766009717B5}"/>
                    </a:ext>
                  </a:extLst>
                </p:cNvPr>
                <p:cNvSpPr/>
                <p:nvPr/>
              </p:nvSpPr>
              <p:spPr>
                <a:xfrm>
                  <a:off x="3429450" y="1393625"/>
                  <a:ext cx="147525" cy="57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1" h="23059" extrusionOk="0">
                      <a:moveTo>
                        <a:pt x="2929" y="0"/>
                      </a:moveTo>
                      <a:cubicBezTo>
                        <a:pt x="2657" y="42"/>
                        <a:pt x="1130" y="272"/>
                        <a:pt x="732" y="1611"/>
                      </a:cubicBezTo>
                      <a:lnTo>
                        <a:pt x="0" y="1611"/>
                      </a:lnTo>
                      <a:lnTo>
                        <a:pt x="0" y="11529"/>
                      </a:lnTo>
                      <a:lnTo>
                        <a:pt x="0" y="21447"/>
                      </a:lnTo>
                      <a:lnTo>
                        <a:pt x="732" y="21447"/>
                      </a:lnTo>
                      <a:cubicBezTo>
                        <a:pt x="1130" y="22786"/>
                        <a:pt x="2929" y="23058"/>
                        <a:pt x="2929" y="23058"/>
                      </a:cubicBezTo>
                      <a:lnTo>
                        <a:pt x="2971" y="23058"/>
                      </a:lnTo>
                      <a:cubicBezTo>
                        <a:pt x="3243" y="23016"/>
                        <a:pt x="4771" y="22786"/>
                        <a:pt x="5168" y="21447"/>
                      </a:cubicBezTo>
                      <a:lnTo>
                        <a:pt x="5901" y="21447"/>
                      </a:lnTo>
                      <a:lnTo>
                        <a:pt x="5901" y="11529"/>
                      </a:lnTo>
                      <a:lnTo>
                        <a:pt x="5901" y="1611"/>
                      </a:lnTo>
                      <a:lnTo>
                        <a:pt x="5168" y="1611"/>
                      </a:lnTo>
                      <a:cubicBezTo>
                        <a:pt x="4771" y="272"/>
                        <a:pt x="3243" y="42"/>
                        <a:pt x="2971" y="0"/>
                      </a:cubicBezTo>
                      <a:close/>
                    </a:path>
                  </a:pathLst>
                </a:custGeom>
                <a:solidFill>
                  <a:srgbClr val="FFE7C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0" name="Google Shape;301;p24">
                  <a:extLst>
                    <a:ext uri="{FF2B5EF4-FFF2-40B4-BE49-F238E27FC236}">
                      <a16:creationId xmlns:a16="http://schemas.microsoft.com/office/drawing/2014/main" xmlns="" id="{572F8739-24B5-8465-6BB5-5E808D5C8126}"/>
                    </a:ext>
                  </a:extLst>
                </p:cNvPr>
                <p:cNvSpPr/>
                <p:nvPr/>
              </p:nvSpPr>
              <p:spPr>
                <a:xfrm>
                  <a:off x="3647050" y="1357525"/>
                  <a:ext cx="186250" cy="64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50" h="25946" extrusionOk="0">
                      <a:moveTo>
                        <a:pt x="3704" y="1"/>
                      </a:moveTo>
                      <a:cubicBezTo>
                        <a:pt x="3348" y="42"/>
                        <a:pt x="1444" y="293"/>
                        <a:pt x="921" y="1821"/>
                      </a:cubicBezTo>
                      <a:lnTo>
                        <a:pt x="0" y="1821"/>
                      </a:lnTo>
                      <a:lnTo>
                        <a:pt x="0" y="12973"/>
                      </a:lnTo>
                      <a:lnTo>
                        <a:pt x="0" y="24125"/>
                      </a:lnTo>
                      <a:lnTo>
                        <a:pt x="921" y="24125"/>
                      </a:lnTo>
                      <a:cubicBezTo>
                        <a:pt x="1444" y="25653"/>
                        <a:pt x="3704" y="25946"/>
                        <a:pt x="3704" y="25946"/>
                      </a:cubicBezTo>
                      <a:lnTo>
                        <a:pt x="3746" y="25946"/>
                      </a:lnTo>
                      <a:cubicBezTo>
                        <a:pt x="4101" y="25904"/>
                        <a:pt x="6005" y="25653"/>
                        <a:pt x="6528" y="24125"/>
                      </a:cubicBezTo>
                      <a:lnTo>
                        <a:pt x="7449" y="24125"/>
                      </a:lnTo>
                      <a:lnTo>
                        <a:pt x="7449" y="12973"/>
                      </a:lnTo>
                      <a:lnTo>
                        <a:pt x="7449" y="1821"/>
                      </a:lnTo>
                      <a:lnTo>
                        <a:pt x="6528" y="1821"/>
                      </a:lnTo>
                      <a:cubicBezTo>
                        <a:pt x="6026" y="293"/>
                        <a:pt x="4101" y="42"/>
                        <a:pt x="3746" y="1"/>
                      </a:cubicBez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1" name="Google Shape;302;p24">
                  <a:extLst>
                    <a:ext uri="{FF2B5EF4-FFF2-40B4-BE49-F238E27FC236}">
                      <a16:creationId xmlns:a16="http://schemas.microsoft.com/office/drawing/2014/main" xmlns="" id="{FB79C62C-4C60-6F3A-43E5-DCC9669D1CB1}"/>
                    </a:ext>
                  </a:extLst>
                </p:cNvPr>
                <p:cNvSpPr/>
                <p:nvPr/>
              </p:nvSpPr>
              <p:spPr>
                <a:xfrm>
                  <a:off x="3666400" y="1393625"/>
                  <a:ext cx="148050" cy="57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22" h="23059" extrusionOk="0">
                      <a:moveTo>
                        <a:pt x="2930" y="0"/>
                      </a:moveTo>
                      <a:cubicBezTo>
                        <a:pt x="2658" y="42"/>
                        <a:pt x="1130" y="272"/>
                        <a:pt x="733" y="1611"/>
                      </a:cubicBezTo>
                      <a:lnTo>
                        <a:pt x="0" y="1611"/>
                      </a:lnTo>
                      <a:lnTo>
                        <a:pt x="0" y="11529"/>
                      </a:lnTo>
                      <a:lnTo>
                        <a:pt x="0" y="21447"/>
                      </a:lnTo>
                      <a:lnTo>
                        <a:pt x="733" y="21447"/>
                      </a:lnTo>
                      <a:cubicBezTo>
                        <a:pt x="1130" y="22786"/>
                        <a:pt x="2930" y="23058"/>
                        <a:pt x="2930" y="23058"/>
                      </a:cubicBezTo>
                      <a:lnTo>
                        <a:pt x="2972" y="23058"/>
                      </a:lnTo>
                      <a:cubicBezTo>
                        <a:pt x="3244" y="23016"/>
                        <a:pt x="4771" y="22786"/>
                        <a:pt x="5190" y="21447"/>
                      </a:cubicBezTo>
                      <a:lnTo>
                        <a:pt x="5922" y="21447"/>
                      </a:lnTo>
                      <a:lnTo>
                        <a:pt x="5922" y="11529"/>
                      </a:lnTo>
                      <a:lnTo>
                        <a:pt x="5922" y="1611"/>
                      </a:lnTo>
                      <a:lnTo>
                        <a:pt x="5190" y="1611"/>
                      </a:lnTo>
                      <a:cubicBezTo>
                        <a:pt x="4771" y="272"/>
                        <a:pt x="3244" y="42"/>
                        <a:pt x="2972" y="0"/>
                      </a:cubicBezTo>
                      <a:close/>
                    </a:path>
                  </a:pathLst>
                </a:custGeom>
                <a:solidFill>
                  <a:srgbClr val="FFE7C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2" name="Google Shape;303;p24">
                  <a:extLst>
                    <a:ext uri="{FF2B5EF4-FFF2-40B4-BE49-F238E27FC236}">
                      <a16:creationId xmlns:a16="http://schemas.microsoft.com/office/drawing/2014/main" xmlns="" id="{9111E04D-9873-5B42-24E9-768E7F274B1B}"/>
                    </a:ext>
                  </a:extLst>
                </p:cNvPr>
                <p:cNvSpPr/>
                <p:nvPr/>
              </p:nvSpPr>
              <p:spPr>
                <a:xfrm>
                  <a:off x="3410075" y="2125950"/>
                  <a:ext cx="186250" cy="39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50" h="15610" extrusionOk="0">
                      <a:moveTo>
                        <a:pt x="3704" y="0"/>
                      </a:moveTo>
                      <a:cubicBezTo>
                        <a:pt x="3349" y="21"/>
                        <a:pt x="1424" y="168"/>
                        <a:pt x="922" y="1088"/>
                      </a:cubicBezTo>
                      <a:lnTo>
                        <a:pt x="1" y="1088"/>
                      </a:lnTo>
                      <a:lnTo>
                        <a:pt x="1" y="7805"/>
                      </a:lnTo>
                      <a:lnTo>
                        <a:pt x="1" y="14500"/>
                      </a:lnTo>
                      <a:lnTo>
                        <a:pt x="922" y="14500"/>
                      </a:lnTo>
                      <a:cubicBezTo>
                        <a:pt x="1424" y="15421"/>
                        <a:pt x="3704" y="15609"/>
                        <a:pt x="3704" y="15609"/>
                      </a:cubicBezTo>
                      <a:lnTo>
                        <a:pt x="3725" y="15609"/>
                      </a:lnTo>
                      <a:cubicBezTo>
                        <a:pt x="3746" y="15609"/>
                        <a:pt x="3746" y="15588"/>
                        <a:pt x="3746" y="15588"/>
                      </a:cubicBezTo>
                      <a:cubicBezTo>
                        <a:pt x="4102" y="15567"/>
                        <a:pt x="6006" y="15421"/>
                        <a:pt x="6529" y="14500"/>
                      </a:cubicBezTo>
                      <a:lnTo>
                        <a:pt x="7450" y="14500"/>
                      </a:lnTo>
                      <a:lnTo>
                        <a:pt x="7450" y="7805"/>
                      </a:lnTo>
                      <a:lnTo>
                        <a:pt x="7450" y="1088"/>
                      </a:lnTo>
                      <a:lnTo>
                        <a:pt x="6529" y="1088"/>
                      </a:lnTo>
                      <a:cubicBezTo>
                        <a:pt x="6006" y="168"/>
                        <a:pt x="4102" y="21"/>
                        <a:pt x="3746" y="0"/>
                      </a:cubicBez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3" name="Google Shape;304;p24">
                  <a:extLst>
                    <a:ext uri="{FF2B5EF4-FFF2-40B4-BE49-F238E27FC236}">
                      <a16:creationId xmlns:a16="http://schemas.microsoft.com/office/drawing/2014/main" xmlns="" id="{15B1E714-0856-98C8-5CC4-1F06C655A894}"/>
                    </a:ext>
                  </a:extLst>
                </p:cNvPr>
                <p:cNvSpPr/>
                <p:nvPr/>
              </p:nvSpPr>
              <p:spPr>
                <a:xfrm>
                  <a:off x="3429450" y="2147400"/>
                  <a:ext cx="147525" cy="34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1" h="13873" extrusionOk="0">
                      <a:moveTo>
                        <a:pt x="2929" y="0"/>
                      </a:moveTo>
                      <a:cubicBezTo>
                        <a:pt x="2657" y="21"/>
                        <a:pt x="1130" y="168"/>
                        <a:pt x="732" y="984"/>
                      </a:cubicBezTo>
                      <a:lnTo>
                        <a:pt x="0" y="984"/>
                      </a:lnTo>
                      <a:lnTo>
                        <a:pt x="0" y="6947"/>
                      </a:lnTo>
                      <a:lnTo>
                        <a:pt x="0" y="12889"/>
                      </a:lnTo>
                      <a:lnTo>
                        <a:pt x="732" y="12889"/>
                      </a:lnTo>
                      <a:cubicBezTo>
                        <a:pt x="1130" y="13705"/>
                        <a:pt x="2929" y="13873"/>
                        <a:pt x="2929" y="13873"/>
                      </a:cubicBezTo>
                      <a:lnTo>
                        <a:pt x="2971" y="13873"/>
                      </a:lnTo>
                      <a:cubicBezTo>
                        <a:pt x="3243" y="13852"/>
                        <a:pt x="4771" y="13705"/>
                        <a:pt x="5168" y="12889"/>
                      </a:cubicBezTo>
                      <a:lnTo>
                        <a:pt x="5901" y="12889"/>
                      </a:lnTo>
                      <a:lnTo>
                        <a:pt x="5901" y="6947"/>
                      </a:lnTo>
                      <a:lnTo>
                        <a:pt x="5901" y="984"/>
                      </a:lnTo>
                      <a:lnTo>
                        <a:pt x="5168" y="984"/>
                      </a:lnTo>
                      <a:cubicBezTo>
                        <a:pt x="4771" y="168"/>
                        <a:pt x="3243" y="21"/>
                        <a:pt x="2971" y="0"/>
                      </a:cubicBezTo>
                      <a:close/>
                    </a:path>
                  </a:pathLst>
                </a:custGeom>
                <a:solidFill>
                  <a:srgbClr val="FFE7C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4" name="Google Shape;305;p24">
                  <a:extLst>
                    <a:ext uri="{FF2B5EF4-FFF2-40B4-BE49-F238E27FC236}">
                      <a16:creationId xmlns:a16="http://schemas.microsoft.com/office/drawing/2014/main" xmlns="" id="{22CD6D42-8D32-6D2D-029A-16084D26BE2E}"/>
                    </a:ext>
                  </a:extLst>
                </p:cNvPr>
                <p:cNvSpPr/>
                <p:nvPr/>
              </p:nvSpPr>
              <p:spPr>
                <a:xfrm>
                  <a:off x="3647050" y="2125950"/>
                  <a:ext cx="186250" cy="39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50" h="15610" extrusionOk="0">
                      <a:moveTo>
                        <a:pt x="3704" y="0"/>
                      </a:moveTo>
                      <a:cubicBezTo>
                        <a:pt x="3348" y="21"/>
                        <a:pt x="1444" y="168"/>
                        <a:pt x="921" y="1088"/>
                      </a:cubicBezTo>
                      <a:lnTo>
                        <a:pt x="0" y="1088"/>
                      </a:lnTo>
                      <a:lnTo>
                        <a:pt x="0" y="7805"/>
                      </a:lnTo>
                      <a:lnTo>
                        <a:pt x="0" y="14500"/>
                      </a:lnTo>
                      <a:lnTo>
                        <a:pt x="921" y="14500"/>
                      </a:lnTo>
                      <a:cubicBezTo>
                        <a:pt x="1444" y="15421"/>
                        <a:pt x="3704" y="15609"/>
                        <a:pt x="3704" y="15609"/>
                      </a:cubicBezTo>
                      <a:lnTo>
                        <a:pt x="3725" y="15609"/>
                      </a:lnTo>
                      <a:cubicBezTo>
                        <a:pt x="3746" y="15609"/>
                        <a:pt x="3746" y="15588"/>
                        <a:pt x="3746" y="15588"/>
                      </a:cubicBezTo>
                      <a:cubicBezTo>
                        <a:pt x="4101" y="15567"/>
                        <a:pt x="6005" y="15421"/>
                        <a:pt x="6528" y="14500"/>
                      </a:cubicBezTo>
                      <a:lnTo>
                        <a:pt x="7449" y="14500"/>
                      </a:lnTo>
                      <a:lnTo>
                        <a:pt x="7449" y="7805"/>
                      </a:lnTo>
                      <a:lnTo>
                        <a:pt x="7449" y="1088"/>
                      </a:lnTo>
                      <a:lnTo>
                        <a:pt x="6528" y="1088"/>
                      </a:lnTo>
                      <a:cubicBezTo>
                        <a:pt x="6026" y="168"/>
                        <a:pt x="4101" y="21"/>
                        <a:pt x="3746" y="0"/>
                      </a:cubicBez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5" name="Google Shape;306;p24">
                  <a:extLst>
                    <a:ext uri="{FF2B5EF4-FFF2-40B4-BE49-F238E27FC236}">
                      <a16:creationId xmlns:a16="http://schemas.microsoft.com/office/drawing/2014/main" xmlns="" id="{76FBC214-7EC0-C616-F7D2-CC9929B787E8}"/>
                    </a:ext>
                  </a:extLst>
                </p:cNvPr>
                <p:cNvSpPr/>
                <p:nvPr/>
              </p:nvSpPr>
              <p:spPr>
                <a:xfrm>
                  <a:off x="3666400" y="2147400"/>
                  <a:ext cx="148050" cy="34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22" h="13873" extrusionOk="0">
                      <a:moveTo>
                        <a:pt x="2930" y="0"/>
                      </a:moveTo>
                      <a:cubicBezTo>
                        <a:pt x="2658" y="21"/>
                        <a:pt x="1130" y="168"/>
                        <a:pt x="733" y="984"/>
                      </a:cubicBezTo>
                      <a:lnTo>
                        <a:pt x="0" y="984"/>
                      </a:lnTo>
                      <a:lnTo>
                        <a:pt x="0" y="6947"/>
                      </a:lnTo>
                      <a:lnTo>
                        <a:pt x="0" y="12889"/>
                      </a:lnTo>
                      <a:lnTo>
                        <a:pt x="733" y="12889"/>
                      </a:lnTo>
                      <a:cubicBezTo>
                        <a:pt x="1130" y="13705"/>
                        <a:pt x="2930" y="13873"/>
                        <a:pt x="2930" y="13873"/>
                      </a:cubicBezTo>
                      <a:lnTo>
                        <a:pt x="2972" y="13873"/>
                      </a:lnTo>
                      <a:cubicBezTo>
                        <a:pt x="3244" y="13852"/>
                        <a:pt x="4771" y="13705"/>
                        <a:pt x="5190" y="12889"/>
                      </a:cubicBezTo>
                      <a:lnTo>
                        <a:pt x="5922" y="12889"/>
                      </a:lnTo>
                      <a:lnTo>
                        <a:pt x="5922" y="6947"/>
                      </a:lnTo>
                      <a:lnTo>
                        <a:pt x="5922" y="984"/>
                      </a:lnTo>
                      <a:lnTo>
                        <a:pt x="5190" y="984"/>
                      </a:lnTo>
                      <a:cubicBezTo>
                        <a:pt x="4771" y="168"/>
                        <a:pt x="3244" y="21"/>
                        <a:pt x="2972" y="0"/>
                      </a:cubicBezTo>
                      <a:close/>
                    </a:path>
                  </a:pathLst>
                </a:custGeom>
                <a:solidFill>
                  <a:srgbClr val="FFE7C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6" name="Google Shape;307;p24">
                  <a:extLst>
                    <a:ext uri="{FF2B5EF4-FFF2-40B4-BE49-F238E27FC236}">
                      <a16:creationId xmlns:a16="http://schemas.microsoft.com/office/drawing/2014/main" xmlns="" id="{9F8CB638-E641-F85E-DD69-BD55035DD26D}"/>
                    </a:ext>
                  </a:extLst>
                </p:cNvPr>
                <p:cNvSpPr/>
                <p:nvPr/>
              </p:nvSpPr>
              <p:spPr>
                <a:xfrm>
                  <a:off x="4008500" y="2061075"/>
                  <a:ext cx="682650" cy="35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06" h="14167" extrusionOk="0">
                      <a:moveTo>
                        <a:pt x="1737" y="1"/>
                      </a:moveTo>
                      <a:cubicBezTo>
                        <a:pt x="775" y="1"/>
                        <a:pt x="1" y="796"/>
                        <a:pt x="1" y="1737"/>
                      </a:cubicBezTo>
                      <a:lnTo>
                        <a:pt x="1" y="12429"/>
                      </a:lnTo>
                      <a:cubicBezTo>
                        <a:pt x="1" y="13371"/>
                        <a:pt x="775" y="14166"/>
                        <a:pt x="1737" y="14166"/>
                      </a:cubicBezTo>
                      <a:lnTo>
                        <a:pt x="25569" y="14166"/>
                      </a:lnTo>
                      <a:cubicBezTo>
                        <a:pt x="26532" y="14166"/>
                        <a:pt x="27306" y="13371"/>
                        <a:pt x="27306" y="12429"/>
                      </a:cubicBezTo>
                      <a:lnTo>
                        <a:pt x="27306" y="1737"/>
                      </a:lnTo>
                      <a:cubicBezTo>
                        <a:pt x="27306" y="796"/>
                        <a:pt x="26532" y="1"/>
                        <a:pt x="25569" y="1"/>
                      </a:cubicBezTo>
                      <a:close/>
                    </a:path>
                  </a:pathLst>
                </a:custGeom>
                <a:solidFill>
                  <a:srgbClr val="FFE7C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7" name="Google Shape;308;p24">
                  <a:extLst>
                    <a:ext uri="{FF2B5EF4-FFF2-40B4-BE49-F238E27FC236}">
                      <a16:creationId xmlns:a16="http://schemas.microsoft.com/office/drawing/2014/main" xmlns="" id="{E656482D-FE16-A739-79AD-971E6F1ADF50}"/>
                    </a:ext>
                  </a:extLst>
                </p:cNvPr>
                <p:cNvSpPr/>
                <p:nvPr/>
              </p:nvSpPr>
              <p:spPr>
                <a:xfrm>
                  <a:off x="3975025" y="2340425"/>
                  <a:ext cx="749600" cy="165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84" h="6612" extrusionOk="0">
                      <a:moveTo>
                        <a:pt x="0" y="0"/>
                      </a:moveTo>
                      <a:lnTo>
                        <a:pt x="0" y="6612"/>
                      </a:lnTo>
                      <a:lnTo>
                        <a:pt x="29984" y="6612"/>
                      </a:lnTo>
                      <a:lnTo>
                        <a:pt x="29984" y="0"/>
                      </a:lnTo>
                      <a:close/>
                    </a:path>
                  </a:pathLst>
                </a:custGeom>
                <a:solidFill>
                  <a:srgbClr val="FD9B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8" name="Google Shape;309;p24">
                  <a:extLst>
                    <a:ext uri="{FF2B5EF4-FFF2-40B4-BE49-F238E27FC236}">
                      <a16:creationId xmlns:a16="http://schemas.microsoft.com/office/drawing/2014/main" xmlns="" id="{6EBBA60C-DFCB-9898-5403-F00E9A223735}"/>
                    </a:ext>
                  </a:extLst>
                </p:cNvPr>
                <p:cNvSpPr/>
                <p:nvPr/>
              </p:nvSpPr>
              <p:spPr>
                <a:xfrm>
                  <a:off x="4048250" y="2505700"/>
                  <a:ext cx="611525" cy="6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61" h="2449" extrusionOk="0">
                      <a:moveTo>
                        <a:pt x="1" y="1"/>
                      </a:moveTo>
                      <a:lnTo>
                        <a:pt x="1" y="2449"/>
                      </a:lnTo>
                      <a:lnTo>
                        <a:pt x="24460" y="2449"/>
                      </a:lnTo>
                      <a:lnTo>
                        <a:pt x="24460" y="1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9" name="Google Shape;310;p24">
                  <a:extLst>
                    <a:ext uri="{FF2B5EF4-FFF2-40B4-BE49-F238E27FC236}">
                      <a16:creationId xmlns:a16="http://schemas.microsoft.com/office/drawing/2014/main" xmlns="" id="{8A2A1E72-7818-2F3C-0FAF-8F8F3E8591F9}"/>
                    </a:ext>
                  </a:extLst>
                </p:cNvPr>
                <p:cNvSpPr/>
                <p:nvPr/>
              </p:nvSpPr>
              <p:spPr>
                <a:xfrm>
                  <a:off x="4092200" y="2566900"/>
                  <a:ext cx="60700" cy="4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8" h="1675" extrusionOk="0">
                      <a:moveTo>
                        <a:pt x="0" y="1"/>
                      </a:moveTo>
                      <a:lnTo>
                        <a:pt x="0" y="1675"/>
                      </a:lnTo>
                      <a:lnTo>
                        <a:pt x="2427" y="1675"/>
                      </a:lnTo>
                      <a:lnTo>
                        <a:pt x="2427" y="1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0" name="Google Shape;311;p24">
                  <a:extLst>
                    <a:ext uri="{FF2B5EF4-FFF2-40B4-BE49-F238E27FC236}">
                      <a16:creationId xmlns:a16="http://schemas.microsoft.com/office/drawing/2014/main" xmlns="" id="{CC3C3B06-E1A6-26AD-A7AC-968560666B27}"/>
                    </a:ext>
                  </a:extLst>
                </p:cNvPr>
                <p:cNvSpPr/>
                <p:nvPr/>
              </p:nvSpPr>
              <p:spPr>
                <a:xfrm>
                  <a:off x="4566650" y="2566900"/>
                  <a:ext cx="61225" cy="4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9" h="1675" extrusionOk="0">
                      <a:moveTo>
                        <a:pt x="0" y="1"/>
                      </a:moveTo>
                      <a:lnTo>
                        <a:pt x="0" y="1675"/>
                      </a:lnTo>
                      <a:lnTo>
                        <a:pt x="2448" y="1675"/>
                      </a:lnTo>
                      <a:lnTo>
                        <a:pt x="2448" y="1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1" name="Google Shape;312;p24">
                  <a:extLst>
                    <a:ext uri="{FF2B5EF4-FFF2-40B4-BE49-F238E27FC236}">
                      <a16:creationId xmlns:a16="http://schemas.microsoft.com/office/drawing/2014/main" xmlns="" id="{CCA01AE4-61F9-8B86-9808-6431ACBF60E4}"/>
                    </a:ext>
                  </a:extLst>
                </p:cNvPr>
                <p:cNvSpPr/>
                <p:nvPr/>
              </p:nvSpPr>
              <p:spPr>
                <a:xfrm>
                  <a:off x="4105800" y="2251475"/>
                  <a:ext cx="494350" cy="9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74" h="3621" extrusionOk="0">
                      <a:moveTo>
                        <a:pt x="9772" y="1"/>
                      </a:moveTo>
                      <a:cubicBezTo>
                        <a:pt x="0" y="1"/>
                        <a:pt x="2888" y="3621"/>
                        <a:pt x="2888" y="3621"/>
                      </a:cubicBezTo>
                      <a:lnTo>
                        <a:pt x="16656" y="3621"/>
                      </a:lnTo>
                      <a:cubicBezTo>
                        <a:pt x="16656" y="3621"/>
                        <a:pt x="19773" y="1"/>
                        <a:pt x="977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2" name="Google Shape;313;p24">
                  <a:extLst>
                    <a:ext uri="{FF2B5EF4-FFF2-40B4-BE49-F238E27FC236}">
                      <a16:creationId xmlns:a16="http://schemas.microsoft.com/office/drawing/2014/main" xmlns="" id="{0B6EED49-B5BB-E8AA-54D2-F3A3F205D9F9}"/>
                    </a:ext>
                  </a:extLst>
                </p:cNvPr>
                <p:cNvSpPr/>
                <p:nvPr/>
              </p:nvSpPr>
              <p:spPr>
                <a:xfrm>
                  <a:off x="4801500" y="2253050"/>
                  <a:ext cx="277275" cy="27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1" h="10882" extrusionOk="0">
                      <a:moveTo>
                        <a:pt x="1" y="1"/>
                      </a:moveTo>
                      <a:lnTo>
                        <a:pt x="1" y="10881"/>
                      </a:lnTo>
                      <a:lnTo>
                        <a:pt x="11090" y="10881"/>
                      </a:lnTo>
                      <a:lnTo>
                        <a:pt x="11090" y="1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3" name="Google Shape;314;p24">
                  <a:extLst>
                    <a:ext uri="{FF2B5EF4-FFF2-40B4-BE49-F238E27FC236}">
                      <a16:creationId xmlns:a16="http://schemas.microsoft.com/office/drawing/2014/main" xmlns="" id="{678AF702-DC2F-115D-6F0C-B6F55785D8B6}"/>
                    </a:ext>
                  </a:extLst>
                </p:cNvPr>
                <p:cNvSpPr/>
                <p:nvPr/>
              </p:nvSpPr>
              <p:spPr>
                <a:xfrm>
                  <a:off x="4823475" y="2284975"/>
                  <a:ext cx="233325" cy="8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3" h="3516" extrusionOk="0">
                      <a:moveTo>
                        <a:pt x="1" y="0"/>
                      </a:moveTo>
                      <a:lnTo>
                        <a:pt x="1" y="3515"/>
                      </a:lnTo>
                      <a:lnTo>
                        <a:pt x="9332" y="3515"/>
                      </a:lnTo>
                      <a:lnTo>
                        <a:pt x="9332" y="0"/>
                      </a:lnTo>
                      <a:close/>
                    </a:path>
                  </a:pathLst>
                </a:custGeom>
                <a:solidFill>
                  <a:srgbClr val="FFE7C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4" name="Google Shape;315;p24">
                  <a:extLst>
                    <a:ext uri="{FF2B5EF4-FFF2-40B4-BE49-F238E27FC236}">
                      <a16:creationId xmlns:a16="http://schemas.microsoft.com/office/drawing/2014/main" xmlns="" id="{1E3E470D-CE51-6C6E-D15E-34245DA4A369}"/>
                    </a:ext>
                  </a:extLst>
                </p:cNvPr>
                <p:cNvSpPr/>
                <p:nvPr/>
              </p:nvSpPr>
              <p:spPr>
                <a:xfrm>
                  <a:off x="4823475" y="2405275"/>
                  <a:ext cx="233325" cy="8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3" h="3495" extrusionOk="0">
                      <a:moveTo>
                        <a:pt x="1" y="1"/>
                      </a:moveTo>
                      <a:lnTo>
                        <a:pt x="1" y="3495"/>
                      </a:lnTo>
                      <a:lnTo>
                        <a:pt x="9332" y="3495"/>
                      </a:lnTo>
                      <a:lnTo>
                        <a:pt x="9332" y="1"/>
                      </a:lnTo>
                      <a:close/>
                    </a:path>
                  </a:pathLst>
                </a:custGeom>
                <a:solidFill>
                  <a:srgbClr val="FFE7C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5" name="Google Shape;316;p24">
                  <a:extLst>
                    <a:ext uri="{FF2B5EF4-FFF2-40B4-BE49-F238E27FC236}">
                      <a16:creationId xmlns:a16="http://schemas.microsoft.com/office/drawing/2014/main" xmlns="" id="{9B9FAC61-70CB-6C56-164F-2A676905AFBD}"/>
                    </a:ext>
                  </a:extLst>
                </p:cNvPr>
                <p:cNvSpPr/>
                <p:nvPr/>
              </p:nvSpPr>
              <p:spPr>
                <a:xfrm>
                  <a:off x="4921300" y="2310075"/>
                  <a:ext cx="37675" cy="3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7" h="1507" extrusionOk="0">
                      <a:moveTo>
                        <a:pt x="753" y="0"/>
                      </a:moveTo>
                      <a:cubicBezTo>
                        <a:pt x="335" y="0"/>
                        <a:pt x="0" y="335"/>
                        <a:pt x="0" y="754"/>
                      </a:cubicBezTo>
                      <a:cubicBezTo>
                        <a:pt x="0" y="1172"/>
                        <a:pt x="335" y="1507"/>
                        <a:pt x="753" y="1507"/>
                      </a:cubicBezTo>
                      <a:cubicBezTo>
                        <a:pt x="1172" y="1507"/>
                        <a:pt x="1507" y="1172"/>
                        <a:pt x="1507" y="754"/>
                      </a:cubicBezTo>
                      <a:cubicBezTo>
                        <a:pt x="1507" y="335"/>
                        <a:pt x="1172" y="0"/>
                        <a:pt x="753" y="0"/>
                      </a:cubicBez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6" name="Google Shape;317;p24">
                  <a:extLst>
                    <a:ext uri="{FF2B5EF4-FFF2-40B4-BE49-F238E27FC236}">
                      <a16:creationId xmlns:a16="http://schemas.microsoft.com/office/drawing/2014/main" xmlns="" id="{B883D886-182D-56F8-01BB-E922DBF08AEC}"/>
                    </a:ext>
                  </a:extLst>
                </p:cNvPr>
                <p:cNvSpPr/>
                <p:nvPr/>
              </p:nvSpPr>
              <p:spPr>
                <a:xfrm>
                  <a:off x="4921300" y="2429850"/>
                  <a:ext cx="37675" cy="3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7" h="1508" extrusionOk="0">
                      <a:moveTo>
                        <a:pt x="753" y="1"/>
                      </a:moveTo>
                      <a:cubicBezTo>
                        <a:pt x="335" y="1"/>
                        <a:pt x="0" y="336"/>
                        <a:pt x="0" y="754"/>
                      </a:cubicBezTo>
                      <a:cubicBezTo>
                        <a:pt x="0" y="1173"/>
                        <a:pt x="335" y="1507"/>
                        <a:pt x="753" y="1507"/>
                      </a:cubicBezTo>
                      <a:cubicBezTo>
                        <a:pt x="1172" y="1507"/>
                        <a:pt x="1507" y="1173"/>
                        <a:pt x="1507" y="754"/>
                      </a:cubicBezTo>
                      <a:cubicBezTo>
                        <a:pt x="1507" y="336"/>
                        <a:pt x="1172" y="1"/>
                        <a:pt x="753" y="1"/>
                      </a:cubicBez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7" name="Google Shape;318;p24">
                  <a:extLst>
                    <a:ext uri="{FF2B5EF4-FFF2-40B4-BE49-F238E27FC236}">
                      <a16:creationId xmlns:a16="http://schemas.microsoft.com/office/drawing/2014/main" xmlns="" id="{3F56D8B3-1DCC-4411-F4E7-02ABC885D9DA}"/>
                    </a:ext>
                  </a:extLst>
                </p:cNvPr>
                <p:cNvSpPr/>
                <p:nvPr/>
              </p:nvSpPr>
              <p:spPr>
                <a:xfrm>
                  <a:off x="4825575" y="2525075"/>
                  <a:ext cx="45525" cy="8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1" h="3348" extrusionOk="0">
                      <a:moveTo>
                        <a:pt x="0" y="0"/>
                      </a:moveTo>
                      <a:lnTo>
                        <a:pt x="0" y="3348"/>
                      </a:lnTo>
                      <a:lnTo>
                        <a:pt x="753" y="3348"/>
                      </a:lnTo>
                      <a:lnTo>
                        <a:pt x="1821" y="0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8" name="Google Shape;319;p24">
                  <a:extLst>
                    <a:ext uri="{FF2B5EF4-FFF2-40B4-BE49-F238E27FC236}">
                      <a16:creationId xmlns:a16="http://schemas.microsoft.com/office/drawing/2014/main" xmlns="" id="{46830D36-6F92-9343-8550-5A3F6674419C}"/>
                    </a:ext>
                  </a:extLst>
                </p:cNvPr>
                <p:cNvSpPr/>
                <p:nvPr/>
              </p:nvSpPr>
              <p:spPr>
                <a:xfrm>
                  <a:off x="5009700" y="2525075"/>
                  <a:ext cx="45525" cy="8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1" h="3348" extrusionOk="0">
                      <a:moveTo>
                        <a:pt x="0" y="0"/>
                      </a:moveTo>
                      <a:lnTo>
                        <a:pt x="1067" y="3348"/>
                      </a:lnTo>
                      <a:lnTo>
                        <a:pt x="1821" y="3348"/>
                      </a:lnTo>
                      <a:lnTo>
                        <a:pt x="1821" y="0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9" name="Google Shape;320;p24">
                  <a:extLst>
                    <a:ext uri="{FF2B5EF4-FFF2-40B4-BE49-F238E27FC236}">
                      <a16:creationId xmlns:a16="http://schemas.microsoft.com/office/drawing/2014/main" xmlns="" id="{E862B9E7-4A4C-1C09-3F1C-2B7E38B744F9}"/>
                    </a:ext>
                  </a:extLst>
                </p:cNvPr>
                <p:cNvSpPr/>
                <p:nvPr/>
              </p:nvSpPr>
              <p:spPr>
                <a:xfrm>
                  <a:off x="4884675" y="2136400"/>
                  <a:ext cx="110925" cy="1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7" h="4667" extrusionOk="0">
                      <a:moveTo>
                        <a:pt x="1863" y="1"/>
                      </a:moveTo>
                      <a:lnTo>
                        <a:pt x="1863" y="3474"/>
                      </a:lnTo>
                      <a:cubicBezTo>
                        <a:pt x="817" y="3558"/>
                        <a:pt x="42" y="4060"/>
                        <a:pt x="1" y="4667"/>
                      </a:cubicBezTo>
                      <a:lnTo>
                        <a:pt x="4436" y="4667"/>
                      </a:lnTo>
                      <a:cubicBezTo>
                        <a:pt x="4415" y="4060"/>
                        <a:pt x="3620" y="3558"/>
                        <a:pt x="2595" y="3474"/>
                      </a:cubicBezTo>
                      <a:lnTo>
                        <a:pt x="2595" y="1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0" name="Google Shape;321;p24">
                  <a:extLst>
                    <a:ext uri="{FF2B5EF4-FFF2-40B4-BE49-F238E27FC236}">
                      <a16:creationId xmlns:a16="http://schemas.microsoft.com/office/drawing/2014/main" xmlns="" id="{10F3849C-546B-2F70-3343-4DC6E6571A92}"/>
                    </a:ext>
                  </a:extLst>
                </p:cNvPr>
                <p:cNvSpPr/>
                <p:nvPr/>
              </p:nvSpPr>
              <p:spPr>
                <a:xfrm>
                  <a:off x="4836025" y="2022375"/>
                  <a:ext cx="208225" cy="13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9" h="5560" extrusionOk="0">
                      <a:moveTo>
                        <a:pt x="2595" y="0"/>
                      </a:moveTo>
                      <a:lnTo>
                        <a:pt x="1" y="5085"/>
                      </a:lnTo>
                      <a:cubicBezTo>
                        <a:pt x="1" y="5085"/>
                        <a:pt x="1851" y="5559"/>
                        <a:pt x="4319" y="5559"/>
                      </a:cubicBezTo>
                      <a:cubicBezTo>
                        <a:pt x="5552" y="5559"/>
                        <a:pt x="6940" y="5441"/>
                        <a:pt x="8328" y="5085"/>
                      </a:cubicBezTo>
                      <a:lnTo>
                        <a:pt x="5734" y="0"/>
                      </a:lnTo>
                      <a:close/>
                    </a:path>
                  </a:pathLst>
                </a:custGeom>
                <a:solidFill>
                  <a:srgbClr val="FD9B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1" name="Google Shape;322;p24">
                  <a:extLst>
                    <a:ext uri="{FF2B5EF4-FFF2-40B4-BE49-F238E27FC236}">
                      <a16:creationId xmlns:a16="http://schemas.microsoft.com/office/drawing/2014/main" xmlns="" id="{BFF64E06-AF2D-8AEB-A4EA-A191D15967E2}"/>
                    </a:ext>
                  </a:extLst>
                </p:cNvPr>
                <p:cNvSpPr/>
                <p:nvPr/>
              </p:nvSpPr>
              <p:spPr>
                <a:xfrm>
                  <a:off x="4059775" y="1430225"/>
                  <a:ext cx="575400" cy="444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16" h="17766" extrusionOk="0">
                      <a:moveTo>
                        <a:pt x="0" y="1"/>
                      </a:moveTo>
                      <a:lnTo>
                        <a:pt x="0" y="17765"/>
                      </a:lnTo>
                      <a:lnTo>
                        <a:pt x="23016" y="17765"/>
                      </a:lnTo>
                      <a:lnTo>
                        <a:pt x="23016" y="1"/>
                      </a:lnTo>
                      <a:close/>
                    </a:path>
                  </a:pathLst>
                </a:custGeom>
                <a:solidFill>
                  <a:srgbClr val="FCFBF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2" name="Google Shape;323;p24">
                  <a:extLst>
                    <a:ext uri="{FF2B5EF4-FFF2-40B4-BE49-F238E27FC236}">
                      <a16:creationId xmlns:a16="http://schemas.microsoft.com/office/drawing/2014/main" xmlns="" id="{45BE1606-1625-DC41-8C12-A0D7AE0E0C60}"/>
                    </a:ext>
                  </a:extLst>
                </p:cNvPr>
                <p:cNvSpPr/>
                <p:nvPr/>
              </p:nvSpPr>
              <p:spPr>
                <a:xfrm>
                  <a:off x="5222600" y="2312175"/>
                  <a:ext cx="54425" cy="29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7" h="11927" extrusionOk="0">
                      <a:moveTo>
                        <a:pt x="0" y="0"/>
                      </a:moveTo>
                      <a:lnTo>
                        <a:pt x="0" y="11927"/>
                      </a:lnTo>
                      <a:lnTo>
                        <a:pt x="2176" y="11927"/>
                      </a:lnTo>
                      <a:lnTo>
                        <a:pt x="2176" y="0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3" name="Google Shape;324;p24">
                  <a:extLst>
                    <a:ext uri="{FF2B5EF4-FFF2-40B4-BE49-F238E27FC236}">
                      <a16:creationId xmlns:a16="http://schemas.microsoft.com/office/drawing/2014/main" xmlns="" id="{F13105DC-DE2A-0477-2B62-E654A105F1A9}"/>
                    </a:ext>
                  </a:extLst>
                </p:cNvPr>
                <p:cNvSpPr/>
                <p:nvPr/>
              </p:nvSpPr>
              <p:spPr>
                <a:xfrm>
                  <a:off x="5807400" y="2312175"/>
                  <a:ext cx="54425" cy="29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7" h="11927" extrusionOk="0">
                      <a:moveTo>
                        <a:pt x="1" y="0"/>
                      </a:moveTo>
                      <a:lnTo>
                        <a:pt x="1" y="11927"/>
                      </a:lnTo>
                      <a:lnTo>
                        <a:pt x="2177" y="11927"/>
                      </a:lnTo>
                      <a:lnTo>
                        <a:pt x="2177" y="0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4" name="Google Shape;325;p24">
                  <a:extLst>
                    <a:ext uri="{FF2B5EF4-FFF2-40B4-BE49-F238E27FC236}">
                      <a16:creationId xmlns:a16="http://schemas.microsoft.com/office/drawing/2014/main" xmlns="" id="{C2F43B33-44B4-6CE4-4B45-19DB7DDF6B4E}"/>
                    </a:ext>
                  </a:extLst>
                </p:cNvPr>
                <p:cNvSpPr/>
                <p:nvPr/>
              </p:nvSpPr>
              <p:spPr>
                <a:xfrm>
                  <a:off x="5222600" y="2238925"/>
                  <a:ext cx="639225" cy="7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69" h="3014" extrusionOk="0">
                      <a:moveTo>
                        <a:pt x="0" y="1"/>
                      </a:moveTo>
                      <a:lnTo>
                        <a:pt x="0" y="3014"/>
                      </a:lnTo>
                      <a:lnTo>
                        <a:pt x="25569" y="3014"/>
                      </a:lnTo>
                      <a:lnTo>
                        <a:pt x="25569" y="1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5" name="Google Shape;326;p24">
                  <a:extLst>
                    <a:ext uri="{FF2B5EF4-FFF2-40B4-BE49-F238E27FC236}">
                      <a16:creationId xmlns:a16="http://schemas.microsoft.com/office/drawing/2014/main" xmlns="" id="{18EA3545-5A39-E60A-CC04-C0D9900D4FEB}"/>
                    </a:ext>
                  </a:extLst>
                </p:cNvPr>
                <p:cNvSpPr/>
                <p:nvPr/>
              </p:nvSpPr>
              <p:spPr>
                <a:xfrm>
                  <a:off x="5277000" y="2314250"/>
                  <a:ext cx="201925" cy="2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77" h="8643" extrusionOk="0">
                      <a:moveTo>
                        <a:pt x="0" y="1"/>
                      </a:moveTo>
                      <a:lnTo>
                        <a:pt x="0" y="8642"/>
                      </a:lnTo>
                      <a:lnTo>
                        <a:pt x="8077" y="8642"/>
                      </a:lnTo>
                      <a:lnTo>
                        <a:pt x="8077" y="1"/>
                      </a:lnTo>
                      <a:close/>
                    </a:path>
                  </a:pathLst>
                </a:custGeom>
                <a:solidFill>
                  <a:srgbClr val="FFE7C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6" name="Google Shape;327;p24">
                  <a:extLst>
                    <a:ext uri="{FF2B5EF4-FFF2-40B4-BE49-F238E27FC236}">
                      <a16:creationId xmlns:a16="http://schemas.microsoft.com/office/drawing/2014/main" xmlns="" id="{5EA03323-5D11-D287-91D9-27A949E93B53}"/>
                    </a:ext>
                  </a:extLst>
                </p:cNvPr>
                <p:cNvSpPr/>
                <p:nvPr/>
              </p:nvSpPr>
              <p:spPr>
                <a:xfrm>
                  <a:off x="5291125" y="2325250"/>
                  <a:ext cx="173675" cy="5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7" h="2198" extrusionOk="0">
                      <a:moveTo>
                        <a:pt x="0" y="0"/>
                      </a:moveTo>
                      <a:lnTo>
                        <a:pt x="0" y="2197"/>
                      </a:lnTo>
                      <a:lnTo>
                        <a:pt x="6947" y="2197"/>
                      </a:lnTo>
                      <a:lnTo>
                        <a:pt x="6947" y="0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7" name="Google Shape;328;p24">
                  <a:extLst>
                    <a:ext uri="{FF2B5EF4-FFF2-40B4-BE49-F238E27FC236}">
                      <a16:creationId xmlns:a16="http://schemas.microsoft.com/office/drawing/2014/main" xmlns="" id="{B86B2799-ACAC-DF15-3EFE-840127462BC9}"/>
                    </a:ext>
                  </a:extLst>
                </p:cNvPr>
                <p:cNvSpPr/>
                <p:nvPr/>
              </p:nvSpPr>
              <p:spPr>
                <a:xfrm>
                  <a:off x="5364350" y="2339375"/>
                  <a:ext cx="27225" cy="2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" h="1068" extrusionOk="0">
                      <a:moveTo>
                        <a:pt x="545" y="0"/>
                      </a:moveTo>
                      <a:cubicBezTo>
                        <a:pt x="252" y="0"/>
                        <a:pt x="1" y="230"/>
                        <a:pt x="1" y="523"/>
                      </a:cubicBezTo>
                      <a:cubicBezTo>
                        <a:pt x="1" y="837"/>
                        <a:pt x="252" y="1067"/>
                        <a:pt x="545" y="1067"/>
                      </a:cubicBezTo>
                      <a:cubicBezTo>
                        <a:pt x="837" y="1067"/>
                        <a:pt x="1089" y="837"/>
                        <a:pt x="1089" y="523"/>
                      </a:cubicBezTo>
                      <a:cubicBezTo>
                        <a:pt x="1089" y="230"/>
                        <a:pt x="837" y="0"/>
                        <a:pt x="545" y="0"/>
                      </a:cubicBezTo>
                      <a:close/>
                    </a:path>
                  </a:pathLst>
                </a:custGeom>
                <a:solidFill>
                  <a:srgbClr val="E5AC6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8" name="Google Shape;329;p24">
                  <a:extLst>
                    <a:ext uri="{FF2B5EF4-FFF2-40B4-BE49-F238E27FC236}">
                      <a16:creationId xmlns:a16="http://schemas.microsoft.com/office/drawing/2014/main" xmlns="" id="{D9E71528-E249-306B-816C-E6187439D82E}"/>
                    </a:ext>
                  </a:extLst>
                </p:cNvPr>
                <p:cNvSpPr/>
                <p:nvPr/>
              </p:nvSpPr>
              <p:spPr>
                <a:xfrm>
                  <a:off x="5291125" y="2390625"/>
                  <a:ext cx="173675" cy="5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7" h="2198" extrusionOk="0">
                      <a:moveTo>
                        <a:pt x="0" y="1"/>
                      </a:moveTo>
                      <a:lnTo>
                        <a:pt x="0" y="2198"/>
                      </a:lnTo>
                      <a:lnTo>
                        <a:pt x="6947" y="2198"/>
                      </a:lnTo>
                      <a:lnTo>
                        <a:pt x="6947" y="1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9" name="Google Shape;330;p24">
                  <a:extLst>
                    <a:ext uri="{FF2B5EF4-FFF2-40B4-BE49-F238E27FC236}">
                      <a16:creationId xmlns:a16="http://schemas.microsoft.com/office/drawing/2014/main" xmlns="" id="{7CC59344-19FD-3EB3-2C55-30EB2E8FBE94}"/>
                    </a:ext>
                  </a:extLst>
                </p:cNvPr>
                <p:cNvSpPr/>
                <p:nvPr/>
              </p:nvSpPr>
              <p:spPr>
                <a:xfrm>
                  <a:off x="5364350" y="2404750"/>
                  <a:ext cx="27225" cy="2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" h="1068" extrusionOk="0">
                      <a:moveTo>
                        <a:pt x="545" y="1"/>
                      </a:moveTo>
                      <a:cubicBezTo>
                        <a:pt x="252" y="1"/>
                        <a:pt x="1" y="231"/>
                        <a:pt x="1" y="524"/>
                      </a:cubicBezTo>
                      <a:cubicBezTo>
                        <a:pt x="1" y="838"/>
                        <a:pt x="252" y="1068"/>
                        <a:pt x="545" y="1068"/>
                      </a:cubicBezTo>
                      <a:cubicBezTo>
                        <a:pt x="837" y="1068"/>
                        <a:pt x="1089" y="838"/>
                        <a:pt x="1089" y="524"/>
                      </a:cubicBezTo>
                      <a:cubicBezTo>
                        <a:pt x="1089" y="231"/>
                        <a:pt x="837" y="1"/>
                        <a:pt x="545" y="1"/>
                      </a:cubicBezTo>
                      <a:close/>
                    </a:path>
                  </a:pathLst>
                </a:custGeom>
                <a:solidFill>
                  <a:srgbClr val="E5AC6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0" name="Google Shape;331;p24">
                  <a:extLst>
                    <a:ext uri="{FF2B5EF4-FFF2-40B4-BE49-F238E27FC236}">
                      <a16:creationId xmlns:a16="http://schemas.microsoft.com/office/drawing/2014/main" xmlns="" id="{46B3F144-390F-7BF4-0484-051330A9D041}"/>
                    </a:ext>
                  </a:extLst>
                </p:cNvPr>
                <p:cNvSpPr/>
                <p:nvPr/>
              </p:nvSpPr>
              <p:spPr>
                <a:xfrm>
                  <a:off x="5291125" y="2456025"/>
                  <a:ext cx="173675" cy="5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7" h="2198" extrusionOk="0">
                      <a:moveTo>
                        <a:pt x="0" y="0"/>
                      </a:moveTo>
                      <a:lnTo>
                        <a:pt x="0" y="2197"/>
                      </a:lnTo>
                      <a:lnTo>
                        <a:pt x="6947" y="2197"/>
                      </a:lnTo>
                      <a:lnTo>
                        <a:pt x="6947" y="0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1" name="Google Shape;332;p24">
                  <a:extLst>
                    <a:ext uri="{FF2B5EF4-FFF2-40B4-BE49-F238E27FC236}">
                      <a16:creationId xmlns:a16="http://schemas.microsoft.com/office/drawing/2014/main" xmlns="" id="{61CF0266-2896-020E-9BB5-8F6CFC40010F}"/>
                    </a:ext>
                  </a:extLst>
                </p:cNvPr>
                <p:cNvSpPr/>
                <p:nvPr/>
              </p:nvSpPr>
              <p:spPr>
                <a:xfrm>
                  <a:off x="5364350" y="2470150"/>
                  <a:ext cx="27225" cy="2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" h="1068" extrusionOk="0">
                      <a:moveTo>
                        <a:pt x="545" y="0"/>
                      </a:moveTo>
                      <a:cubicBezTo>
                        <a:pt x="252" y="0"/>
                        <a:pt x="1" y="230"/>
                        <a:pt x="1" y="523"/>
                      </a:cubicBezTo>
                      <a:cubicBezTo>
                        <a:pt x="1" y="837"/>
                        <a:pt x="252" y="1067"/>
                        <a:pt x="545" y="1067"/>
                      </a:cubicBezTo>
                      <a:cubicBezTo>
                        <a:pt x="837" y="1067"/>
                        <a:pt x="1089" y="837"/>
                        <a:pt x="1089" y="523"/>
                      </a:cubicBezTo>
                      <a:cubicBezTo>
                        <a:pt x="1089" y="230"/>
                        <a:pt x="837" y="0"/>
                        <a:pt x="545" y="0"/>
                      </a:cubicBezTo>
                      <a:close/>
                    </a:path>
                  </a:pathLst>
                </a:custGeom>
                <a:solidFill>
                  <a:srgbClr val="E5AC6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2" name="Google Shape;333;p24">
                  <a:extLst>
                    <a:ext uri="{FF2B5EF4-FFF2-40B4-BE49-F238E27FC236}">
                      <a16:creationId xmlns:a16="http://schemas.microsoft.com/office/drawing/2014/main" xmlns="" id="{3D3FE5AE-1384-34AC-A7BC-6874720276EE}"/>
                    </a:ext>
                  </a:extLst>
                </p:cNvPr>
                <p:cNvSpPr/>
                <p:nvPr/>
              </p:nvSpPr>
              <p:spPr>
                <a:xfrm>
                  <a:off x="5403575" y="2026550"/>
                  <a:ext cx="279875" cy="19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95" h="7659" extrusionOk="0">
                      <a:moveTo>
                        <a:pt x="524" y="1"/>
                      </a:moveTo>
                      <a:cubicBezTo>
                        <a:pt x="231" y="1"/>
                        <a:pt x="1" y="231"/>
                        <a:pt x="1" y="545"/>
                      </a:cubicBezTo>
                      <a:lnTo>
                        <a:pt x="1" y="7136"/>
                      </a:lnTo>
                      <a:cubicBezTo>
                        <a:pt x="1" y="7429"/>
                        <a:pt x="231" y="7659"/>
                        <a:pt x="524" y="7659"/>
                      </a:cubicBezTo>
                      <a:lnTo>
                        <a:pt x="10651" y="7659"/>
                      </a:lnTo>
                      <a:cubicBezTo>
                        <a:pt x="10944" y="7659"/>
                        <a:pt x="11195" y="7429"/>
                        <a:pt x="11195" y="7136"/>
                      </a:cubicBezTo>
                      <a:lnTo>
                        <a:pt x="11195" y="545"/>
                      </a:lnTo>
                      <a:cubicBezTo>
                        <a:pt x="11195" y="231"/>
                        <a:pt x="10944" y="1"/>
                        <a:pt x="10651" y="1"/>
                      </a:cubicBezTo>
                      <a:close/>
                    </a:path>
                  </a:pathLst>
                </a:custGeom>
                <a:solidFill>
                  <a:srgbClr val="F6F5F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3" name="Google Shape;334;p24">
                  <a:extLst>
                    <a:ext uri="{FF2B5EF4-FFF2-40B4-BE49-F238E27FC236}">
                      <a16:creationId xmlns:a16="http://schemas.microsoft.com/office/drawing/2014/main" xmlns="" id="{7011CA29-F546-1BEB-A444-8D9F105E6B80}"/>
                    </a:ext>
                  </a:extLst>
                </p:cNvPr>
                <p:cNvSpPr/>
                <p:nvPr/>
              </p:nvSpPr>
              <p:spPr>
                <a:xfrm>
                  <a:off x="5414575" y="2037550"/>
                  <a:ext cx="257375" cy="16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95" h="6466" extrusionOk="0">
                      <a:moveTo>
                        <a:pt x="0" y="0"/>
                      </a:moveTo>
                      <a:lnTo>
                        <a:pt x="0" y="6466"/>
                      </a:lnTo>
                      <a:lnTo>
                        <a:pt x="10295" y="6466"/>
                      </a:lnTo>
                      <a:lnTo>
                        <a:pt x="10295" y="0"/>
                      </a:lnTo>
                      <a:close/>
                    </a:path>
                  </a:pathLst>
                </a:custGeom>
                <a:solidFill>
                  <a:srgbClr val="23394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4" name="Google Shape;335;p24">
                  <a:extLst>
                    <a:ext uri="{FF2B5EF4-FFF2-40B4-BE49-F238E27FC236}">
                      <a16:creationId xmlns:a16="http://schemas.microsoft.com/office/drawing/2014/main" xmlns="" id="{A7E4343E-C862-5FFD-F8E7-291C0C3F0949}"/>
                    </a:ext>
                  </a:extLst>
                </p:cNvPr>
                <p:cNvSpPr/>
                <p:nvPr/>
              </p:nvSpPr>
              <p:spPr>
                <a:xfrm>
                  <a:off x="5505050" y="2218000"/>
                  <a:ext cx="76400" cy="14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6" h="566" extrusionOk="0">
                      <a:moveTo>
                        <a:pt x="1" y="1"/>
                      </a:moveTo>
                      <a:lnTo>
                        <a:pt x="1" y="566"/>
                      </a:lnTo>
                      <a:lnTo>
                        <a:pt x="3056" y="566"/>
                      </a:lnTo>
                      <a:lnTo>
                        <a:pt x="3056" y="1"/>
                      </a:lnTo>
                      <a:close/>
                    </a:path>
                  </a:pathLst>
                </a:custGeom>
                <a:solidFill>
                  <a:srgbClr val="F6F5F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5" name="Google Shape;336;p24">
                  <a:extLst>
                    <a:ext uri="{FF2B5EF4-FFF2-40B4-BE49-F238E27FC236}">
                      <a16:creationId xmlns:a16="http://schemas.microsoft.com/office/drawing/2014/main" xmlns="" id="{9709FB1D-2BAA-BCE9-9A5D-C4418D499E2C}"/>
                    </a:ext>
                  </a:extLst>
                </p:cNvPr>
                <p:cNvSpPr/>
                <p:nvPr/>
              </p:nvSpPr>
              <p:spPr>
                <a:xfrm>
                  <a:off x="5482050" y="2232125"/>
                  <a:ext cx="122425" cy="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97" h="273" extrusionOk="0">
                      <a:moveTo>
                        <a:pt x="0" y="1"/>
                      </a:moveTo>
                      <a:lnTo>
                        <a:pt x="0" y="273"/>
                      </a:lnTo>
                      <a:lnTo>
                        <a:pt x="4896" y="273"/>
                      </a:lnTo>
                      <a:lnTo>
                        <a:pt x="4896" y="1"/>
                      </a:lnTo>
                      <a:close/>
                    </a:path>
                  </a:pathLst>
                </a:custGeom>
                <a:solidFill>
                  <a:srgbClr val="F6F5F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6" name="Google Shape;337;p24">
                  <a:extLst>
                    <a:ext uri="{FF2B5EF4-FFF2-40B4-BE49-F238E27FC236}">
                      <a16:creationId xmlns:a16="http://schemas.microsoft.com/office/drawing/2014/main" xmlns="" id="{25DF15CB-5F95-C89B-090D-97DED9042CF9}"/>
                    </a:ext>
                  </a:extLst>
                </p:cNvPr>
                <p:cNvSpPr/>
                <p:nvPr/>
              </p:nvSpPr>
              <p:spPr>
                <a:xfrm>
                  <a:off x="1660350" y="1211575"/>
                  <a:ext cx="1454725" cy="1438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189" h="57541" extrusionOk="0">
                      <a:moveTo>
                        <a:pt x="58189" y="1"/>
                      </a:moveTo>
                      <a:lnTo>
                        <a:pt x="0" y="35759"/>
                      </a:lnTo>
                      <a:lnTo>
                        <a:pt x="0" y="57541"/>
                      </a:lnTo>
                      <a:lnTo>
                        <a:pt x="58189" y="57541"/>
                      </a:lnTo>
                      <a:lnTo>
                        <a:pt x="58189" y="1"/>
                      </a:lnTo>
                      <a:close/>
                    </a:path>
                  </a:pathLst>
                </a:custGeom>
                <a:solidFill>
                  <a:srgbClr val="B7B7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7" name="Google Shape;338;p24">
                  <a:extLst>
                    <a:ext uri="{FF2B5EF4-FFF2-40B4-BE49-F238E27FC236}">
                      <a16:creationId xmlns:a16="http://schemas.microsoft.com/office/drawing/2014/main" xmlns="" id="{CEC94EE8-4CEE-2E11-A603-22FCBE2DFD3C}"/>
                    </a:ext>
                  </a:extLst>
                </p:cNvPr>
                <p:cNvSpPr/>
                <p:nvPr/>
              </p:nvSpPr>
              <p:spPr>
                <a:xfrm>
                  <a:off x="1841850" y="2111825"/>
                  <a:ext cx="392875" cy="4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15" h="18895" extrusionOk="0">
                      <a:moveTo>
                        <a:pt x="7010" y="0"/>
                      </a:moveTo>
                      <a:cubicBezTo>
                        <a:pt x="3160" y="0"/>
                        <a:pt x="1" y="3160"/>
                        <a:pt x="1" y="7010"/>
                      </a:cubicBezTo>
                      <a:lnTo>
                        <a:pt x="1" y="11864"/>
                      </a:lnTo>
                      <a:cubicBezTo>
                        <a:pt x="1" y="15735"/>
                        <a:pt x="3160" y="18894"/>
                        <a:pt x="7010" y="18894"/>
                      </a:cubicBezTo>
                      <a:lnTo>
                        <a:pt x="8705" y="18894"/>
                      </a:lnTo>
                      <a:cubicBezTo>
                        <a:pt x="12555" y="18894"/>
                        <a:pt x="15715" y="15735"/>
                        <a:pt x="15715" y="11864"/>
                      </a:cubicBezTo>
                      <a:lnTo>
                        <a:pt x="15715" y="7010"/>
                      </a:lnTo>
                      <a:cubicBezTo>
                        <a:pt x="15715" y="3160"/>
                        <a:pt x="12555" y="0"/>
                        <a:pt x="8705" y="0"/>
                      </a:cubicBezTo>
                      <a:close/>
                    </a:path>
                  </a:pathLst>
                </a:custGeom>
                <a:solidFill>
                  <a:srgbClr val="FFE7C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8" name="Google Shape;339;p24">
                  <a:extLst>
                    <a:ext uri="{FF2B5EF4-FFF2-40B4-BE49-F238E27FC236}">
                      <a16:creationId xmlns:a16="http://schemas.microsoft.com/office/drawing/2014/main" xmlns="" id="{48A682FB-9595-A3E5-D003-44D0F3B087C0}"/>
                    </a:ext>
                  </a:extLst>
                </p:cNvPr>
                <p:cNvSpPr/>
                <p:nvPr/>
              </p:nvSpPr>
              <p:spPr>
                <a:xfrm>
                  <a:off x="1825650" y="2374425"/>
                  <a:ext cx="211350" cy="8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54" h="3306" extrusionOk="0">
                      <a:moveTo>
                        <a:pt x="1360" y="0"/>
                      </a:moveTo>
                      <a:cubicBezTo>
                        <a:pt x="607" y="0"/>
                        <a:pt x="0" y="607"/>
                        <a:pt x="0" y="1360"/>
                      </a:cubicBezTo>
                      <a:lnTo>
                        <a:pt x="0" y="1946"/>
                      </a:lnTo>
                      <a:cubicBezTo>
                        <a:pt x="0" y="2699"/>
                        <a:pt x="607" y="3306"/>
                        <a:pt x="1360" y="3306"/>
                      </a:cubicBezTo>
                      <a:lnTo>
                        <a:pt x="7093" y="3306"/>
                      </a:lnTo>
                      <a:cubicBezTo>
                        <a:pt x="7847" y="3306"/>
                        <a:pt x="8453" y="2699"/>
                        <a:pt x="8453" y="1946"/>
                      </a:cubicBezTo>
                      <a:lnTo>
                        <a:pt x="8453" y="1360"/>
                      </a:lnTo>
                      <a:cubicBezTo>
                        <a:pt x="8453" y="607"/>
                        <a:pt x="7847" y="0"/>
                        <a:pt x="7093" y="0"/>
                      </a:cubicBezTo>
                      <a:close/>
                    </a:path>
                  </a:pathLst>
                </a:custGeom>
                <a:solidFill>
                  <a:srgbClr val="975742">
                    <a:alpha val="2678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9" name="Google Shape;340;p24">
                  <a:extLst>
                    <a:ext uri="{FF2B5EF4-FFF2-40B4-BE49-F238E27FC236}">
                      <a16:creationId xmlns:a16="http://schemas.microsoft.com/office/drawing/2014/main" xmlns="" id="{FC1C7BFD-2E37-02E9-ACF3-4B996EA21D2A}"/>
                    </a:ext>
                  </a:extLst>
                </p:cNvPr>
                <p:cNvSpPr/>
                <p:nvPr/>
              </p:nvSpPr>
              <p:spPr>
                <a:xfrm>
                  <a:off x="2036975" y="2374425"/>
                  <a:ext cx="211350" cy="8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54" h="3306" extrusionOk="0">
                      <a:moveTo>
                        <a:pt x="1360" y="0"/>
                      </a:moveTo>
                      <a:cubicBezTo>
                        <a:pt x="607" y="0"/>
                        <a:pt x="0" y="607"/>
                        <a:pt x="0" y="1360"/>
                      </a:cubicBezTo>
                      <a:lnTo>
                        <a:pt x="0" y="1946"/>
                      </a:lnTo>
                      <a:cubicBezTo>
                        <a:pt x="0" y="2699"/>
                        <a:pt x="607" y="3306"/>
                        <a:pt x="1360" y="3306"/>
                      </a:cubicBezTo>
                      <a:lnTo>
                        <a:pt x="7094" y="3306"/>
                      </a:lnTo>
                      <a:cubicBezTo>
                        <a:pt x="7826" y="3306"/>
                        <a:pt x="8454" y="2699"/>
                        <a:pt x="8454" y="1946"/>
                      </a:cubicBezTo>
                      <a:lnTo>
                        <a:pt x="8454" y="1360"/>
                      </a:lnTo>
                      <a:cubicBezTo>
                        <a:pt x="8454" y="607"/>
                        <a:pt x="7847" y="0"/>
                        <a:pt x="7094" y="0"/>
                      </a:cubicBezTo>
                      <a:close/>
                    </a:path>
                  </a:pathLst>
                </a:custGeom>
                <a:solidFill>
                  <a:srgbClr val="975742">
                    <a:alpha val="2678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0" name="Google Shape;341;p24">
                  <a:extLst>
                    <a:ext uri="{FF2B5EF4-FFF2-40B4-BE49-F238E27FC236}">
                      <a16:creationId xmlns:a16="http://schemas.microsoft.com/office/drawing/2014/main" xmlns="" id="{9DFB40CB-5D9D-57EA-4A49-9A47DD3D611B}"/>
                    </a:ext>
                  </a:extLst>
                </p:cNvPr>
                <p:cNvSpPr/>
                <p:nvPr/>
              </p:nvSpPr>
              <p:spPr>
                <a:xfrm>
                  <a:off x="1798975" y="2453925"/>
                  <a:ext cx="474975" cy="15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99" h="6257" extrusionOk="0">
                      <a:moveTo>
                        <a:pt x="2365" y="0"/>
                      </a:moveTo>
                      <a:cubicBezTo>
                        <a:pt x="1067" y="0"/>
                        <a:pt x="0" y="1047"/>
                        <a:pt x="0" y="2344"/>
                      </a:cubicBezTo>
                      <a:lnTo>
                        <a:pt x="0" y="3892"/>
                      </a:lnTo>
                      <a:cubicBezTo>
                        <a:pt x="0" y="5189"/>
                        <a:pt x="1067" y="6257"/>
                        <a:pt x="2365" y="6257"/>
                      </a:cubicBezTo>
                      <a:lnTo>
                        <a:pt x="16634" y="6257"/>
                      </a:lnTo>
                      <a:cubicBezTo>
                        <a:pt x="17932" y="6257"/>
                        <a:pt x="18999" y="5189"/>
                        <a:pt x="18999" y="3892"/>
                      </a:cubicBezTo>
                      <a:lnTo>
                        <a:pt x="18999" y="2344"/>
                      </a:lnTo>
                      <a:cubicBezTo>
                        <a:pt x="18999" y="1047"/>
                        <a:pt x="17932" y="0"/>
                        <a:pt x="1663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1" name="Google Shape;342;p24">
                  <a:extLst>
                    <a:ext uri="{FF2B5EF4-FFF2-40B4-BE49-F238E27FC236}">
                      <a16:creationId xmlns:a16="http://schemas.microsoft.com/office/drawing/2014/main" xmlns="" id="{87387E10-318A-03A7-0814-44DD3961ADC9}"/>
                    </a:ext>
                  </a:extLst>
                </p:cNvPr>
                <p:cNvSpPr/>
                <p:nvPr/>
              </p:nvSpPr>
              <p:spPr>
                <a:xfrm>
                  <a:off x="1753975" y="2265600"/>
                  <a:ext cx="130275" cy="34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11" h="13790" extrusionOk="0">
                      <a:moveTo>
                        <a:pt x="2595" y="1"/>
                      </a:moveTo>
                      <a:cubicBezTo>
                        <a:pt x="1152" y="1"/>
                        <a:pt x="1" y="1173"/>
                        <a:pt x="1" y="2595"/>
                      </a:cubicBezTo>
                      <a:cubicBezTo>
                        <a:pt x="1" y="3767"/>
                        <a:pt x="754" y="4751"/>
                        <a:pt x="1800" y="5064"/>
                      </a:cubicBezTo>
                      <a:lnTo>
                        <a:pt x="1800" y="11948"/>
                      </a:lnTo>
                      <a:cubicBezTo>
                        <a:pt x="1800" y="12953"/>
                        <a:pt x="2574" y="13790"/>
                        <a:pt x="3516" y="13790"/>
                      </a:cubicBezTo>
                      <a:cubicBezTo>
                        <a:pt x="4437" y="13790"/>
                        <a:pt x="5211" y="12953"/>
                        <a:pt x="5211" y="11948"/>
                      </a:cubicBezTo>
                      <a:lnTo>
                        <a:pt x="5211" y="2763"/>
                      </a:lnTo>
                      <a:cubicBezTo>
                        <a:pt x="5211" y="2616"/>
                        <a:pt x="5190" y="2491"/>
                        <a:pt x="5169" y="2365"/>
                      </a:cubicBezTo>
                      <a:cubicBezTo>
                        <a:pt x="5043" y="1047"/>
                        <a:pt x="3934" y="1"/>
                        <a:pt x="259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2" name="Google Shape;343;p24">
                  <a:extLst>
                    <a:ext uri="{FF2B5EF4-FFF2-40B4-BE49-F238E27FC236}">
                      <a16:creationId xmlns:a16="http://schemas.microsoft.com/office/drawing/2014/main" xmlns="" id="{F20E60EA-DF7B-1BB8-25DE-B008042C6E68}"/>
                    </a:ext>
                  </a:extLst>
                </p:cNvPr>
                <p:cNvSpPr/>
                <p:nvPr/>
              </p:nvSpPr>
              <p:spPr>
                <a:xfrm>
                  <a:off x="1786925" y="2299100"/>
                  <a:ext cx="63325" cy="6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3" h="2511" extrusionOk="0">
                      <a:moveTo>
                        <a:pt x="1277" y="0"/>
                      </a:moveTo>
                      <a:cubicBezTo>
                        <a:pt x="566" y="0"/>
                        <a:pt x="1" y="565"/>
                        <a:pt x="1" y="1255"/>
                      </a:cubicBezTo>
                      <a:cubicBezTo>
                        <a:pt x="1" y="1946"/>
                        <a:pt x="566" y="2511"/>
                        <a:pt x="1277" y="2511"/>
                      </a:cubicBezTo>
                      <a:cubicBezTo>
                        <a:pt x="1968" y="2511"/>
                        <a:pt x="2533" y="1967"/>
                        <a:pt x="2533" y="1255"/>
                      </a:cubicBezTo>
                      <a:cubicBezTo>
                        <a:pt x="2533" y="565"/>
                        <a:pt x="1968" y="0"/>
                        <a:pt x="1277" y="0"/>
                      </a:cubicBezTo>
                      <a:close/>
                    </a:path>
                  </a:pathLst>
                </a:custGeom>
                <a:solidFill>
                  <a:srgbClr val="975742">
                    <a:alpha val="2678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3" name="Google Shape;344;p24">
                  <a:extLst>
                    <a:ext uri="{FF2B5EF4-FFF2-40B4-BE49-F238E27FC236}">
                      <a16:creationId xmlns:a16="http://schemas.microsoft.com/office/drawing/2014/main" xmlns="" id="{8EFA12C2-2360-E3F3-DEBC-34F97C7BBC93}"/>
                    </a:ext>
                  </a:extLst>
                </p:cNvPr>
                <p:cNvSpPr/>
                <p:nvPr/>
              </p:nvSpPr>
              <p:spPr>
                <a:xfrm>
                  <a:off x="2188675" y="2265600"/>
                  <a:ext cx="129750" cy="34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90" h="13790" extrusionOk="0">
                      <a:moveTo>
                        <a:pt x="2595" y="1"/>
                      </a:moveTo>
                      <a:cubicBezTo>
                        <a:pt x="1172" y="1"/>
                        <a:pt x="0" y="1173"/>
                        <a:pt x="0" y="2595"/>
                      </a:cubicBezTo>
                      <a:cubicBezTo>
                        <a:pt x="0" y="2637"/>
                        <a:pt x="0" y="2679"/>
                        <a:pt x="0" y="2700"/>
                      </a:cubicBezTo>
                      <a:cubicBezTo>
                        <a:pt x="0" y="2721"/>
                        <a:pt x="0" y="2742"/>
                        <a:pt x="0" y="2763"/>
                      </a:cubicBezTo>
                      <a:lnTo>
                        <a:pt x="0" y="11948"/>
                      </a:lnTo>
                      <a:cubicBezTo>
                        <a:pt x="0" y="12953"/>
                        <a:pt x="774" y="13790"/>
                        <a:pt x="1695" y="13790"/>
                      </a:cubicBezTo>
                      <a:cubicBezTo>
                        <a:pt x="2637" y="13790"/>
                        <a:pt x="3411" y="12953"/>
                        <a:pt x="3411" y="11948"/>
                      </a:cubicBezTo>
                      <a:lnTo>
                        <a:pt x="3411" y="5064"/>
                      </a:lnTo>
                      <a:cubicBezTo>
                        <a:pt x="4436" y="4730"/>
                        <a:pt x="5189" y="3746"/>
                        <a:pt x="5189" y="2595"/>
                      </a:cubicBezTo>
                      <a:cubicBezTo>
                        <a:pt x="5189" y="1173"/>
                        <a:pt x="4018" y="1"/>
                        <a:pt x="259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4" name="Google Shape;345;p24">
                  <a:extLst>
                    <a:ext uri="{FF2B5EF4-FFF2-40B4-BE49-F238E27FC236}">
                      <a16:creationId xmlns:a16="http://schemas.microsoft.com/office/drawing/2014/main" xmlns="" id="{30E18CEB-EC33-16AE-C5DB-988F0D5ECFBB}"/>
                    </a:ext>
                  </a:extLst>
                </p:cNvPr>
                <p:cNvSpPr/>
                <p:nvPr/>
              </p:nvSpPr>
              <p:spPr>
                <a:xfrm>
                  <a:off x="2222150" y="2299100"/>
                  <a:ext cx="62800" cy="6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2" h="2511" extrusionOk="0">
                      <a:moveTo>
                        <a:pt x="1256" y="0"/>
                      </a:moveTo>
                      <a:cubicBezTo>
                        <a:pt x="565" y="0"/>
                        <a:pt x="0" y="565"/>
                        <a:pt x="0" y="1255"/>
                      </a:cubicBezTo>
                      <a:cubicBezTo>
                        <a:pt x="0" y="1946"/>
                        <a:pt x="565" y="2511"/>
                        <a:pt x="1256" y="2511"/>
                      </a:cubicBezTo>
                      <a:cubicBezTo>
                        <a:pt x="1946" y="2511"/>
                        <a:pt x="2511" y="1967"/>
                        <a:pt x="2511" y="1255"/>
                      </a:cubicBezTo>
                      <a:cubicBezTo>
                        <a:pt x="2511" y="565"/>
                        <a:pt x="1946" y="0"/>
                        <a:pt x="1256" y="0"/>
                      </a:cubicBezTo>
                      <a:close/>
                    </a:path>
                  </a:pathLst>
                </a:custGeom>
                <a:solidFill>
                  <a:srgbClr val="975742">
                    <a:alpha val="2678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5" name="Google Shape;346;p24">
                  <a:extLst>
                    <a:ext uri="{FF2B5EF4-FFF2-40B4-BE49-F238E27FC236}">
                      <a16:creationId xmlns:a16="http://schemas.microsoft.com/office/drawing/2014/main" xmlns="" id="{758D4DCA-44C6-61E9-FF06-D21277A22DB5}"/>
                    </a:ext>
                  </a:extLst>
                </p:cNvPr>
                <p:cNvSpPr/>
                <p:nvPr/>
              </p:nvSpPr>
              <p:spPr>
                <a:xfrm>
                  <a:off x="2409925" y="2192900"/>
                  <a:ext cx="621475" cy="41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59" h="16635" extrusionOk="0">
                      <a:moveTo>
                        <a:pt x="2031" y="4018"/>
                      </a:moveTo>
                      <a:lnTo>
                        <a:pt x="2031" y="13329"/>
                      </a:lnTo>
                      <a:lnTo>
                        <a:pt x="1466" y="13329"/>
                      </a:lnTo>
                      <a:lnTo>
                        <a:pt x="1466" y="4018"/>
                      </a:lnTo>
                      <a:close/>
                      <a:moveTo>
                        <a:pt x="4269" y="4018"/>
                      </a:moveTo>
                      <a:lnTo>
                        <a:pt x="4269" y="13329"/>
                      </a:lnTo>
                      <a:lnTo>
                        <a:pt x="2826" y="13329"/>
                      </a:lnTo>
                      <a:lnTo>
                        <a:pt x="2826" y="4018"/>
                      </a:lnTo>
                      <a:close/>
                      <a:moveTo>
                        <a:pt x="6487" y="4018"/>
                      </a:moveTo>
                      <a:lnTo>
                        <a:pt x="6487" y="13329"/>
                      </a:lnTo>
                      <a:lnTo>
                        <a:pt x="5044" y="13329"/>
                      </a:lnTo>
                      <a:lnTo>
                        <a:pt x="5044" y="4018"/>
                      </a:lnTo>
                      <a:close/>
                      <a:moveTo>
                        <a:pt x="8705" y="4018"/>
                      </a:moveTo>
                      <a:lnTo>
                        <a:pt x="8705" y="13329"/>
                      </a:lnTo>
                      <a:lnTo>
                        <a:pt x="7282" y="13329"/>
                      </a:lnTo>
                      <a:lnTo>
                        <a:pt x="7282" y="4018"/>
                      </a:lnTo>
                      <a:close/>
                      <a:moveTo>
                        <a:pt x="10923" y="4018"/>
                      </a:moveTo>
                      <a:lnTo>
                        <a:pt x="10923" y="13329"/>
                      </a:lnTo>
                      <a:lnTo>
                        <a:pt x="9500" y="13329"/>
                      </a:lnTo>
                      <a:lnTo>
                        <a:pt x="9500" y="4018"/>
                      </a:lnTo>
                      <a:close/>
                      <a:moveTo>
                        <a:pt x="13141" y="4018"/>
                      </a:moveTo>
                      <a:lnTo>
                        <a:pt x="13141" y="13329"/>
                      </a:lnTo>
                      <a:lnTo>
                        <a:pt x="11718" y="13329"/>
                      </a:lnTo>
                      <a:lnTo>
                        <a:pt x="11718" y="4018"/>
                      </a:lnTo>
                      <a:close/>
                      <a:moveTo>
                        <a:pt x="15380" y="4018"/>
                      </a:moveTo>
                      <a:lnTo>
                        <a:pt x="15380" y="13329"/>
                      </a:lnTo>
                      <a:lnTo>
                        <a:pt x="13936" y="13329"/>
                      </a:lnTo>
                      <a:lnTo>
                        <a:pt x="13936" y="4018"/>
                      </a:lnTo>
                      <a:close/>
                      <a:moveTo>
                        <a:pt x="17598" y="4018"/>
                      </a:moveTo>
                      <a:lnTo>
                        <a:pt x="17598" y="13329"/>
                      </a:lnTo>
                      <a:lnTo>
                        <a:pt x="16154" y="13329"/>
                      </a:lnTo>
                      <a:lnTo>
                        <a:pt x="16154" y="4018"/>
                      </a:lnTo>
                      <a:close/>
                      <a:moveTo>
                        <a:pt x="19816" y="4018"/>
                      </a:moveTo>
                      <a:lnTo>
                        <a:pt x="19816" y="13329"/>
                      </a:lnTo>
                      <a:lnTo>
                        <a:pt x="18393" y="13329"/>
                      </a:lnTo>
                      <a:lnTo>
                        <a:pt x="18393" y="4018"/>
                      </a:lnTo>
                      <a:close/>
                      <a:moveTo>
                        <a:pt x="22034" y="4018"/>
                      </a:moveTo>
                      <a:lnTo>
                        <a:pt x="22034" y="13329"/>
                      </a:lnTo>
                      <a:lnTo>
                        <a:pt x="20611" y="13329"/>
                      </a:lnTo>
                      <a:lnTo>
                        <a:pt x="20611" y="4018"/>
                      </a:lnTo>
                      <a:close/>
                      <a:moveTo>
                        <a:pt x="23414" y="4018"/>
                      </a:moveTo>
                      <a:lnTo>
                        <a:pt x="23414" y="13329"/>
                      </a:lnTo>
                      <a:lnTo>
                        <a:pt x="22829" y="13329"/>
                      </a:lnTo>
                      <a:lnTo>
                        <a:pt x="22829" y="4018"/>
                      </a:lnTo>
                      <a:close/>
                      <a:moveTo>
                        <a:pt x="733" y="1"/>
                      </a:moveTo>
                      <a:cubicBezTo>
                        <a:pt x="357" y="1"/>
                        <a:pt x="64" y="314"/>
                        <a:pt x="64" y="670"/>
                      </a:cubicBezTo>
                      <a:cubicBezTo>
                        <a:pt x="64" y="900"/>
                        <a:pt x="168" y="1089"/>
                        <a:pt x="315" y="1214"/>
                      </a:cubicBezTo>
                      <a:cubicBezTo>
                        <a:pt x="126" y="1319"/>
                        <a:pt x="1" y="1528"/>
                        <a:pt x="1" y="1758"/>
                      </a:cubicBezTo>
                      <a:lnTo>
                        <a:pt x="1" y="16028"/>
                      </a:lnTo>
                      <a:cubicBezTo>
                        <a:pt x="1" y="16363"/>
                        <a:pt x="294" y="16635"/>
                        <a:pt x="629" y="16635"/>
                      </a:cubicBezTo>
                      <a:lnTo>
                        <a:pt x="838" y="16635"/>
                      </a:lnTo>
                      <a:cubicBezTo>
                        <a:pt x="1173" y="16635"/>
                        <a:pt x="1466" y="16363"/>
                        <a:pt x="1466" y="16028"/>
                      </a:cubicBezTo>
                      <a:lnTo>
                        <a:pt x="1466" y="15233"/>
                      </a:lnTo>
                      <a:lnTo>
                        <a:pt x="23414" y="15233"/>
                      </a:lnTo>
                      <a:lnTo>
                        <a:pt x="23414" y="16028"/>
                      </a:lnTo>
                      <a:cubicBezTo>
                        <a:pt x="23414" y="16363"/>
                        <a:pt x="23686" y="16635"/>
                        <a:pt x="24042" y="16635"/>
                      </a:cubicBezTo>
                      <a:lnTo>
                        <a:pt x="24230" y="16635"/>
                      </a:lnTo>
                      <a:cubicBezTo>
                        <a:pt x="24586" y="16635"/>
                        <a:pt x="24858" y="16363"/>
                        <a:pt x="24858" y="16028"/>
                      </a:cubicBezTo>
                      <a:lnTo>
                        <a:pt x="24858" y="1758"/>
                      </a:lnTo>
                      <a:cubicBezTo>
                        <a:pt x="24858" y="1528"/>
                        <a:pt x="24733" y="1319"/>
                        <a:pt x="24544" y="1214"/>
                      </a:cubicBezTo>
                      <a:cubicBezTo>
                        <a:pt x="24691" y="1089"/>
                        <a:pt x="24795" y="900"/>
                        <a:pt x="24795" y="670"/>
                      </a:cubicBezTo>
                      <a:cubicBezTo>
                        <a:pt x="24795" y="314"/>
                        <a:pt x="24503" y="1"/>
                        <a:pt x="24126" y="1"/>
                      </a:cubicBezTo>
                      <a:cubicBezTo>
                        <a:pt x="23770" y="1"/>
                        <a:pt x="23456" y="314"/>
                        <a:pt x="23456" y="670"/>
                      </a:cubicBezTo>
                      <a:cubicBezTo>
                        <a:pt x="23456" y="900"/>
                        <a:pt x="23561" y="1089"/>
                        <a:pt x="23728" y="1214"/>
                      </a:cubicBezTo>
                      <a:cubicBezTo>
                        <a:pt x="23540" y="1319"/>
                        <a:pt x="23414" y="1528"/>
                        <a:pt x="23414" y="1758"/>
                      </a:cubicBezTo>
                      <a:lnTo>
                        <a:pt x="23414" y="3244"/>
                      </a:lnTo>
                      <a:lnTo>
                        <a:pt x="1445" y="3244"/>
                      </a:lnTo>
                      <a:lnTo>
                        <a:pt x="1445" y="1758"/>
                      </a:lnTo>
                      <a:cubicBezTo>
                        <a:pt x="1445" y="1528"/>
                        <a:pt x="1319" y="1319"/>
                        <a:pt x="1131" y="1214"/>
                      </a:cubicBezTo>
                      <a:cubicBezTo>
                        <a:pt x="1298" y="1089"/>
                        <a:pt x="1403" y="900"/>
                        <a:pt x="1403" y="670"/>
                      </a:cubicBezTo>
                      <a:cubicBezTo>
                        <a:pt x="1403" y="314"/>
                        <a:pt x="1089" y="1"/>
                        <a:pt x="733" y="1"/>
                      </a:cubicBezTo>
                      <a:close/>
                    </a:path>
                  </a:pathLst>
                </a:custGeom>
                <a:solidFill>
                  <a:srgbClr val="FFE7C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6" name="Google Shape;347;p24">
                  <a:extLst>
                    <a:ext uri="{FF2B5EF4-FFF2-40B4-BE49-F238E27FC236}">
                      <a16:creationId xmlns:a16="http://schemas.microsoft.com/office/drawing/2014/main" xmlns="" id="{0429CA5A-4151-10B6-DC2B-5695CD7A4B30}"/>
                    </a:ext>
                  </a:extLst>
                </p:cNvPr>
                <p:cNvSpPr/>
                <p:nvPr/>
              </p:nvSpPr>
              <p:spPr>
                <a:xfrm>
                  <a:off x="2867900" y="1952250"/>
                  <a:ext cx="147800" cy="25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12" h="10370" extrusionOk="0">
                      <a:moveTo>
                        <a:pt x="3032" y="1"/>
                      </a:moveTo>
                      <a:cubicBezTo>
                        <a:pt x="3009" y="1"/>
                        <a:pt x="2985" y="1"/>
                        <a:pt x="2961" y="2"/>
                      </a:cubicBezTo>
                      <a:cubicBezTo>
                        <a:pt x="1329" y="23"/>
                        <a:pt x="32" y="1320"/>
                        <a:pt x="11" y="2952"/>
                      </a:cubicBezTo>
                      <a:cubicBezTo>
                        <a:pt x="1" y="3015"/>
                        <a:pt x="42" y="3046"/>
                        <a:pt x="87" y="3046"/>
                      </a:cubicBezTo>
                      <a:cubicBezTo>
                        <a:pt x="131" y="3046"/>
                        <a:pt x="178" y="3015"/>
                        <a:pt x="178" y="2952"/>
                      </a:cubicBezTo>
                      <a:cubicBezTo>
                        <a:pt x="220" y="1478"/>
                        <a:pt x="1415" y="169"/>
                        <a:pt x="2925" y="169"/>
                      </a:cubicBezTo>
                      <a:cubicBezTo>
                        <a:pt x="2937" y="169"/>
                        <a:pt x="2949" y="169"/>
                        <a:pt x="2961" y="169"/>
                      </a:cubicBezTo>
                      <a:cubicBezTo>
                        <a:pt x="4489" y="211"/>
                        <a:pt x="5702" y="1424"/>
                        <a:pt x="5744" y="2952"/>
                      </a:cubicBezTo>
                      <a:lnTo>
                        <a:pt x="5744" y="2973"/>
                      </a:lnTo>
                      <a:lnTo>
                        <a:pt x="5744" y="10275"/>
                      </a:lnTo>
                      <a:cubicBezTo>
                        <a:pt x="5744" y="10338"/>
                        <a:pt x="5786" y="10369"/>
                        <a:pt x="5828" y="10369"/>
                      </a:cubicBezTo>
                      <a:cubicBezTo>
                        <a:pt x="5870" y="10369"/>
                        <a:pt x="5911" y="10338"/>
                        <a:pt x="5911" y="10275"/>
                      </a:cubicBezTo>
                      <a:lnTo>
                        <a:pt x="5911" y="2973"/>
                      </a:lnTo>
                      <a:lnTo>
                        <a:pt x="5911" y="2952"/>
                      </a:lnTo>
                      <a:cubicBezTo>
                        <a:pt x="5891" y="1385"/>
                        <a:pt x="4631" y="1"/>
                        <a:pt x="3032" y="1"/>
                      </a:cubicBezTo>
                      <a:close/>
                    </a:path>
                  </a:pathLst>
                </a:custGeom>
                <a:solidFill>
                  <a:srgbClr val="FFE7C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7" name="Google Shape;348;p24">
                  <a:extLst>
                    <a:ext uri="{FF2B5EF4-FFF2-40B4-BE49-F238E27FC236}">
                      <a16:creationId xmlns:a16="http://schemas.microsoft.com/office/drawing/2014/main" xmlns="" id="{5AD4C780-B064-FA94-88B9-090B557DC55B}"/>
                    </a:ext>
                  </a:extLst>
                </p:cNvPr>
                <p:cNvSpPr/>
                <p:nvPr/>
              </p:nvSpPr>
              <p:spPr>
                <a:xfrm>
                  <a:off x="2783100" y="2023950"/>
                  <a:ext cx="173275" cy="6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1" h="2414" extrusionOk="0">
                      <a:moveTo>
                        <a:pt x="3466" y="0"/>
                      </a:moveTo>
                      <a:cubicBezTo>
                        <a:pt x="2043" y="0"/>
                        <a:pt x="244" y="670"/>
                        <a:pt x="13" y="2302"/>
                      </a:cubicBezTo>
                      <a:cubicBezTo>
                        <a:pt x="1" y="2365"/>
                        <a:pt x="65" y="2413"/>
                        <a:pt x="122" y="2413"/>
                      </a:cubicBezTo>
                      <a:cubicBezTo>
                        <a:pt x="159" y="2413"/>
                        <a:pt x="193" y="2393"/>
                        <a:pt x="202" y="2344"/>
                      </a:cubicBezTo>
                      <a:cubicBezTo>
                        <a:pt x="411" y="837"/>
                        <a:pt x="2043" y="230"/>
                        <a:pt x="3382" y="189"/>
                      </a:cubicBezTo>
                      <a:lnTo>
                        <a:pt x="3382" y="2323"/>
                      </a:lnTo>
                      <a:cubicBezTo>
                        <a:pt x="3382" y="2386"/>
                        <a:pt x="3424" y="2406"/>
                        <a:pt x="3466" y="2406"/>
                      </a:cubicBezTo>
                      <a:cubicBezTo>
                        <a:pt x="3529" y="2406"/>
                        <a:pt x="3570" y="2386"/>
                        <a:pt x="3570" y="2323"/>
                      </a:cubicBezTo>
                      <a:lnTo>
                        <a:pt x="3570" y="189"/>
                      </a:lnTo>
                      <a:cubicBezTo>
                        <a:pt x="4889" y="230"/>
                        <a:pt x="6542" y="837"/>
                        <a:pt x="6751" y="2344"/>
                      </a:cubicBezTo>
                      <a:cubicBezTo>
                        <a:pt x="6751" y="2393"/>
                        <a:pt x="6780" y="2413"/>
                        <a:pt x="6814" y="2413"/>
                      </a:cubicBezTo>
                      <a:cubicBezTo>
                        <a:pt x="6867" y="2413"/>
                        <a:pt x="6931" y="2365"/>
                        <a:pt x="6918" y="2302"/>
                      </a:cubicBezTo>
                      <a:cubicBezTo>
                        <a:pt x="6688" y="670"/>
                        <a:pt x="4889" y="0"/>
                        <a:pt x="3466" y="0"/>
                      </a:cubicBezTo>
                      <a:close/>
                    </a:path>
                  </a:pathLst>
                </a:custGeom>
                <a:solidFill>
                  <a:srgbClr val="FFE7C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8" name="Google Shape;349;p24">
                  <a:extLst>
                    <a:ext uri="{FF2B5EF4-FFF2-40B4-BE49-F238E27FC236}">
                      <a16:creationId xmlns:a16="http://schemas.microsoft.com/office/drawing/2014/main" xmlns="" id="{2F6C46B6-2A0B-9FEB-E86B-F42EE65D5674}"/>
                    </a:ext>
                  </a:extLst>
                </p:cNvPr>
                <p:cNvSpPr/>
                <p:nvPr/>
              </p:nvSpPr>
              <p:spPr>
                <a:xfrm>
                  <a:off x="2838875" y="2079775"/>
                  <a:ext cx="61750" cy="5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0" h="2214" extrusionOk="0">
                      <a:moveTo>
                        <a:pt x="1243" y="1"/>
                      </a:moveTo>
                      <a:cubicBezTo>
                        <a:pt x="1167" y="1"/>
                        <a:pt x="1088" y="58"/>
                        <a:pt x="1026" y="173"/>
                      </a:cubicBezTo>
                      <a:cubicBezTo>
                        <a:pt x="900" y="425"/>
                        <a:pt x="586" y="655"/>
                        <a:pt x="335" y="676"/>
                      </a:cubicBezTo>
                      <a:cubicBezTo>
                        <a:pt x="63" y="717"/>
                        <a:pt x="0" y="906"/>
                        <a:pt x="189" y="1094"/>
                      </a:cubicBezTo>
                      <a:cubicBezTo>
                        <a:pt x="377" y="1282"/>
                        <a:pt x="502" y="1659"/>
                        <a:pt x="461" y="1910"/>
                      </a:cubicBezTo>
                      <a:cubicBezTo>
                        <a:pt x="431" y="2105"/>
                        <a:pt x="497" y="2214"/>
                        <a:pt x="630" y="2214"/>
                      </a:cubicBezTo>
                      <a:cubicBezTo>
                        <a:pt x="682" y="2214"/>
                        <a:pt x="745" y="2197"/>
                        <a:pt x="816" y="2161"/>
                      </a:cubicBezTo>
                      <a:cubicBezTo>
                        <a:pt x="931" y="2098"/>
                        <a:pt x="1083" y="2067"/>
                        <a:pt x="1237" y="2067"/>
                      </a:cubicBezTo>
                      <a:cubicBezTo>
                        <a:pt x="1392" y="2067"/>
                        <a:pt x="1549" y="2098"/>
                        <a:pt x="1674" y="2161"/>
                      </a:cubicBezTo>
                      <a:cubicBezTo>
                        <a:pt x="1739" y="2197"/>
                        <a:pt x="1798" y="2214"/>
                        <a:pt x="1847" y="2214"/>
                      </a:cubicBezTo>
                      <a:cubicBezTo>
                        <a:pt x="1972" y="2214"/>
                        <a:pt x="2039" y="2105"/>
                        <a:pt x="2009" y="1910"/>
                      </a:cubicBezTo>
                      <a:cubicBezTo>
                        <a:pt x="1967" y="1659"/>
                        <a:pt x="2093" y="1282"/>
                        <a:pt x="2281" y="1094"/>
                      </a:cubicBezTo>
                      <a:cubicBezTo>
                        <a:pt x="2469" y="906"/>
                        <a:pt x="2407" y="717"/>
                        <a:pt x="2155" y="676"/>
                      </a:cubicBezTo>
                      <a:cubicBezTo>
                        <a:pt x="1883" y="655"/>
                        <a:pt x="1570" y="425"/>
                        <a:pt x="1444" y="173"/>
                      </a:cubicBezTo>
                      <a:cubicBezTo>
                        <a:pt x="1392" y="58"/>
                        <a:pt x="1319" y="1"/>
                        <a:pt x="1243" y="1"/>
                      </a:cubicBezTo>
                      <a:close/>
                    </a:path>
                  </a:pathLst>
                </a:custGeom>
                <a:solidFill>
                  <a:srgbClr val="FFE7C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9" name="Google Shape;350;p24">
                  <a:extLst>
                    <a:ext uri="{FF2B5EF4-FFF2-40B4-BE49-F238E27FC236}">
                      <a16:creationId xmlns:a16="http://schemas.microsoft.com/office/drawing/2014/main" xmlns="" id="{1FCB579C-23B0-8B7E-8EBD-FF1DC421DFE4}"/>
                    </a:ext>
                  </a:extLst>
                </p:cNvPr>
                <p:cNvSpPr/>
                <p:nvPr/>
              </p:nvSpPr>
              <p:spPr>
                <a:xfrm>
                  <a:off x="2930925" y="2078875"/>
                  <a:ext cx="42925" cy="5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7" h="2281" extrusionOk="0">
                      <a:moveTo>
                        <a:pt x="566" y="0"/>
                      </a:moveTo>
                      <a:cubicBezTo>
                        <a:pt x="419" y="0"/>
                        <a:pt x="294" y="21"/>
                        <a:pt x="168" y="63"/>
                      </a:cubicBezTo>
                      <a:cubicBezTo>
                        <a:pt x="43" y="105"/>
                        <a:pt x="1" y="272"/>
                        <a:pt x="147" y="356"/>
                      </a:cubicBezTo>
                      <a:cubicBezTo>
                        <a:pt x="440" y="502"/>
                        <a:pt x="650" y="795"/>
                        <a:pt x="650" y="1151"/>
                      </a:cubicBezTo>
                      <a:cubicBezTo>
                        <a:pt x="650" y="1507"/>
                        <a:pt x="440" y="1800"/>
                        <a:pt x="126" y="1946"/>
                      </a:cubicBezTo>
                      <a:cubicBezTo>
                        <a:pt x="43" y="1988"/>
                        <a:pt x="64" y="2176"/>
                        <a:pt x="189" y="2218"/>
                      </a:cubicBezTo>
                      <a:cubicBezTo>
                        <a:pt x="294" y="2260"/>
                        <a:pt x="419" y="2281"/>
                        <a:pt x="566" y="2281"/>
                      </a:cubicBezTo>
                      <a:cubicBezTo>
                        <a:pt x="1194" y="2281"/>
                        <a:pt x="1717" y="1779"/>
                        <a:pt x="1717" y="1151"/>
                      </a:cubicBezTo>
                      <a:cubicBezTo>
                        <a:pt x="1717" y="502"/>
                        <a:pt x="1194" y="0"/>
                        <a:pt x="566" y="0"/>
                      </a:cubicBezTo>
                      <a:close/>
                    </a:path>
                  </a:pathLst>
                </a:custGeom>
                <a:solidFill>
                  <a:srgbClr val="FFE7C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0" name="Google Shape;351;p24">
                  <a:extLst>
                    <a:ext uri="{FF2B5EF4-FFF2-40B4-BE49-F238E27FC236}">
                      <a16:creationId xmlns:a16="http://schemas.microsoft.com/office/drawing/2014/main" xmlns="" id="{C4B1E0BB-C12A-13D9-63B3-AF7CBB75202D}"/>
                    </a:ext>
                  </a:extLst>
                </p:cNvPr>
                <p:cNvSpPr/>
                <p:nvPr/>
              </p:nvSpPr>
              <p:spPr>
                <a:xfrm>
                  <a:off x="2752550" y="2076525"/>
                  <a:ext cx="65950" cy="6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8" h="2473" extrusionOk="0">
                      <a:moveTo>
                        <a:pt x="931" y="1"/>
                      </a:moveTo>
                      <a:cubicBezTo>
                        <a:pt x="901" y="1"/>
                        <a:pt x="880" y="33"/>
                        <a:pt x="880" y="94"/>
                      </a:cubicBezTo>
                      <a:lnTo>
                        <a:pt x="838" y="366"/>
                      </a:lnTo>
                      <a:cubicBezTo>
                        <a:pt x="820" y="457"/>
                        <a:pt x="754" y="517"/>
                        <a:pt x="682" y="517"/>
                      </a:cubicBezTo>
                      <a:cubicBezTo>
                        <a:pt x="671" y="517"/>
                        <a:pt x="660" y="515"/>
                        <a:pt x="650" y="513"/>
                      </a:cubicBezTo>
                      <a:lnTo>
                        <a:pt x="378" y="450"/>
                      </a:lnTo>
                      <a:cubicBezTo>
                        <a:pt x="273" y="450"/>
                        <a:pt x="231" y="492"/>
                        <a:pt x="294" y="575"/>
                      </a:cubicBezTo>
                      <a:lnTo>
                        <a:pt x="419" y="827"/>
                      </a:lnTo>
                      <a:cubicBezTo>
                        <a:pt x="461" y="910"/>
                        <a:pt x="440" y="1015"/>
                        <a:pt x="336" y="1057"/>
                      </a:cubicBezTo>
                      <a:lnTo>
                        <a:pt x="85" y="1161"/>
                      </a:lnTo>
                      <a:cubicBezTo>
                        <a:pt x="1" y="1203"/>
                        <a:pt x="1" y="1266"/>
                        <a:pt x="85" y="1308"/>
                      </a:cubicBezTo>
                      <a:lnTo>
                        <a:pt x="336" y="1433"/>
                      </a:lnTo>
                      <a:cubicBezTo>
                        <a:pt x="440" y="1475"/>
                        <a:pt x="461" y="1580"/>
                        <a:pt x="419" y="1663"/>
                      </a:cubicBezTo>
                      <a:lnTo>
                        <a:pt x="294" y="1894"/>
                      </a:lnTo>
                      <a:cubicBezTo>
                        <a:pt x="239" y="1966"/>
                        <a:pt x="264" y="2023"/>
                        <a:pt x="340" y="2023"/>
                      </a:cubicBezTo>
                      <a:cubicBezTo>
                        <a:pt x="351" y="2023"/>
                        <a:pt x="364" y="2022"/>
                        <a:pt x="378" y="2019"/>
                      </a:cubicBezTo>
                      <a:lnTo>
                        <a:pt x="650" y="1977"/>
                      </a:lnTo>
                      <a:cubicBezTo>
                        <a:pt x="661" y="1975"/>
                        <a:pt x="672" y="1973"/>
                        <a:pt x="682" y="1973"/>
                      </a:cubicBezTo>
                      <a:cubicBezTo>
                        <a:pt x="754" y="1973"/>
                        <a:pt x="820" y="2030"/>
                        <a:pt x="838" y="2103"/>
                      </a:cubicBezTo>
                      <a:lnTo>
                        <a:pt x="880" y="2375"/>
                      </a:lnTo>
                      <a:cubicBezTo>
                        <a:pt x="880" y="2440"/>
                        <a:pt x="904" y="2473"/>
                        <a:pt x="938" y="2473"/>
                      </a:cubicBezTo>
                      <a:cubicBezTo>
                        <a:pt x="958" y="2473"/>
                        <a:pt x="982" y="2461"/>
                        <a:pt x="1005" y="2438"/>
                      </a:cubicBezTo>
                      <a:lnTo>
                        <a:pt x="1194" y="2228"/>
                      </a:lnTo>
                      <a:cubicBezTo>
                        <a:pt x="1225" y="2197"/>
                        <a:pt x="1272" y="2181"/>
                        <a:pt x="1319" y="2181"/>
                      </a:cubicBezTo>
                      <a:cubicBezTo>
                        <a:pt x="1366" y="2181"/>
                        <a:pt x="1413" y="2197"/>
                        <a:pt x="1445" y="2228"/>
                      </a:cubicBezTo>
                      <a:lnTo>
                        <a:pt x="1633" y="2438"/>
                      </a:lnTo>
                      <a:cubicBezTo>
                        <a:pt x="1656" y="2461"/>
                        <a:pt x="1680" y="2473"/>
                        <a:pt x="1701" y="2473"/>
                      </a:cubicBezTo>
                      <a:cubicBezTo>
                        <a:pt x="1737" y="2473"/>
                        <a:pt x="1766" y="2440"/>
                        <a:pt x="1779" y="2375"/>
                      </a:cubicBezTo>
                      <a:lnTo>
                        <a:pt x="1800" y="2103"/>
                      </a:lnTo>
                      <a:cubicBezTo>
                        <a:pt x="1819" y="2030"/>
                        <a:pt x="1884" y="1973"/>
                        <a:pt x="1956" y="1973"/>
                      </a:cubicBezTo>
                      <a:cubicBezTo>
                        <a:pt x="1967" y="1973"/>
                        <a:pt x="1978" y="1975"/>
                        <a:pt x="1989" y="1977"/>
                      </a:cubicBezTo>
                      <a:lnTo>
                        <a:pt x="2261" y="2019"/>
                      </a:lnTo>
                      <a:cubicBezTo>
                        <a:pt x="2274" y="2022"/>
                        <a:pt x="2287" y="2023"/>
                        <a:pt x="2299" y="2023"/>
                      </a:cubicBezTo>
                      <a:cubicBezTo>
                        <a:pt x="2375" y="2023"/>
                        <a:pt x="2402" y="1966"/>
                        <a:pt x="2365" y="1894"/>
                      </a:cubicBezTo>
                      <a:lnTo>
                        <a:pt x="2219" y="1663"/>
                      </a:lnTo>
                      <a:cubicBezTo>
                        <a:pt x="2177" y="1580"/>
                        <a:pt x="2219" y="1475"/>
                        <a:pt x="2303" y="1433"/>
                      </a:cubicBezTo>
                      <a:lnTo>
                        <a:pt x="2554" y="1308"/>
                      </a:lnTo>
                      <a:cubicBezTo>
                        <a:pt x="2637" y="1266"/>
                        <a:pt x="2637" y="1203"/>
                        <a:pt x="2554" y="1161"/>
                      </a:cubicBezTo>
                      <a:lnTo>
                        <a:pt x="2303" y="1057"/>
                      </a:lnTo>
                      <a:cubicBezTo>
                        <a:pt x="2198" y="1015"/>
                        <a:pt x="2177" y="910"/>
                        <a:pt x="2219" y="827"/>
                      </a:cubicBezTo>
                      <a:lnTo>
                        <a:pt x="2365" y="575"/>
                      </a:lnTo>
                      <a:cubicBezTo>
                        <a:pt x="2407" y="492"/>
                        <a:pt x="2365" y="450"/>
                        <a:pt x="2261" y="450"/>
                      </a:cubicBezTo>
                      <a:lnTo>
                        <a:pt x="1989" y="513"/>
                      </a:lnTo>
                      <a:cubicBezTo>
                        <a:pt x="1978" y="515"/>
                        <a:pt x="1967" y="517"/>
                        <a:pt x="1956" y="517"/>
                      </a:cubicBezTo>
                      <a:cubicBezTo>
                        <a:pt x="1884" y="517"/>
                        <a:pt x="1819" y="457"/>
                        <a:pt x="1800" y="366"/>
                      </a:cubicBezTo>
                      <a:lnTo>
                        <a:pt x="1779" y="94"/>
                      </a:lnTo>
                      <a:cubicBezTo>
                        <a:pt x="1767" y="33"/>
                        <a:pt x="1741" y="1"/>
                        <a:pt x="1709" y="1"/>
                      </a:cubicBezTo>
                      <a:cubicBezTo>
                        <a:pt x="1685" y="1"/>
                        <a:pt x="1659" y="17"/>
                        <a:pt x="1633" y="52"/>
                      </a:cubicBezTo>
                      <a:lnTo>
                        <a:pt x="1445" y="241"/>
                      </a:lnTo>
                      <a:cubicBezTo>
                        <a:pt x="1413" y="283"/>
                        <a:pt x="1371" y="303"/>
                        <a:pt x="1327" y="303"/>
                      </a:cubicBezTo>
                      <a:cubicBezTo>
                        <a:pt x="1282" y="303"/>
                        <a:pt x="1235" y="283"/>
                        <a:pt x="1194" y="241"/>
                      </a:cubicBezTo>
                      <a:lnTo>
                        <a:pt x="1005" y="52"/>
                      </a:lnTo>
                      <a:cubicBezTo>
                        <a:pt x="979" y="17"/>
                        <a:pt x="953" y="1"/>
                        <a:pt x="931" y="1"/>
                      </a:cubicBezTo>
                      <a:close/>
                    </a:path>
                  </a:pathLst>
                </a:custGeom>
                <a:solidFill>
                  <a:srgbClr val="FFE7C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1" name="Google Shape;352;p24">
                  <a:extLst>
                    <a:ext uri="{FF2B5EF4-FFF2-40B4-BE49-F238E27FC236}">
                      <a16:creationId xmlns:a16="http://schemas.microsoft.com/office/drawing/2014/main" xmlns="" id="{9E383363-664D-2556-6417-48C6955E98B9}"/>
                    </a:ext>
                  </a:extLst>
                </p:cNvPr>
                <p:cNvSpPr/>
                <p:nvPr/>
              </p:nvSpPr>
              <p:spPr>
                <a:xfrm>
                  <a:off x="2481600" y="1784375"/>
                  <a:ext cx="491200" cy="6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48" h="2721" extrusionOk="0">
                      <a:moveTo>
                        <a:pt x="0" y="0"/>
                      </a:moveTo>
                      <a:lnTo>
                        <a:pt x="0" y="2720"/>
                      </a:lnTo>
                      <a:lnTo>
                        <a:pt x="19648" y="2720"/>
                      </a:lnTo>
                      <a:lnTo>
                        <a:pt x="19648" y="0"/>
                      </a:lnTo>
                      <a:close/>
                    </a:path>
                  </a:pathLst>
                </a:custGeom>
                <a:solidFill>
                  <a:srgbClr val="FFE7C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2" name="Google Shape;353;p24">
                  <a:extLst>
                    <a:ext uri="{FF2B5EF4-FFF2-40B4-BE49-F238E27FC236}">
                      <a16:creationId xmlns:a16="http://schemas.microsoft.com/office/drawing/2014/main" xmlns="" id="{CA5F0F2A-3FF0-79BD-DE02-605758D7BEC4}"/>
                    </a:ext>
                  </a:extLst>
                </p:cNvPr>
                <p:cNvSpPr/>
                <p:nvPr/>
              </p:nvSpPr>
              <p:spPr>
                <a:xfrm>
                  <a:off x="2453350" y="1757175"/>
                  <a:ext cx="547175" cy="2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87" h="1089" extrusionOk="0">
                      <a:moveTo>
                        <a:pt x="1" y="0"/>
                      </a:moveTo>
                      <a:lnTo>
                        <a:pt x="1" y="1088"/>
                      </a:lnTo>
                      <a:lnTo>
                        <a:pt x="21887" y="1088"/>
                      </a:lnTo>
                      <a:lnTo>
                        <a:pt x="2188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3" name="Google Shape;354;p24">
                  <a:extLst>
                    <a:ext uri="{FF2B5EF4-FFF2-40B4-BE49-F238E27FC236}">
                      <a16:creationId xmlns:a16="http://schemas.microsoft.com/office/drawing/2014/main" xmlns="" id="{A79E36CB-BD90-166E-24C0-A4A2A286F287}"/>
                    </a:ext>
                  </a:extLst>
                </p:cNvPr>
                <p:cNvSpPr/>
                <p:nvPr/>
              </p:nvSpPr>
              <p:spPr>
                <a:xfrm>
                  <a:off x="2453350" y="1715325"/>
                  <a:ext cx="28275" cy="111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" h="4478" extrusionOk="0">
                      <a:moveTo>
                        <a:pt x="1" y="0"/>
                      </a:moveTo>
                      <a:lnTo>
                        <a:pt x="1" y="4478"/>
                      </a:lnTo>
                      <a:lnTo>
                        <a:pt x="1130" y="4478"/>
                      </a:lnTo>
                      <a:lnTo>
                        <a:pt x="113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4" name="Google Shape;355;p24">
                  <a:extLst>
                    <a:ext uri="{FF2B5EF4-FFF2-40B4-BE49-F238E27FC236}">
                      <a16:creationId xmlns:a16="http://schemas.microsoft.com/office/drawing/2014/main" xmlns="" id="{908E61D9-A2F9-EC68-7B8B-C5EA0E0F35CB}"/>
                    </a:ext>
                  </a:extLst>
                </p:cNvPr>
                <p:cNvSpPr/>
                <p:nvPr/>
              </p:nvSpPr>
              <p:spPr>
                <a:xfrm>
                  <a:off x="2972775" y="1715325"/>
                  <a:ext cx="28800" cy="111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4478" extrusionOk="0">
                      <a:moveTo>
                        <a:pt x="1" y="0"/>
                      </a:moveTo>
                      <a:lnTo>
                        <a:pt x="1" y="4478"/>
                      </a:lnTo>
                      <a:lnTo>
                        <a:pt x="1152" y="4478"/>
                      </a:lnTo>
                      <a:lnTo>
                        <a:pt x="115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5" name="Google Shape;356;p24">
                  <a:extLst>
                    <a:ext uri="{FF2B5EF4-FFF2-40B4-BE49-F238E27FC236}">
                      <a16:creationId xmlns:a16="http://schemas.microsoft.com/office/drawing/2014/main" xmlns="" id="{CF3D158E-A8D4-79A2-75A2-24661EECD8B0}"/>
                    </a:ext>
                  </a:extLst>
                </p:cNvPr>
                <p:cNvSpPr/>
                <p:nvPr/>
              </p:nvSpPr>
              <p:spPr>
                <a:xfrm>
                  <a:off x="2546975" y="1808425"/>
                  <a:ext cx="20425" cy="2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" h="817" extrusionOk="0">
                      <a:moveTo>
                        <a:pt x="419" y="1"/>
                      </a:moveTo>
                      <a:cubicBezTo>
                        <a:pt x="189" y="1"/>
                        <a:pt x="1" y="189"/>
                        <a:pt x="1" y="419"/>
                      </a:cubicBezTo>
                      <a:cubicBezTo>
                        <a:pt x="1" y="628"/>
                        <a:pt x="189" y="817"/>
                        <a:pt x="419" y="817"/>
                      </a:cubicBezTo>
                      <a:cubicBezTo>
                        <a:pt x="629" y="817"/>
                        <a:pt x="817" y="628"/>
                        <a:pt x="817" y="419"/>
                      </a:cubicBezTo>
                      <a:cubicBezTo>
                        <a:pt x="817" y="189"/>
                        <a:pt x="629" y="1"/>
                        <a:pt x="41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6" name="Google Shape;357;p24">
                  <a:extLst>
                    <a:ext uri="{FF2B5EF4-FFF2-40B4-BE49-F238E27FC236}">
                      <a16:creationId xmlns:a16="http://schemas.microsoft.com/office/drawing/2014/main" xmlns="" id="{E34B9425-F9A9-70BF-68F4-0725CC0B2C2A}"/>
                    </a:ext>
                  </a:extLst>
                </p:cNvPr>
                <p:cNvSpPr/>
                <p:nvPr/>
              </p:nvSpPr>
              <p:spPr>
                <a:xfrm>
                  <a:off x="2660500" y="1808425"/>
                  <a:ext cx="20425" cy="2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" h="817" extrusionOk="0">
                      <a:moveTo>
                        <a:pt x="398" y="1"/>
                      </a:moveTo>
                      <a:cubicBezTo>
                        <a:pt x="189" y="1"/>
                        <a:pt x="0" y="189"/>
                        <a:pt x="0" y="419"/>
                      </a:cubicBezTo>
                      <a:cubicBezTo>
                        <a:pt x="0" y="628"/>
                        <a:pt x="189" y="817"/>
                        <a:pt x="398" y="817"/>
                      </a:cubicBezTo>
                      <a:cubicBezTo>
                        <a:pt x="628" y="817"/>
                        <a:pt x="816" y="628"/>
                        <a:pt x="816" y="419"/>
                      </a:cubicBezTo>
                      <a:cubicBezTo>
                        <a:pt x="816" y="189"/>
                        <a:pt x="628" y="1"/>
                        <a:pt x="39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7" name="Google Shape;358;p24">
                  <a:extLst>
                    <a:ext uri="{FF2B5EF4-FFF2-40B4-BE49-F238E27FC236}">
                      <a16:creationId xmlns:a16="http://schemas.microsoft.com/office/drawing/2014/main" xmlns="" id="{6E8C8BC4-F479-06F7-A8B8-9F67EB5E5C8E}"/>
                    </a:ext>
                  </a:extLst>
                </p:cNvPr>
                <p:cNvSpPr/>
                <p:nvPr/>
              </p:nvSpPr>
              <p:spPr>
                <a:xfrm>
                  <a:off x="2774000" y="1808425"/>
                  <a:ext cx="20425" cy="2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" h="817" extrusionOk="0">
                      <a:moveTo>
                        <a:pt x="398" y="1"/>
                      </a:moveTo>
                      <a:cubicBezTo>
                        <a:pt x="168" y="1"/>
                        <a:pt x="1" y="189"/>
                        <a:pt x="1" y="419"/>
                      </a:cubicBezTo>
                      <a:cubicBezTo>
                        <a:pt x="1" y="628"/>
                        <a:pt x="168" y="817"/>
                        <a:pt x="398" y="817"/>
                      </a:cubicBezTo>
                      <a:cubicBezTo>
                        <a:pt x="628" y="817"/>
                        <a:pt x="817" y="628"/>
                        <a:pt x="817" y="419"/>
                      </a:cubicBezTo>
                      <a:cubicBezTo>
                        <a:pt x="817" y="189"/>
                        <a:pt x="628" y="1"/>
                        <a:pt x="39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8" name="Google Shape;359;p24">
                  <a:extLst>
                    <a:ext uri="{FF2B5EF4-FFF2-40B4-BE49-F238E27FC236}">
                      <a16:creationId xmlns:a16="http://schemas.microsoft.com/office/drawing/2014/main" xmlns="" id="{10BC42EA-D9FA-6CBD-BC4A-EFD660773FBD}"/>
                    </a:ext>
                  </a:extLst>
                </p:cNvPr>
                <p:cNvSpPr/>
                <p:nvPr/>
              </p:nvSpPr>
              <p:spPr>
                <a:xfrm>
                  <a:off x="2887000" y="1808425"/>
                  <a:ext cx="20425" cy="2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" h="817" extrusionOk="0">
                      <a:moveTo>
                        <a:pt x="419" y="1"/>
                      </a:moveTo>
                      <a:cubicBezTo>
                        <a:pt x="189" y="1"/>
                        <a:pt x="0" y="189"/>
                        <a:pt x="0" y="419"/>
                      </a:cubicBezTo>
                      <a:cubicBezTo>
                        <a:pt x="0" y="628"/>
                        <a:pt x="189" y="817"/>
                        <a:pt x="419" y="817"/>
                      </a:cubicBezTo>
                      <a:cubicBezTo>
                        <a:pt x="649" y="817"/>
                        <a:pt x="816" y="628"/>
                        <a:pt x="816" y="419"/>
                      </a:cubicBezTo>
                      <a:cubicBezTo>
                        <a:pt x="816" y="189"/>
                        <a:pt x="649" y="1"/>
                        <a:pt x="41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9" name="Google Shape;360;p24">
                  <a:extLst>
                    <a:ext uri="{FF2B5EF4-FFF2-40B4-BE49-F238E27FC236}">
                      <a16:creationId xmlns:a16="http://schemas.microsoft.com/office/drawing/2014/main" xmlns="" id="{7008BD23-28D6-55D3-569B-1997F87CE35F}"/>
                    </a:ext>
                  </a:extLst>
                </p:cNvPr>
                <p:cNvSpPr/>
                <p:nvPr/>
              </p:nvSpPr>
              <p:spPr>
                <a:xfrm>
                  <a:off x="2760400" y="1717400"/>
                  <a:ext cx="161150" cy="3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6" h="1592" extrusionOk="0">
                      <a:moveTo>
                        <a:pt x="900" y="1"/>
                      </a:moveTo>
                      <a:cubicBezTo>
                        <a:pt x="398" y="1"/>
                        <a:pt x="1" y="357"/>
                        <a:pt x="1" y="796"/>
                      </a:cubicBezTo>
                      <a:cubicBezTo>
                        <a:pt x="1" y="1235"/>
                        <a:pt x="398" y="1591"/>
                        <a:pt x="900" y="1591"/>
                      </a:cubicBezTo>
                      <a:lnTo>
                        <a:pt x="5525" y="1591"/>
                      </a:lnTo>
                      <a:cubicBezTo>
                        <a:pt x="6027" y="1591"/>
                        <a:pt x="6445" y="1235"/>
                        <a:pt x="6445" y="796"/>
                      </a:cubicBezTo>
                      <a:cubicBezTo>
                        <a:pt x="6445" y="357"/>
                        <a:pt x="6027" y="1"/>
                        <a:pt x="5525" y="1"/>
                      </a:cubicBezTo>
                      <a:close/>
                    </a:path>
                  </a:pathLst>
                </a:custGeom>
                <a:solidFill>
                  <a:srgbClr val="C3EC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0" name="Google Shape;361;p24">
                  <a:extLst>
                    <a:ext uri="{FF2B5EF4-FFF2-40B4-BE49-F238E27FC236}">
                      <a16:creationId xmlns:a16="http://schemas.microsoft.com/office/drawing/2014/main" xmlns="" id="{41557EB2-5359-34FB-4B71-AEACD9471743}"/>
                    </a:ext>
                  </a:extLst>
                </p:cNvPr>
                <p:cNvSpPr/>
                <p:nvPr/>
              </p:nvSpPr>
              <p:spPr>
                <a:xfrm>
                  <a:off x="2775575" y="1678175"/>
                  <a:ext cx="130800" cy="4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2" h="1612" extrusionOk="0">
                      <a:moveTo>
                        <a:pt x="921" y="1"/>
                      </a:moveTo>
                      <a:cubicBezTo>
                        <a:pt x="398" y="1"/>
                        <a:pt x="1" y="356"/>
                        <a:pt x="1" y="796"/>
                      </a:cubicBezTo>
                      <a:cubicBezTo>
                        <a:pt x="1" y="1235"/>
                        <a:pt x="419" y="1612"/>
                        <a:pt x="921" y="1612"/>
                      </a:cubicBezTo>
                      <a:lnTo>
                        <a:pt x="4311" y="1612"/>
                      </a:lnTo>
                      <a:cubicBezTo>
                        <a:pt x="4813" y="1612"/>
                        <a:pt x="5231" y="1235"/>
                        <a:pt x="5231" y="796"/>
                      </a:cubicBezTo>
                      <a:cubicBezTo>
                        <a:pt x="5231" y="356"/>
                        <a:pt x="4813" y="1"/>
                        <a:pt x="4311" y="1"/>
                      </a:cubicBez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1" name="Google Shape;362;p24">
                  <a:extLst>
                    <a:ext uri="{FF2B5EF4-FFF2-40B4-BE49-F238E27FC236}">
                      <a16:creationId xmlns:a16="http://schemas.microsoft.com/office/drawing/2014/main" xmlns="" id="{5CAFC98B-E3FD-FACF-A48A-03F7AA4F081C}"/>
                    </a:ext>
                  </a:extLst>
                </p:cNvPr>
                <p:cNvSpPr/>
                <p:nvPr/>
              </p:nvSpPr>
              <p:spPr>
                <a:xfrm>
                  <a:off x="2792325" y="1638950"/>
                  <a:ext cx="97300" cy="4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2" h="1612" extrusionOk="0">
                      <a:moveTo>
                        <a:pt x="900" y="0"/>
                      </a:moveTo>
                      <a:cubicBezTo>
                        <a:pt x="398" y="0"/>
                        <a:pt x="0" y="356"/>
                        <a:pt x="0" y="796"/>
                      </a:cubicBezTo>
                      <a:cubicBezTo>
                        <a:pt x="0" y="1235"/>
                        <a:pt x="398" y="1612"/>
                        <a:pt x="900" y="1612"/>
                      </a:cubicBezTo>
                      <a:lnTo>
                        <a:pt x="2971" y="1612"/>
                      </a:lnTo>
                      <a:cubicBezTo>
                        <a:pt x="3473" y="1612"/>
                        <a:pt x="3892" y="1235"/>
                        <a:pt x="3892" y="796"/>
                      </a:cubicBezTo>
                      <a:cubicBezTo>
                        <a:pt x="3892" y="356"/>
                        <a:pt x="3473" y="0"/>
                        <a:pt x="2971" y="0"/>
                      </a:cubicBezTo>
                      <a:close/>
                    </a:path>
                  </a:pathLst>
                </a:custGeom>
                <a:solidFill>
                  <a:srgbClr val="C3EC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2" name="Google Shape;363;p24">
                  <a:extLst>
                    <a:ext uri="{FF2B5EF4-FFF2-40B4-BE49-F238E27FC236}">
                      <a16:creationId xmlns:a16="http://schemas.microsoft.com/office/drawing/2014/main" xmlns="" id="{73C61CEC-5D48-909A-1C9E-0D71268E0AD9}"/>
                    </a:ext>
                  </a:extLst>
                </p:cNvPr>
                <p:cNvSpPr/>
                <p:nvPr/>
              </p:nvSpPr>
              <p:spPr>
                <a:xfrm>
                  <a:off x="2802775" y="1600775"/>
                  <a:ext cx="75875" cy="4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5" h="1612" extrusionOk="0">
                      <a:moveTo>
                        <a:pt x="921" y="0"/>
                      </a:moveTo>
                      <a:cubicBezTo>
                        <a:pt x="419" y="0"/>
                        <a:pt x="1" y="356"/>
                        <a:pt x="1" y="816"/>
                      </a:cubicBezTo>
                      <a:cubicBezTo>
                        <a:pt x="1" y="1255"/>
                        <a:pt x="419" y="1611"/>
                        <a:pt x="921" y="1611"/>
                      </a:cubicBezTo>
                      <a:lnTo>
                        <a:pt x="2135" y="1611"/>
                      </a:lnTo>
                      <a:cubicBezTo>
                        <a:pt x="2637" y="1611"/>
                        <a:pt x="3035" y="1255"/>
                        <a:pt x="3035" y="816"/>
                      </a:cubicBezTo>
                      <a:cubicBezTo>
                        <a:pt x="3035" y="356"/>
                        <a:pt x="2637" y="0"/>
                        <a:pt x="2135" y="0"/>
                      </a:cubicBezTo>
                      <a:close/>
                    </a:path>
                  </a:pathLst>
                </a:custGeom>
                <a:solidFill>
                  <a:srgbClr val="FD9B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3" name="Google Shape;364;p24">
                  <a:extLst>
                    <a:ext uri="{FF2B5EF4-FFF2-40B4-BE49-F238E27FC236}">
                      <a16:creationId xmlns:a16="http://schemas.microsoft.com/office/drawing/2014/main" xmlns="" id="{FD37142D-7845-0E74-0E86-2EBDBB538850}"/>
                    </a:ext>
                  </a:extLst>
                </p:cNvPr>
                <p:cNvSpPr/>
                <p:nvPr/>
              </p:nvSpPr>
              <p:spPr>
                <a:xfrm>
                  <a:off x="2546475" y="1712700"/>
                  <a:ext cx="16112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5" h="1759" extrusionOk="0">
                      <a:moveTo>
                        <a:pt x="858" y="1"/>
                      </a:moveTo>
                      <a:cubicBezTo>
                        <a:pt x="398" y="1"/>
                        <a:pt x="0" y="398"/>
                        <a:pt x="0" y="859"/>
                      </a:cubicBezTo>
                      <a:lnTo>
                        <a:pt x="0" y="900"/>
                      </a:lnTo>
                      <a:cubicBezTo>
                        <a:pt x="0" y="1361"/>
                        <a:pt x="398" y="1758"/>
                        <a:pt x="858" y="1758"/>
                      </a:cubicBezTo>
                      <a:lnTo>
                        <a:pt x="5587" y="1758"/>
                      </a:lnTo>
                      <a:cubicBezTo>
                        <a:pt x="6047" y="1758"/>
                        <a:pt x="6444" y="1361"/>
                        <a:pt x="6444" y="900"/>
                      </a:cubicBezTo>
                      <a:lnTo>
                        <a:pt x="6444" y="859"/>
                      </a:lnTo>
                      <a:cubicBezTo>
                        <a:pt x="6444" y="398"/>
                        <a:pt x="6047" y="1"/>
                        <a:pt x="5587" y="1"/>
                      </a:cubicBezTo>
                      <a:close/>
                    </a:path>
                  </a:pathLst>
                </a:custGeom>
                <a:solidFill>
                  <a:srgbClr val="FFE7C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4" name="Google Shape;365;p24">
                  <a:extLst>
                    <a:ext uri="{FF2B5EF4-FFF2-40B4-BE49-F238E27FC236}">
                      <a16:creationId xmlns:a16="http://schemas.microsoft.com/office/drawing/2014/main" xmlns="" id="{F4C5D56B-6D68-0CE9-3CCF-436022FC6CA9}"/>
                    </a:ext>
                  </a:extLst>
                </p:cNvPr>
                <p:cNvSpPr/>
                <p:nvPr/>
              </p:nvSpPr>
              <p:spPr>
                <a:xfrm>
                  <a:off x="2540700" y="1678175"/>
                  <a:ext cx="173175" cy="34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7" h="1382" extrusionOk="0">
                      <a:moveTo>
                        <a:pt x="670" y="1"/>
                      </a:moveTo>
                      <a:cubicBezTo>
                        <a:pt x="294" y="1"/>
                        <a:pt x="1" y="315"/>
                        <a:pt x="1" y="670"/>
                      </a:cubicBezTo>
                      <a:lnTo>
                        <a:pt x="1" y="712"/>
                      </a:lnTo>
                      <a:cubicBezTo>
                        <a:pt x="1" y="1089"/>
                        <a:pt x="294" y="1382"/>
                        <a:pt x="670" y="1382"/>
                      </a:cubicBezTo>
                      <a:lnTo>
                        <a:pt x="6257" y="1382"/>
                      </a:lnTo>
                      <a:cubicBezTo>
                        <a:pt x="6634" y="1382"/>
                        <a:pt x="6927" y="1089"/>
                        <a:pt x="6927" y="712"/>
                      </a:cubicBezTo>
                      <a:lnTo>
                        <a:pt x="6927" y="670"/>
                      </a:lnTo>
                      <a:cubicBezTo>
                        <a:pt x="6927" y="294"/>
                        <a:pt x="6634" y="1"/>
                        <a:pt x="625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5" name="Google Shape;366;p24">
                  <a:extLst>
                    <a:ext uri="{FF2B5EF4-FFF2-40B4-BE49-F238E27FC236}">
                      <a16:creationId xmlns:a16="http://schemas.microsoft.com/office/drawing/2014/main" xmlns="" id="{4E6FA475-057D-8D8F-9D93-BB763895894D}"/>
                    </a:ext>
                  </a:extLst>
                </p:cNvPr>
                <p:cNvSpPr/>
                <p:nvPr/>
              </p:nvSpPr>
              <p:spPr>
                <a:xfrm>
                  <a:off x="2547500" y="1641050"/>
                  <a:ext cx="135525" cy="3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21" h="1486" extrusionOk="0">
                      <a:moveTo>
                        <a:pt x="712" y="0"/>
                      </a:moveTo>
                      <a:cubicBezTo>
                        <a:pt x="315" y="0"/>
                        <a:pt x="1" y="335"/>
                        <a:pt x="1" y="732"/>
                      </a:cubicBezTo>
                      <a:lnTo>
                        <a:pt x="1" y="753"/>
                      </a:lnTo>
                      <a:cubicBezTo>
                        <a:pt x="1" y="1151"/>
                        <a:pt x="315" y="1486"/>
                        <a:pt x="712" y="1486"/>
                      </a:cubicBezTo>
                      <a:lnTo>
                        <a:pt x="4709" y="1486"/>
                      </a:lnTo>
                      <a:cubicBezTo>
                        <a:pt x="5106" y="1486"/>
                        <a:pt x="5420" y="1151"/>
                        <a:pt x="5420" y="753"/>
                      </a:cubicBezTo>
                      <a:lnTo>
                        <a:pt x="5420" y="732"/>
                      </a:lnTo>
                      <a:cubicBezTo>
                        <a:pt x="5420" y="335"/>
                        <a:pt x="5106" y="0"/>
                        <a:pt x="4709" y="0"/>
                      </a:cubicBezTo>
                      <a:close/>
                    </a:path>
                  </a:pathLst>
                </a:custGeom>
                <a:solidFill>
                  <a:srgbClr val="FFE7C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6" name="Google Shape;367;p24">
                  <a:extLst>
                    <a:ext uri="{FF2B5EF4-FFF2-40B4-BE49-F238E27FC236}">
                      <a16:creationId xmlns:a16="http://schemas.microsoft.com/office/drawing/2014/main" xmlns="" id="{331BFABC-703E-BC77-55C3-142F59F53814}"/>
                    </a:ext>
                  </a:extLst>
                </p:cNvPr>
                <p:cNvSpPr/>
                <p:nvPr/>
              </p:nvSpPr>
              <p:spPr>
                <a:xfrm>
                  <a:off x="2166175" y="3351025"/>
                  <a:ext cx="13100" cy="7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" h="2993" extrusionOk="0">
                      <a:moveTo>
                        <a:pt x="1" y="0"/>
                      </a:moveTo>
                      <a:lnTo>
                        <a:pt x="1" y="2993"/>
                      </a:lnTo>
                      <a:lnTo>
                        <a:pt x="524" y="2993"/>
                      </a:lnTo>
                      <a:lnTo>
                        <a:pt x="524" y="0"/>
                      </a:lnTo>
                      <a:close/>
                    </a:path>
                  </a:pathLst>
                </a:custGeom>
                <a:solidFill>
                  <a:srgbClr val="19A5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7" name="Google Shape;368;p24">
                  <a:extLst>
                    <a:ext uri="{FF2B5EF4-FFF2-40B4-BE49-F238E27FC236}">
                      <a16:creationId xmlns:a16="http://schemas.microsoft.com/office/drawing/2014/main" xmlns="" id="{A4638CE4-5B0C-9870-5AFF-2FDB5B451B32}"/>
                    </a:ext>
                  </a:extLst>
                </p:cNvPr>
                <p:cNvSpPr/>
                <p:nvPr/>
              </p:nvSpPr>
              <p:spPr>
                <a:xfrm>
                  <a:off x="2137925" y="3313875"/>
                  <a:ext cx="69075" cy="4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3" h="1654" extrusionOk="0">
                      <a:moveTo>
                        <a:pt x="1" y="1"/>
                      </a:moveTo>
                      <a:lnTo>
                        <a:pt x="1" y="1654"/>
                      </a:lnTo>
                      <a:lnTo>
                        <a:pt x="2763" y="1654"/>
                      </a:lnTo>
                      <a:lnTo>
                        <a:pt x="2763" y="1"/>
                      </a:lnTo>
                      <a:lnTo>
                        <a:pt x="2428" y="1"/>
                      </a:lnTo>
                      <a:lnTo>
                        <a:pt x="2428" y="1298"/>
                      </a:lnTo>
                      <a:lnTo>
                        <a:pt x="335" y="1298"/>
                      </a:lnTo>
                      <a:lnTo>
                        <a:pt x="335" y="1"/>
                      </a:lnTo>
                      <a:close/>
                    </a:path>
                  </a:pathLst>
                </a:custGeom>
                <a:solidFill>
                  <a:srgbClr val="19A5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8" name="Google Shape;369;p24">
                  <a:extLst>
                    <a:ext uri="{FF2B5EF4-FFF2-40B4-BE49-F238E27FC236}">
                      <a16:creationId xmlns:a16="http://schemas.microsoft.com/office/drawing/2014/main" xmlns="" id="{D4043825-03D2-1399-676E-AE08DF319824}"/>
                    </a:ext>
                  </a:extLst>
                </p:cNvPr>
                <p:cNvSpPr/>
                <p:nvPr/>
              </p:nvSpPr>
              <p:spPr>
                <a:xfrm>
                  <a:off x="2155200" y="3319125"/>
                  <a:ext cx="36100" cy="1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4" h="607" extrusionOk="0">
                      <a:moveTo>
                        <a:pt x="0" y="0"/>
                      </a:moveTo>
                      <a:lnTo>
                        <a:pt x="0" y="607"/>
                      </a:lnTo>
                      <a:lnTo>
                        <a:pt x="1444" y="607"/>
                      </a:lnTo>
                      <a:lnTo>
                        <a:pt x="1444" y="0"/>
                      </a:lnTo>
                      <a:close/>
                    </a:path>
                  </a:pathLst>
                </a:custGeom>
                <a:solidFill>
                  <a:srgbClr val="B7B7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9" name="Google Shape;370;p24">
                  <a:extLst>
                    <a:ext uri="{FF2B5EF4-FFF2-40B4-BE49-F238E27FC236}">
                      <a16:creationId xmlns:a16="http://schemas.microsoft.com/office/drawing/2014/main" xmlns="" id="{2BA38E1A-F631-6B15-6D9A-111354BCCF13}"/>
                    </a:ext>
                  </a:extLst>
                </p:cNvPr>
                <p:cNvSpPr/>
                <p:nvPr/>
              </p:nvSpPr>
              <p:spPr>
                <a:xfrm>
                  <a:off x="2067825" y="3322250"/>
                  <a:ext cx="68025" cy="5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1" h="2198" extrusionOk="0">
                      <a:moveTo>
                        <a:pt x="2407" y="1"/>
                      </a:moveTo>
                      <a:cubicBezTo>
                        <a:pt x="2407" y="1"/>
                        <a:pt x="1" y="105"/>
                        <a:pt x="357" y="2198"/>
                      </a:cubicBezTo>
                      <a:lnTo>
                        <a:pt x="2721" y="1528"/>
                      </a:lnTo>
                      <a:lnTo>
                        <a:pt x="2407" y="1"/>
                      </a:lnTo>
                      <a:close/>
                    </a:path>
                  </a:pathLst>
                </a:custGeom>
                <a:solidFill>
                  <a:srgbClr val="B7B7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0" name="Google Shape;371;p24">
                  <a:extLst>
                    <a:ext uri="{FF2B5EF4-FFF2-40B4-BE49-F238E27FC236}">
                      <a16:creationId xmlns:a16="http://schemas.microsoft.com/office/drawing/2014/main" xmlns="" id="{524AF44C-4EFB-1AE4-025D-2BAEB9CFAA7E}"/>
                    </a:ext>
                  </a:extLst>
                </p:cNvPr>
                <p:cNvSpPr/>
                <p:nvPr/>
              </p:nvSpPr>
              <p:spPr>
                <a:xfrm>
                  <a:off x="2213250" y="3319125"/>
                  <a:ext cx="81100" cy="10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4" h="4143" extrusionOk="0">
                      <a:moveTo>
                        <a:pt x="147" y="0"/>
                      </a:moveTo>
                      <a:lnTo>
                        <a:pt x="1" y="858"/>
                      </a:lnTo>
                      <a:lnTo>
                        <a:pt x="607" y="984"/>
                      </a:lnTo>
                      <a:cubicBezTo>
                        <a:pt x="607" y="984"/>
                        <a:pt x="1528" y="1193"/>
                        <a:pt x="1967" y="1758"/>
                      </a:cubicBezTo>
                      <a:cubicBezTo>
                        <a:pt x="2553" y="2532"/>
                        <a:pt x="2553" y="4122"/>
                        <a:pt x="2553" y="4143"/>
                      </a:cubicBezTo>
                      <a:lnTo>
                        <a:pt x="3244" y="4143"/>
                      </a:lnTo>
                      <a:cubicBezTo>
                        <a:pt x="3244" y="4059"/>
                        <a:pt x="3244" y="2302"/>
                        <a:pt x="2512" y="1339"/>
                      </a:cubicBezTo>
                      <a:cubicBezTo>
                        <a:pt x="1926" y="565"/>
                        <a:pt x="775" y="377"/>
                        <a:pt x="691" y="377"/>
                      </a:cubicBezTo>
                      <a:cubicBezTo>
                        <a:pt x="607" y="209"/>
                        <a:pt x="440" y="63"/>
                        <a:pt x="147" y="0"/>
                      </a:cubicBezTo>
                      <a:close/>
                    </a:path>
                  </a:pathLst>
                </a:custGeom>
                <a:solidFill>
                  <a:srgbClr val="B7B7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1" name="Google Shape;372;p24">
                  <a:extLst>
                    <a:ext uri="{FF2B5EF4-FFF2-40B4-BE49-F238E27FC236}">
                      <a16:creationId xmlns:a16="http://schemas.microsoft.com/office/drawing/2014/main" xmlns="" id="{FC04BB77-7AA6-4666-0447-BB2B24199144}"/>
                    </a:ext>
                  </a:extLst>
                </p:cNvPr>
                <p:cNvSpPr/>
                <p:nvPr/>
              </p:nvSpPr>
              <p:spPr>
                <a:xfrm>
                  <a:off x="1753975" y="3412750"/>
                  <a:ext cx="862075" cy="369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83" h="14794" extrusionOk="0">
                      <a:moveTo>
                        <a:pt x="566" y="0"/>
                      </a:moveTo>
                      <a:cubicBezTo>
                        <a:pt x="252" y="0"/>
                        <a:pt x="1" y="252"/>
                        <a:pt x="1" y="565"/>
                      </a:cubicBezTo>
                      <a:cubicBezTo>
                        <a:pt x="1" y="879"/>
                        <a:pt x="252" y="1151"/>
                        <a:pt x="566" y="1151"/>
                      </a:cubicBezTo>
                      <a:lnTo>
                        <a:pt x="754" y="1151"/>
                      </a:lnTo>
                      <a:cubicBezTo>
                        <a:pt x="1152" y="6654"/>
                        <a:pt x="4102" y="9521"/>
                        <a:pt x="7429" y="10985"/>
                      </a:cubicBezTo>
                      <a:cubicBezTo>
                        <a:pt x="7387" y="11132"/>
                        <a:pt x="7219" y="12262"/>
                        <a:pt x="6843" y="12827"/>
                      </a:cubicBezTo>
                      <a:cubicBezTo>
                        <a:pt x="6634" y="12596"/>
                        <a:pt x="6320" y="12450"/>
                        <a:pt x="5985" y="12450"/>
                      </a:cubicBezTo>
                      <a:cubicBezTo>
                        <a:pt x="5336" y="12450"/>
                        <a:pt x="4813" y="12973"/>
                        <a:pt x="4813" y="13622"/>
                      </a:cubicBezTo>
                      <a:cubicBezTo>
                        <a:pt x="4813" y="14270"/>
                        <a:pt x="5336" y="14793"/>
                        <a:pt x="5985" y="14793"/>
                      </a:cubicBezTo>
                      <a:cubicBezTo>
                        <a:pt x="6445" y="14793"/>
                        <a:pt x="6822" y="14542"/>
                        <a:pt x="7031" y="14166"/>
                      </a:cubicBezTo>
                      <a:cubicBezTo>
                        <a:pt x="7031" y="14166"/>
                        <a:pt x="7052" y="14187"/>
                        <a:pt x="7052" y="14187"/>
                      </a:cubicBezTo>
                      <a:lnTo>
                        <a:pt x="9375" y="11676"/>
                      </a:lnTo>
                      <a:cubicBezTo>
                        <a:pt x="11122" y="12178"/>
                        <a:pt x="14192" y="12429"/>
                        <a:pt x="17263" y="12429"/>
                      </a:cubicBezTo>
                      <a:cubicBezTo>
                        <a:pt x="20333" y="12429"/>
                        <a:pt x="23404" y="12178"/>
                        <a:pt x="25151" y="11676"/>
                      </a:cubicBezTo>
                      <a:lnTo>
                        <a:pt x="27494" y="14187"/>
                      </a:lnTo>
                      <a:cubicBezTo>
                        <a:pt x="27494" y="14187"/>
                        <a:pt x="27494" y="14166"/>
                        <a:pt x="27515" y="14166"/>
                      </a:cubicBezTo>
                      <a:cubicBezTo>
                        <a:pt x="27704" y="14542"/>
                        <a:pt x="28080" y="14793"/>
                        <a:pt x="28541" y="14793"/>
                      </a:cubicBezTo>
                      <a:cubicBezTo>
                        <a:pt x="29189" y="14793"/>
                        <a:pt x="29712" y="14270"/>
                        <a:pt x="29712" y="13622"/>
                      </a:cubicBezTo>
                      <a:cubicBezTo>
                        <a:pt x="29712" y="12973"/>
                        <a:pt x="29189" y="12450"/>
                        <a:pt x="28541" y="12450"/>
                      </a:cubicBezTo>
                      <a:cubicBezTo>
                        <a:pt x="28206" y="12450"/>
                        <a:pt x="27892" y="12596"/>
                        <a:pt x="27683" y="12827"/>
                      </a:cubicBezTo>
                      <a:cubicBezTo>
                        <a:pt x="27285" y="12220"/>
                        <a:pt x="27118" y="10964"/>
                        <a:pt x="27118" y="10964"/>
                      </a:cubicBezTo>
                      <a:lnTo>
                        <a:pt x="27097" y="10964"/>
                      </a:lnTo>
                      <a:cubicBezTo>
                        <a:pt x="30403" y="9500"/>
                        <a:pt x="33332" y="6633"/>
                        <a:pt x="33730" y="1151"/>
                      </a:cubicBezTo>
                      <a:lnTo>
                        <a:pt x="33918" y="1151"/>
                      </a:lnTo>
                      <a:cubicBezTo>
                        <a:pt x="34232" y="1151"/>
                        <a:pt x="34483" y="879"/>
                        <a:pt x="34483" y="565"/>
                      </a:cubicBezTo>
                      <a:cubicBezTo>
                        <a:pt x="34483" y="252"/>
                        <a:pt x="34232" y="0"/>
                        <a:pt x="33918" y="0"/>
                      </a:cubicBezTo>
                      <a:close/>
                    </a:path>
                  </a:pathLst>
                </a:custGeom>
                <a:solidFill>
                  <a:srgbClr val="B7B7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2" name="Google Shape;373;p24">
                  <a:extLst>
                    <a:ext uri="{FF2B5EF4-FFF2-40B4-BE49-F238E27FC236}">
                      <a16:creationId xmlns:a16="http://schemas.microsoft.com/office/drawing/2014/main" xmlns="" id="{993C85A3-7CB7-19D2-3B76-6267F35ADAB8}"/>
                    </a:ext>
                  </a:extLst>
                </p:cNvPr>
                <p:cNvSpPr/>
                <p:nvPr/>
              </p:nvSpPr>
              <p:spPr>
                <a:xfrm>
                  <a:off x="2673050" y="3314925"/>
                  <a:ext cx="822325" cy="3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93" h="1466" extrusionOk="0">
                      <a:moveTo>
                        <a:pt x="1" y="1"/>
                      </a:moveTo>
                      <a:lnTo>
                        <a:pt x="1" y="1465"/>
                      </a:lnTo>
                      <a:lnTo>
                        <a:pt x="32892" y="1465"/>
                      </a:lnTo>
                      <a:lnTo>
                        <a:pt x="32892" y="1"/>
                      </a:lnTo>
                      <a:close/>
                    </a:path>
                  </a:pathLst>
                </a:custGeom>
                <a:solidFill>
                  <a:srgbClr val="EDF4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3" name="Google Shape;374;p24">
                  <a:extLst>
                    <a:ext uri="{FF2B5EF4-FFF2-40B4-BE49-F238E27FC236}">
                      <a16:creationId xmlns:a16="http://schemas.microsoft.com/office/drawing/2014/main" xmlns="" id="{1F2D6560-ED6E-52A7-1B13-F3BF68AD0359}"/>
                    </a:ext>
                  </a:extLst>
                </p:cNvPr>
                <p:cNvSpPr/>
                <p:nvPr/>
              </p:nvSpPr>
              <p:spPr>
                <a:xfrm>
                  <a:off x="2673050" y="3351550"/>
                  <a:ext cx="822325" cy="43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93" h="17242" extrusionOk="0">
                      <a:moveTo>
                        <a:pt x="1" y="0"/>
                      </a:moveTo>
                      <a:lnTo>
                        <a:pt x="1" y="17241"/>
                      </a:lnTo>
                      <a:lnTo>
                        <a:pt x="32892" y="17241"/>
                      </a:lnTo>
                      <a:lnTo>
                        <a:pt x="3289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4" name="Google Shape;375;p24">
                  <a:extLst>
                    <a:ext uri="{FF2B5EF4-FFF2-40B4-BE49-F238E27FC236}">
                      <a16:creationId xmlns:a16="http://schemas.microsoft.com/office/drawing/2014/main" xmlns="" id="{FDB4AF02-0738-8A21-A700-A4E1C68C1AAE}"/>
                    </a:ext>
                  </a:extLst>
                </p:cNvPr>
                <p:cNvSpPr/>
                <p:nvPr/>
              </p:nvSpPr>
              <p:spPr>
                <a:xfrm>
                  <a:off x="3054375" y="3491200"/>
                  <a:ext cx="65950" cy="26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8" h="10777" extrusionOk="0">
                      <a:moveTo>
                        <a:pt x="1" y="1"/>
                      </a:moveTo>
                      <a:lnTo>
                        <a:pt x="1" y="10777"/>
                      </a:lnTo>
                      <a:lnTo>
                        <a:pt x="2637" y="10777"/>
                      </a:lnTo>
                      <a:lnTo>
                        <a:pt x="2637" y="1"/>
                      </a:lnTo>
                      <a:close/>
                    </a:path>
                  </a:pathLst>
                </a:custGeom>
                <a:solidFill>
                  <a:srgbClr val="B7B7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5" name="Google Shape;376;p24">
                  <a:extLst>
                    <a:ext uri="{FF2B5EF4-FFF2-40B4-BE49-F238E27FC236}">
                      <a16:creationId xmlns:a16="http://schemas.microsoft.com/office/drawing/2014/main" xmlns="" id="{4DB54E4D-8079-F86D-2863-D84DD3308A63}"/>
                    </a:ext>
                  </a:extLst>
                </p:cNvPr>
                <p:cNvSpPr/>
                <p:nvPr/>
              </p:nvSpPr>
              <p:spPr>
                <a:xfrm>
                  <a:off x="3013050" y="3760600"/>
                  <a:ext cx="149125" cy="2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65" h="880" extrusionOk="0">
                      <a:moveTo>
                        <a:pt x="1" y="1"/>
                      </a:moveTo>
                      <a:lnTo>
                        <a:pt x="1" y="879"/>
                      </a:lnTo>
                      <a:lnTo>
                        <a:pt x="5964" y="879"/>
                      </a:lnTo>
                      <a:lnTo>
                        <a:pt x="5964" y="1"/>
                      </a:lnTo>
                      <a:close/>
                    </a:path>
                  </a:pathLst>
                </a:custGeom>
                <a:solidFill>
                  <a:srgbClr val="EDF4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6" name="Google Shape;377;p24">
                  <a:extLst>
                    <a:ext uri="{FF2B5EF4-FFF2-40B4-BE49-F238E27FC236}">
                      <a16:creationId xmlns:a16="http://schemas.microsoft.com/office/drawing/2014/main" xmlns="" id="{D5902D78-A005-5BE6-BBD5-058AA5EFF7A9}"/>
                    </a:ext>
                  </a:extLst>
                </p:cNvPr>
                <p:cNvSpPr/>
                <p:nvPr/>
              </p:nvSpPr>
              <p:spPr>
                <a:xfrm>
                  <a:off x="2914725" y="3351550"/>
                  <a:ext cx="347350" cy="15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94" h="6006" extrusionOk="0">
                      <a:moveTo>
                        <a:pt x="21" y="0"/>
                      </a:moveTo>
                      <a:cubicBezTo>
                        <a:pt x="0" y="189"/>
                        <a:pt x="0" y="377"/>
                        <a:pt x="0" y="544"/>
                      </a:cubicBezTo>
                      <a:cubicBezTo>
                        <a:pt x="0" y="3557"/>
                        <a:pt x="3097" y="6005"/>
                        <a:pt x="6947" y="6005"/>
                      </a:cubicBezTo>
                      <a:cubicBezTo>
                        <a:pt x="10797" y="6005"/>
                        <a:pt x="13894" y="3557"/>
                        <a:pt x="13894" y="544"/>
                      </a:cubicBezTo>
                      <a:cubicBezTo>
                        <a:pt x="13894" y="377"/>
                        <a:pt x="13894" y="189"/>
                        <a:pt x="13873" y="0"/>
                      </a:cubicBezTo>
                      <a:close/>
                    </a:path>
                  </a:pathLst>
                </a:custGeom>
                <a:solidFill>
                  <a:srgbClr val="B7B7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7" name="Google Shape;378;p24">
                  <a:extLst>
                    <a:ext uri="{FF2B5EF4-FFF2-40B4-BE49-F238E27FC236}">
                      <a16:creationId xmlns:a16="http://schemas.microsoft.com/office/drawing/2014/main" xmlns="" id="{2F771063-5946-3FFE-BE11-8800A4E2ACC6}"/>
                    </a:ext>
                  </a:extLst>
                </p:cNvPr>
                <p:cNvSpPr/>
                <p:nvPr/>
              </p:nvSpPr>
              <p:spPr>
                <a:xfrm>
                  <a:off x="2898500" y="3314925"/>
                  <a:ext cx="378750" cy="3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50" h="1466" extrusionOk="0">
                      <a:moveTo>
                        <a:pt x="566" y="1"/>
                      </a:moveTo>
                      <a:cubicBezTo>
                        <a:pt x="252" y="1"/>
                        <a:pt x="1" y="335"/>
                        <a:pt x="1" y="733"/>
                      </a:cubicBezTo>
                      <a:cubicBezTo>
                        <a:pt x="1" y="1152"/>
                        <a:pt x="252" y="1465"/>
                        <a:pt x="566" y="1465"/>
                      </a:cubicBezTo>
                      <a:lnTo>
                        <a:pt x="14584" y="1465"/>
                      </a:lnTo>
                      <a:cubicBezTo>
                        <a:pt x="14898" y="1465"/>
                        <a:pt x="15149" y="1152"/>
                        <a:pt x="15149" y="733"/>
                      </a:cubicBezTo>
                      <a:cubicBezTo>
                        <a:pt x="15149" y="335"/>
                        <a:pt x="14898" y="1"/>
                        <a:pt x="1458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8" name="Google Shape;379;p24">
                  <a:extLst>
                    <a:ext uri="{FF2B5EF4-FFF2-40B4-BE49-F238E27FC236}">
                      <a16:creationId xmlns:a16="http://schemas.microsoft.com/office/drawing/2014/main" xmlns="" id="{E8DE0D29-DA0E-B3A3-CF2E-DCFD6BBB4FFB}"/>
                    </a:ext>
                  </a:extLst>
                </p:cNvPr>
                <p:cNvSpPr/>
                <p:nvPr/>
              </p:nvSpPr>
              <p:spPr>
                <a:xfrm>
                  <a:off x="2698675" y="3397050"/>
                  <a:ext cx="199325" cy="35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3" h="14083" extrusionOk="0">
                      <a:moveTo>
                        <a:pt x="1" y="1"/>
                      </a:moveTo>
                      <a:lnTo>
                        <a:pt x="1" y="14082"/>
                      </a:lnTo>
                      <a:lnTo>
                        <a:pt x="7973" y="14082"/>
                      </a:lnTo>
                      <a:lnTo>
                        <a:pt x="7973" y="1"/>
                      </a:lnTo>
                      <a:close/>
                    </a:path>
                  </a:pathLst>
                </a:custGeom>
                <a:solidFill>
                  <a:srgbClr val="B7B7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9" name="Google Shape;380;p24">
                  <a:extLst>
                    <a:ext uri="{FF2B5EF4-FFF2-40B4-BE49-F238E27FC236}">
                      <a16:creationId xmlns:a16="http://schemas.microsoft.com/office/drawing/2014/main" xmlns="" id="{F991E12D-C06F-6F70-E33E-D4174504B143}"/>
                    </a:ext>
                  </a:extLst>
                </p:cNvPr>
                <p:cNvSpPr/>
                <p:nvPr/>
              </p:nvSpPr>
              <p:spPr>
                <a:xfrm>
                  <a:off x="2720650" y="3428975"/>
                  <a:ext cx="155375" cy="7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5" h="2993" extrusionOk="0">
                      <a:moveTo>
                        <a:pt x="1" y="0"/>
                      </a:moveTo>
                      <a:lnTo>
                        <a:pt x="1" y="2992"/>
                      </a:lnTo>
                      <a:lnTo>
                        <a:pt x="6215" y="2992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0" name="Google Shape;381;p24">
                  <a:extLst>
                    <a:ext uri="{FF2B5EF4-FFF2-40B4-BE49-F238E27FC236}">
                      <a16:creationId xmlns:a16="http://schemas.microsoft.com/office/drawing/2014/main" xmlns="" id="{3E036D6C-9EF8-6F03-CE67-1384F8A01BB7}"/>
                    </a:ext>
                  </a:extLst>
                </p:cNvPr>
                <p:cNvSpPr/>
                <p:nvPr/>
              </p:nvSpPr>
              <p:spPr>
                <a:xfrm>
                  <a:off x="2786550" y="3454600"/>
                  <a:ext cx="23575" cy="2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3" h="942" extrusionOk="0">
                      <a:moveTo>
                        <a:pt x="482" y="0"/>
                      </a:moveTo>
                      <a:cubicBezTo>
                        <a:pt x="210" y="0"/>
                        <a:pt x="1" y="210"/>
                        <a:pt x="1" y="482"/>
                      </a:cubicBezTo>
                      <a:cubicBezTo>
                        <a:pt x="1" y="733"/>
                        <a:pt x="210" y="942"/>
                        <a:pt x="482" y="942"/>
                      </a:cubicBezTo>
                      <a:cubicBezTo>
                        <a:pt x="733" y="942"/>
                        <a:pt x="943" y="733"/>
                        <a:pt x="943" y="482"/>
                      </a:cubicBezTo>
                      <a:cubicBezTo>
                        <a:pt x="943" y="210"/>
                        <a:pt x="733" y="0"/>
                        <a:pt x="482" y="0"/>
                      </a:cubicBezTo>
                      <a:close/>
                    </a:path>
                  </a:pathLst>
                </a:custGeom>
                <a:solidFill>
                  <a:srgbClr val="B7B7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1" name="Google Shape;382;p24">
                  <a:extLst>
                    <a:ext uri="{FF2B5EF4-FFF2-40B4-BE49-F238E27FC236}">
                      <a16:creationId xmlns:a16="http://schemas.microsoft.com/office/drawing/2014/main" xmlns="" id="{516FBBA1-ED10-47A5-4A06-4092D52C51C2}"/>
                    </a:ext>
                  </a:extLst>
                </p:cNvPr>
                <p:cNvSpPr/>
                <p:nvPr/>
              </p:nvSpPr>
              <p:spPr>
                <a:xfrm>
                  <a:off x="2720650" y="3535150"/>
                  <a:ext cx="155375" cy="7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5" h="3014" extrusionOk="0">
                      <a:moveTo>
                        <a:pt x="1" y="1"/>
                      </a:moveTo>
                      <a:lnTo>
                        <a:pt x="1" y="3014"/>
                      </a:lnTo>
                      <a:lnTo>
                        <a:pt x="6215" y="3014"/>
                      </a:lnTo>
                      <a:lnTo>
                        <a:pt x="621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2" name="Google Shape;383;p24">
                  <a:extLst>
                    <a:ext uri="{FF2B5EF4-FFF2-40B4-BE49-F238E27FC236}">
                      <a16:creationId xmlns:a16="http://schemas.microsoft.com/office/drawing/2014/main" xmlns="" id="{E00BD62A-5E95-7A16-7FC5-2FEC9D0E2FFA}"/>
                    </a:ext>
                  </a:extLst>
                </p:cNvPr>
                <p:cNvSpPr/>
                <p:nvPr/>
              </p:nvSpPr>
              <p:spPr>
                <a:xfrm>
                  <a:off x="2786550" y="3561300"/>
                  <a:ext cx="23575" cy="2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3" h="943" extrusionOk="0">
                      <a:moveTo>
                        <a:pt x="482" y="1"/>
                      </a:moveTo>
                      <a:cubicBezTo>
                        <a:pt x="210" y="1"/>
                        <a:pt x="1" y="210"/>
                        <a:pt x="1" y="461"/>
                      </a:cubicBezTo>
                      <a:cubicBezTo>
                        <a:pt x="1" y="733"/>
                        <a:pt x="210" y="942"/>
                        <a:pt x="482" y="942"/>
                      </a:cubicBezTo>
                      <a:cubicBezTo>
                        <a:pt x="733" y="942"/>
                        <a:pt x="943" y="733"/>
                        <a:pt x="943" y="461"/>
                      </a:cubicBezTo>
                      <a:cubicBezTo>
                        <a:pt x="943" y="210"/>
                        <a:pt x="733" y="1"/>
                        <a:pt x="482" y="1"/>
                      </a:cubicBezTo>
                      <a:close/>
                    </a:path>
                  </a:pathLst>
                </a:custGeom>
                <a:solidFill>
                  <a:srgbClr val="B7B7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3" name="Google Shape;384;p24">
                  <a:extLst>
                    <a:ext uri="{FF2B5EF4-FFF2-40B4-BE49-F238E27FC236}">
                      <a16:creationId xmlns:a16="http://schemas.microsoft.com/office/drawing/2014/main" xmlns="" id="{DC5FAFC8-B20E-AC3D-D76C-B47D1EDB0229}"/>
                    </a:ext>
                  </a:extLst>
                </p:cNvPr>
                <p:cNvSpPr/>
                <p:nvPr/>
              </p:nvSpPr>
              <p:spPr>
                <a:xfrm>
                  <a:off x="2720650" y="3641850"/>
                  <a:ext cx="155375" cy="7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5" h="2994" extrusionOk="0">
                      <a:moveTo>
                        <a:pt x="1" y="1"/>
                      </a:moveTo>
                      <a:lnTo>
                        <a:pt x="1" y="2993"/>
                      </a:lnTo>
                      <a:lnTo>
                        <a:pt x="6215" y="2993"/>
                      </a:lnTo>
                      <a:lnTo>
                        <a:pt x="621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4" name="Google Shape;385;p24">
                  <a:extLst>
                    <a:ext uri="{FF2B5EF4-FFF2-40B4-BE49-F238E27FC236}">
                      <a16:creationId xmlns:a16="http://schemas.microsoft.com/office/drawing/2014/main" xmlns="" id="{92ADEF04-C9AB-3726-1936-9E689D8B62A2}"/>
                    </a:ext>
                  </a:extLst>
                </p:cNvPr>
                <p:cNvSpPr/>
                <p:nvPr/>
              </p:nvSpPr>
              <p:spPr>
                <a:xfrm>
                  <a:off x="2786550" y="3667500"/>
                  <a:ext cx="23575" cy="2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3" h="942" extrusionOk="0">
                      <a:moveTo>
                        <a:pt x="482" y="0"/>
                      </a:moveTo>
                      <a:cubicBezTo>
                        <a:pt x="210" y="0"/>
                        <a:pt x="1" y="209"/>
                        <a:pt x="1" y="481"/>
                      </a:cubicBezTo>
                      <a:cubicBezTo>
                        <a:pt x="1" y="733"/>
                        <a:pt x="210" y="942"/>
                        <a:pt x="482" y="942"/>
                      </a:cubicBezTo>
                      <a:cubicBezTo>
                        <a:pt x="733" y="942"/>
                        <a:pt x="943" y="733"/>
                        <a:pt x="943" y="481"/>
                      </a:cubicBezTo>
                      <a:cubicBezTo>
                        <a:pt x="943" y="209"/>
                        <a:pt x="733" y="0"/>
                        <a:pt x="482" y="0"/>
                      </a:cubicBezTo>
                      <a:close/>
                    </a:path>
                  </a:pathLst>
                </a:custGeom>
                <a:solidFill>
                  <a:srgbClr val="B7B7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5" name="Google Shape;386;p24">
                  <a:extLst>
                    <a:ext uri="{FF2B5EF4-FFF2-40B4-BE49-F238E27FC236}">
                      <a16:creationId xmlns:a16="http://schemas.microsoft.com/office/drawing/2014/main" xmlns="" id="{C0F5496E-D7DB-409F-BE34-2A4C47AC840E}"/>
                    </a:ext>
                  </a:extLst>
                </p:cNvPr>
                <p:cNvSpPr/>
                <p:nvPr/>
              </p:nvSpPr>
              <p:spPr>
                <a:xfrm>
                  <a:off x="3277225" y="3397050"/>
                  <a:ext cx="198800" cy="35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52" h="14083" extrusionOk="0">
                      <a:moveTo>
                        <a:pt x="0" y="1"/>
                      </a:moveTo>
                      <a:lnTo>
                        <a:pt x="0" y="14082"/>
                      </a:lnTo>
                      <a:lnTo>
                        <a:pt x="7951" y="14082"/>
                      </a:lnTo>
                      <a:lnTo>
                        <a:pt x="7951" y="1"/>
                      </a:lnTo>
                      <a:close/>
                    </a:path>
                  </a:pathLst>
                </a:custGeom>
                <a:solidFill>
                  <a:srgbClr val="B7B7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6" name="Google Shape;387;p24">
                  <a:extLst>
                    <a:ext uri="{FF2B5EF4-FFF2-40B4-BE49-F238E27FC236}">
                      <a16:creationId xmlns:a16="http://schemas.microsoft.com/office/drawing/2014/main" xmlns="" id="{92027BC5-0256-4B39-5E69-7AAC07BF72F4}"/>
                    </a:ext>
                  </a:extLst>
                </p:cNvPr>
                <p:cNvSpPr/>
                <p:nvPr/>
              </p:nvSpPr>
              <p:spPr>
                <a:xfrm>
                  <a:off x="3299200" y="3428975"/>
                  <a:ext cx="155375" cy="7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5" h="2993" extrusionOk="0">
                      <a:moveTo>
                        <a:pt x="0" y="0"/>
                      </a:moveTo>
                      <a:lnTo>
                        <a:pt x="0" y="2992"/>
                      </a:lnTo>
                      <a:lnTo>
                        <a:pt x="6214" y="2992"/>
                      </a:lnTo>
                      <a:lnTo>
                        <a:pt x="621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7" name="Google Shape;388;p24">
                  <a:extLst>
                    <a:ext uri="{FF2B5EF4-FFF2-40B4-BE49-F238E27FC236}">
                      <a16:creationId xmlns:a16="http://schemas.microsoft.com/office/drawing/2014/main" xmlns="" id="{93473FB8-0D92-C543-B9D7-DC5036600BB0}"/>
                    </a:ext>
                  </a:extLst>
                </p:cNvPr>
                <p:cNvSpPr/>
                <p:nvPr/>
              </p:nvSpPr>
              <p:spPr>
                <a:xfrm>
                  <a:off x="3365100" y="3454600"/>
                  <a:ext cx="23575" cy="2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3" h="942" extrusionOk="0">
                      <a:moveTo>
                        <a:pt x="461" y="0"/>
                      </a:moveTo>
                      <a:cubicBezTo>
                        <a:pt x="210" y="0"/>
                        <a:pt x="0" y="210"/>
                        <a:pt x="0" y="482"/>
                      </a:cubicBezTo>
                      <a:cubicBezTo>
                        <a:pt x="0" y="733"/>
                        <a:pt x="210" y="942"/>
                        <a:pt x="461" y="942"/>
                      </a:cubicBezTo>
                      <a:cubicBezTo>
                        <a:pt x="733" y="942"/>
                        <a:pt x="942" y="733"/>
                        <a:pt x="942" y="482"/>
                      </a:cubicBezTo>
                      <a:cubicBezTo>
                        <a:pt x="942" y="210"/>
                        <a:pt x="733" y="0"/>
                        <a:pt x="461" y="0"/>
                      </a:cubicBezTo>
                      <a:close/>
                    </a:path>
                  </a:pathLst>
                </a:custGeom>
                <a:solidFill>
                  <a:srgbClr val="B7B7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8" name="Google Shape;389;p24">
                  <a:extLst>
                    <a:ext uri="{FF2B5EF4-FFF2-40B4-BE49-F238E27FC236}">
                      <a16:creationId xmlns:a16="http://schemas.microsoft.com/office/drawing/2014/main" xmlns="" id="{6DC229BB-9DF3-1BAF-9B5F-DB5962A2FA4F}"/>
                    </a:ext>
                  </a:extLst>
                </p:cNvPr>
                <p:cNvSpPr/>
                <p:nvPr/>
              </p:nvSpPr>
              <p:spPr>
                <a:xfrm>
                  <a:off x="3299200" y="3535150"/>
                  <a:ext cx="155375" cy="7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5" h="3014" extrusionOk="0">
                      <a:moveTo>
                        <a:pt x="0" y="1"/>
                      </a:moveTo>
                      <a:lnTo>
                        <a:pt x="0" y="3014"/>
                      </a:lnTo>
                      <a:lnTo>
                        <a:pt x="6214" y="3014"/>
                      </a:lnTo>
                      <a:lnTo>
                        <a:pt x="6214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9" name="Google Shape;390;p24">
                  <a:extLst>
                    <a:ext uri="{FF2B5EF4-FFF2-40B4-BE49-F238E27FC236}">
                      <a16:creationId xmlns:a16="http://schemas.microsoft.com/office/drawing/2014/main" xmlns="" id="{E7431C3B-A01F-F558-D7EC-471643235444}"/>
                    </a:ext>
                  </a:extLst>
                </p:cNvPr>
                <p:cNvSpPr/>
                <p:nvPr/>
              </p:nvSpPr>
              <p:spPr>
                <a:xfrm>
                  <a:off x="3365100" y="3561300"/>
                  <a:ext cx="23575" cy="2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3" h="943" extrusionOk="0">
                      <a:moveTo>
                        <a:pt x="461" y="1"/>
                      </a:moveTo>
                      <a:cubicBezTo>
                        <a:pt x="210" y="1"/>
                        <a:pt x="0" y="210"/>
                        <a:pt x="0" y="461"/>
                      </a:cubicBezTo>
                      <a:cubicBezTo>
                        <a:pt x="0" y="733"/>
                        <a:pt x="210" y="942"/>
                        <a:pt x="461" y="942"/>
                      </a:cubicBezTo>
                      <a:cubicBezTo>
                        <a:pt x="733" y="942"/>
                        <a:pt x="942" y="733"/>
                        <a:pt x="942" y="461"/>
                      </a:cubicBezTo>
                      <a:cubicBezTo>
                        <a:pt x="942" y="210"/>
                        <a:pt x="733" y="1"/>
                        <a:pt x="461" y="1"/>
                      </a:cubicBezTo>
                      <a:close/>
                    </a:path>
                  </a:pathLst>
                </a:custGeom>
                <a:solidFill>
                  <a:srgbClr val="B7B7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0" name="Google Shape;391;p24">
                  <a:extLst>
                    <a:ext uri="{FF2B5EF4-FFF2-40B4-BE49-F238E27FC236}">
                      <a16:creationId xmlns:a16="http://schemas.microsoft.com/office/drawing/2014/main" xmlns="" id="{6E95B4F3-1008-F338-E9CC-A201B4B24BB8}"/>
                    </a:ext>
                  </a:extLst>
                </p:cNvPr>
                <p:cNvSpPr/>
                <p:nvPr/>
              </p:nvSpPr>
              <p:spPr>
                <a:xfrm>
                  <a:off x="3299200" y="3641850"/>
                  <a:ext cx="155375" cy="7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5" h="2994" extrusionOk="0">
                      <a:moveTo>
                        <a:pt x="0" y="1"/>
                      </a:moveTo>
                      <a:lnTo>
                        <a:pt x="0" y="2993"/>
                      </a:lnTo>
                      <a:lnTo>
                        <a:pt x="6214" y="2993"/>
                      </a:lnTo>
                      <a:lnTo>
                        <a:pt x="6214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1" name="Google Shape;392;p24">
                  <a:extLst>
                    <a:ext uri="{FF2B5EF4-FFF2-40B4-BE49-F238E27FC236}">
                      <a16:creationId xmlns:a16="http://schemas.microsoft.com/office/drawing/2014/main" xmlns="" id="{6278317D-5EE8-A64C-58D4-4ABAE5448737}"/>
                    </a:ext>
                  </a:extLst>
                </p:cNvPr>
                <p:cNvSpPr/>
                <p:nvPr/>
              </p:nvSpPr>
              <p:spPr>
                <a:xfrm>
                  <a:off x="3365100" y="3667500"/>
                  <a:ext cx="23575" cy="2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3" h="942" extrusionOk="0">
                      <a:moveTo>
                        <a:pt x="461" y="0"/>
                      </a:moveTo>
                      <a:cubicBezTo>
                        <a:pt x="210" y="0"/>
                        <a:pt x="0" y="209"/>
                        <a:pt x="0" y="481"/>
                      </a:cubicBezTo>
                      <a:cubicBezTo>
                        <a:pt x="0" y="733"/>
                        <a:pt x="210" y="942"/>
                        <a:pt x="461" y="942"/>
                      </a:cubicBezTo>
                      <a:cubicBezTo>
                        <a:pt x="733" y="942"/>
                        <a:pt x="942" y="733"/>
                        <a:pt x="942" y="481"/>
                      </a:cubicBezTo>
                      <a:cubicBezTo>
                        <a:pt x="942" y="209"/>
                        <a:pt x="733" y="0"/>
                        <a:pt x="461" y="0"/>
                      </a:cubicBezTo>
                      <a:close/>
                    </a:path>
                  </a:pathLst>
                </a:custGeom>
                <a:solidFill>
                  <a:srgbClr val="B7B7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2" name="Google Shape;393;p24">
                  <a:extLst>
                    <a:ext uri="{FF2B5EF4-FFF2-40B4-BE49-F238E27FC236}">
                      <a16:creationId xmlns:a16="http://schemas.microsoft.com/office/drawing/2014/main" xmlns="" id="{F89E143B-7A80-8D4C-1E79-CDF564ABE17D}"/>
                    </a:ext>
                  </a:extLst>
                </p:cNvPr>
                <p:cNvSpPr/>
                <p:nvPr/>
              </p:nvSpPr>
              <p:spPr>
                <a:xfrm>
                  <a:off x="2824225" y="2752600"/>
                  <a:ext cx="540900" cy="50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36" h="20381" extrusionOk="0">
                      <a:moveTo>
                        <a:pt x="0" y="1"/>
                      </a:moveTo>
                      <a:lnTo>
                        <a:pt x="0" y="20380"/>
                      </a:lnTo>
                      <a:lnTo>
                        <a:pt x="21635" y="20380"/>
                      </a:lnTo>
                      <a:lnTo>
                        <a:pt x="2163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3" name="Google Shape;394;p24">
                  <a:extLst>
                    <a:ext uri="{FF2B5EF4-FFF2-40B4-BE49-F238E27FC236}">
                      <a16:creationId xmlns:a16="http://schemas.microsoft.com/office/drawing/2014/main" xmlns="" id="{87A5E583-135F-C451-DC6B-7B7D3D65AF53}"/>
                    </a:ext>
                  </a:extLst>
                </p:cNvPr>
                <p:cNvSpPr/>
                <p:nvPr/>
              </p:nvSpPr>
              <p:spPr>
                <a:xfrm>
                  <a:off x="2863450" y="2786600"/>
                  <a:ext cx="464525" cy="438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81" h="17556" extrusionOk="0">
                      <a:moveTo>
                        <a:pt x="1" y="1"/>
                      </a:moveTo>
                      <a:lnTo>
                        <a:pt x="1" y="17556"/>
                      </a:lnTo>
                      <a:lnTo>
                        <a:pt x="18581" y="17556"/>
                      </a:lnTo>
                      <a:lnTo>
                        <a:pt x="18581" y="1"/>
                      </a:lnTo>
                      <a:close/>
                    </a:path>
                  </a:pathLst>
                </a:custGeom>
                <a:solidFill>
                  <a:srgbClr val="C3EC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4" name="Google Shape;395;p24">
                  <a:extLst>
                    <a:ext uri="{FF2B5EF4-FFF2-40B4-BE49-F238E27FC236}">
                      <a16:creationId xmlns:a16="http://schemas.microsoft.com/office/drawing/2014/main" xmlns="" id="{5B746D28-9EBB-C05F-1400-A5E70EABD2F4}"/>
                    </a:ext>
                  </a:extLst>
                </p:cNvPr>
                <p:cNvSpPr/>
                <p:nvPr/>
              </p:nvSpPr>
              <p:spPr>
                <a:xfrm>
                  <a:off x="1922950" y="2972825"/>
                  <a:ext cx="487000" cy="2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80" h="880" extrusionOk="0">
                      <a:moveTo>
                        <a:pt x="0" y="1"/>
                      </a:moveTo>
                      <a:lnTo>
                        <a:pt x="0" y="879"/>
                      </a:lnTo>
                      <a:lnTo>
                        <a:pt x="19480" y="879"/>
                      </a:lnTo>
                      <a:lnTo>
                        <a:pt x="1948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5" name="Google Shape;396;p24">
                  <a:extLst>
                    <a:ext uri="{FF2B5EF4-FFF2-40B4-BE49-F238E27FC236}">
                      <a16:creationId xmlns:a16="http://schemas.microsoft.com/office/drawing/2014/main" xmlns="" id="{EA972232-7EB5-95AC-C874-E2E907E1373F}"/>
                    </a:ext>
                  </a:extLst>
                </p:cNvPr>
                <p:cNvSpPr/>
                <p:nvPr/>
              </p:nvSpPr>
              <p:spPr>
                <a:xfrm>
                  <a:off x="2323625" y="2885475"/>
                  <a:ext cx="42400" cy="7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6" h="2805" extrusionOk="0">
                      <a:moveTo>
                        <a:pt x="1" y="0"/>
                      </a:moveTo>
                      <a:cubicBezTo>
                        <a:pt x="1" y="461"/>
                        <a:pt x="356" y="2804"/>
                        <a:pt x="356" y="2804"/>
                      </a:cubicBezTo>
                      <a:lnTo>
                        <a:pt x="1361" y="2804"/>
                      </a:lnTo>
                      <a:cubicBezTo>
                        <a:pt x="1361" y="2804"/>
                        <a:pt x="1695" y="461"/>
                        <a:pt x="169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6" name="Google Shape;397;p24">
                  <a:extLst>
                    <a:ext uri="{FF2B5EF4-FFF2-40B4-BE49-F238E27FC236}">
                      <a16:creationId xmlns:a16="http://schemas.microsoft.com/office/drawing/2014/main" xmlns="" id="{03F2FBE8-B4A0-EC7A-CCF0-EFF57BB976CE}"/>
                    </a:ext>
                  </a:extLst>
                </p:cNvPr>
                <p:cNvSpPr/>
                <p:nvPr/>
              </p:nvSpPr>
              <p:spPr>
                <a:xfrm>
                  <a:off x="2331475" y="2954000"/>
                  <a:ext cx="27225" cy="1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" h="754" extrusionOk="0">
                      <a:moveTo>
                        <a:pt x="0" y="0"/>
                      </a:moveTo>
                      <a:lnTo>
                        <a:pt x="0" y="754"/>
                      </a:lnTo>
                      <a:lnTo>
                        <a:pt x="1088" y="754"/>
                      </a:lnTo>
                      <a:lnTo>
                        <a:pt x="108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7" name="Google Shape;398;p24">
                  <a:extLst>
                    <a:ext uri="{FF2B5EF4-FFF2-40B4-BE49-F238E27FC236}">
                      <a16:creationId xmlns:a16="http://schemas.microsoft.com/office/drawing/2014/main" xmlns="" id="{06B08A3C-B25A-AC9D-7003-175687904CEC}"/>
                    </a:ext>
                  </a:extLst>
                </p:cNvPr>
                <p:cNvSpPr/>
                <p:nvPr/>
              </p:nvSpPr>
              <p:spPr>
                <a:xfrm>
                  <a:off x="2274975" y="2882325"/>
                  <a:ext cx="31925" cy="9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" h="3621" extrusionOk="0">
                      <a:moveTo>
                        <a:pt x="419" y="1"/>
                      </a:moveTo>
                      <a:cubicBezTo>
                        <a:pt x="419" y="1"/>
                        <a:pt x="1" y="273"/>
                        <a:pt x="1" y="482"/>
                      </a:cubicBezTo>
                      <a:lnTo>
                        <a:pt x="1" y="3621"/>
                      </a:lnTo>
                      <a:lnTo>
                        <a:pt x="1277" y="3621"/>
                      </a:lnTo>
                      <a:lnTo>
                        <a:pt x="1277" y="482"/>
                      </a:lnTo>
                      <a:cubicBezTo>
                        <a:pt x="1277" y="273"/>
                        <a:pt x="859" y="1"/>
                        <a:pt x="85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8" name="Google Shape;399;p24">
                  <a:extLst>
                    <a:ext uri="{FF2B5EF4-FFF2-40B4-BE49-F238E27FC236}">
                      <a16:creationId xmlns:a16="http://schemas.microsoft.com/office/drawing/2014/main" xmlns="" id="{760A67A5-9327-C72C-A01E-D7FA558FC2A8}"/>
                    </a:ext>
                  </a:extLst>
                </p:cNvPr>
                <p:cNvSpPr/>
                <p:nvPr/>
              </p:nvSpPr>
              <p:spPr>
                <a:xfrm>
                  <a:off x="2282825" y="2874500"/>
                  <a:ext cx="16250" cy="1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" h="440" extrusionOk="0">
                      <a:moveTo>
                        <a:pt x="1" y="0"/>
                      </a:moveTo>
                      <a:lnTo>
                        <a:pt x="1" y="439"/>
                      </a:lnTo>
                      <a:lnTo>
                        <a:pt x="649" y="439"/>
                      </a:lnTo>
                      <a:lnTo>
                        <a:pt x="64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9" name="Google Shape;400;p24">
                  <a:extLst>
                    <a:ext uri="{FF2B5EF4-FFF2-40B4-BE49-F238E27FC236}">
                      <a16:creationId xmlns:a16="http://schemas.microsoft.com/office/drawing/2014/main" xmlns="" id="{0EE777EB-D7C1-804F-1F19-C30C6B19E673}"/>
                    </a:ext>
                  </a:extLst>
                </p:cNvPr>
                <p:cNvSpPr/>
                <p:nvPr/>
              </p:nvSpPr>
              <p:spPr>
                <a:xfrm>
                  <a:off x="2201750" y="2882325"/>
                  <a:ext cx="46050" cy="9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2" h="3621" extrusionOk="0">
                      <a:moveTo>
                        <a:pt x="586" y="1"/>
                      </a:moveTo>
                      <a:cubicBezTo>
                        <a:pt x="586" y="1"/>
                        <a:pt x="0" y="273"/>
                        <a:pt x="0" y="482"/>
                      </a:cubicBezTo>
                      <a:lnTo>
                        <a:pt x="0" y="3621"/>
                      </a:lnTo>
                      <a:lnTo>
                        <a:pt x="1842" y="3621"/>
                      </a:lnTo>
                      <a:lnTo>
                        <a:pt x="1842" y="482"/>
                      </a:lnTo>
                      <a:cubicBezTo>
                        <a:pt x="1842" y="273"/>
                        <a:pt x="1256" y="1"/>
                        <a:pt x="125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0" name="Google Shape;401;p24">
                  <a:extLst>
                    <a:ext uri="{FF2B5EF4-FFF2-40B4-BE49-F238E27FC236}">
                      <a16:creationId xmlns:a16="http://schemas.microsoft.com/office/drawing/2014/main" xmlns="" id="{19EDBFA3-AE86-0764-7C77-02D2F21E6129}"/>
                    </a:ext>
                  </a:extLst>
                </p:cNvPr>
                <p:cNvSpPr/>
                <p:nvPr/>
              </p:nvSpPr>
              <p:spPr>
                <a:xfrm>
                  <a:off x="2212200" y="2868200"/>
                  <a:ext cx="24625" cy="17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" h="692" extrusionOk="0">
                      <a:moveTo>
                        <a:pt x="1" y="1"/>
                      </a:moveTo>
                      <a:lnTo>
                        <a:pt x="1" y="691"/>
                      </a:lnTo>
                      <a:lnTo>
                        <a:pt x="984" y="691"/>
                      </a:lnTo>
                      <a:lnTo>
                        <a:pt x="984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1" name="Google Shape;402;p24">
                  <a:extLst>
                    <a:ext uri="{FF2B5EF4-FFF2-40B4-BE49-F238E27FC236}">
                      <a16:creationId xmlns:a16="http://schemas.microsoft.com/office/drawing/2014/main" xmlns="" id="{DB586DF1-2C3E-EBF5-1C38-A1B5EF4D13C9}"/>
                    </a:ext>
                  </a:extLst>
                </p:cNvPr>
                <p:cNvSpPr/>
                <p:nvPr/>
              </p:nvSpPr>
              <p:spPr>
                <a:xfrm>
                  <a:off x="1941250" y="2921575"/>
                  <a:ext cx="209775" cy="5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91" h="2051" extrusionOk="0">
                      <a:moveTo>
                        <a:pt x="1047" y="0"/>
                      </a:moveTo>
                      <a:cubicBezTo>
                        <a:pt x="461" y="0"/>
                        <a:pt x="0" y="460"/>
                        <a:pt x="0" y="1025"/>
                      </a:cubicBezTo>
                      <a:cubicBezTo>
                        <a:pt x="0" y="1590"/>
                        <a:pt x="461" y="2051"/>
                        <a:pt x="1047" y="2051"/>
                      </a:cubicBezTo>
                      <a:lnTo>
                        <a:pt x="7345" y="2051"/>
                      </a:lnTo>
                      <a:cubicBezTo>
                        <a:pt x="7910" y="2051"/>
                        <a:pt x="8391" y="1590"/>
                        <a:pt x="8391" y="1025"/>
                      </a:cubicBezTo>
                      <a:cubicBezTo>
                        <a:pt x="8391" y="460"/>
                        <a:pt x="7930" y="0"/>
                        <a:pt x="7345" y="0"/>
                      </a:cubicBezTo>
                      <a:close/>
                    </a:path>
                  </a:pathLst>
                </a:custGeom>
                <a:solidFill>
                  <a:srgbClr val="B7B7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2" name="Google Shape;403;p24">
                  <a:extLst>
                    <a:ext uri="{FF2B5EF4-FFF2-40B4-BE49-F238E27FC236}">
                      <a16:creationId xmlns:a16="http://schemas.microsoft.com/office/drawing/2014/main" xmlns="" id="{0F86071D-E13B-0438-9E8C-F7D573CF4192}"/>
                    </a:ext>
                  </a:extLst>
                </p:cNvPr>
                <p:cNvSpPr/>
                <p:nvPr/>
              </p:nvSpPr>
              <p:spPr>
                <a:xfrm>
                  <a:off x="1941250" y="2870300"/>
                  <a:ext cx="209775" cy="5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91" h="2052" extrusionOk="0">
                      <a:moveTo>
                        <a:pt x="1047" y="1"/>
                      </a:moveTo>
                      <a:cubicBezTo>
                        <a:pt x="461" y="1"/>
                        <a:pt x="0" y="461"/>
                        <a:pt x="0" y="1026"/>
                      </a:cubicBezTo>
                      <a:cubicBezTo>
                        <a:pt x="0" y="1591"/>
                        <a:pt x="461" y="2051"/>
                        <a:pt x="1047" y="2051"/>
                      </a:cubicBezTo>
                      <a:lnTo>
                        <a:pt x="7345" y="2051"/>
                      </a:lnTo>
                      <a:cubicBezTo>
                        <a:pt x="7910" y="2051"/>
                        <a:pt x="8391" y="1591"/>
                        <a:pt x="8391" y="1026"/>
                      </a:cubicBezTo>
                      <a:cubicBezTo>
                        <a:pt x="8391" y="461"/>
                        <a:pt x="7930" y="1"/>
                        <a:pt x="7345" y="1"/>
                      </a:cubicBezTo>
                      <a:close/>
                    </a:path>
                  </a:pathLst>
                </a:custGeom>
                <a:solidFill>
                  <a:srgbClr val="C3EC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3" name="Google Shape;404;p24">
                  <a:extLst>
                    <a:ext uri="{FF2B5EF4-FFF2-40B4-BE49-F238E27FC236}">
                      <a16:creationId xmlns:a16="http://schemas.microsoft.com/office/drawing/2014/main" xmlns="" id="{C1C22B07-5337-DC0E-3090-5E31A3FE990E}"/>
                    </a:ext>
                  </a:extLst>
                </p:cNvPr>
                <p:cNvSpPr/>
                <p:nvPr/>
              </p:nvSpPr>
              <p:spPr>
                <a:xfrm>
                  <a:off x="1941250" y="2818525"/>
                  <a:ext cx="209775" cy="5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91" h="2072" extrusionOk="0">
                      <a:moveTo>
                        <a:pt x="1047" y="0"/>
                      </a:moveTo>
                      <a:cubicBezTo>
                        <a:pt x="461" y="0"/>
                        <a:pt x="0" y="461"/>
                        <a:pt x="0" y="1046"/>
                      </a:cubicBezTo>
                      <a:cubicBezTo>
                        <a:pt x="0" y="1611"/>
                        <a:pt x="461" y="2072"/>
                        <a:pt x="1047" y="2072"/>
                      </a:cubicBezTo>
                      <a:lnTo>
                        <a:pt x="7345" y="2072"/>
                      </a:lnTo>
                      <a:cubicBezTo>
                        <a:pt x="7910" y="2072"/>
                        <a:pt x="8391" y="1611"/>
                        <a:pt x="8391" y="1046"/>
                      </a:cubicBezTo>
                      <a:cubicBezTo>
                        <a:pt x="8391" y="481"/>
                        <a:pt x="7930" y="0"/>
                        <a:pt x="734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4" name="Google Shape;405;p24">
                  <a:extLst>
                    <a:ext uri="{FF2B5EF4-FFF2-40B4-BE49-F238E27FC236}">
                      <a16:creationId xmlns:a16="http://schemas.microsoft.com/office/drawing/2014/main" xmlns="" id="{7493B07C-F647-1EC5-2474-2DD1366BDF31}"/>
                    </a:ext>
                  </a:extLst>
                </p:cNvPr>
                <p:cNvSpPr/>
                <p:nvPr/>
              </p:nvSpPr>
              <p:spPr>
                <a:xfrm>
                  <a:off x="1454775" y="744475"/>
                  <a:ext cx="4702600" cy="433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104" h="173353" extrusionOk="0">
                      <a:moveTo>
                        <a:pt x="64780" y="21551"/>
                      </a:moveTo>
                      <a:lnTo>
                        <a:pt x="64780" y="74572"/>
                      </a:lnTo>
                      <a:lnTo>
                        <a:pt x="9855" y="74572"/>
                      </a:lnTo>
                      <a:lnTo>
                        <a:pt x="9855" y="54799"/>
                      </a:lnTo>
                      <a:lnTo>
                        <a:pt x="64780" y="21551"/>
                      </a:lnTo>
                      <a:close/>
                      <a:moveTo>
                        <a:pt x="94052" y="3829"/>
                      </a:moveTo>
                      <a:lnTo>
                        <a:pt x="179734" y="55699"/>
                      </a:lnTo>
                      <a:lnTo>
                        <a:pt x="179734" y="74572"/>
                      </a:lnTo>
                      <a:lnTo>
                        <a:pt x="68065" y="74572"/>
                      </a:lnTo>
                      <a:lnTo>
                        <a:pt x="68065" y="19564"/>
                      </a:lnTo>
                      <a:lnTo>
                        <a:pt x="94052" y="3829"/>
                      </a:lnTo>
                      <a:close/>
                      <a:moveTo>
                        <a:pt x="83779" y="77857"/>
                      </a:moveTo>
                      <a:lnTo>
                        <a:pt x="83779" y="121524"/>
                      </a:lnTo>
                      <a:lnTo>
                        <a:pt x="9855" y="121524"/>
                      </a:lnTo>
                      <a:lnTo>
                        <a:pt x="9855" y="77857"/>
                      </a:lnTo>
                      <a:close/>
                      <a:moveTo>
                        <a:pt x="179734" y="77857"/>
                      </a:moveTo>
                      <a:lnTo>
                        <a:pt x="179734" y="121524"/>
                      </a:lnTo>
                      <a:lnTo>
                        <a:pt x="87043" y="121524"/>
                      </a:lnTo>
                      <a:lnTo>
                        <a:pt x="87043" y="77857"/>
                      </a:lnTo>
                      <a:close/>
                      <a:moveTo>
                        <a:pt x="94554" y="124789"/>
                      </a:moveTo>
                      <a:lnTo>
                        <a:pt x="94554" y="170088"/>
                      </a:lnTo>
                      <a:lnTo>
                        <a:pt x="9855" y="170088"/>
                      </a:lnTo>
                      <a:lnTo>
                        <a:pt x="9855" y="124789"/>
                      </a:lnTo>
                      <a:close/>
                      <a:moveTo>
                        <a:pt x="179734" y="124789"/>
                      </a:moveTo>
                      <a:lnTo>
                        <a:pt x="179734" y="170088"/>
                      </a:lnTo>
                      <a:lnTo>
                        <a:pt x="97818" y="170088"/>
                      </a:lnTo>
                      <a:lnTo>
                        <a:pt x="97818" y="124789"/>
                      </a:lnTo>
                      <a:close/>
                      <a:moveTo>
                        <a:pt x="94031" y="0"/>
                      </a:moveTo>
                      <a:lnTo>
                        <a:pt x="0" y="56933"/>
                      </a:lnTo>
                      <a:lnTo>
                        <a:pt x="1695" y="59737"/>
                      </a:lnTo>
                      <a:lnTo>
                        <a:pt x="6591" y="56766"/>
                      </a:lnTo>
                      <a:lnTo>
                        <a:pt x="6591" y="173352"/>
                      </a:lnTo>
                      <a:lnTo>
                        <a:pt x="182998" y="173352"/>
                      </a:lnTo>
                      <a:lnTo>
                        <a:pt x="182998" y="57666"/>
                      </a:lnTo>
                      <a:lnTo>
                        <a:pt x="186409" y="59737"/>
                      </a:lnTo>
                      <a:lnTo>
                        <a:pt x="188104" y="56933"/>
                      </a:lnTo>
                      <a:lnTo>
                        <a:pt x="94073" y="0"/>
                      </a:lnTo>
                      <a:lnTo>
                        <a:pt x="94052" y="21"/>
                      </a:lnTo>
                      <a:lnTo>
                        <a:pt x="94031" y="0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42" name="Google Shape;406;p24">
                <a:extLst>
                  <a:ext uri="{FF2B5EF4-FFF2-40B4-BE49-F238E27FC236}">
                    <a16:creationId xmlns:a16="http://schemas.microsoft.com/office/drawing/2014/main" xmlns="" id="{0FC49F71-DC85-9FF3-6552-577A3C1B3539}"/>
                  </a:ext>
                </a:extLst>
              </p:cNvPr>
              <p:cNvGrpSpPr/>
              <p:nvPr/>
            </p:nvGrpSpPr>
            <p:grpSpPr>
              <a:xfrm>
                <a:off x="2331256" y="2331202"/>
                <a:ext cx="295454" cy="230654"/>
                <a:chOff x="3700925" y="2758875"/>
                <a:chExt cx="410125" cy="320175"/>
              </a:xfrm>
            </p:grpSpPr>
            <p:sp>
              <p:nvSpPr>
                <p:cNvPr id="355" name="Google Shape;407;p24">
                  <a:extLst>
                    <a:ext uri="{FF2B5EF4-FFF2-40B4-BE49-F238E27FC236}">
                      <a16:creationId xmlns:a16="http://schemas.microsoft.com/office/drawing/2014/main" xmlns="" id="{0D756AE2-9BB0-A1D9-93E3-59B014283FAC}"/>
                    </a:ext>
                  </a:extLst>
                </p:cNvPr>
                <p:cNvSpPr/>
                <p:nvPr/>
              </p:nvSpPr>
              <p:spPr>
                <a:xfrm>
                  <a:off x="3700925" y="2758875"/>
                  <a:ext cx="190425" cy="14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7" h="5923" extrusionOk="0">
                      <a:moveTo>
                        <a:pt x="0" y="1"/>
                      </a:moveTo>
                      <a:lnTo>
                        <a:pt x="0" y="5922"/>
                      </a:lnTo>
                      <a:lnTo>
                        <a:pt x="7617" y="5922"/>
                      </a:lnTo>
                      <a:lnTo>
                        <a:pt x="7617" y="1"/>
                      </a:lnTo>
                      <a:close/>
                    </a:path>
                  </a:pathLst>
                </a:custGeom>
                <a:solidFill>
                  <a:srgbClr val="C3EC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6" name="Google Shape;408;p24">
                  <a:extLst>
                    <a:ext uri="{FF2B5EF4-FFF2-40B4-BE49-F238E27FC236}">
                      <a16:creationId xmlns:a16="http://schemas.microsoft.com/office/drawing/2014/main" xmlns="" id="{816C8A28-5E74-2785-A2D3-E45ECC76735F}"/>
                    </a:ext>
                  </a:extLst>
                </p:cNvPr>
                <p:cNvSpPr/>
                <p:nvPr/>
              </p:nvSpPr>
              <p:spPr>
                <a:xfrm>
                  <a:off x="3700925" y="2930975"/>
                  <a:ext cx="190425" cy="14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7" h="5923" extrusionOk="0">
                      <a:moveTo>
                        <a:pt x="0" y="1"/>
                      </a:moveTo>
                      <a:lnTo>
                        <a:pt x="0" y="5922"/>
                      </a:lnTo>
                      <a:lnTo>
                        <a:pt x="7617" y="5922"/>
                      </a:lnTo>
                      <a:lnTo>
                        <a:pt x="7617" y="1"/>
                      </a:lnTo>
                      <a:close/>
                    </a:path>
                  </a:pathLst>
                </a:custGeom>
                <a:solidFill>
                  <a:srgbClr val="C3EC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7" name="Google Shape;409;p24">
                  <a:extLst>
                    <a:ext uri="{FF2B5EF4-FFF2-40B4-BE49-F238E27FC236}">
                      <a16:creationId xmlns:a16="http://schemas.microsoft.com/office/drawing/2014/main" xmlns="" id="{DF6C1050-AA47-B968-1544-9686030C710C}"/>
                    </a:ext>
                  </a:extLst>
                </p:cNvPr>
                <p:cNvSpPr/>
                <p:nvPr/>
              </p:nvSpPr>
              <p:spPr>
                <a:xfrm>
                  <a:off x="3920100" y="2758875"/>
                  <a:ext cx="190950" cy="14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8" h="5923" extrusionOk="0">
                      <a:moveTo>
                        <a:pt x="0" y="1"/>
                      </a:moveTo>
                      <a:lnTo>
                        <a:pt x="0" y="5922"/>
                      </a:lnTo>
                      <a:lnTo>
                        <a:pt x="7638" y="5922"/>
                      </a:lnTo>
                      <a:lnTo>
                        <a:pt x="7638" y="1"/>
                      </a:lnTo>
                      <a:close/>
                    </a:path>
                  </a:pathLst>
                </a:custGeom>
                <a:solidFill>
                  <a:srgbClr val="C3EC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8" name="Google Shape;410;p24">
                  <a:extLst>
                    <a:ext uri="{FF2B5EF4-FFF2-40B4-BE49-F238E27FC236}">
                      <a16:creationId xmlns:a16="http://schemas.microsoft.com/office/drawing/2014/main" xmlns="" id="{C14630E1-2F0E-7CDD-CA51-B4A454445F90}"/>
                    </a:ext>
                  </a:extLst>
                </p:cNvPr>
                <p:cNvSpPr/>
                <p:nvPr/>
              </p:nvSpPr>
              <p:spPr>
                <a:xfrm>
                  <a:off x="3920100" y="2930975"/>
                  <a:ext cx="190950" cy="14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8" h="5923" extrusionOk="0">
                      <a:moveTo>
                        <a:pt x="0" y="1"/>
                      </a:moveTo>
                      <a:lnTo>
                        <a:pt x="0" y="5922"/>
                      </a:lnTo>
                      <a:lnTo>
                        <a:pt x="7638" y="5922"/>
                      </a:lnTo>
                      <a:lnTo>
                        <a:pt x="7638" y="1"/>
                      </a:lnTo>
                      <a:close/>
                    </a:path>
                  </a:pathLst>
                </a:custGeom>
                <a:solidFill>
                  <a:srgbClr val="C3EC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43" name="Google Shape;411;p24">
                <a:extLst>
                  <a:ext uri="{FF2B5EF4-FFF2-40B4-BE49-F238E27FC236}">
                    <a16:creationId xmlns:a16="http://schemas.microsoft.com/office/drawing/2014/main" xmlns="" id="{7DCA46BD-F2F3-FB39-E7DB-0DE93E770E82}"/>
                  </a:ext>
                </a:extLst>
              </p:cNvPr>
              <p:cNvGrpSpPr/>
              <p:nvPr/>
            </p:nvGrpSpPr>
            <p:grpSpPr>
              <a:xfrm>
                <a:off x="2618029" y="1394394"/>
                <a:ext cx="358003" cy="279641"/>
                <a:chOff x="4099000" y="1458475"/>
                <a:chExt cx="496950" cy="388175"/>
              </a:xfrm>
            </p:grpSpPr>
            <p:sp>
              <p:nvSpPr>
                <p:cNvPr id="351" name="Google Shape;412;p24">
                  <a:extLst>
                    <a:ext uri="{FF2B5EF4-FFF2-40B4-BE49-F238E27FC236}">
                      <a16:creationId xmlns:a16="http://schemas.microsoft.com/office/drawing/2014/main" xmlns="" id="{DC1737CB-76A8-B0DD-2134-FEB600913A5A}"/>
                    </a:ext>
                  </a:extLst>
                </p:cNvPr>
                <p:cNvSpPr/>
                <p:nvPr/>
              </p:nvSpPr>
              <p:spPr>
                <a:xfrm>
                  <a:off x="4099000" y="1458475"/>
                  <a:ext cx="231225" cy="17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49" h="7178" extrusionOk="0">
                      <a:moveTo>
                        <a:pt x="0" y="1"/>
                      </a:moveTo>
                      <a:lnTo>
                        <a:pt x="0" y="7178"/>
                      </a:lnTo>
                      <a:lnTo>
                        <a:pt x="9249" y="7178"/>
                      </a:lnTo>
                      <a:lnTo>
                        <a:pt x="9249" y="1"/>
                      </a:lnTo>
                      <a:close/>
                    </a:path>
                  </a:pathLst>
                </a:custGeom>
                <a:solidFill>
                  <a:srgbClr val="C3EC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2" name="Google Shape;413;p24">
                  <a:extLst>
                    <a:ext uri="{FF2B5EF4-FFF2-40B4-BE49-F238E27FC236}">
                      <a16:creationId xmlns:a16="http://schemas.microsoft.com/office/drawing/2014/main" xmlns="" id="{6E279D85-A185-59A4-C5E9-6C4678D9A5B7}"/>
                    </a:ext>
                  </a:extLst>
                </p:cNvPr>
                <p:cNvSpPr/>
                <p:nvPr/>
              </p:nvSpPr>
              <p:spPr>
                <a:xfrm>
                  <a:off x="4099000" y="1667200"/>
                  <a:ext cx="231225" cy="17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49" h="7178" extrusionOk="0">
                      <a:moveTo>
                        <a:pt x="0" y="0"/>
                      </a:moveTo>
                      <a:lnTo>
                        <a:pt x="0" y="7177"/>
                      </a:lnTo>
                      <a:lnTo>
                        <a:pt x="9249" y="7177"/>
                      </a:lnTo>
                      <a:lnTo>
                        <a:pt x="9249" y="0"/>
                      </a:lnTo>
                      <a:close/>
                    </a:path>
                  </a:pathLst>
                </a:custGeom>
                <a:solidFill>
                  <a:srgbClr val="C3EC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3" name="Google Shape;414;p24">
                  <a:extLst>
                    <a:ext uri="{FF2B5EF4-FFF2-40B4-BE49-F238E27FC236}">
                      <a16:creationId xmlns:a16="http://schemas.microsoft.com/office/drawing/2014/main" xmlns="" id="{05BC5F78-B4F6-48E2-36A5-5B71E0E41E7E}"/>
                    </a:ext>
                  </a:extLst>
                </p:cNvPr>
                <p:cNvSpPr/>
                <p:nvPr/>
              </p:nvSpPr>
              <p:spPr>
                <a:xfrm>
                  <a:off x="4365250" y="1458475"/>
                  <a:ext cx="230700" cy="17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28" h="7178" extrusionOk="0">
                      <a:moveTo>
                        <a:pt x="0" y="1"/>
                      </a:moveTo>
                      <a:lnTo>
                        <a:pt x="0" y="7178"/>
                      </a:lnTo>
                      <a:lnTo>
                        <a:pt x="9228" y="7178"/>
                      </a:lnTo>
                      <a:lnTo>
                        <a:pt x="9228" y="1"/>
                      </a:lnTo>
                      <a:close/>
                    </a:path>
                  </a:pathLst>
                </a:custGeom>
                <a:solidFill>
                  <a:srgbClr val="C3EC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4" name="Google Shape;415;p24">
                  <a:extLst>
                    <a:ext uri="{FF2B5EF4-FFF2-40B4-BE49-F238E27FC236}">
                      <a16:creationId xmlns:a16="http://schemas.microsoft.com/office/drawing/2014/main" xmlns="" id="{F67F807B-17CE-925A-FF2E-87F4CC89DEF8}"/>
                    </a:ext>
                  </a:extLst>
                </p:cNvPr>
                <p:cNvSpPr/>
                <p:nvPr/>
              </p:nvSpPr>
              <p:spPr>
                <a:xfrm>
                  <a:off x="4365250" y="1667200"/>
                  <a:ext cx="230700" cy="17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28" h="7178" extrusionOk="0">
                      <a:moveTo>
                        <a:pt x="0" y="0"/>
                      </a:moveTo>
                      <a:lnTo>
                        <a:pt x="0" y="7177"/>
                      </a:lnTo>
                      <a:lnTo>
                        <a:pt x="9228" y="7177"/>
                      </a:lnTo>
                      <a:lnTo>
                        <a:pt x="9228" y="0"/>
                      </a:lnTo>
                      <a:close/>
                    </a:path>
                  </a:pathLst>
                </a:custGeom>
                <a:solidFill>
                  <a:srgbClr val="C3EC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44" name="Google Shape;416;p24">
                <a:extLst>
                  <a:ext uri="{FF2B5EF4-FFF2-40B4-BE49-F238E27FC236}">
                    <a16:creationId xmlns:a16="http://schemas.microsoft.com/office/drawing/2014/main" xmlns="" id="{1CD62601-FF9D-8392-DC9D-4BAC4516773E}"/>
                  </a:ext>
                </a:extLst>
              </p:cNvPr>
              <p:cNvSpPr/>
              <p:nvPr/>
            </p:nvSpPr>
            <p:spPr>
              <a:xfrm>
                <a:off x="1864584" y="2426567"/>
                <a:ext cx="108900" cy="103800"/>
              </a:xfrm>
              <a:prstGeom prst="parallelogram">
                <a:avLst>
                  <a:gd name="adj" fmla="val 90032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sz="1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417;p24">
                <a:extLst>
                  <a:ext uri="{FF2B5EF4-FFF2-40B4-BE49-F238E27FC236}">
                    <a16:creationId xmlns:a16="http://schemas.microsoft.com/office/drawing/2014/main" xmlns="" id="{B7F92D66-328D-607B-2316-F3C030632AA8}"/>
                  </a:ext>
                </a:extLst>
              </p:cNvPr>
              <p:cNvSpPr/>
              <p:nvPr/>
            </p:nvSpPr>
            <p:spPr>
              <a:xfrm>
                <a:off x="1826868" y="2460923"/>
                <a:ext cx="184500" cy="175200"/>
              </a:xfrm>
              <a:prstGeom prst="parallelogram">
                <a:avLst>
                  <a:gd name="adj" fmla="val 90032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sz="1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346" name="Google Shape;418;p24">
                <a:extLst>
                  <a:ext uri="{FF2B5EF4-FFF2-40B4-BE49-F238E27FC236}">
                    <a16:creationId xmlns:a16="http://schemas.microsoft.com/office/drawing/2014/main" xmlns="" id="{E84108DE-0A20-4BC9-654A-9A529EDA5B24}"/>
                  </a:ext>
                </a:extLst>
              </p:cNvPr>
              <p:cNvGrpSpPr/>
              <p:nvPr/>
            </p:nvGrpSpPr>
            <p:grpSpPr>
              <a:xfrm>
                <a:off x="1996252" y="3199428"/>
                <a:ext cx="295454" cy="230654"/>
                <a:chOff x="3235900" y="3964075"/>
                <a:chExt cx="410125" cy="320175"/>
              </a:xfrm>
            </p:grpSpPr>
            <p:sp>
              <p:nvSpPr>
                <p:cNvPr id="347" name="Google Shape;419;p24">
                  <a:extLst>
                    <a:ext uri="{FF2B5EF4-FFF2-40B4-BE49-F238E27FC236}">
                      <a16:creationId xmlns:a16="http://schemas.microsoft.com/office/drawing/2014/main" xmlns="" id="{1C934875-D344-FBF0-99A1-D0BB88547CB7}"/>
                    </a:ext>
                  </a:extLst>
                </p:cNvPr>
                <p:cNvSpPr/>
                <p:nvPr/>
              </p:nvSpPr>
              <p:spPr>
                <a:xfrm>
                  <a:off x="3235900" y="3964075"/>
                  <a:ext cx="190425" cy="14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7" h="5923" extrusionOk="0">
                      <a:moveTo>
                        <a:pt x="0" y="1"/>
                      </a:moveTo>
                      <a:lnTo>
                        <a:pt x="0" y="5922"/>
                      </a:lnTo>
                      <a:lnTo>
                        <a:pt x="7617" y="5922"/>
                      </a:lnTo>
                      <a:lnTo>
                        <a:pt x="7617" y="1"/>
                      </a:lnTo>
                      <a:close/>
                    </a:path>
                  </a:pathLst>
                </a:custGeom>
                <a:solidFill>
                  <a:srgbClr val="C3EC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8" name="Google Shape;420;p24">
                  <a:extLst>
                    <a:ext uri="{FF2B5EF4-FFF2-40B4-BE49-F238E27FC236}">
                      <a16:creationId xmlns:a16="http://schemas.microsoft.com/office/drawing/2014/main" xmlns="" id="{429A2D28-B1CE-BD8E-0F38-7D4957BADA57}"/>
                    </a:ext>
                  </a:extLst>
                </p:cNvPr>
                <p:cNvSpPr/>
                <p:nvPr/>
              </p:nvSpPr>
              <p:spPr>
                <a:xfrm>
                  <a:off x="3235900" y="4136175"/>
                  <a:ext cx="190425" cy="14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7" h="5923" extrusionOk="0">
                      <a:moveTo>
                        <a:pt x="0" y="1"/>
                      </a:moveTo>
                      <a:lnTo>
                        <a:pt x="0" y="5922"/>
                      </a:lnTo>
                      <a:lnTo>
                        <a:pt x="7617" y="5922"/>
                      </a:lnTo>
                      <a:lnTo>
                        <a:pt x="7617" y="1"/>
                      </a:lnTo>
                      <a:close/>
                    </a:path>
                  </a:pathLst>
                </a:custGeom>
                <a:solidFill>
                  <a:srgbClr val="C3EC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9" name="Google Shape;421;p24">
                  <a:extLst>
                    <a:ext uri="{FF2B5EF4-FFF2-40B4-BE49-F238E27FC236}">
                      <a16:creationId xmlns:a16="http://schemas.microsoft.com/office/drawing/2014/main" xmlns="" id="{835FD78D-88C4-6E9C-30A1-BEF818C6C293}"/>
                    </a:ext>
                  </a:extLst>
                </p:cNvPr>
                <p:cNvSpPr/>
                <p:nvPr/>
              </p:nvSpPr>
              <p:spPr>
                <a:xfrm>
                  <a:off x="3455075" y="3964075"/>
                  <a:ext cx="190950" cy="14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8" h="5923" extrusionOk="0">
                      <a:moveTo>
                        <a:pt x="0" y="1"/>
                      </a:moveTo>
                      <a:lnTo>
                        <a:pt x="0" y="5922"/>
                      </a:lnTo>
                      <a:lnTo>
                        <a:pt x="7637" y="5922"/>
                      </a:lnTo>
                      <a:lnTo>
                        <a:pt x="7637" y="1"/>
                      </a:lnTo>
                      <a:close/>
                    </a:path>
                  </a:pathLst>
                </a:custGeom>
                <a:solidFill>
                  <a:srgbClr val="C3EC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0" name="Google Shape;422;p24">
                  <a:extLst>
                    <a:ext uri="{FF2B5EF4-FFF2-40B4-BE49-F238E27FC236}">
                      <a16:creationId xmlns:a16="http://schemas.microsoft.com/office/drawing/2014/main" xmlns="" id="{D9C9B044-C8A4-8FDC-63A9-7EFCA4AFAD90}"/>
                    </a:ext>
                  </a:extLst>
                </p:cNvPr>
                <p:cNvSpPr/>
                <p:nvPr/>
              </p:nvSpPr>
              <p:spPr>
                <a:xfrm>
                  <a:off x="3455075" y="4136175"/>
                  <a:ext cx="190950" cy="14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8" h="5923" extrusionOk="0">
                      <a:moveTo>
                        <a:pt x="0" y="1"/>
                      </a:moveTo>
                      <a:lnTo>
                        <a:pt x="0" y="5922"/>
                      </a:lnTo>
                      <a:lnTo>
                        <a:pt x="7637" y="5922"/>
                      </a:lnTo>
                      <a:lnTo>
                        <a:pt x="7637" y="1"/>
                      </a:lnTo>
                      <a:close/>
                    </a:path>
                  </a:pathLst>
                </a:custGeom>
                <a:solidFill>
                  <a:srgbClr val="C3EC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97505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6" name="Google Shape;866;p31"/>
          <p:cNvGrpSpPr/>
          <p:nvPr/>
        </p:nvGrpSpPr>
        <p:grpSpPr>
          <a:xfrm>
            <a:off x="204606" y="1908015"/>
            <a:ext cx="3759599" cy="4404648"/>
            <a:chOff x="1146625" y="2025923"/>
            <a:chExt cx="1901098" cy="2324526"/>
          </a:xfrm>
        </p:grpSpPr>
        <p:sp>
          <p:nvSpPr>
            <p:cNvPr id="867" name="Google Shape;867;p31"/>
            <p:cNvSpPr/>
            <p:nvPr/>
          </p:nvSpPr>
          <p:spPr>
            <a:xfrm>
              <a:off x="1146625" y="2025923"/>
              <a:ext cx="1901098" cy="2324526"/>
            </a:xfrm>
            <a:custGeom>
              <a:avLst/>
              <a:gdLst/>
              <a:ahLst/>
              <a:cxnLst/>
              <a:rect l="l" t="t" r="r" b="b"/>
              <a:pathLst>
                <a:path w="56030" h="81334" extrusionOk="0">
                  <a:moveTo>
                    <a:pt x="33260" y="1336"/>
                  </a:moveTo>
                  <a:cubicBezTo>
                    <a:pt x="33539" y="1336"/>
                    <a:pt x="33817" y="1370"/>
                    <a:pt x="34076" y="1387"/>
                  </a:cubicBezTo>
                  <a:cubicBezTo>
                    <a:pt x="34442" y="1411"/>
                    <a:pt x="34814" y="1418"/>
                    <a:pt x="35183" y="1418"/>
                  </a:cubicBezTo>
                  <a:cubicBezTo>
                    <a:pt x="35544" y="1418"/>
                    <a:pt x="35901" y="1411"/>
                    <a:pt x="36248" y="1409"/>
                  </a:cubicBezTo>
                  <a:cubicBezTo>
                    <a:pt x="36252" y="1409"/>
                    <a:pt x="36255" y="1409"/>
                    <a:pt x="36258" y="1409"/>
                  </a:cubicBezTo>
                  <a:cubicBezTo>
                    <a:pt x="36642" y="1409"/>
                    <a:pt x="37019" y="1563"/>
                    <a:pt x="37424" y="1563"/>
                  </a:cubicBezTo>
                  <a:cubicBezTo>
                    <a:pt x="37593" y="1563"/>
                    <a:pt x="37768" y="1536"/>
                    <a:pt x="37950" y="1460"/>
                  </a:cubicBezTo>
                  <a:cubicBezTo>
                    <a:pt x="38099" y="1398"/>
                    <a:pt x="38283" y="1367"/>
                    <a:pt x="38479" y="1367"/>
                  </a:cubicBezTo>
                  <a:cubicBezTo>
                    <a:pt x="38804" y="1367"/>
                    <a:pt x="39162" y="1454"/>
                    <a:pt x="39449" y="1632"/>
                  </a:cubicBezTo>
                  <a:cubicBezTo>
                    <a:pt x="39511" y="1671"/>
                    <a:pt x="39567" y="1684"/>
                    <a:pt x="39622" y="1684"/>
                  </a:cubicBezTo>
                  <a:cubicBezTo>
                    <a:pt x="39751" y="1684"/>
                    <a:pt x="39866" y="1608"/>
                    <a:pt x="39999" y="1608"/>
                  </a:cubicBezTo>
                  <a:cubicBezTo>
                    <a:pt x="40013" y="1608"/>
                    <a:pt x="40027" y="1609"/>
                    <a:pt x="40041" y="1610"/>
                  </a:cubicBezTo>
                  <a:cubicBezTo>
                    <a:pt x="41406" y="1781"/>
                    <a:pt x="42770" y="1956"/>
                    <a:pt x="44123" y="2195"/>
                  </a:cubicBezTo>
                  <a:cubicBezTo>
                    <a:pt x="44885" y="2330"/>
                    <a:pt x="45647" y="2473"/>
                    <a:pt x="46409" y="2603"/>
                  </a:cubicBezTo>
                  <a:cubicBezTo>
                    <a:pt x="47120" y="2725"/>
                    <a:pt x="47905" y="2785"/>
                    <a:pt x="48484" y="3303"/>
                  </a:cubicBezTo>
                  <a:cubicBezTo>
                    <a:pt x="48751" y="3541"/>
                    <a:pt x="49171" y="3490"/>
                    <a:pt x="49483" y="3737"/>
                  </a:cubicBezTo>
                  <a:cubicBezTo>
                    <a:pt x="50081" y="4210"/>
                    <a:pt x="50396" y="4821"/>
                    <a:pt x="50790" y="5416"/>
                  </a:cubicBezTo>
                  <a:cubicBezTo>
                    <a:pt x="51012" y="5750"/>
                    <a:pt x="51030" y="6218"/>
                    <a:pt x="51476" y="6445"/>
                  </a:cubicBezTo>
                  <a:cubicBezTo>
                    <a:pt x="51593" y="6505"/>
                    <a:pt x="51531" y="6690"/>
                    <a:pt x="51541" y="6821"/>
                  </a:cubicBezTo>
                  <a:cubicBezTo>
                    <a:pt x="51569" y="7195"/>
                    <a:pt x="51588" y="7555"/>
                    <a:pt x="51778" y="7924"/>
                  </a:cubicBezTo>
                  <a:cubicBezTo>
                    <a:pt x="51972" y="8300"/>
                    <a:pt x="51771" y="8758"/>
                    <a:pt x="51889" y="9199"/>
                  </a:cubicBezTo>
                  <a:cubicBezTo>
                    <a:pt x="52021" y="9696"/>
                    <a:pt x="52105" y="10221"/>
                    <a:pt x="52166" y="10743"/>
                  </a:cubicBezTo>
                  <a:cubicBezTo>
                    <a:pt x="52256" y="11520"/>
                    <a:pt x="52309" y="12297"/>
                    <a:pt x="52381" y="13074"/>
                  </a:cubicBezTo>
                  <a:cubicBezTo>
                    <a:pt x="52432" y="13630"/>
                    <a:pt x="52491" y="14190"/>
                    <a:pt x="52540" y="14742"/>
                  </a:cubicBezTo>
                  <a:cubicBezTo>
                    <a:pt x="52585" y="15263"/>
                    <a:pt x="52581" y="15798"/>
                    <a:pt x="52618" y="16329"/>
                  </a:cubicBezTo>
                  <a:cubicBezTo>
                    <a:pt x="52633" y="16551"/>
                    <a:pt x="52401" y="16651"/>
                    <a:pt x="52176" y="16651"/>
                  </a:cubicBezTo>
                  <a:cubicBezTo>
                    <a:pt x="52129" y="16651"/>
                    <a:pt x="52082" y="16646"/>
                    <a:pt x="52038" y="16638"/>
                  </a:cubicBezTo>
                  <a:cubicBezTo>
                    <a:pt x="51774" y="16586"/>
                    <a:pt x="51512" y="16568"/>
                    <a:pt x="51250" y="16568"/>
                  </a:cubicBezTo>
                  <a:cubicBezTo>
                    <a:pt x="50637" y="16568"/>
                    <a:pt x="50026" y="16667"/>
                    <a:pt x="49413" y="16667"/>
                  </a:cubicBezTo>
                  <a:cubicBezTo>
                    <a:pt x="49315" y="16667"/>
                    <a:pt x="49217" y="16664"/>
                    <a:pt x="49119" y="16659"/>
                  </a:cubicBezTo>
                  <a:cubicBezTo>
                    <a:pt x="49042" y="16654"/>
                    <a:pt x="48943" y="16635"/>
                    <a:pt x="48847" y="16635"/>
                  </a:cubicBezTo>
                  <a:cubicBezTo>
                    <a:pt x="48699" y="16635"/>
                    <a:pt x="48559" y="16680"/>
                    <a:pt x="48517" y="16893"/>
                  </a:cubicBezTo>
                  <a:cubicBezTo>
                    <a:pt x="48511" y="16918"/>
                    <a:pt x="48452" y="16955"/>
                    <a:pt x="48425" y="16955"/>
                  </a:cubicBezTo>
                  <a:cubicBezTo>
                    <a:pt x="48422" y="16955"/>
                    <a:pt x="48420" y="16955"/>
                    <a:pt x="48418" y="16954"/>
                  </a:cubicBezTo>
                  <a:cubicBezTo>
                    <a:pt x="48197" y="16876"/>
                    <a:pt x="47979" y="16846"/>
                    <a:pt x="47762" y="16846"/>
                  </a:cubicBezTo>
                  <a:cubicBezTo>
                    <a:pt x="47095" y="16846"/>
                    <a:pt x="46445" y="17131"/>
                    <a:pt x="45778" y="17162"/>
                  </a:cubicBezTo>
                  <a:cubicBezTo>
                    <a:pt x="44389" y="17225"/>
                    <a:pt x="42988" y="17165"/>
                    <a:pt x="41595" y="17309"/>
                  </a:cubicBezTo>
                  <a:cubicBezTo>
                    <a:pt x="41142" y="17356"/>
                    <a:pt x="40684" y="17371"/>
                    <a:pt x="40225" y="17371"/>
                  </a:cubicBezTo>
                  <a:cubicBezTo>
                    <a:pt x="39458" y="17371"/>
                    <a:pt x="38686" y="17330"/>
                    <a:pt x="37919" y="17330"/>
                  </a:cubicBezTo>
                  <a:cubicBezTo>
                    <a:pt x="37912" y="17330"/>
                    <a:pt x="37905" y="17330"/>
                    <a:pt x="37898" y="17330"/>
                  </a:cubicBezTo>
                  <a:cubicBezTo>
                    <a:pt x="37461" y="17330"/>
                    <a:pt x="37025" y="17351"/>
                    <a:pt x="36589" y="17352"/>
                  </a:cubicBezTo>
                  <a:cubicBezTo>
                    <a:pt x="36558" y="17352"/>
                    <a:pt x="36527" y="17352"/>
                    <a:pt x="36495" y="17352"/>
                  </a:cubicBezTo>
                  <a:cubicBezTo>
                    <a:pt x="35771" y="17352"/>
                    <a:pt x="35047" y="17344"/>
                    <a:pt x="34323" y="17344"/>
                  </a:cubicBezTo>
                  <a:cubicBezTo>
                    <a:pt x="33940" y="17344"/>
                    <a:pt x="33557" y="17346"/>
                    <a:pt x="33174" y="17353"/>
                  </a:cubicBezTo>
                  <a:cubicBezTo>
                    <a:pt x="32847" y="17360"/>
                    <a:pt x="32520" y="17362"/>
                    <a:pt x="32193" y="17362"/>
                  </a:cubicBezTo>
                  <a:cubicBezTo>
                    <a:pt x="31767" y="17362"/>
                    <a:pt x="31340" y="17359"/>
                    <a:pt x="30915" y="17359"/>
                  </a:cubicBezTo>
                  <a:cubicBezTo>
                    <a:pt x="30386" y="17359"/>
                    <a:pt x="29859" y="17364"/>
                    <a:pt x="29334" y="17385"/>
                  </a:cubicBezTo>
                  <a:cubicBezTo>
                    <a:pt x="28763" y="17409"/>
                    <a:pt x="28193" y="17416"/>
                    <a:pt x="27622" y="17416"/>
                  </a:cubicBezTo>
                  <a:cubicBezTo>
                    <a:pt x="26980" y="17416"/>
                    <a:pt x="26338" y="17407"/>
                    <a:pt x="25696" y="17407"/>
                  </a:cubicBezTo>
                  <a:cubicBezTo>
                    <a:pt x="24935" y="17407"/>
                    <a:pt x="24175" y="17419"/>
                    <a:pt x="23414" y="17468"/>
                  </a:cubicBezTo>
                  <a:cubicBezTo>
                    <a:pt x="22490" y="17528"/>
                    <a:pt x="21548" y="17571"/>
                    <a:pt x="20641" y="17658"/>
                  </a:cubicBezTo>
                  <a:cubicBezTo>
                    <a:pt x="19529" y="17765"/>
                    <a:pt x="18414" y="17819"/>
                    <a:pt x="17298" y="17819"/>
                  </a:cubicBezTo>
                  <a:cubicBezTo>
                    <a:pt x="17123" y="17819"/>
                    <a:pt x="16948" y="17818"/>
                    <a:pt x="16773" y="17815"/>
                  </a:cubicBezTo>
                  <a:cubicBezTo>
                    <a:pt x="15443" y="17794"/>
                    <a:pt x="14109" y="17701"/>
                    <a:pt x="12781" y="17701"/>
                  </a:cubicBezTo>
                  <a:cubicBezTo>
                    <a:pt x="12411" y="17701"/>
                    <a:pt x="12041" y="17708"/>
                    <a:pt x="11672" y="17726"/>
                  </a:cubicBezTo>
                  <a:cubicBezTo>
                    <a:pt x="10711" y="17772"/>
                    <a:pt x="9751" y="17802"/>
                    <a:pt x="8791" y="17802"/>
                  </a:cubicBezTo>
                  <a:cubicBezTo>
                    <a:pt x="8616" y="17802"/>
                    <a:pt x="8440" y="17801"/>
                    <a:pt x="8265" y="17799"/>
                  </a:cubicBezTo>
                  <a:cubicBezTo>
                    <a:pt x="7532" y="17792"/>
                    <a:pt x="6796" y="17677"/>
                    <a:pt x="6068" y="17677"/>
                  </a:cubicBezTo>
                  <a:cubicBezTo>
                    <a:pt x="5945" y="17677"/>
                    <a:pt x="5823" y="17680"/>
                    <a:pt x="5700" y="17688"/>
                  </a:cubicBezTo>
                  <a:cubicBezTo>
                    <a:pt x="5591" y="17695"/>
                    <a:pt x="5480" y="17698"/>
                    <a:pt x="5370" y="17698"/>
                  </a:cubicBezTo>
                  <a:cubicBezTo>
                    <a:pt x="4898" y="17698"/>
                    <a:pt x="4422" y="17647"/>
                    <a:pt x="3949" y="17647"/>
                  </a:cubicBezTo>
                  <a:cubicBezTo>
                    <a:pt x="3497" y="17647"/>
                    <a:pt x="3048" y="17693"/>
                    <a:pt x="2609" y="17874"/>
                  </a:cubicBezTo>
                  <a:cubicBezTo>
                    <a:pt x="2568" y="17891"/>
                    <a:pt x="2510" y="17902"/>
                    <a:pt x="2454" y="17902"/>
                  </a:cubicBezTo>
                  <a:cubicBezTo>
                    <a:pt x="2349" y="17902"/>
                    <a:pt x="2251" y="17862"/>
                    <a:pt x="2270" y="17741"/>
                  </a:cubicBezTo>
                  <a:cubicBezTo>
                    <a:pt x="2309" y="17489"/>
                    <a:pt x="2122" y="17195"/>
                    <a:pt x="2169" y="17082"/>
                  </a:cubicBezTo>
                  <a:cubicBezTo>
                    <a:pt x="2457" y="16370"/>
                    <a:pt x="2382" y="15627"/>
                    <a:pt x="2476" y="14904"/>
                  </a:cubicBezTo>
                  <a:cubicBezTo>
                    <a:pt x="2530" y="14496"/>
                    <a:pt x="3015" y="14120"/>
                    <a:pt x="2677" y="13702"/>
                  </a:cubicBezTo>
                  <a:cubicBezTo>
                    <a:pt x="2463" y="13437"/>
                    <a:pt x="2680" y="13108"/>
                    <a:pt x="2634" y="13042"/>
                  </a:cubicBezTo>
                  <a:cubicBezTo>
                    <a:pt x="2321" y="12594"/>
                    <a:pt x="3155" y="12197"/>
                    <a:pt x="2648" y="11777"/>
                  </a:cubicBezTo>
                  <a:cubicBezTo>
                    <a:pt x="2432" y="11598"/>
                    <a:pt x="2873" y="11604"/>
                    <a:pt x="2843" y="11335"/>
                  </a:cubicBezTo>
                  <a:cubicBezTo>
                    <a:pt x="2782" y="10801"/>
                    <a:pt x="2868" y="10238"/>
                    <a:pt x="2951" y="9684"/>
                  </a:cubicBezTo>
                  <a:cubicBezTo>
                    <a:pt x="3058" y="8966"/>
                    <a:pt x="3045" y="8228"/>
                    <a:pt x="3216" y="7507"/>
                  </a:cubicBezTo>
                  <a:cubicBezTo>
                    <a:pt x="3313" y="7102"/>
                    <a:pt x="3723" y="6837"/>
                    <a:pt x="3723" y="6389"/>
                  </a:cubicBezTo>
                  <a:cubicBezTo>
                    <a:pt x="3723" y="5842"/>
                    <a:pt x="4105" y="5400"/>
                    <a:pt x="4303" y="4916"/>
                  </a:cubicBezTo>
                  <a:cubicBezTo>
                    <a:pt x="4695" y="3955"/>
                    <a:pt x="5709" y="3783"/>
                    <a:pt x="6433" y="3277"/>
                  </a:cubicBezTo>
                  <a:cubicBezTo>
                    <a:pt x="6906" y="2948"/>
                    <a:pt x="7630" y="2927"/>
                    <a:pt x="8157" y="2579"/>
                  </a:cubicBezTo>
                  <a:cubicBezTo>
                    <a:pt x="8173" y="2569"/>
                    <a:pt x="8193" y="2565"/>
                    <a:pt x="8216" y="2565"/>
                  </a:cubicBezTo>
                  <a:cubicBezTo>
                    <a:pt x="8297" y="2565"/>
                    <a:pt x="8415" y="2614"/>
                    <a:pt x="8499" y="2628"/>
                  </a:cubicBezTo>
                  <a:cubicBezTo>
                    <a:pt x="8855" y="2583"/>
                    <a:pt x="9186" y="2651"/>
                    <a:pt x="9459" y="2287"/>
                  </a:cubicBezTo>
                  <a:cubicBezTo>
                    <a:pt x="9569" y="2142"/>
                    <a:pt x="9881" y="2088"/>
                    <a:pt x="10194" y="2088"/>
                  </a:cubicBezTo>
                  <a:cubicBezTo>
                    <a:pt x="10283" y="2088"/>
                    <a:pt x="10372" y="2092"/>
                    <a:pt x="10457" y="2100"/>
                  </a:cubicBezTo>
                  <a:cubicBezTo>
                    <a:pt x="10563" y="2110"/>
                    <a:pt x="10668" y="2115"/>
                    <a:pt x="10774" y="2115"/>
                  </a:cubicBezTo>
                  <a:cubicBezTo>
                    <a:pt x="11375" y="2115"/>
                    <a:pt x="11966" y="1966"/>
                    <a:pt x="12561" y="1868"/>
                  </a:cubicBezTo>
                  <a:cubicBezTo>
                    <a:pt x="12825" y="1825"/>
                    <a:pt x="13096" y="1813"/>
                    <a:pt x="13369" y="1813"/>
                  </a:cubicBezTo>
                  <a:cubicBezTo>
                    <a:pt x="13687" y="1813"/>
                    <a:pt x="14009" y="1829"/>
                    <a:pt x="14327" y="1829"/>
                  </a:cubicBezTo>
                  <a:cubicBezTo>
                    <a:pt x="14444" y="1829"/>
                    <a:pt x="14563" y="1841"/>
                    <a:pt x="14678" y="1841"/>
                  </a:cubicBezTo>
                  <a:cubicBezTo>
                    <a:pt x="14864" y="1841"/>
                    <a:pt x="15043" y="1811"/>
                    <a:pt x="15197" y="1656"/>
                  </a:cubicBezTo>
                  <a:cubicBezTo>
                    <a:pt x="15249" y="1603"/>
                    <a:pt x="15302" y="1583"/>
                    <a:pt x="15358" y="1583"/>
                  </a:cubicBezTo>
                  <a:cubicBezTo>
                    <a:pt x="15432" y="1583"/>
                    <a:pt x="15510" y="1619"/>
                    <a:pt x="15592" y="1664"/>
                  </a:cubicBezTo>
                  <a:cubicBezTo>
                    <a:pt x="15777" y="1765"/>
                    <a:pt x="15960" y="1800"/>
                    <a:pt x="16144" y="1800"/>
                  </a:cubicBezTo>
                  <a:cubicBezTo>
                    <a:pt x="16386" y="1800"/>
                    <a:pt x="16632" y="1739"/>
                    <a:pt x="16892" y="1682"/>
                  </a:cubicBezTo>
                  <a:cubicBezTo>
                    <a:pt x="17145" y="1628"/>
                    <a:pt x="17422" y="1418"/>
                    <a:pt x="17701" y="1418"/>
                  </a:cubicBezTo>
                  <a:cubicBezTo>
                    <a:pt x="17852" y="1418"/>
                    <a:pt x="18003" y="1480"/>
                    <a:pt x="18151" y="1660"/>
                  </a:cubicBezTo>
                  <a:cubicBezTo>
                    <a:pt x="18307" y="1555"/>
                    <a:pt x="18475" y="1536"/>
                    <a:pt x="18646" y="1536"/>
                  </a:cubicBezTo>
                  <a:cubicBezTo>
                    <a:pt x="18738" y="1536"/>
                    <a:pt x="18830" y="1542"/>
                    <a:pt x="18922" y="1542"/>
                  </a:cubicBezTo>
                  <a:cubicBezTo>
                    <a:pt x="18981" y="1542"/>
                    <a:pt x="19039" y="1539"/>
                    <a:pt x="19096" y="1532"/>
                  </a:cubicBezTo>
                  <a:cubicBezTo>
                    <a:pt x="19202" y="1520"/>
                    <a:pt x="19287" y="1481"/>
                    <a:pt x="19377" y="1481"/>
                  </a:cubicBezTo>
                  <a:cubicBezTo>
                    <a:pt x="19437" y="1481"/>
                    <a:pt x="19499" y="1499"/>
                    <a:pt x="19571" y="1554"/>
                  </a:cubicBezTo>
                  <a:cubicBezTo>
                    <a:pt x="19647" y="1614"/>
                    <a:pt x="19740" y="1638"/>
                    <a:pt x="19832" y="1638"/>
                  </a:cubicBezTo>
                  <a:cubicBezTo>
                    <a:pt x="19960" y="1638"/>
                    <a:pt x="20084" y="1591"/>
                    <a:pt x="20155" y="1527"/>
                  </a:cubicBezTo>
                  <a:cubicBezTo>
                    <a:pt x="20223" y="1465"/>
                    <a:pt x="20280" y="1445"/>
                    <a:pt x="20331" y="1445"/>
                  </a:cubicBezTo>
                  <a:cubicBezTo>
                    <a:pt x="20423" y="1445"/>
                    <a:pt x="20495" y="1512"/>
                    <a:pt x="20578" y="1512"/>
                  </a:cubicBezTo>
                  <a:cubicBezTo>
                    <a:pt x="20579" y="1512"/>
                    <a:pt x="20581" y="1512"/>
                    <a:pt x="20582" y="1512"/>
                  </a:cubicBezTo>
                  <a:cubicBezTo>
                    <a:pt x="20585" y="1511"/>
                    <a:pt x="20587" y="1511"/>
                    <a:pt x="20590" y="1511"/>
                  </a:cubicBezTo>
                  <a:cubicBezTo>
                    <a:pt x="20787" y="1511"/>
                    <a:pt x="21017" y="1683"/>
                    <a:pt x="21222" y="1683"/>
                  </a:cubicBezTo>
                  <a:cubicBezTo>
                    <a:pt x="21345" y="1683"/>
                    <a:pt x="21460" y="1620"/>
                    <a:pt x="21552" y="1420"/>
                  </a:cubicBezTo>
                  <a:cubicBezTo>
                    <a:pt x="21592" y="1456"/>
                    <a:pt x="21636" y="1469"/>
                    <a:pt x="21684" y="1469"/>
                  </a:cubicBezTo>
                  <a:cubicBezTo>
                    <a:pt x="21794" y="1469"/>
                    <a:pt x="21920" y="1403"/>
                    <a:pt x="22037" y="1403"/>
                  </a:cubicBezTo>
                  <a:cubicBezTo>
                    <a:pt x="22130" y="1403"/>
                    <a:pt x="22218" y="1444"/>
                    <a:pt x="22288" y="1588"/>
                  </a:cubicBezTo>
                  <a:cubicBezTo>
                    <a:pt x="22313" y="1640"/>
                    <a:pt x="22330" y="1660"/>
                    <a:pt x="22343" y="1660"/>
                  </a:cubicBezTo>
                  <a:cubicBezTo>
                    <a:pt x="22388" y="1660"/>
                    <a:pt x="22390" y="1428"/>
                    <a:pt x="22527" y="1428"/>
                  </a:cubicBezTo>
                  <a:cubicBezTo>
                    <a:pt x="22552" y="1428"/>
                    <a:pt x="22581" y="1435"/>
                    <a:pt x="22616" y="1453"/>
                  </a:cubicBezTo>
                  <a:cubicBezTo>
                    <a:pt x="22704" y="1499"/>
                    <a:pt x="22800" y="1515"/>
                    <a:pt x="22898" y="1515"/>
                  </a:cubicBezTo>
                  <a:cubicBezTo>
                    <a:pt x="23131" y="1515"/>
                    <a:pt x="23381" y="1424"/>
                    <a:pt x="23597" y="1424"/>
                  </a:cubicBezTo>
                  <a:cubicBezTo>
                    <a:pt x="23620" y="1424"/>
                    <a:pt x="23642" y="1425"/>
                    <a:pt x="23665" y="1427"/>
                  </a:cubicBezTo>
                  <a:cubicBezTo>
                    <a:pt x="23715" y="1432"/>
                    <a:pt x="23766" y="1434"/>
                    <a:pt x="23818" y="1434"/>
                  </a:cubicBezTo>
                  <a:cubicBezTo>
                    <a:pt x="24044" y="1434"/>
                    <a:pt x="24276" y="1394"/>
                    <a:pt x="24503" y="1394"/>
                  </a:cubicBezTo>
                  <a:cubicBezTo>
                    <a:pt x="24704" y="1394"/>
                    <a:pt x="24902" y="1426"/>
                    <a:pt x="25090" y="1546"/>
                  </a:cubicBezTo>
                  <a:cubicBezTo>
                    <a:pt x="25134" y="1573"/>
                    <a:pt x="25174" y="1584"/>
                    <a:pt x="25212" y="1584"/>
                  </a:cubicBezTo>
                  <a:cubicBezTo>
                    <a:pt x="25358" y="1584"/>
                    <a:pt x="25475" y="1428"/>
                    <a:pt x="25631" y="1428"/>
                  </a:cubicBezTo>
                  <a:cubicBezTo>
                    <a:pt x="25645" y="1428"/>
                    <a:pt x="25659" y="1429"/>
                    <a:pt x="25674" y="1432"/>
                  </a:cubicBezTo>
                  <a:cubicBezTo>
                    <a:pt x="25909" y="1477"/>
                    <a:pt x="26151" y="1485"/>
                    <a:pt x="26390" y="1485"/>
                  </a:cubicBezTo>
                  <a:cubicBezTo>
                    <a:pt x="26536" y="1485"/>
                    <a:pt x="26681" y="1482"/>
                    <a:pt x="26824" y="1482"/>
                  </a:cubicBezTo>
                  <a:cubicBezTo>
                    <a:pt x="26985" y="1482"/>
                    <a:pt x="27143" y="1486"/>
                    <a:pt x="27297" y="1503"/>
                  </a:cubicBezTo>
                  <a:cubicBezTo>
                    <a:pt x="27369" y="1511"/>
                    <a:pt x="27441" y="1514"/>
                    <a:pt x="27512" y="1514"/>
                  </a:cubicBezTo>
                  <a:cubicBezTo>
                    <a:pt x="27866" y="1514"/>
                    <a:pt x="28214" y="1434"/>
                    <a:pt x="28513" y="1434"/>
                  </a:cubicBezTo>
                  <a:cubicBezTo>
                    <a:pt x="28606" y="1434"/>
                    <a:pt x="28695" y="1442"/>
                    <a:pt x="28778" y="1463"/>
                  </a:cubicBezTo>
                  <a:cubicBezTo>
                    <a:pt x="28892" y="1491"/>
                    <a:pt x="29003" y="1502"/>
                    <a:pt x="29111" y="1502"/>
                  </a:cubicBezTo>
                  <a:cubicBezTo>
                    <a:pt x="29456" y="1502"/>
                    <a:pt x="29772" y="1393"/>
                    <a:pt x="30062" y="1393"/>
                  </a:cubicBezTo>
                  <a:cubicBezTo>
                    <a:pt x="30143" y="1393"/>
                    <a:pt x="30223" y="1401"/>
                    <a:pt x="30300" y="1424"/>
                  </a:cubicBezTo>
                  <a:cubicBezTo>
                    <a:pt x="30418" y="1458"/>
                    <a:pt x="30538" y="1471"/>
                    <a:pt x="30657" y="1471"/>
                  </a:cubicBezTo>
                  <a:cubicBezTo>
                    <a:pt x="30997" y="1471"/>
                    <a:pt x="31336" y="1368"/>
                    <a:pt x="31664" y="1368"/>
                  </a:cubicBezTo>
                  <a:cubicBezTo>
                    <a:pt x="31882" y="1368"/>
                    <a:pt x="32094" y="1413"/>
                    <a:pt x="32298" y="1563"/>
                  </a:cubicBezTo>
                  <a:cubicBezTo>
                    <a:pt x="32599" y="1383"/>
                    <a:pt x="32930" y="1336"/>
                    <a:pt x="33260" y="1336"/>
                  </a:cubicBezTo>
                  <a:close/>
                  <a:moveTo>
                    <a:pt x="51948" y="17784"/>
                  </a:moveTo>
                  <a:cubicBezTo>
                    <a:pt x="52101" y="17784"/>
                    <a:pt x="52269" y="18068"/>
                    <a:pt x="52499" y="18068"/>
                  </a:cubicBezTo>
                  <a:cubicBezTo>
                    <a:pt x="52526" y="18068"/>
                    <a:pt x="52554" y="18064"/>
                    <a:pt x="52582" y="18056"/>
                  </a:cubicBezTo>
                  <a:cubicBezTo>
                    <a:pt x="52584" y="18055"/>
                    <a:pt x="52586" y="18055"/>
                    <a:pt x="52588" y="18055"/>
                  </a:cubicBezTo>
                  <a:cubicBezTo>
                    <a:pt x="52699" y="18055"/>
                    <a:pt x="53016" y="18893"/>
                    <a:pt x="52913" y="18980"/>
                  </a:cubicBezTo>
                  <a:cubicBezTo>
                    <a:pt x="52700" y="19161"/>
                    <a:pt x="52860" y="19350"/>
                    <a:pt x="52897" y="19513"/>
                  </a:cubicBezTo>
                  <a:cubicBezTo>
                    <a:pt x="52984" y="19881"/>
                    <a:pt x="52764" y="20320"/>
                    <a:pt x="53181" y="20621"/>
                  </a:cubicBezTo>
                  <a:cubicBezTo>
                    <a:pt x="53210" y="20642"/>
                    <a:pt x="53206" y="20731"/>
                    <a:pt x="53183" y="20773"/>
                  </a:cubicBezTo>
                  <a:cubicBezTo>
                    <a:pt x="52946" y="21205"/>
                    <a:pt x="53086" y="21651"/>
                    <a:pt x="53126" y="22091"/>
                  </a:cubicBezTo>
                  <a:cubicBezTo>
                    <a:pt x="53181" y="22684"/>
                    <a:pt x="53293" y="23275"/>
                    <a:pt x="53202" y="23875"/>
                  </a:cubicBezTo>
                  <a:cubicBezTo>
                    <a:pt x="53149" y="24223"/>
                    <a:pt x="53457" y="24401"/>
                    <a:pt x="53703" y="24601"/>
                  </a:cubicBezTo>
                  <a:cubicBezTo>
                    <a:pt x="53661" y="24663"/>
                    <a:pt x="53602" y="24681"/>
                    <a:pt x="53543" y="24681"/>
                  </a:cubicBezTo>
                  <a:cubicBezTo>
                    <a:pt x="53464" y="24681"/>
                    <a:pt x="53386" y="24650"/>
                    <a:pt x="53350" y="24650"/>
                  </a:cubicBezTo>
                  <a:cubicBezTo>
                    <a:pt x="53324" y="24650"/>
                    <a:pt x="53320" y="24666"/>
                    <a:pt x="53354" y="24721"/>
                  </a:cubicBezTo>
                  <a:cubicBezTo>
                    <a:pt x="53553" y="25052"/>
                    <a:pt x="53250" y="25425"/>
                    <a:pt x="53460" y="25641"/>
                  </a:cubicBezTo>
                  <a:cubicBezTo>
                    <a:pt x="54164" y="26364"/>
                    <a:pt x="53415" y="27140"/>
                    <a:pt x="53638" y="27901"/>
                  </a:cubicBezTo>
                  <a:cubicBezTo>
                    <a:pt x="53851" y="28633"/>
                    <a:pt x="53824" y="29445"/>
                    <a:pt x="53767" y="30213"/>
                  </a:cubicBezTo>
                  <a:cubicBezTo>
                    <a:pt x="53716" y="30890"/>
                    <a:pt x="53701" y="31599"/>
                    <a:pt x="53883" y="32201"/>
                  </a:cubicBezTo>
                  <a:cubicBezTo>
                    <a:pt x="54116" y="32972"/>
                    <a:pt x="53554" y="33773"/>
                    <a:pt x="54121" y="34478"/>
                  </a:cubicBezTo>
                  <a:cubicBezTo>
                    <a:pt x="53553" y="34914"/>
                    <a:pt x="53872" y="35468"/>
                    <a:pt x="53944" y="35950"/>
                  </a:cubicBezTo>
                  <a:cubicBezTo>
                    <a:pt x="54064" y="36756"/>
                    <a:pt x="53788" y="37598"/>
                    <a:pt x="54209" y="38373"/>
                  </a:cubicBezTo>
                  <a:cubicBezTo>
                    <a:pt x="53768" y="38675"/>
                    <a:pt x="54019" y="39098"/>
                    <a:pt x="54005" y="39459"/>
                  </a:cubicBezTo>
                  <a:cubicBezTo>
                    <a:pt x="53965" y="40541"/>
                    <a:pt x="53920" y="41629"/>
                    <a:pt x="53992" y="42709"/>
                  </a:cubicBezTo>
                  <a:cubicBezTo>
                    <a:pt x="54026" y="43220"/>
                    <a:pt x="53950" y="43725"/>
                    <a:pt x="54004" y="44238"/>
                  </a:cubicBezTo>
                  <a:cubicBezTo>
                    <a:pt x="54053" y="44708"/>
                    <a:pt x="54284" y="45275"/>
                    <a:pt x="54127" y="45624"/>
                  </a:cubicBezTo>
                  <a:cubicBezTo>
                    <a:pt x="53848" y="46250"/>
                    <a:pt x="54077" y="46806"/>
                    <a:pt x="54066" y="47386"/>
                  </a:cubicBezTo>
                  <a:cubicBezTo>
                    <a:pt x="54045" y="48554"/>
                    <a:pt x="54058" y="49722"/>
                    <a:pt x="54058" y="50890"/>
                  </a:cubicBezTo>
                  <a:cubicBezTo>
                    <a:pt x="54058" y="51791"/>
                    <a:pt x="54155" y="52705"/>
                    <a:pt x="54027" y="53590"/>
                  </a:cubicBezTo>
                  <a:cubicBezTo>
                    <a:pt x="53901" y="54452"/>
                    <a:pt x="53989" y="55302"/>
                    <a:pt x="53979" y="56155"/>
                  </a:cubicBezTo>
                  <a:cubicBezTo>
                    <a:pt x="53968" y="56968"/>
                    <a:pt x="53882" y="57779"/>
                    <a:pt x="53907" y="58592"/>
                  </a:cubicBezTo>
                  <a:cubicBezTo>
                    <a:pt x="53929" y="59332"/>
                    <a:pt x="54080" y="60089"/>
                    <a:pt x="53827" y="60810"/>
                  </a:cubicBezTo>
                  <a:cubicBezTo>
                    <a:pt x="53394" y="62037"/>
                    <a:pt x="53887" y="63234"/>
                    <a:pt x="53887" y="64443"/>
                  </a:cubicBezTo>
                  <a:cubicBezTo>
                    <a:pt x="53887" y="65810"/>
                    <a:pt x="53898" y="67181"/>
                    <a:pt x="53713" y="68548"/>
                  </a:cubicBezTo>
                  <a:cubicBezTo>
                    <a:pt x="53576" y="69555"/>
                    <a:pt x="53475" y="70575"/>
                    <a:pt x="53343" y="71578"/>
                  </a:cubicBezTo>
                  <a:cubicBezTo>
                    <a:pt x="53136" y="73170"/>
                    <a:pt x="52770" y="74779"/>
                    <a:pt x="51752" y="76172"/>
                  </a:cubicBezTo>
                  <a:cubicBezTo>
                    <a:pt x="51200" y="76929"/>
                    <a:pt x="50495" y="77574"/>
                    <a:pt x="49722" y="78105"/>
                  </a:cubicBezTo>
                  <a:cubicBezTo>
                    <a:pt x="49362" y="78353"/>
                    <a:pt x="48766" y="78445"/>
                    <a:pt x="48273" y="78594"/>
                  </a:cubicBezTo>
                  <a:cubicBezTo>
                    <a:pt x="47260" y="78899"/>
                    <a:pt x="46209" y="78765"/>
                    <a:pt x="45178" y="78837"/>
                  </a:cubicBezTo>
                  <a:cubicBezTo>
                    <a:pt x="43691" y="78939"/>
                    <a:pt x="42184" y="78872"/>
                    <a:pt x="40707" y="79038"/>
                  </a:cubicBezTo>
                  <a:cubicBezTo>
                    <a:pt x="39974" y="79120"/>
                    <a:pt x="39234" y="79275"/>
                    <a:pt x="38493" y="79337"/>
                  </a:cubicBezTo>
                  <a:cubicBezTo>
                    <a:pt x="37299" y="79439"/>
                    <a:pt x="36097" y="79451"/>
                    <a:pt x="34903" y="79544"/>
                  </a:cubicBezTo>
                  <a:cubicBezTo>
                    <a:pt x="34492" y="79575"/>
                    <a:pt x="34056" y="79608"/>
                    <a:pt x="33656" y="79608"/>
                  </a:cubicBezTo>
                  <a:cubicBezTo>
                    <a:pt x="33546" y="79608"/>
                    <a:pt x="33440" y="79605"/>
                    <a:pt x="33337" y="79600"/>
                  </a:cubicBezTo>
                  <a:cubicBezTo>
                    <a:pt x="33269" y="79596"/>
                    <a:pt x="33201" y="79595"/>
                    <a:pt x="33133" y="79595"/>
                  </a:cubicBezTo>
                  <a:cubicBezTo>
                    <a:pt x="32688" y="79595"/>
                    <a:pt x="32251" y="79665"/>
                    <a:pt x="31818" y="79665"/>
                  </a:cubicBezTo>
                  <a:cubicBezTo>
                    <a:pt x="31675" y="79665"/>
                    <a:pt x="31532" y="79657"/>
                    <a:pt x="31390" y="79637"/>
                  </a:cubicBezTo>
                  <a:cubicBezTo>
                    <a:pt x="31197" y="79609"/>
                    <a:pt x="31003" y="79598"/>
                    <a:pt x="30810" y="79598"/>
                  </a:cubicBezTo>
                  <a:cubicBezTo>
                    <a:pt x="30306" y="79598"/>
                    <a:pt x="29809" y="79675"/>
                    <a:pt x="29341" y="79740"/>
                  </a:cubicBezTo>
                  <a:cubicBezTo>
                    <a:pt x="28149" y="79905"/>
                    <a:pt x="26952" y="79894"/>
                    <a:pt x="25765" y="80021"/>
                  </a:cubicBezTo>
                  <a:cubicBezTo>
                    <a:pt x="25329" y="80068"/>
                    <a:pt x="24892" y="80082"/>
                    <a:pt x="24454" y="80082"/>
                  </a:cubicBezTo>
                  <a:cubicBezTo>
                    <a:pt x="23808" y="80082"/>
                    <a:pt x="23161" y="80052"/>
                    <a:pt x="22514" y="80052"/>
                  </a:cubicBezTo>
                  <a:cubicBezTo>
                    <a:pt x="22301" y="80052"/>
                    <a:pt x="22087" y="80055"/>
                    <a:pt x="21873" y="80064"/>
                  </a:cubicBezTo>
                  <a:cubicBezTo>
                    <a:pt x="21808" y="80067"/>
                    <a:pt x="21743" y="80068"/>
                    <a:pt x="21677" y="80068"/>
                  </a:cubicBezTo>
                  <a:cubicBezTo>
                    <a:pt x="21032" y="80068"/>
                    <a:pt x="20358" y="79947"/>
                    <a:pt x="19709" y="79904"/>
                  </a:cubicBezTo>
                  <a:cubicBezTo>
                    <a:pt x="18790" y="79844"/>
                    <a:pt x="17883" y="79671"/>
                    <a:pt x="16953" y="79660"/>
                  </a:cubicBezTo>
                  <a:cubicBezTo>
                    <a:pt x="16393" y="79654"/>
                    <a:pt x="15816" y="79504"/>
                    <a:pt x="15244" y="79425"/>
                  </a:cubicBezTo>
                  <a:cubicBezTo>
                    <a:pt x="13561" y="79191"/>
                    <a:pt x="11870" y="79143"/>
                    <a:pt x="10177" y="79120"/>
                  </a:cubicBezTo>
                  <a:cubicBezTo>
                    <a:pt x="9131" y="79105"/>
                    <a:pt x="8171" y="78904"/>
                    <a:pt x="7345" y="78331"/>
                  </a:cubicBezTo>
                  <a:cubicBezTo>
                    <a:pt x="6830" y="77973"/>
                    <a:pt x="6223" y="77760"/>
                    <a:pt x="5676" y="77469"/>
                  </a:cubicBezTo>
                  <a:cubicBezTo>
                    <a:pt x="5130" y="77179"/>
                    <a:pt x="4888" y="76747"/>
                    <a:pt x="4528" y="76378"/>
                  </a:cubicBezTo>
                  <a:cubicBezTo>
                    <a:pt x="4324" y="76170"/>
                    <a:pt x="4434" y="75732"/>
                    <a:pt x="3977" y="75646"/>
                  </a:cubicBezTo>
                  <a:cubicBezTo>
                    <a:pt x="4253" y="75114"/>
                    <a:pt x="3599" y="74685"/>
                    <a:pt x="3752" y="74219"/>
                  </a:cubicBezTo>
                  <a:cubicBezTo>
                    <a:pt x="3849" y="73927"/>
                    <a:pt x="3574" y="73921"/>
                    <a:pt x="3572" y="73838"/>
                  </a:cubicBezTo>
                  <a:cubicBezTo>
                    <a:pt x="3552" y="73201"/>
                    <a:pt x="3367" y="72638"/>
                    <a:pt x="3108" y="72034"/>
                  </a:cubicBezTo>
                  <a:cubicBezTo>
                    <a:pt x="2939" y="71640"/>
                    <a:pt x="2956" y="71049"/>
                    <a:pt x="2915" y="70546"/>
                  </a:cubicBezTo>
                  <a:cubicBezTo>
                    <a:pt x="2887" y="70203"/>
                    <a:pt x="2881" y="69856"/>
                    <a:pt x="2509" y="69632"/>
                  </a:cubicBezTo>
                  <a:cubicBezTo>
                    <a:pt x="2462" y="69603"/>
                    <a:pt x="2440" y="69442"/>
                    <a:pt x="2465" y="69427"/>
                  </a:cubicBezTo>
                  <a:cubicBezTo>
                    <a:pt x="2890" y="69180"/>
                    <a:pt x="2274" y="68699"/>
                    <a:pt x="2732" y="68470"/>
                  </a:cubicBezTo>
                  <a:cubicBezTo>
                    <a:pt x="2315" y="67847"/>
                    <a:pt x="2664" y="67104"/>
                    <a:pt x="2321" y="66446"/>
                  </a:cubicBezTo>
                  <a:cubicBezTo>
                    <a:pt x="2099" y="66019"/>
                    <a:pt x="2501" y="65508"/>
                    <a:pt x="2297" y="65015"/>
                  </a:cubicBezTo>
                  <a:cubicBezTo>
                    <a:pt x="2187" y="64750"/>
                    <a:pt x="2227" y="64435"/>
                    <a:pt x="2203" y="64142"/>
                  </a:cubicBezTo>
                  <a:cubicBezTo>
                    <a:pt x="2199" y="64089"/>
                    <a:pt x="2193" y="64030"/>
                    <a:pt x="2212" y="63982"/>
                  </a:cubicBezTo>
                  <a:cubicBezTo>
                    <a:pt x="2524" y="63156"/>
                    <a:pt x="2144" y="62308"/>
                    <a:pt x="2293" y="61489"/>
                  </a:cubicBezTo>
                  <a:cubicBezTo>
                    <a:pt x="2501" y="60352"/>
                    <a:pt x="2045" y="59227"/>
                    <a:pt x="2332" y="58077"/>
                  </a:cubicBezTo>
                  <a:cubicBezTo>
                    <a:pt x="2445" y="57629"/>
                    <a:pt x="2429" y="57046"/>
                    <a:pt x="2144" y="56567"/>
                  </a:cubicBezTo>
                  <a:cubicBezTo>
                    <a:pt x="2068" y="56440"/>
                    <a:pt x="2180" y="56406"/>
                    <a:pt x="2256" y="56348"/>
                  </a:cubicBezTo>
                  <a:cubicBezTo>
                    <a:pt x="2357" y="56269"/>
                    <a:pt x="2464" y="56160"/>
                    <a:pt x="2371" y="56051"/>
                  </a:cubicBezTo>
                  <a:cubicBezTo>
                    <a:pt x="1783" y="55362"/>
                    <a:pt x="2512" y="54645"/>
                    <a:pt x="2302" y="53939"/>
                  </a:cubicBezTo>
                  <a:cubicBezTo>
                    <a:pt x="2200" y="53600"/>
                    <a:pt x="2309" y="53215"/>
                    <a:pt x="2112" y="52878"/>
                  </a:cubicBezTo>
                  <a:cubicBezTo>
                    <a:pt x="2093" y="52845"/>
                    <a:pt x="2054" y="52789"/>
                    <a:pt x="2066" y="52777"/>
                  </a:cubicBezTo>
                  <a:cubicBezTo>
                    <a:pt x="2625" y="52189"/>
                    <a:pt x="1990" y="51483"/>
                    <a:pt x="2292" y="50835"/>
                  </a:cubicBezTo>
                  <a:cubicBezTo>
                    <a:pt x="2381" y="50642"/>
                    <a:pt x="2353" y="50177"/>
                    <a:pt x="2192" y="49835"/>
                  </a:cubicBezTo>
                  <a:cubicBezTo>
                    <a:pt x="2106" y="49653"/>
                    <a:pt x="2136" y="49344"/>
                    <a:pt x="2184" y="49156"/>
                  </a:cubicBezTo>
                  <a:cubicBezTo>
                    <a:pt x="2332" y="48581"/>
                    <a:pt x="2140" y="48064"/>
                    <a:pt x="2028" y="47529"/>
                  </a:cubicBezTo>
                  <a:cubicBezTo>
                    <a:pt x="2000" y="47400"/>
                    <a:pt x="2002" y="47312"/>
                    <a:pt x="2167" y="47260"/>
                  </a:cubicBezTo>
                  <a:cubicBezTo>
                    <a:pt x="2231" y="47240"/>
                    <a:pt x="2319" y="47106"/>
                    <a:pt x="2311" y="47099"/>
                  </a:cubicBezTo>
                  <a:cubicBezTo>
                    <a:pt x="1680" y="46504"/>
                    <a:pt x="2512" y="45773"/>
                    <a:pt x="2085" y="45140"/>
                  </a:cubicBezTo>
                  <a:cubicBezTo>
                    <a:pt x="1952" y="44944"/>
                    <a:pt x="1965" y="44619"/>
                    <a:pt x="2021" y="44375"/>
                  </a:cubicBezTo>
                  <a:cubicBezTo>
                    <a:pt x="2150" y="43812"/>
                    <a:pt x="2140" y="43311"/>
                    <a:pt x="1958" y="42728"/>
                  </a:cubicBezTo>
                  <a:cubicBezTo>
                    <a:pt x="1838" y="42341"/>
                    <a:pt x="2115" y="41834"/>
                    <a:pt x="1735" y="41402"/>
                  </a:cubicBezTo>
                  <a:cubicBezTo>
                    <a:pt x="1551" y="41193"/>
                    <a:pt x="1949" y="41055"/>
                    <a:pt x="1934" y="40739"/>
                  </a:cubicBezTo>
                  <a:cubicBezTo>
                    <a:pt x="1902" y="40094"/>
                    <a:pt x="1645" y="39414"/>
                    <a:pt x="1960" y="38765"/>
                  </a:cubicBezTo>
                  <a:cubicBezTo>
                    <a:pt x="1381" y="38559"/>
                    <a:pt x="2255" y="37950"/>
                    <a:pt x="1625" y="37738"/>
                  </a:cubicBezTo>
                  <a:cubicBezTo>
                    <a:pt x="1612" y="37733"/>
                    <a:pt x="1766" y="37432"/>
                    <a:pt x="1761" y="37272"/>
                  </a:cubicBezTo>
                  <a:cubicBezTo>
                    <a:pt x="1750" y="36871"/>
                    <a:pt x="1774" y="36447"/>
                    <a:pt x="1635" y="36079"/>
                  </a:cubicBezTo>
                  <a:cubicBezTo>
                    <a:pt x="1358" y="35342"/>
                    <a:pt x="1763" y="34650"/>
                    <a:pt x="1687" y="33942"/>
                  </a:cubicBezTo>
                  <a:cubicBezTo>
                    <a:pt x="1653" y="33629"/>
                    <a:pt x="1477" y="33331"/>
                    <a:pt x="1812" y="33073"/>
                  </a:cubicBezTo>
                  <a:cubicBezTo>
                    <a:pt x="1405" y="32813"/>
                    <a:pt x="1741" y="32452"/>
                    <a:pt x="1659" y="32146"/>
                  </a:cubicBezTo>
                  <a:cubicBezTo>
                    <a:pt x="1592" y="31897"/>
                    <a:pt x="1421" y="31648"/>
                    <a:pt x="1766" y="31417"/>
                  </a:cubicBezTo>
                  <a:cubicBezTo>
                    <a:pt x="1809" y="31388"/>
                    <a:pt x="1701" y="30965"/>
                    <a:pt x="1674" y="30727"/>
                  </a:cubicBezTo>
                  <a:cubicBezTo>
                    <a:pt x="1592" y="30014"/>
                    <a:pt x="2216" y="29301"/>
                    <a:pt x="1682" y="28577"/>
                  </a:cubicBezTo>
                  <a:cubicBezTo>
                    <a:pt x="1654" y="28540"/>
                    <a:pt x="1634" y="28182"/>
                    <a:pt x="1601" y="27975"/>
                  </a:cubicBezTo>
                  <a:cubicBezTo>
                    <a:pt x="1584" y="27867"/>
                    <a:pt x="1531" y="27748"/>
                    <a:pt x="1730" y="27748"/>
                  </a:cubicBezTo>
                  <a:cubicBezTo>
                    <a:pt x="1736" y="27748"/>
                    <a:pt x="1743" y="27748"/>
                    <a:pt x="1751" y="27749"/>
                  </a:cubicBezTo>
                  <a:cubicBezTo>
                    <a:pt x="1753" y="27749"/>
                    <a:pt x="1755" y="27749"/>
                    <a:pt x="1757" y="27749"/>
                  </a:cubicBezTo>
                  <a:cubicBezTo>
                    <a:pt x="1875" y="27749"/>
                    <a:pt x="1979" y="27642"/>
                    <a:pt x="1945" y="27564"/>
                  </a:cubicBezTo>
                  <a:cubicBezTo>
                    <a:pt x="1679" y="26935"/>
                    <a:pt x="1858" y="26323"/>
                    <a:pt x="2005" y="25709"/>
                  </a:cubicBezTo>
                  <a:cubicBezTo>
                    <a:pt x="2034" y="25582"/>
                    <a:pt x="1901" y="25414"/>
                    <a:pt x="1922" y="25395"/>
                  </a:cubicBezTo>
                  <a:cubicBezTo>
                    <a:pt x="2075" y="25265"/>
                    <a:pt x="1444" y="24906"/>
                    <a:pt x="1965" y="24906"/>
                  </a:cubicBezTo>
                  <a:cubicBezTo>
                    <a:pt x="2001" y="24906"/>
                    <a:pt x="2043" y="24908"/>
                    <a:pt x="2090" y="24912"/>
                  </a:cubicBezTo>
                  <a:cubicBezTo>
                    <a:pt x="2098" y="24759"/>
                    <a:pt x="2126" y="24604"/>
                    <a:pt x="2110" y="24454"/>
                  </a:cubicBezTo>
                  <a:cubicBezTo>
                    <a:pt x="2018" y="23535"/>
                    <a:pt x="1924" y="22633"/>
                    <a:pt x="2182" y="21705"/>
                  </a:cubicBezTo>
                  <a:cubicBezTo>
                    <a:pt x="2315" y="21230"/>
                    <a:pt x="2016" y="20661"/>
                    <a:pt x="2125" y="20173"/>
                  </a:cubicBezTo>
                  <a:cubicBezTo>
                    <a:pt x="2192" y="19866"/>
                    <a:pt x="2034" y="19655"/>
                    <a:pt x="2046" y="19401"/>
                  </a:cubicBezTo>
                  <a:cubicBezTo>
                    <a:pt x="2063" y="19105"/>
                    <a:pt x="2299" y="18955"/>
                    <a:pt x="2551" y="18955"/>
                  </a:cubicBezTo>
                  <a:cubicBezTo>
                    <a:pt x="2582" y="18955"/>
                    <a:pt x="2614" y="18957"/>
                    <a:pt x="2646" y="18962"/>
                  </a:cubicBezTo>
                  <a:cubicBezTo>
                    <a:pt x="2739" y="18976"/>
                    <a:pt x="2829" y="18982"/>
                    <a:pt x="2917" y="18982"/>
                  </a:cubicBezTo>
                  <a:cubicBezTo>
                    <a:pt x="3225" y="18982"/>
                    <a:pt x="3513" y="18909"/>
                    <a:pt x="3806" y="18847"/>
                  </a:cubicBezTo>
                  <a:cubicBezTo>
                    <a:pt x="3870" y="18834"/>
                    <a:pt x="3933" y="18828"/>
                    <a:pt x="3994" y="18828"/>
                  </a:cubicBezTo>
                  <a:cubicBezTo>
                    <a:pt x="4259" y="18828"/>
                    <a:pt x="4507" y="18927"/>
                    <a:pt x="4778" y="18927"/>
                  </a:cubicBezTo>
                  <a:cubicBezTo>
                    <a:pt x="4815" y="18927"/>
                    <a:pt x="4852" y="18926"/>
                    <a:pt x="4889" y="18921"/>
                  </a:cubicBezTo>
                  <a:cubicBezTo>
                    <a:pt x="5113" y="18897"/>
                    <a:pt x="5337" y="18887"/>
                    <a:pt x="5561" y="18887"/>
                  </a:cubicBezTo>
                  <a:cubicBezTo>
                    <a:pt x="6194" y="18887"/>
                    <a:pt x="6827" y="18969"/>
                    <a:pt x="7463" y="19050"/>
                  </a:cubicBezTo>
                  <a:cubicBezTo>
                    <a:pt x="8039" y="19123"/>
                    <a:pt x="8619" y="19159"/>
                    <a:pt x="9201" y="19159"/>
                  </a:cubicBezTo>
                  <a:cubicBezTo>
                    <a:pt x="9722" y="19159"/>
                    <a:pt x="10246" y="19130"/>
                    <a:pt x="10770" y="19074"/>
                  </a:cubicBezTo>
                  <a:cubicBezTo>
                    <a:pt x="10860" y="19064"/>
                    <a:pt x="10952" y="19063"/>
                    <a:pt x="11044" y="19063"/>
                  </a:cubicBezTo>
                  <a:cubicBezTo>
                    <a:pt x="11103" y="19063"/>
                    <a:pt x="11162" y="19063"/>
                    <a:pt x="11221" y="19063"/>
                  </a:cubicBezTo>
                  <a:cubicBezTo>
                    <a:pt x="11494" y="19063"/>
                    <a:pt x="11761" y="19046"/>
                    <a:pt x="11995" y="18853"/>
                  </a:cubicBezTo>
                  <a:cubicBezTo>
                    <a:pt x="12151" y="19009"/>
                    <a:pt x="12323" y="19054"/>
                    <a:pt x="12498" y="19054"/>
                  </a:cubicBezTo>
                  <a:cubicBezTo>
                    <a:pt x="12747" y="19054"/>
                    <a:pt x="13005" y="18963"/>
                    <a:pt x="13244" y="18963"/>
                  </a:cubicBezTo>
                  <a:cubicBezTo>
                    <a:pt x="13324" y="18963"/>
                    <a:pt x="13402" y="18973"/>
                    <a:pt x="13477" y="19001"/>
                  </a:cubicBezTo>
                  <a:cubicBezTo>
                    <a:pt x="13722" y="19091"/>
                    <a:pt x="13965" y="19115"/>
                    <a:pt x="14207" y="19115"/>
                  </a:cubicBezTo>
                  <a:cubicBezTo>
                    <a:pt x="14479" y="19115"/>
                    <a:pt x="14750" y="19085"/>
                    <a:pt x="15021" y="19085"/>
                  </a:cubicBezTo>
                  <a:cubicBezTo>
                    <a:pt x="15124" y="19085"/>
                    <a:pt x="15228" y="19089"/>
                    <a:pt x="15331" y="19101"/>
                  </a:cubicBezTo>
                  <a:cubicBezTo>
                    <a:pt x="15613" y="19134"/>
                    <a:pt x="15899" y="19138"/>
                    <a:pt x="16184" y="19138"/>
                  </a:cubicBezTo>
                  <a:cubicBezTo>
                    <a:pt x="16266" y="19138"/>
                    <a:pt x="16349" y="19137"/>
                    <a:pt x="16431" y="19137"/>
                  </a:cubicBezTo>
                  <a:cubicBezTo>
                    <a:pt x="16720" y="19137"/>
                    <a:pt x="17007" y="19141"/>
                    <a:pt x="17286" y="19176"/>
                  </a:cubicBezTo>
                  <a:cubicBezTo>
                    <a:pt x="17385" y="19188"/>
                    <a:pt x="17483" y="19192"/>
                    <a:pt x="17579" y="19192"/>
                  </a:cubicBezTo>
                  <a:cubicBezTo>
                    <a:pt x="17978" y="19192"/>
                    <a:pt x="18355" y="19108"/>
                    <a:pt x="18747" y="19108"/>
                  </a:cubicBezTo>
                  <a:cubicBezTo>
                    <a:pt x="18756" y="19108"/>
                    <a:pt x="18765" y="19108"/>
                    <a:pt x="18774" y="19108"/>
                  </a:cubicBezTo>
                  <a:cubicBezTo>
                    <a:pt x="18848" y="19109"/>
                    <a:pt x="18922" y="19109"/>
                    <a:pt x="18996" y="19109"/>
                  </a:cubicBezTo>
                  <a:cubicBezTo>
                    <a:pt x="20344" y="19109"/>
                    <a:pt x="21692" y="18988"/>
                    <a:pt x="23039" y="18903"/>
                  </a:cubicBezTo>
                  <a:cubicBezTo>
                    <a:pt x="23749" y="18859"/>
                    <a:pt x="24455" y="18766"/>
                    <a:pt x="25164" y="18724"/>
                  </a:cubicBezTo>
                  <a:cubicBezTo>
                    <a:pt x="25182" y="18723"/>
                    <a:pt x="25199" y="18722"/>
                    <a:pt x="25217" y="18722"/>
                  </a:cubicBezTo>
                  <a:cubicBezTo>
                    <a:pt x="25427" y="18722"/>
                    <a:pt x="25629" y="18791"/>
                    <a:pt x="25860" y="18791"/>
                  </a:cubicBezTo>
                  <a:cubicBezTo>
                    <a:pt x="25886" y="18791"/>
                    <a:pt x="25913" y="18790"/>
                    <a:pt x="25940" y="18788"/>
                  </a:cubicBezTo>
                  <a:cubicBezTo>
                    <a:pt x="26465" y="18749"/>
                    <a:pt x="26988" y="18658"/>
                    <a:pt x="27507" y="18652"/>
                  </a:cubicBezTo>
                  <a:cubicBezTo>
                    <a:pt x="27511" y="18652"/>
                    <a:pt x="27516" y="18652"/>
                    <a:pt x="27520" y="18652"/>
                  </a:cubicBezTo>
                  <a:cubicBezTo>
                    <a:pt x="27834" y="18652"/>
                    <a:pt x="28138" y="18770"/>
                    <a:pt x="28492" y="18770"/>
                  </a:cubicBezTo>
                  <a:cubicBezTo>
                    <a:pt x="28510" y="18770"/>
                    <a:pt x="28528" y="18769"/>
                    <a:pt x="28546" y="18769"/>
                  </a:cubicBezTo>
                  <a:cubicBezTo>
                    <a:pt x="28614" y="18766"/>
                    <a:pt x="28683" y="18765"/>
                    <a:pt x="28751" y="18765"/>
                  </a:cubicBezTo>
                  <a:cubicBezTo>
                    <a:pt x="29115" y="18765"/>
                    <a:pt x="29480" y="18794"/>
                    <a:pt x="29844" y="18794"/>
                  </a:cubicBezTo>
                  <a:cubicBezTo>
                    <a:pt x="30144" y="18794"/>
                    <a:pt x="30444" y="18775"/>
                    <a:pt x="30742" y="18704"/>
                  </a:cubicBezTo>
                  <a:cubicBezTo>
                    <a:pt x="30779" y="18695"/>
                    <a:pt x="30815" y="18691"/>
                    <a:pt x="30849" y="18691"/>
                  </a:cubicBezTo>
                  <a:cubicBezTo>
                    <a:pt x="31031" y="18691"/>
                    <a:pt x="31170" y="18802"/>
                    <a:pt x="31335" y="18840"/>
                  </a:cubicBezTo>
                  <a:cubicBezTo>
                    <a:pt x="31364" y="18846"/>
                    <a:pt x="31385" y="18852"/>
                    <a:pt x="31401" y="18852"/>
                  </a:cubicBezTo>
                  <a:cubicBezTo>
                    <a:pt x="31443" y="18852"/>
                    <a:pt x="31459" y="18818"/>
                    <a:pt x="31498" y="18689"/>
                  </a:cubicBezTo>
                  <a:cubicBezTo>
                    <a:pt x="31518" y="18620"/>
                    <a:pt x="31565" y="18599"/>
                    <a:pt x="31609" y="18599"/>
                  </a:cubicBezTo>
                  <a:cubicBezTo>
                    <a:pt x="31637" y="18599"/>
                    <a:pt x="31664" y="18608"/>
                    <a:pt x="31682" y="18617"/>
                  </a:cubicBezTo>
                  <a:cubicBezTo>
                    <a:pt x="31878" y="18718"/>
                    <a:pt x="32076" y="18747"/>
                    <a:pt x="32276" y="18747"/>
                  </a:cubicBezTo>
                  <a:cubicBezTo>
                    <a:pt x="32560" y="18747"/>
                    <a:pt x="32845" y="18688"/>
                    <a:pt x="33124" y="18688"/>
                  </a:cubicBezTo>
                  <a:cubicBezTo>
                    <a:pt x="33194" y="18688"/>
                    <a:pt x="33262" y="18691"/>
                    <a:pt x="33331" y="18700"/>
                  </a:cubicBezTo>
                  <a:cubicBezTo>
                    <a:pt x="33509" y="18725"/>
                    <a:pt x="33679" y="18728"/>
                    <a:pt x="33849" y="18728"/>
                  </a:cubicBezTo>
                  <a:cubicBezTo>
                    <a:pt x="33917" y="18728"/>
                    <a:pt x="33985" y="18728"/>
                    <a:pt x="34053" y="18728"/>
                  </a:cubicBezTo>
                  <a:cubicBezTo>
                    <a:pt x="34115" y="18728"/>
                    <a:pt x="34177" y="18728"/>
                    <a:pt x="34239" y="18730"/>
                  </a:cubicBezTo>
                  <a:cubicBezTo>
                    <a:pt x="34258" y="18730"/>
                    <a:pt x="34277" y="18731"/>
                    <a:pt x="34296" y="18731"/>
                  </a:cubicBezTo>
                  <a:cubicBezTo>
                    <a:pt x="34656" y="18731"/>
                    <a:pt x="35041" y="18630"/>
                    <a:pt x="35359" y="18630"/>
                  </a:cubicBezTo>
                  <a:cubicBezTo>
                    <a:pt x="35440" y="18630"/>
                    <a:pt x="35516" y="18636"/>
                    <a:pt x="35586" y="18653"/>
                  </a:cubicBezTo>
                  <a:cubicBezTo>
                    <a:pt x="35740" y="18689"/>
                    <a:pt x="35891" y="18702"/>
                    <a:pt x="36039" y="18702"/>
                  </a:cubicBezTo>
                  <a:cubicBezTo>
                    <a:pt x="36403" y="18702"/>
                    <a:pt x="36754" y="18626"/>
                    <a:pt x="37103" y="18626"/>
                  </a:cubicBezTo>
                  <a:cubicBezTo>
                    <a:pt x="37242" y="18626"/>
                    <a:pt x="37381" y="18638"/>
                    <a:pt x="37520" y="18671"/>
                  </a:cubicBezTo>
                  <a:cubicBezTo>
                    <a:pt x="37608" y="18692"/>
                    <a:pt x="37684" y="18705"/>
                    <a:pt x="37757" y="18705"/>
                  </a:cubicBezTo>
                  <a:cubicBezTo>
                    <a:pt x="37877" y="18705"/>
                    <a:pt x="37989" y="18672"/>
                    <a:pt x="38129" y="18593"/>
                  </a:cubicBezTo>
                  <a:cubicBezTo>
                    <a:pt x="38207" y="18549"/>
                    <a:pt x="38285" y="18532"/>
                    <a:pt x="38364" y="18532"/>
                  </a:cubicBezTo>
                  <a:cubicBezTo>
                    <a:pt x="38623" y="18532"/>
                    <a:pt x="38886" y="18718"/>
                    <a:pt x="39168" y="18718"/>
                  </a:cubicBezTo>
                  <a:cubicBezTo>
                    <a:pt x="39216" y="18718"/>
                    <a:pt x="39264" y="18713"/>
                    <a:pt x="39312" y="18700"/>
                  </a:cubicBezTo>
                  <a:cubicBezTo>
                    <a:pt x="39408" y="18676"/>
                    <a:pt x="39504" y="18667"/>
                    <a:pt x="39600" y="18667"/>
                  </a:cubicBezTo>
                  <a:cubicBezTo>
                    <a:pt x="39860" y="18667"/>
                    <a:pt x="40123" y="18732"/>
                    <a:pt x="40389" y="18732"/>
                  </a:cubicBezTo>
                  <a:cubicBezTo>
                    <a:pt x="40520" y="18732"/>
                    <a:pt x="40652" y="18716"/>
                    <a:pt x="40785" y="18669"/>
                  </a:cubicBezTo>
                  <a:cubicBezTo>
                    <a:pt x="40975" y="18601"/>
                    <a:pt x="41169" y="18580"/>
                    <a:pt x="41364" y="18580"/>
                  </a:cubicBezTo>
                  <a:cubicBezTo>
                    <a:pt x="41678" y="18580"/>
                    <a:pt x="41999" y="18634"/>
                    <a:pt x="42322" y="18634"/>
                  </a:cubicBezTo>
                  <a:cubicBezTo>
                    <a:pt x="42448" y="18634"/>
                    <a:pt x="42574" y="18626"/>
                    <a:pt x="42701" y="18603"/>
                  </a:cubicBezTo>
                  <a:cubicBezTo>
                    <a:pt x="43044" y="18541"/>
                    <a:pt x="43393" y="18530"/>
                    <a:pt x="43744" y="18530"/>
                  </a:cubicBezTo>
                  <a:cubicBezTo>
                    <a:pt x="43917" y="18530"/>
                    <a:pt x="44090" y="18533"/>
                    <a:pt x="44262" y="18533"/>
                  </a:cubicBezTo>
                  <a:cubicBezTo>
                    <a:pt x="44740" y="18533"/>
                    <a:pt x="45218" y="18514"/>
                    <a:pt x="45684" y="18372"/>
                  </a:cubicBezTo>
                  <a:cubicBezTo>
                    <a:pt x="45718" y="18362"/>
                    <a:pt x="45761" y="18335"/>
                    <a:pt x="45789" y="18335"/>
                  </a:cubicBezTo>
                  <a:cubicBezTo>
                    <a:pt x="45794" y="18335"/>
                    <a:pt x="45798" y="18336"/>
                    <a:pt x="45802" y="18338"/>
                  </a:cubicBezTo>
                  <a:cubicBezTo>
                    <a:pt x="46010" y="18446"/>
                    <a:pt x="46219" y="18486"/>
                    <a:pt x="46426" y="18486"/>
                  </a:cubicBezTo>
                  <a:cubicBezTo>
                    <a:pt x="46760" y="18486"/>
                    <a:pt x="47088" y="18382"/>
                    <a:pt x="47396" y="18288"/>
                  </a:cubicBezTo>
                  <a:cubicBezTo>
                    <a:pt x="47574" y="18233"/>
                    <a:pt x="47757" y="18219"/>
                    <a:pt x="47941" y="18219"/>
                  </a:cubicBezTo>
                  <a:cubicBezTo>
                    <a:pt x="48136" y="18219"/>
                    <a:pt x="48332" y="18235"/>
                    <a:pt x="48520" y="18235"/>
                  </a:cubicBezTo>
                  <a:cubicBezTo>
                    <a:pt x="48744" y="18235"/>
                    <a:pt x="48958" y="18213"/>
                    <a:pt x="49149" y="18114"/>
                  </a:cubicBezTo>
                  <a:cubicBezTo>
                    <a:pt x="49366" y="18002"/>
                    <a:pt x="49590" y="17979"/>
                    <a:pt x="49814" y="17979"/>
                  </a:cubicBezTo>
                  <a:cubicBezTo>
                    <a:pt x="49973" y="17979"/>
                    <a:pt x="50132" y="17991"/>
                    <a:pt x="50288" y="17991"/>
                  </a:cubicBezTo>
                  <a:cubicBezTo>
                    <a:pt x="50512" y="17991"/>
                    <a:pt x="50731" y="17967"/>
                    <a:pt x="50937" y="17852"/>
                  </a:cubicBezTo>
                  <a:cubicBezTo>
                    <a:pt x="50972" y="17832"/>
                    <a:pt x="51020" y="17824"/>
                    <a:pt x="51074" y="17824"/>
                  </a:cubicBezTo>
                  <a:cubicBezTo>
                    <a:pt x="51187" y="17824"/>
                    <a:pt x="51323" y="17861"/>
                    <a:pt x="51401" y="17913"/>
                  </a:cubicBezTo>
                  <a:cubicBezTo>
                    <a:pt x="51503" y="17978"/>
                    <a:pt x="51560" y="18031"/>
                    <a:pt x="51618" y="18031"/>
                  </a:cubicBezTo>
                  <a:cubicBezTo>
                    <a:pt x="51674" y="18031"/>
                    <a:pt x="51731" y="17983"/>
                    <a:pt x="51829" y="17855"/>
                  </a:cubicBezTo>
                  <a:cubicBezTo>
                    <a:pt x="51868" y="17804"/>
                    <a:pt x="51908" y="17784"/>
                    <a:pt x="51948" y="17784"/>
                  </a:cubicBezTo>
                  <a:close/>
                  <a:moveTo>
                    <a:pt x="34717" y="0"/>
                  </a:moveTo>
                  <a:cubicBezTo>
                    <a:pt x="34341" y="0"/>
                    <a:pt x="33964" y="8"/>
                    <a:pt x="33590" y="25"/>
                  </a:cubicBezTo>
                  <a:cubicBezTo>
                    <a:pt x="33064" y="50"/>
                    <a:pt x="32506" y="233"/>
                    <a:pt x="32002" y="233"/>
                  </a:cubicBezTo>
                  <a:cubicBezTo>
                    <a:pt x="31868" y="233"/>
                    <a:pt x="31738" y="220"/>
                    <a:pt x="31614" y="188"/>
                  </a:cubicBezTo>
                  <a:cubicBezTo>
                    <a:pt x="31378" y="127"/>
                    <a:pt x="31148" y="109"/>
                    <a:pt x="30921" y="109"/>
                  </a:cubicBezTo>
                  <a:cubicBezTo>
                    <a:pt x="30567" y="109"/>
                    <a:pt x="30220" y="154"/>
                    <a:pt x="29868" y="154"/>
                  </a:cubicBezTo>
                  <a:cubicBezTo>
                    <a:pt x="29755" y="154"/>
                    <a:pt x="29640" y="149"/>
                    <a:pt x="29525" y="136"/>
                  </a:cubicBezTo>
                  <a:cubicBezTo>
                    <a:pt x="29330" y="115"/>
                    <a:pt x="29133" y="107"/>
                    <a:pt x="28935" y="107"/>
                  </a:cubicBezTo>
                  <a:cubicBezTo>
                    <a:pt x="28215" y="107"/>
                    <a:pt x="27482" y="218"/>
                    <a:pt x="26756" y="227"/>
                  </a:cubicBezTo>
                  <a:cubicBezTo>
                    <a:pt x="26736" y="227"/>
                    <a:pt x="26717" y="227"/>
                    <a:pt x="26698" y="227"/>
                  </a:cubicBezTo>
                  <a:cubicBezTo>
                    <a:pt x="26002" y="227"/>
                    <a:pt x="25314" y="86"/>
                    <a:pt x="24612" y="86"/>
                  </a:cubicBezTo>
                  <a:cubicBezTo>
                    <a:pt x="24482" y="86"/>
                    <a:pt x="24352" y="91"/>
                    <a:pt x="24222" y="102"/>
                  </a:cubicBezTo>
                  <a:cubicBezTo>
                    <a:pt x="23971" y="124"/>
                    <a:pt x="23719" y="167"/>
                    <a:pt x="23457" y="167"/>
                  </a:cubicBezTo>
                  <a:cubicBezTo>
                    <a:pt x="23328" y="167"/>
                    <a:pt x="23197" y="157"/>
                    <a:pt x="23063" y="129"/>
                  </a:cubicBezTo>
                  <a:cubicBezTo>
                    <a:pt x="22736" y="62"/>
                    <a:pt x="22332" y="7"/>
                    <a:pt x="21992" y="7"/>
                  </a:cubicBezTo>
                  <a:cubicBezTo>
                    <a:pt x="21806" y="7"/>
                    <a:pt x="21639" y="23"/>
                    <a:pt x="21514" y="63"/>
                  </a:cubicBezTo>
                  <a:cubicBezTo>
                    <a:pt x="21219" y="157"/>
                    <a:pt x="20932" y="186"/>
                    <a:pt x="20649" y="186"/>
                  </a:cubicBezTo>
                  <a:cubicBezTo>
                    <a:pt x="20188" y="186"/>
                    <a:pt x="19739" y="109"/>
                    <a:pt x="19287" y="109"/>
                  </a:cubicBezTo>
                  <a:cubicBezTo>
                    <a:pt x="19184" y="109"/>
                    <a:pt x="19081" y="113"/>
                    <a:pt x="18978" y="123"/>
                  </a:cubicBezTo>
                  <a:cubicBezTo>
                    <a:pt x="18879" y="132"/>
                    <a:pt x="18778" y="136"/>
                    <a:pt x="18676" y="136"/>
                  </a:cubicBezTo>
                  <a:cubicBezTo>
                    <a:pt x="18396" y="136"/>
                    <a:pt x="18106" y="110"/>
                    <a:pt x="17837" y="110"/>
                  </a:cubicBezTo>
                  <a:cubicBezTo>
                    <a:pt x="17670" y="110"/>
                    <a:pt x="17511" y="120"/>
                    <a:pt x="17367" y="151"/>
                  </a:cubicBezTo>
                  <a:cubicBezTo>
                    <a:pt x="17049" y="220"/>
                    <a:pt x="16733" y="239"/>
                    <a:pt x="16418" y="239"/>
                  </a:cubicBezTo>
                  <a:cubicBezTo>
                    <a:pt x="16005" y="239"/>
                    <a:pt x="15594" y="206"/>
                    <a:pt x="15186" y="206"/>
                  </a:cubicBezTo>
                  <a:cubicBezTo>
                    <a:pt x="14902" y="206"/>
                    <a:pt x="14620" y="222"/>
                    <a:pt x="14338" y="277"/>
                  </a:cubicBezTo>
                  <a:cubicBezTo>
                    <a:pt x="13903" y="361"/>
                    <a:pt x="13467" y="279"/>
                    <a:pt x="13019" y="360"/>
                  </a:cubicBezTo>
                  <a:cubicBezTo>
                    <a:pt x="12334" y="483"/>
                    <a:pt x="11669" y="712"/>
                    <a:pt x="10979" y="771"/>
                  </a:cubicBezTo>
                  <a:cubicBezTo>
                    <a:pt x="9788" y="873"/>
                    <a:pt x="8569" y="818"/>
                    <a:pt x="7513" y="1469"/>
                  </a:cubicBezTo>
                  <a:cubicBezTo>
                    <a:pt x="7458" y="1503"/>
                    <a:pt x="7376" y="1516"/>
                    <a:pt x="7298" y="1516"/>
                  </a:cubicBezTo>
                  <a:cubicBezTo>
                    <a:pt x="7266" y="1516"/>
                    <a:pt x="7236" y="1514"/>
                    <a:pt x="7207" y="1510"/>
                  </a:cubicBezTo>
                  <a:cubicBezTo>
                    <a:pt x="7131" y="1500"/>
                    <a:pt x="7056" y="1495"/>
                    <a:pt x="6983" y="1495"/>
                  </a:cubicBezTo>
                  <a:cubicBezTo>
                    <a:pt x="6292" y="1495"/>
                    <a:pt x="5732" y="1919"/>
                    <a:pt x="5117" y="2111"/>
                  </a:cubicBezTo>
                  <a:cubicBezTo>
                    <a:pt x="4440" y="2322"/>
                    <a:pt x="3801" y="2845"/>
                    <a:pt x="3342" y="3371"/>
                  </a:cubicBezTo>
                  <a:cubicBezTo>
                    <a:pt x="2669" y="4140"/>
                    <a:pt x="2222" y="5042"/>
                    <a:pt x="1824" y="5980"/>
                  </a:cubicBezTo>
                  <a:cubicBezTo>
                    <a:pt x="1229" y="7380"/>
                    <a:pt x="1090" y="8812"/>
                    <a:pt x="1024" y="10273"/>
                  </a:cubicBezTo>
                  <a:cubicBezTo>
                    <a:pt x="1010" y="10591"/>
                    <a:pt x="1010" y="10913"/>
                    <a:pt x="969" y="11229"/>
                  </a:cubicBezTo>
                  <a:cubicBezTo>
                    <a:pt x="879" y="11935"/>
                    <a:pt x="832" y="12637"/>
                    <a:pt x="911" y="13349"/>
                  </a:cubicBezTo>
                  <a:cubicBezTo>
                    <a:pt x="969" y="13868"/>
                    <a:pt x="1079" y="14432"/>
                    <a:pt x="924" y="14912"/>
                  </a:cubicBezTo>
                  <a:cubicBezTo>
                    <a:pt x="543" y="16092"/>
                    <a:pt x="707" y="17286"/>
                    <a:pt x="682" y="18468"/>
                  </a:cubicBezTo>
                  <a:cubicBezTo>
                    <a:pt x="669" y="19089"/>
                    <a:pt x="727" y="19764"/>
                    <a:pt x="647" y="20341"/>
                  </a:cubicBezTo>
                  <a:cubicBezTo>
                    <a:pt x="517" y="21282"/>
                    <a:pt x="575" y="22225"/>
                    <a:pt x="473" y="23162"/>
                  </a:cubicBezTo>
                  <a:cubicBezTo>
                    <a:pt x="416" y="23688"/>
                    <a:pt x="150" y="24225"/>
                    <a:pt x="274" y="24721"/>
                  </a:cubicBezTo>
                  <a:cubicBezTo>
                    <a:pt x="384" y="25156"/>
                    <a:pt x="399" y="25585"/>
                    <a:pt x="305" y="25968"/>
                  </a:cubicBezTo>
                  <a:cubicBezTo>
                    <a:pt x="101" y="26802"/>
                    <a:pt x="190" y="27648"/>
                    <a:pt x="204" y="28465"/>
                  </a:cubicBezTo>
                  <a:cubicBezTo>
                    <a:pt x="221" y="29595"/>
                    <a:pt x="136" y="30722"/>
                    <a:pt x="131" y="31848"/>
                  </a:cubicBezTo>
                  <a:cubicBezTo>
                    <a:pt x="127" y="32945"/>
                    <a:pt x="1" y="34066"/>
                    <a:pt x="6" y="35159"/>
                  </a:cubicBezTo>
                  <a:cubicBezTo>
                    <a:pt x="11" y="36406"/>
                    <a:pt x="22" y="37672"/>
                    <a:pt x="157" y="38919"/>
                  </a:cubicBezTo>
                  <a:cubicBezTo>
                    <a:pt x="321" y="40432"/>
                    <a:pt x="280" y="41950"/>
                    <a:pt x="417" y="43461"/>
                  </a:cubicBezTo>
                  <a:cubicBezTo>
                    <a:pt x="481" y="44156"/>
                    <a:pt x="354" y="44845"/>
                    <a:pt x="453" y="45552"/>
                  </a:cubicBezTo>
                  <a:cubicBezTo>
                    <a:pt x="514" y="45990"/>
                    <a:pt x="651" y="46479"/>
                    <a:pt x="545" y="46934"/>
                  </a:cubicBezTo>
                  <a:cubicBezTo>
                    <a:pt x="350" y="47776"/>
                    <a:pt x="622" y="48604"/>
                    <a:pt x="575" y="49444"/>
                  </a:cubicBezTo>
                  <a:cubicBezTo>
                    <a:pt x="525" y="50326"/>
                    <a:pt x="734" y="51220"/>
                    <a:pt x="688" y="52103"/>
                  </a:cubicBezTo>
                  <a:cubicBezTo>
                    <a:pt x="658" y="52721"/>
                    <a:pt x="633" y="53359"/>
                    <a:pt x="621" y="53966"/>
                  </a:cubicBezTo>
                  <a:cubicBezTo>
                    <a:pt x="607" y="54643"/>
                    <a:pt x="760" y="55364"/>
                    <a:pt x="741" y="56061"/>
                  </a:cubicBezTo>
                  <a:cubicBezTo>
                    <a:pt x="710" y="57093"/>
                    <a:pt x="618" y="58122"/>
                    <a:pt x="770" y="59153"/>
                  </a:cubicBezTo>
                  <a:cubicBezTo>
                    <a:pt x="789" y="59285"/>
                    <a:pt x="763" y="59421"/>
                    <a:pt x="754" y="59556"/>
                  </a:cubicBezTo>
                  <a:cubicBezTo>
                    <a:pt x="712" y="60212"/>
                    <a:pt x="749" y="60870"/>
                    <a:pt x="740" y="61524"/>
                  </a:cubicBezTo>
                  <a:cubicBezTo>
                    <a:pt x="727" y="62262"/>
                    <a:pt x="870" y="62994"/>
                    <a:pt x="785" y="63737"/>
                  </a:cubicBezTo>
                  <a:cubicBezTo>
                    <a:pt x="756" y="63993"/>
                    <a:pt x="506" y="64161"/>
                    <a:pt x="615" y="64481"/>
                  </a:cubicBezTo>
                  <a:cubicBezTo>
                    <a:pt x="789" y="64988"/>
                    <a:pt x="825" y="65537"/>
                    <a:pt x="879" y="66072"/>
                  </a:cubicBezTo>
                  <a:cubicBezTo>
                    <a:pt x="942" y="66721"/>
                    <a:pt x="806" y="67389"/>
                    <a:pt x="881" y="68018"/>
                  </a:cubicBezTo>
                  <a:cubicBezTo>
                    <a:pt x="977" y="68818"/>
                    <a:pt x="1128" y="69646"/>
                    <a:pt x="1170" y="70426"/>
                  </a:cubicBezTo>
                  <a:cubicBezTo>
                    <a:pt x="1215" y="71254"/>
                    <a:pt x="1651" y="71954"/>
                    <a:pt x="1687" y="72761"/>
                  </a:cubicBezTo>
                  <a:cubicBezTo>
                    <a:pt x="1718" y="73423"/>
                    <a:pt x="1978" y="74082"/>
                    <a:pt x="2181" y="74731"/>
                  </a:cubicBezTo>
                  <a:cubicBezTo>
                    <a:pt x="2429" y="75527"/>
                    <a:pt x="2645" y="76339"/>
                    <a:pt x="3110" y="77063"/>
                  </a:cubicBezTo>
                  <a:cubicBezTo>
                    <a:pt x="3365" y="77460"/>
                    <a:pt x="3754" y="77739"/>
                    <a:pt x="4120" y="78049"/>
                  </a:cubicBezTo>
                  <a:cubicBezTo>
                    <a:pt x="4511" y="78380"/>
                    <a:pt x="4971" y="78671"/>
                    <a:pt x="5383" y="78811"/>
                  </a:cubicBezTo>
                  <a:cubicBezTo>
                    <a:pt x="6246" y="79107"/>
                    <a:pt x="7029" y="79556"/>
                    <a:pt x="7785" y="79965"/>
                  </a:cubicBezTo>
                  <a:cubicBezTo>
                    <a:pt x="8352" y="80272"/>
                    <a:pt x="8910" y="80312"/>
                    <a:pt x="9465" y="80312"/>
                  </a:cubicBezTo>
                  <a:cubicBezTo>
                    <a:pt x="9662" y="80312"/>
                    <a:pt x="9859" y="80307"/>
                    <a:pt x="10057" y="80307"/>
                  </a:cubicBezTo>
                  <a:cubicBezTo>
                    <a:pt x="10219" y="80307"/>
                    <a:pt x="10381" y="80310"/>
                    <a:pt x="10543" y="80323"/>
                  </a:cubicBezTo>
                  <a:cubicBezTo>
                    <a:pt x="10865" y="80348"/>
                    <a:pt x="11208" y="80433"/>
                    <a:pt x="11547" y="80433"/>
                  </a:cubicBezTo>
                  <a:cubicBezTo>
                    <a:pt x="11802" y="80433"/>
                    <a:pt x="12054" y="80385"/>
                    <a:pt x="12293" y="80229"/>
                  </a:cubicBezTo>
                  <a:cubicBezTo>
                    <a:pt x="13259" y="80681"/>
                    <a:pt x="14343" y="80517"/>
                    <a:pt x="15363" y="80649"/>
                  </a:cubicBezTo>
                  <a:cubicBezTo>
                    <a:pt x="16475" y="80793"/>
                    <a:pt x="17610" y="80918"/>
                    <a:pt x="18731" y="81036"/>
                  </a:cubicBezTo>
                  <a:cubicBezTo>
                    <a:pt x="19730" y="81141"/>
                    <a:pt x="20745" y="81158"/>
                    <a:pt x="21747" y="81304"/>
                  </a:cubicBezTo>
                  <a:cubicBezTo>
                    <a:pt x="21893" y="81325"/>
                    <a:pt x="22044" y="81333"/>
                    <a:pt x="22197" y="81333"/>
                  </a:cubicBezTo>
                  <a:cubicBezTo>
                    <a:pt x="22753" y="81333"/>
                    <a:pt x="23348" y="81223"/>
                    <a:pt x="23903" y="81216"/>
                  </a:cubicBezTo>
                  <a:cubicBezTo>
                    <a:pt x="23937" y="81215"/>
                    <a:pt x="23971" y="81215"/>
                    <a:pt x="24005" y="81215"/>
                  </a:cubicBezTo>
                  <a:cubicBezTo>
                    <a:pt x="24604" y="81215"/>
                    <a:pt x="25204" y="81278"/>
                    <a:pt x="25802" y="81278"/>
                  </a:cubicBezTo>
                  <a:cubicBezTo>
                    <a:pt x="26234" y="81278"/>
                    <a:pt x="26665" y="81245"/>
                    <a:pt x="27094" y="81133"/>
                  </a:cubicBezTo>
                  <a:cubicBezTo>
                    <a:pt x="27287" y="81082"/>
                    <a:pt x="27482" y="81067"/>
                    <a:pt x="27677" y="81067"/>
                  </a:cubicBezTo>
                  <a:cubicBezTo>
                    <a:pt x="27995" y="81067"/>
                    <a:pt x="28314" y="81108"/>
                    <a:pt x="28623" y="81108"/>
                  </a:cubicBezTo>
                  <a:cubicBezTo>
                    <a:pt x="28626" y="81108"/>
                    <a:pt x="28629" y="81108"/>
                    <a:pt x="28631" y="81108"/>
                  </a:cubicBezTo>
                  <a:cubicBezTo>
                    <a:pt x="29070" y="81107"/>
                    <a:pt x="29499" y="80875"/>
                    <a:pt x="29876" y="80875"/>
                  </a:cubicBezTo>
                  <a:cubicBezTo>
                    <a:pt x="29966" y="80875"/>
                    <a:pt x="30053" y="80889"/>
                    <a:pt x="30136" y="80921"/>
                  </a:cubicBezTo>
                  <a:cubicBezTo>
                    <a:pt x="30191" y="80943"/>
                    <a:pt x="30245" y="80952"/>
                    <a:pt x="30299" y="80952"/>
                  </a:cubicBezTo>
                  <a:cubicBezTo>
                    <a:pt x="30548" y="80952"/>
                    <a:pt x="30781" y="80760"/>
                    <a:pt x="30998" y="80760"/>
                  </a:cubicBezTo>
                  <a:cubicBezTo>
                    <a:pt x="31110" y="80760"/>
                    <a:pt x="31217" y="80811"/>
                    <a:pt x="31321" y="80965"/>
                  </a:cubicBezTo>
                  <a:cubicBezTo>
                    <a:pt x="31468" y="80781"/>
                    <a:pt x="31636" y="80725"/>
                    <a:pt x="31811" y="80725"/>
                  </a:cubicBezTo>
                  <a:cubicBezTo>
                    <a:pt x="32080" y="80725"/>
                    <a:pt x="32365" y="80856"/>
                    <a:pt x="32623" y="80856"/>
                  </a:cubicBezTo>
                  <a:cubicBezTo>
                    <a:pt x="32640" y="80856"/>
                    <a:pt x="32657" y="80855"/>
                    <a:pt x="32674" y="80854"/>
                  </a:cubicBezTo>
                  <a:cubicBezTo>
                    <a:pt x="33777" y="80774"/>
                    <a:pt x="34899" y="80838"/>
                    <a:pt x="36011" y="80735"/>
                  </a:cubicBezTo>
                  <a:cubicBezTo>
                    <a:pt x="36186" y="80719"/>
                    <a:pt x="36362" y="80722"/>
                    <a:pt x="36538" y="80714"/>
                  </a:cubicBezTo>
                  <a:cubicBezTo>
                    <a:pt x="37209" y="80683"/>
                    <a:pt x="37884" y="80681"/>
                    <a:pt x="38549" y="80611"/>
                  </a:cubicBezTo>
                  <a:cubicBezTo>
                    <a:pt x="39369" y="80526"/>
                    <a:pt x="40193" y="80435"/>
                    <a:pt x="40999" y="80297"/>
                  </a:cubicBezTo>
                  <a:cubicBezTo>
                    <a:pt x="41307" y="80244"/>
                    <a:pt x="41614" y="80229"/>
                    <a:pt x="41919" y="80229"/>
                  </a:cubicBezTo>
                  <a:cubicBezTo>
                    <a:pt x="42320" y="80229"/>
                    <a:pt x="42718" y="80255"/>
                    <a:pt x="43117" y="80255"/>
                  </a:cubicBezTo>
                  <a:cubicBezTo>
                    <a:pt x="43326" y="80255"/>
                    <a:pt x="43534" y="80248"/>
                    <a:pt x="43743" y="80226"/>
                  </a:cubicBezTo>
                  <a:cubicBezTo>
                    <a:pt x="44184" y="80181"/>
                    <a:pt x="44621" y="80084"/>
                    <a:pt x="45069" y="80060"/>
                  </a:cubicBezTo>
                  <a:cubicBezTo>
                    <a:pt x="45083" y="80060"/>
                    <a:pt x="45097" y="80059"/>
                    <a:pt x="45111" y="80059"/>
                  </a:cubicBezTo>
                  <a:cubicBezTo>
                    <a:pt x="45354" y="80059"/>
                    <a:pt x="45584" y="80167"/>
                    <a:pt x="45816" y="80167"/>
                  </a:cubicBezTo>
                  <a:cubicBezTo>
                    <a:pt x="45897" y="80167"/>
                    <a:pt x="45978" y="80154"/>
                    <a:pt x="46060" y="80119"/>
                  </a:cubicBezTo>
                  <a:cubicBezTo>
                    <a:pt x="46469" y="79944"/>
                    <a:pt x="46940" y="79990"/>
                    <a:pt x="47355" y="79969"/>
                  </a:cubicBezTo>
                  <a:cubicBezTo>
                    <a:pt x="48672" y="79902"/>
                    <a:pt x="49799" y="79455"/>
                    <a:pt x="50895" y="78857"/>
                  </a:cubicBezTo>
                  <a:cubicBezTo>
                    <a:pt x="51608" y="78469"/>
                    <a:pt x="52152" y="77907"/>
                    <a:pt x="52623" y="77331"/>
                  </a:cubicBezTo>
                  <a:cubicBezTo>
                    <a:pt x="52932" y="76952"/>
                    <a:pt x="53404" y="76649"/>
                    <a:pt x="53554" y="76201"/>
                  </a:cubicBezTo>
                  <a:cubicBezTo>
                    <a:pt x="53707" y="75742"/>
                    <a:pt x="53995" y="75348"/>
                    <a:pt x="54155" y="74898"/>
                  </a:cubicBezTo>
                  <a:cubicBezTo>
                    <a:pt x="54392" y="74233"/>
                    <a:pt x="54524" y="73534"/>
                    <a:pt x="54547" y="72827"/>
                  </a:cubicBezTo>
                  <a:cubicBezTo>
                    <a:pt x="54556" y="72580"/>
                    <a:pt x="54346" y="72125"/>
                    <a:pt x="54909" y="72125"/>
                  </a:cubicBezTo>
                  <a:cubicBezTo>
                    <a:pt x="54930" y="72125"/>
                    <a:pt x="54952" y="72126"/>
                    <a:pt x="54976" y="72127"/>
                  </a:cubicBezTo>
                  <a:cubicBezTo>
                    <a:pt x="55068" y="71916"/>
                    <a:pt x="54453" y="71827"/>
                    <a:pt x="54814" y="71678"/>
                  </a:cubicBezTo>
                  <a:cubicBezTo>
                    <a:pt x="55166" y="71531"/>
                    <a:pt x="55022" y="71263"/>
                    <a:pt x="54974" y="71224"/>
                  </a:cubicBezTo>
                  <a:cubicBezTo>
                    <a:pt x="54706" y="71009"/>
                    <a:pt x="54821" y="70869"/>
                    <a:pt x="55037" y="70736"/>
                  </a:cubicBezTo>
                  <a:cubicBezTo>
                    <a:pt x="55212" y="70629"/>
                    <a:pt x="55065" y="70482"/>
                    <a:pt x="55105" y="70387"/>
                  </a:cubicBezTo>
                  <a:cubicBezTo>
                    <a:pt x="55206" y="70149"/>
                    <a:pt x="54927" y="69880"/>
                    <a:pt x="55099" y="69727"/>
                  </a:cubicBezTo>
                  <a:cubicBezTo>
                    <a:pt x="55540" y="69335"/>
                    <a:pt x="55311" y="68825"/>
                    <a:pt x="55337" y="68422"/>
                  </a:cubicBezTo>
                  <a:cubicBezTo>
                    <a:pt x="55384" y="67699"/>
                    <a:pt x="55368" y="66975"/>
                    <a:pt x="55292" y="66256"/>
                  </a:cubicBezTo>
                  <a:cubicBezTo>
                    <a:pt x="55257" y="65936"/>
                    <a:pt x="55358" y="65695"/>
                    <a:pt x="55600" y="65482"/>
                  </a:cubicBezTo>
                  <a:cubicBezTo>
                    <a:pt x="55074" y="65259"/>
                    <a:pt x="55816" y="64736"/>
                    <a:pt x="55319" y="64505"/>
                  </a:cubicBezTo>
                  <a:cubicBezTo>
                    <a:pt x="55412" y="63646"/>
                    <a:pt x="55180" y="62786"/>
                    <a:pt x="55369" y="61916"/>
                  </a:cubicBezTo>
                  <a:cubicBezTo>
                    <a:pt x="55484" y="61384"/>
                    <a:pt x="55314" y="60804"/>
                    <a:pt x="55401" y="60262"/>
                  </a:cubicBezTo>
                  <a:cubicBezTo>
                    <a:pt x="55494" y="59678"/>
                    <a:pt x="55276" y="59077"/>
                    <a:pt x="55427" y="58554"/>
                  </a:cubicBezTo>
                  <a:cubicBezTo>
                    <a:pt x="55541" y="58153"/>
                    <a:pt x="55372" y="57721"/>
                    <a:pt x="55635" y="57325"/>
                  </a:cubicBezTo>
                  <a:cubicBezTo>
                    <a:pt x="55686" y="57249"/>
                    <a:pt x="55881" y="56893"/>
                    <a:pt x="55758" y="56691"/>
                  </a:cubicBezTo>
                  <a:cubicBezTo>
                    <a:pt x="55285" y="55918"/>
                    <a:pt x="55992" y="55109"/>
                    <a:pt x="55656" y="54361"/>
                  </a:cubicBezTo>
                  <a:cubicBezTo>
                    <a:pt x="55486" y="53981"/>
                    <a:pt x="55692" y="53621"/>
                    <a:pt x="55792" y="53382"/>
                  </a:cubicBezTo>
                  <a:cubicBezTo>
                    <a:pt x="55987" y="52909"/>
                    <a:pt x="55290" y="52521"/>
                    <a:pt x="55798" y="52016"/>
                  </a:cubicBezTo>
                  <a:cubicBezTo>
                    <a:pt x="55953" y="51861"/>
                    <a:pt x="55863" y="51201"/>
                    <a:pt x="55838" y="50771"/>
                  </a:cubicBezTo>
                  <a:cubicBezTo>
                    <a:pt x="55808" y="50245"/>
                    <a:pt x="56030" y="49647"/>
                    <a:pt x="55821" y="49205"/>
                  </a:cubicBezTo>
                  <a:cubicBezTo>
                    <a:pt x="55598" y="48731"/>
                    <a:pt x="55754" y="48281"/>
                    <a:pt x="55797" y="47912"/>
                  </a:cubicBezTo>
                  <a:cubicBezTo>
                    <a:pt x="55872" y="47269"/>
                    <a:pt x="55654" y="46660"/>
                    <a:pt x="55755" y="46022"/>
                  </a:cubicBezTo>
                  <a:cubicBezTo>
                    <a:pt x="55846" y="45452"/>
                    <a:pt x="55629" y="44840"/>
                    <a:pt x="55721" y="44270"/>
                  </a:cubicBezTo>
                  <a:cubicBezTo>
                    <a:pt x="55770" y="43968"/>
                    <a:pt x="55497" y="43782"/>
                    <a:pt x="55577" y="43570"/>
                  </a:cubicBezTo>
                  <a:cubicBezTo>
                    <a:pt x="55794" y="42995"/>
                    <a:pt x="55931" y="42390"/>
                    <a:pt x="55761" y="41827"/>
                  </a:cubicBezTo>
                  <a:cubicBezTo>
                    <a:pt x="55656" y="41477"/>
                    <a:pt x="55629" y="41096"/>
                    <a:pt x="55668" y="40813"/>
                  </a:cubicBezTo>
                  <a:cubicBezTo>
                    <a:pt x="55804" y="39822"/>
                    <a:pt x="55701" y="38866"/>
                    <a:pt x="55618" y="37881"/>
                  </a:cubicBezTo>
                  <a:cubicBezTo>
                    <a:pt x="55571" y="37323"/>
                    <a:pt x="55582" y="36677"/>
                    <a:pt x="55673" y="36131"/>
                  </a:cubicBezTo>
                  <a:cubicBezTo>
                    <a:pt x="55821" y="35240"/>
                    <a:pt x="55588" y="34379"/>
                    <a:pt x="55643" y="33503"/>
                  </a:cubicBezTo>
                  <a:cubicBezTo>
                    <a:pt x="55690" y="32751"/>
                    <a:pt x="55478" y="31887"/>
                    <a:pt x="55535" y="31128"/>
                  </a:cubicBezTo>
                  <a:cubicBezTo>
                    <a:pt x="55622" y="29988"/>
                    <a:pt x="55278" y="28889"/>
                    <a:pt x="55439" y="27739"/>
                  </a:cubicBezTo>
                  <a:cubicBezTo>
                    <a:pt x="55562" y="26853"/>
                    <a:pt x="55250" y="25909"/>
                    <a:pt x="55262" y="24978"/>
                  </a:cubicBezTo>
                  <a:cubicBezTo>
                    <a:pt x="55272" y="24147"/>
                    <a:pt x="54958" y="23346"/>
                    <a:pt x="54877" y="22514"/>
                  </a:cubicBezTo>
                  <a:cubicBezTo>
                    <a:pt x="54853" y="22266"/>
                    <a:pt x="55070" y="22144"/>
                    <a:pt x="54982" y="21914"/>
                  </a:cubicBezTo>
                  <a:cubicBezTo>
                    <a:pt x="54569" y="20838"/>
                    <a:pt x="54709" y="19707"/>
                    <a:pt x="54656" y="18598"/>
                  </a:cubicBezTo>
                  <a:cubicBezTo>
                    <a:pt x="54612" y="17664"/>
                    <a:pt x="54345" y="16756"/>
                    <a:pt x="54437" y="15794"/>
                  </a:cubicBezTo>
                  <a:cubicBezTo>
                    <a:pt x="54484" y="15305"/>
                    <a:pt x="54340" y="14742"/>
                    <a:pt x="54303" y="14212"/>
                  </a:cubicBezTo>
                  <a:cubicBezTo>
                    <a:pt x="54241" y="13331"/>
                    <a:pt x="54246" y="12432"/>
                    <a:pt x="54095" y="11573"/>
                  </a:cubicBezTo>
                  <a:cubicBezTo>
                    <a:pt x="53988" y="10961"/>
                    <a:pt x="53777" y="10334"/>
                    <a:pt x="53700" y="9711"/>
                  </a:cubicBezTo>
                  <a:cubicBezTo>
                    <a:pt x="53495" y="8026"/>
                    <a:pt x="53254" y="6379"/>
                    <a:pt x="52311" y="4850"/>
                  </a:cubicBezTo>
                  <a:cubicBezTo>
                    <a:pt x="51774" y="3977"/>
                    <a:pt x="51172" y="3230"/>
                    <a:pt x="50286" y="2629"/>
                  </a:cubicBezTo>
                  <a:cubicBezTo>
                    <a:pt x="49319" y="1973"/>
                    <a:pt x="48240" y="1518"/>
                    <a:pt x="47088" y="1353"/>
                  </a:cubicBezTo>
                  <a:cubicBezTo>
                    <a:pt x="46685" y="1295"/>
                    <a:pt x="46347" y="1064"/>
                    <a:pt x="45977" y="1064"/>
                  </a:cubicBezTo>
                  <a:cubicBezTo>
                    <a:pt x="45957" y="1064"/>
                    <a:pt x="45936" y="1064"/>
                    <a:pt x="45916" y="1066"/>
                  </a:cubicBezTo>
                  <a:cubicBezTo>
                    <a:pt x="45829" y="1072"/>
                    <a:pt x="45744" y="1075"/>
                    <a:pt x="45659" y="1075"/>
                  </a:cubicBezTo>
                  <a:cubicBezTo>
                    <a:pt x="44619" y="1075"/>
                    <a:pt x="43660" y="645"/>
                    <a:pt x="42624" y="592"/>
                  </a:cubicBezTo>
                  <a:cubicBezTo>
                    <a:pt x="42611" y="591"/>
                    <a:pt x="42597" y="591"/>
                    <a:pt x="42582" y="591"/>
                  </a:cubicBezTo>
                  <a:cubicBezTo>
                    <a:pt x="42417" y="591"/>
                    <a:pt x="42234" y="633"/>
                    <a:pt x="42062" y="633"/>
                  </a:cubicBezTo>
                  <a:cubicBezTo>
                    <a:pt x="41948" y="633"/>
                    <a:pt x="41838" y="614"/>
                    <a:pt x="41743" y="553"/>
                  </a:cubicBezTo>
                  <a:cubicBezTo>
                    <a:pt x="41092" y="135"/>
                    <a:pt x="40324" y="240"/>
                    <a:pt x="39619" y="179"/>
                  </a:cubicBezTo>
                  <a:cubicBezTo>
                    <a:pt x="38572" y="89"/>
                    <a:pt x="37514" y="108"/>
                    <a:pt x="36458" y="51"/>
                  </a:cubicBezTo>
                  <a:cubicBezTo>
                    <a:pt x="35883" y="19"/>
                    <a:pt x="35300" y="0"/>
                    <a:pt x="34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868" name="Google Shape;868;p31"/>
            <p:cNvSpPr/>
            <p:nvPr/>
          </p:nvSpPr>
          <p:spPr>
            <a:xfrm>
              <a:off x="1218626" y="2064079"/>
              <a:ext cx="1713838" cy="473513"/>
            </a:xfrm>
            <a:custGeom>
              <a:avLst/>
              <a:gdLst/>
              <a:ahLst/>
              <a:cxnLst/>
              <a:rect l="l" t="t" r="r" b="b"/>
              <a:pathLst>
                <a:path w="50511" h="16568" extrusionOk="0">
                  <a:moveTo>
                    <a:pt x="31138" y="1"/>
                  </a:moveTo>
                  <a:cubicBezTo>
                    <a:pt x="30808" y="1"/>
                    <a:pt x="30477" y="48"/>
                    <a:pt x="30176" y="228"/>
                  </a:cubicBezTo>
                  <a:cubicBezTo>
                    <a:pt x="29972" y="78"/>
                    <a:pt x="29760" y="33"/>
                    <a:pt x="29542" y="33"/>
                  </a:cubicBezTo>
                  <a:cubicBezTo>
                    <a:pt x="29214" y="33"/>
                    <a:pt x="28875" y="136"/>
                    <a:pt x="28535" y="136"/>
                  </a:cubicBezTo>
                  <a:cubicBezTo>
                    <a:pt x="28416" y="136"/>
                    <a:pt x="28296" y="123"/>
                    <a:pt x="28178" y="89"/>
                  </a:cubicBezTo>
                  <a:cubicBezTo>
                    <a:pt x="28101" y="66"/>
                    <a:pt x="28021" y="58"/>
                    <a:pt x="27940" y="58"/>
                  </a:cubicBezTo>
                  <a:cubicBezTo>
                    <a:pt x="27650" y="58"/>
                    <a:pt x="27334" y="167"/>
                    <a:pt x="26989" y="167"/>
                  </a:cubicBezTo>
                  <a:cubicBezTo>
                    <a:pt x="26881" y="167"/>
                    <a:pt x="26770" y="156"/>
                    <a:pt x="26656" y="128"/>
                  </a:cubicBezTo>
                  <a:cubicBezTo>
                    <a:pt x="26573" y="107"/>
                    <a:pt x="26484" y="99"/>
                    <a:pt x="26391" y="99"/>
                  </a:cubicBezTo>
                  <a:cubicBezTo>
                    <a:pt x="26092" y="99"/>
                    <a:pt x="25744" y="179"/>
                    <a:pt x="25390" y="179"/>
                  </a:cubicBezTo>
                  <a:cubicBezTo>
                    <a:pt x="25319" y="179"/>
                    <a:pt x="25247" y="176"/>
                    <a:pt x="25175" y="168"/>
                  </a:cubicBezTo>
                  <a:cubicBezTo>
                    <a:pt x="25021" y="151"/>
                    <a:pt x="24863" y="147"/>
                    <a:pt x="24702" y="147"/>
                  </a:cubicBezTo>
                  <a:cubicBezTo>
                    <a:pt x="24559" y="147"/>
                    <a:pt x="24414" y="150"/>
                    <a:pt x="24268" y="150"/>
                  </a:cubicBezTo>
                  <a:cubicBezTo>
                    <a:pt x="24029" y="150"/>
                    <a:pt x="23787" y="142"/>
                    <a:pt x="23552" y="97"/>
                  </a:cubicBezTo>
                  <a:cubicBezTo>
                    <a:pt x="23537" y="94"/>
                    <a:pt x="23523" y="93"/>
                    <a:pt x="23509" y="93"/>
                  </a:cubicBezTo>
                  <a:cubicBezTo>
                    <a:pt x="23353" y="93"/>
                    <a:pt x="23236" y="249"/>
                    <a:pt x="23090" y="249"/>
                  </a:cubicBezTo>
                  <a:cubicBezTo>
                    <a:pt x="23052" y="249"/>
                    <a:pt x="23012" y="238"/>
                    <a:pt x="22968" y="211"/>
                  </a:cubicBezTo>
                  <a:cubicBezTo>
                    <a:pt x="22780" y="91"/>
                    <a:pt x="22582" y="59"/>
                    <a:pt x="22381" y="59"/>
                  </a:cubicBezTo>
                  <a:cubicBezTo>
                    <a:pt x="22154" y="59"/>
                    <a:pt x="21922" y="99"/>
                    <a:pt x="21696" y="99"/>
                  </a:cubicBezTo>
                  <a:cubicBezTo>
                    <a:pt x="21644" y="99"/>
                    <a:pt x="21593" y="97"/>
                    <a:pt x="21543" y="92"/>
                  </a:cubicBezTo>
                  <a:cubicBezTo>
                    <a:pt x="21520" y="90"/>
                    <a:pt x="21498" y="89"/>
                    <a:pt x="21475" y="89"/>
                  </a:cubicBezTo>
                  <a:cubicBezTo>
                    <a:pt x="21259" y="89"/>
                    <a:pt x="21009" y="180"/>
                    <a:pt x="20776" y="180"/>
                  </a:cubicBezTo>
                  <a:cubicBezTo>
                    <a:pt x="20678" y="180"/>
                    <a:pt x="20582" y="164"/>
                    <a:pt x="20494" y="118"/>
                  </a:cubicBezTo>
                  <a:cubicBezTo>
                    <a:pt x="20459" y="100"/>
                    <a:pt x="20430" y="93"/>
                    <a:pt x="20405" y="93"/>
                  </a:cubicBezTo>
                  <a:cubicBezTo>
                    <a:pt x="20268" y="93"/>
                    <a:pt x="20266" y="325"/>
                    <a:pt x="20221" y="325"/>
                  </a:cubicBezTo>
                  <a:cubicBezTo>
                    <a:pt x="20208" y="325"/>
                    <a:pt x="20191" y="305"/>
                    <a:pt x="20166" y="253"/>
                  </a:cubicBezTo>
                  <a:cubicBezTo>
                    <a:pt x="20096" y="109"/>
                    <a:pt x="20008" y="68"/>
                    <a:pt x="19915" y="68"/>
                  </a:cubicBezTo>
                  <a:cubicBezTo>
                    <a:pt x="19798" y="68"/>
                    <a:pt x="19672" y="134"/>
                    <a:pt x="19562" y="134"/>
                  </a:cubicBezTo>
                  <a:cubicBezTo>
                    <a:pt x="19514" y="134"/>
                    <a:pt x="19470" y="121"/>
                    <a:pt x="19430" y="85"/>
                  </a:cubicBezTo>
                  <a:cubicBezTo>
                    <a:pt x="19338" y="285"/>
                    <a:pt x="19223" y="348"/>
                    <a:pt x="19100" y="348"/>
                  </a:cubicBezTo>
                  <a:cubicBezTo>
                    <a:pt x="18895" y="348"/>
                    <a:pt x="18665" y="176"/>
                    <a:pt x="18468" y="176"/>
                  </a:cubicBezTo>
                  <a:cubicBezTo>
                    <a:pt x="18465" y="176"/>
                    <a:pt x="18463" y="176"/>
                    <a:pt x="18460" y="177"/>
                  </a:cubicBezTo>
                  <a:cubicBezTo>
                    <a:pt x="18459" y="177"/>
                    <a:pt x="18457" y="177"/>
                    <a:pt x="18456" y="177"/>
                  </a:cubicBezTo>
                  <a:cubicBezTo>
                    <a:pt x="18373" y="177"/>
                    <a:pt x="18301" y="110"/>
                    <a:pt x="18209" y="110"/>
                  </a:cubicBezTo>
                  <a:cubicBezTo>
                    <a:pt x="18158" y="110"/>
                    <a:pt x="18101" y="130"/>
                    <a:pt x="18033" y="192"/>
                  </a:cubicBezTo>
                  <a:cubicBezTo>
                    <a:pt x="17962" y="256"/>
                    <a:pt x="17838" y="303"/>
                    <a:pt x="17710" y="303"/>
                  </a:cubicBezTo>
                  <a:cubicBezTo>
                    <a:pt x="17618" y="303"/>
                    <a:pt x="17525" y="279"/>
                    <a:pt x="17449" y="219"/>
                  </a:cubicBezTo>
                  <a:cubicBezTo>
                    <a:pt x="17377" y="164"/>
                    <a:pt x="17315" y="146"/>
                    <a:pt x="17255" y="146"/>
                  </a:cubicBezTo>
                  <a:cubicBezTo>
                    <a:pt x="17165" y="146"/>
                    <a:pt x="17080" y="185"/>
                    <a:pt x="16974" y="197"/>
                  </a:cubicBezTo>
                  <a:cubicBezTo>
                    <a:pt x="16917" y="204"/>
                    <a:pt x="16859" y="207"/>
                    <a:pt x="16800" y="207"/>
                  </a:cubicBezTo>
                  <a:cubicBezTo>
                    <a:pt x="16708" y="207"/>
                    <a:pt x="16616" y="201"/>
                    <a:pt x="16524" y="201"/>
                  </a:cubicBezTo>
                  <a:cubicBezTo>
                    <a:pt x="16353" y="201"/>
                    <a:pt x="16185" y="220"/>
                    <a:pt x="16029" y="325"/>
                  </a:cubicBezTo>
                  <a:cubicBezTo>
                    <a:pt x="15881" y="145"/>
                    <a:pt x="15730" y="83"/>
                    <a:pt x="15579" y="83"/>
                  </a:cubicBezTo>
                  <a:cubicBezTo>
                    <a:pt x="15300" y="83"/>
                    <a:pt x="15023" y="293"/>
                    <a:pt x="14770" y="347"/>
                  </a:cubicBezTo>
                  <a:cubicBezTo>
                    <a:pt x="14510" y="404"/>
                    <a:pt x="14264" y="465"/>
                    <a:pt x="14022" y="465"/>
                  </a:cubicBezTo>
                  <a:cubicBezTo>
                    <a:pt x="13838" y="465"/>
                    <a:pt x="13655" y="430"/>
                    <a:pt x="13470" y="329"/>
                  </a:cubicBezTo>
                  <a:cubicBezTo>
                    <a:pt x="13388" y="284"/>
                    <a:pt x="13310" y="248"/>
                    <a:pt x="13236" y="248"/>
                  </a:cubicBezTo>
                  <a:cubicBezTo>
                    <a:pt x="13180" y="248"/>
                    <a:pt x="13127" y="268"/>
                    <a:pt x="13075" y="321"/>
                  </a:cubicBezTo>
                  <a:cubicBezTo>
                    <a:pt x="12921" y="476"/>
                    <a:pt x="12742" y="506"/>
                    <a:pt x="12556" y="506"/>
                  </a:cubicBezTo>
                  <a:cubicBezTo>
                    <a:pt x="12441" y="506"/>
                    <a:pt x="12322" y="494"/>
                    <a:pt x="12205" y="494"/>
                  </a:cubicBezTo>
                  <a:cubicBezTo>
                    <a:pt x="11887" y="494"/>
                    <a:pt x="11565" y="478"/>
                    <a:pt x="11247" y="478"/>
                  </a:cubicBezTo>
                  <a:cubicBezTo>
                    <a:pt x="10974" y="478"/>
                    <a:pt x="10703" y="490"/>
                    <a:pt x="10439" y="533"/>
                  </a:cubicBezTo>
                  <a:cubicBezTo>
                    <a:pt x="9844" y="631"/>
                    <a:pt x="9253" y="780"/>
                    <a:pt x="8652" y="780"/>
                  </a:cubicBezTo>
                  <a:cubicBezTo>
                    <a:pt x="8546" y="780"/>
                    <a:pt x="8441" y="775"/>
                    <a:pt x="8335" y="765"/>
                  </a:cubicBezTo>
                  <a:cubicBezTo>
                    <a:pt x="8250" y="757"/>
                    <a:pt x="8161" y="753"/>
                    <a:pt x="8072" y="753"/>
                  </a:cubicBezTo>
                  <a:cubicBezTo>
                    <a:pt x="7759" y="753"/>
                    <a:pt x="7447" y="807"/>
                    <a:pt x="7337" y="952"/>
                  </a:cubicBezTo>
                  <a:cubicBezTo>
                    <a:pt x="7064" y="1316"/>
                    <a:pt x="6733" y="1248"/>
                    <a:pt x="6377" y="1293"/>
                  </a:cubicBezTo>
                  <a:cubicBezTo>
                    <a:pt x="6293" y="1279"/>
                    <a:pt x="6175" y="1230"/>
                    <a:pt x="6094" y="1230"/>
                  </a:cubicBezTo>
                  <a:cubicBezTo>
                    <a:pt x="6071" y="1230"/>
                    <a:pt x="6051" y="1234"/>
                    <a:pt x="6035" y="1244"/>
                  </a:cubicBezTo>
                  <a:cubicBezTo>
                    <a:pt x="5508" y="1592"/>
                    <a:pt x="4784" y="1613"/>
                    <a:pt x="4311" y="1942"/>
                  </a:cubicBezTo>
                  <a:cubicBezTo>
                    <a:pt x="3587" y="2448"/>
                    <a:pt x="2573" y="2620"/>
                    <a:pt x="2181" y="3581"/>
                  </a:cubicBezTo>
                  <a:cubicBezTo>
                    <a:pt x="1983" y="4065"/>
                    <a:pt x="1601" y="4507"/>
                    <a:pt x="1601" y="5054"/>
                  </a:cubicBezTo>
                  <a:cubicBezTo>
                    <a:pt x="1601" y="5502"/>
                    <a:pt x="1191" y="5767"/>
                    <a:pt x="1094" y="6172"/>
                  </a:cubicBezTo>
                  <a:cubicBezTo>
                    <a:pt x="923" y="6893"/>
                    <a:pt x="936" y="7631"/>
                    <a:pt x="829" y="8349"/>
                  </a:cubicBezTo>
                  <a:cubicBezTo>
                    <a:pt x="746" y="8903"/>
                    <a:pt x="660" y="9466"/>
                    <a:pt x="721" y="10000"/>
                  </a:cubicBezTo>
                  <a:cubicBezTo>
                    <a:pt x="751" y="10269"/>
                    <a:pt x="310" y="10263"/>
                    <a:pt x="526" y="10442"/>
                  </a:cubicBezTo>
                  <a:cubicBezTo>
                    <a:pt x="1033" y="10862"/>
                    <a:pt x="199" y="11259"/>
                    <a:pt x="512" y="11707"/>
                  </a:cubicBezTo>
                  <a:cubicBezTo>
                    <a:pt x="558" y="11773"/>
                    <a:pt x="341" y="12102"/>
                    <a:pt x="555" y="12367"/>
                  </a:cubicBezTo>
                  <a:cubicBezTo>
                    <a:pt x="893" y="12785"/>
                    <a:pt x="408" y="13161"/>
                    <a:pt x="354" y="13569"/>
                  </a:cubicBezTo>
                  <a:cubicBezTo>
                    <a:pt x="260" y="14292"/>
                    <a:pt x="335" y="15035"/>
                    <a:pt x="47" y="15747"/>
                  </a:cubicBezTo>
                  <a:cubicBezTo>
                    <a:pt x="0" y="15860"/>
                    <a:pt x="187" y="16154"/>
                    <a:pt x="148" y="16406"/>
                  </a:cubicBezTo>
                  <a:cubicBezTo>
                    <a:pt x="129" y="16527"/>
                    <a:pt x="227" y="16567"/>
                    <a:pt x="332" y="16567"/>
                  </a:cubicBezTo>
                  <a:cubicBezTo>
                    <a:pt x="388" y="16567"/>
                    <a:pt x="446" y="16556"/>
                    <a:pt x="487" y="16539"/>
                  </a:cubicBezTo>
                  <a:cubicBezTo>
                    <a:pt x="926" y="16358"/>
                    <a:pt x="1375" y="16312"/>
                    <a:pt x="1827" y="16312"/>
                  </a:cubicBezTo>
                  <a:cubicBezTo>
                    <a:pt x="2300" y="16312"/>
                    <a:pt x="2776" y="16363"/>
                    <a:pt x="3248" y="16363"/>
                  </a:cubicBezTo>
                  <a:cubicBezTo>
                    <a:pt x="3358" y="16363"/>
                    <a:pt x="3469" y="16360"/>
                    <a:pt x="3578" y="16353"/>
                  </a:cubicBezTo>
                  <a:cubicBezTo>
                    <a:pt x="3701" y="16345"/>
                    <a:pt x="3823" y="16342"/>
                    <a:pt x="3946" y="16342"/>
                  </a:cubicBezTo>
                  <a:cubicBezTo>
                    <a:pt x="4674" y="16342"/>
                    <a:pt x="5410" y="16457"/>
                    <a:pt x="6143" y="16464"/>
                  </a:cubicBezTo>
                  <a:cubicBezTo>
                    <a:pt x="6318" y="16466"/>
                    <a:pt x="6494" y="16467"/>
                    <a:pt x="6669" y="16467"/>
                  </a:cubicBezTo>
                  <a:cubicBezTo>
                    <a:pt x="7629" y="16467"/>
                    <a:pt x="8589" y="16437"/>
                    <a:pt x="9550" y="16391"/>
                  </a:cubicBezTo>
                  <a:cubicBezTo>
                    <a:pt x="9919" y="16373"/>
                    <a:pt x="10289" y="16366"/>
                    <a:pt x="10659" y="16366"/>
                  </a:cubicBezTo>
                  <a:cubicBezTo>
                    <a:pt x="11987" y="16366"/>
                    <a:pt x="13321" y="16459"/>
                    <a:pt x="14651" y="16480"/>
                  </a:cubicBezTo>
                  <a:cubicBezTo>
                    <a:pt x="14826" y="16483"/>
                    <a:pt x="15001" y="16484"/>
                    <a:pt x="15176" y="16484"/>
                  </a:cubicBezTo>
                  <a:cubicBezTo>
                    <a:pt x="16292" y="16484"/>
                    <a:pt x="17407" y="16430"/>
                    <a:pt x="18519" y="16323"/>
                  </a:cubicBezTo>
                  <a:cubicBezTo>
                    <a:pt x="19426" y="16236"/>
                    <a:pt x="20368" y="16193"/>
                    <a:pt x="21292" y="16133"/>
                  </a:cubicBezTo>
                  <a:cubicBezTo>
                    <a:pt x="22053" y="16084"/>
                    <a:pt x="22813" y="16072"/>
                    <a:pt x="23574" y="16072"/>
                  </a:cubicBezTo>
                  <a:cubicBezTo>
                    <a:pt x="24216" y="16072"/>
                    <a:pt x="24858" y="16081"/>
                    <a:pt x="25500" y="16081"/>
                  </a:cubicBezTo>
                  <a:cubicBezTo>
                    <a:pt x="26071" y="16081"/>
                    <a:pt x="26641" y="16074"/>
                    <a:pt x="27212" y="16050"/>
                  </a:cubicBezTo>
                  <a:cubicBezTo>
                    <a:pt x="27737" y="16029"/>
                    <a:pt x="28264" y="16024"/>
                    <a:pt x="28793" y="16024"/>
                  </a:cubicBezTo>
                  <a:cubicBezTo>
                    <a:pt x="29218" y="16024"/>
                    <a:pt x="29645" y="16027"/>
                    <a:pt x="30071" y="16027"/>
                  </a:cubicBezTo>
                  <a:cubicBezTo>
                    <a:pt x="30398" y="16027"/>
                    <a:pt x="30725" y="16025"/>
                    <a:pt x="31052" y="16018"/>
                  </a:cubicBezTo>
                  <a:cubicBezTo>
                    <a:pt x="31435" y="16011"/>
                    <a:pt x="31818" y="16009"/>
                    <a:pt x="32201" y="16009"/>
                  </a:cubicBezTo>
                  <a:cubicBezTo>
                    <a:pt x="32925" y="16009"/>
                    <a:pt x="33649" y="16017"/>
                    <a:pt x="34373" y="16017"/>
                  </a:cubicBezTo>
                  <a:cubicBezTo>
                    <a:pt x="34405" y="16017"/>
                    <a:pt x="34436" y="16017"/>
                    <a:pt x="34467" y="16017"/>
                  </a:cubicBezTo>
                  <a:cubicBezTo>
                    <a:pt x="34903" y="16016"/>
                    <a:pt x="35339" y="15995"/>
                    <a:pt x="35776" y="15995"/>
                  </a:cubicBezTo>
                  <a:cubicBezTo>
                    <a:pt x="35783" y="15995"/>
                    <a:pt x="35790" y="15995"/>
                    <a:pt x="35797" y="15995"/>
                  </a:cubicBezTo>
                  <a:cubicBezTo>
                    <a:pt x="36564" y="15995"/>
                    <a:pt x="37336" y="16036"/>
                    <a:pt x="38103" y="16036"/>
                  </a:cubicBezTo>
                  <a:cubicBezTo>
                    <a:pt x="38562" y="16036"/>
                    <a:pt x="39020" y="16021"/>
                    <a:pt x="39473" y="15974"/>
                  </a:cubicBezTo>
                  <a:cubicBezTo>
                    <a:pt x="40866" y="15830"/>
                    <a:pt x="42267" y="15890"/>
                    <a:pt x="43656" y="15827"/>
                  </a:cubicBezTo>
                  <a:cubicBezTo>
                    <a:pt x="44323" y="15796"/>
                    <a:pt x="44973" y="15511"/>
                    <a:pt x="45640" y="15511"/>
                  </a:cubicBezTo>
                  <a:cubicBezTo>
                    <a:pt x="45857" y="15511"/>
                    <a:pt x="46075" y="15541"/>
                    <a:pt x="46296" y="15619"/>
                  </a:cubicBezTo>
                  <a:cubicBezTo>
                    <a:pt x="46298" y="15620"/>
                    <a:pt x="46300" y="15620"/>
                    <a:pt x="46303" y="15620"/>
                  </a:cubicBezTo>
                  <a:cubicBezTo>
                    <a:pt x="46330" y="15620"/>
                    <a:pt x="46389" y="15583"/>
                    <a:pt x="46395" y="15558"/>
                  </a:cubicBezTo>
                  <a:cubicBezTo>
                    <a:pt x="46437" y="15345"/>
                    <a:pt x="46577" y="15300"/>
                    <a:pt x="46725" y="15300"/>
                  </a:cubicBezTo>
                  <a:cubicBezTo>
                    <a:pt x="46821" y="15300"/>
                    <a:pt x="46920" y="15319"/>
                    <a:pt x="46997" y="15324"/>
                  </a:cubicBezTo>
                  <a:cubicBezTo>
                    <a:pt x="47095" y="15329"/>
                    <a:pt x="47193" y="15332"/>
                    <a:pt x="47291" y="15332"/>
                  </a:cubicBezTo>
                  <a:cubicBezTo>
                    <a:pt x="47904" y="15332"/>
                    <a:pt x="48515" y="15233"/>
                    <a:pt x="49128" y="15233"/>
                  </a:cubicBezTo>
                  <a:cubicBezTo>
                    <a:pt x="49390" y="15233"/>
                    <a:pt x="49652" y="15251"/>
                    <a:pt x="49916" y="15303"/>
                  </a:cubicBezTo>
                  <a:cubicBezTo>
                    <a:pt x="49960" y="15311"/>
                    <a:pt x="50007" y="15316"/>
                    <a:pt x="50054" y="15316"/>
                  </a:cubicBezTo>
                  <a:cubicBezTo>
                    <a:pt x="50279" y="15316"/>
                    <a:pt x="50511" y="15216"/>
                    <a:pt x="50496" y="14994"/>
                  </a:cubicBezTo>
                  <a:cubicBezTo>
                    <a:pt x="50459" y="14463"/>
                    <a:pt x="50463" y="13928"/>
                    <a:pt x="50418" y="13407"/>
                  </a:cubicBezTo>
                  <a:cubicBezTo>
                    <a:pt x="50369" y="12855"/>
                    <a:pt x="50310" y="12295"/>
                    <a:pt x="50259" y="11739"/>
                  </a:cubicBezTo>
                  <a:cubicBezTo>
                    <a:pt x="50187" y="10962"/>
                    <a:pt x="50134" y="10185"/>
                    <a:pt x="50044" y="9408"/>
                  </a:cubicBezTo>
                  <a:cubicBezTo>
                    <a:pt x="49983" y="8886"/>
                    <a:pt x="49899" y="8361"/>
                    <a:pt x="49767" y="7864"/>
                  </a:cubicBezTo>
                  <a:cubicBezTo>
                    <a:pt x="49649" y="7423"/>
                    <a:pt x="49850" y="6965"/>
                    <a:pt x="49656" y="6589"/>
                  </a:cubicBezTo>
                  <a:cubicBezTo>
                    <a:pt x="49466" y="6220"/>
                    <a:pt x="49447" y="5860"/>
                    <a:pt x="49419" y="5486"/>
                  </a:cubicBezTo>
                  <a:cubicBezTo>
                    <a:pt x="49409" y="5355"/>
                    <a:pt x="49471" y="5170"/>
                    <a:pt x="49354" y="5110"/>
                  </a:cubicBezTo>
                  <a:cubicBezTo>
                    <a:pt x="48908" y="4883"/>
                    <a:pt x="48890" y="4415"/>
                    <a:pt x="48668" y="4081"/>
                  </a:cubicBezTo>
                  <a:cubicBezTo>
                    <a:pt x="48274" y="3486"/>
                    <a:pt x="47959" y="2875"/>
                    <a:pt x="47361" y="2402"/>
                  </a:cubicBezTo>
                  <a:cubicBezTo>
                    <a:pt x="47049" y="2155"/>
                    <a:pt x="46629" y="2206"/>
                    <a:pt x="46362" y="1968"/>
                  </a:cubicBezTo>
                  <a:cubicBezTo>
                    <a:pt x="45783" y="1450"/>
                    <a:pt x="44998" y="1390"/>
                    <a:pt x="44287" y="1268"/>
                  </a:cubicBezTo>
                  <a:cubicBezTo>
                    <a:pt x="43525" y="1138"/>
                    <a:pt x="42763" y="995"/>
                    <a:pt x="42001" y="860"/>
                  </a:cubicBezTo>
                  <a:cubicBezTo>
                    <a:pt x="40648" y="621"/>
                    <a:pt x="39284" y="446"/>
                    <a:pt x="37919" y="275"/>
                  </a:cubicBezTo>
                  <a:cubicBezTo>
                    <a:pt x="37905" y="274"/>
                    <a:pt x="37891" y="273"/>
                    <a:pt x="37877" y="273"/>
                  </a:cubicBezTo>
                  <a:cubicBezTo>
                    <a:pt x="37744" y="273"/>
                    <a:pt x="37629" y="349"/>
                    <a:pt x="37500" y="349"/>
                  </a:cubicBezTo>
                  <a:cubicBezTo>
                    <a:pt x="37445" y="349"/>
                    <a:pt x="37389" y="336"/>
                    <a:pt x="37327" y="297"/>
                  </a:cubicBezTo>
                  <a:cubicBezTo>
                    <a:pt x="37040" y="119"/>
                    <a:pt x="36682" y="32"/>
                    <a:pt x="36357" y="32"/>
                  </a:cubicBezTo>
                  <a:cubicBezTo>
                    <a:pt x="36161" y="32"/>
                    <a:pt x="35977" y="63"/>
                    <a:pt x="35828" y="125"/>
                  </a:cubicBezTo>
                  <a:cubicBezTo>
                    <a:pt x="35646" y="201"/>
                    <a:pt x="35471" y="228"/>
                    <a:pt x="35302" y="228"/>
                  </a:cubicBezTo>
                  <a:cubicBezTo>
                    <a:pt x="34897" y="228"/>
                    <a:pt x="34520" y="74"/>
                    <a:pt x="34136" y="74"/>
                  </a:cubicBezTo>
                  <a:cubicBezTo>
                    <a:pt x="34133" y="74"/>
                    <a:pt x="34130" y="74"/>
                    <a:pt x="34126" y="74"/>
                  </a:cubicBezTo>
                  <a:cubicBezTo>
                    <a:pt x="33779" y="76"/>
                    <a:pt x="33422" y="83"/>
                    <a:pt x="33061" y="83"/>
                  </a:cubicBezTo>
                  <a:cubicBezTo>
                    <a:pt x="32692" y="83"/>
                    <a:pt x="32320" y="76"/>
                    <a:pt x="31954" y="52"/>
                  </a:cubicBezTo>
                  <a:cubicBezTo>
                    <a:pt x="31695" y="35"/>
                    <a:pt x="31417" y="1"/>
                    <a:pt x="3113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869" name="Google Shape;869;p31"/>
          <p:cNvGrpSpPr/>
          <p:nvPr/>
        </p:nvGrpSpPr>
        <p:grpSpPr>
          <a:xfrm>
            <a:off x="3986333" y="1908015"/>
            <a:ext cx="4147839" cy="4404648"/>
            <a:chOff x="3621450" y="2025923"/>
            <a:chExt cx="1901098" cy="2324526"/>
          </a:xfrm>
        </p:grpSpPr>
        <p:sp>
          <p:nvSpPr>
            <p:cNvPr id="870" name="Google Shape;870;p31"/>
            <p:cNvSpPr/>
            <p:nvPr/>
          </p:nvSpPr>
          <p:spPr>
            <a:xfrm>
              <a:off x="3621450" y="2025923"/>
              <a:ext cx="1901098" cy="2324526"/>
            </a:xfrm>
            <a:custGeom>
              <a:avLst/>
              <a:gdLst/>
              <a:ahLst/>
              <a:cxnLst/>
              <a:rect l="l" t="t" r="r" b="b"/>
              <a:pathLst>
                <a:path w="56030" h="81334" extrusionOk="0">
                  <a:moveTo>
                    <a:pt x="33260" y="1336"/>
                  </a:moveTo>
                  <a:cubicBezTo>
                    <a:pt x="33539" y="1336"/>
                    <a:pt x="33817" y="1370"/>
                    <a:pt x="34076" y="1387"/>
                  </a:cubicBezTo>
                  <a:cubicBezTo>
                    <a:pt x="34442" y="1411"/>
                    <a:pt x="34814" y="1418"/>
                    <a:pt x="35183" y="1418"/>
                  </a:cubicBezTo>
                  <a:cubicBezTo>
                    <a:pt x="35544" y="1418"/>
                    <a:pt x="35901" y="1411"/>
                    <a:pt x="36248" y="1409"/>
                  </a:cubicBezTo>
                  <a:cubicBezTo>
                    <a:pt x="36252" y="1409"/>
                    <a:pt x="36255" y="1409"/>
                    <a:pt x="36258" y="1409"/>
                  </a:cubicBezTo>
                  <a:cubicBezTo>
                    <a:pt x="36642" y="1409"/>
                    <a:pt x="37019" y="1563"/>
                    <a:pt x="37424" y="1563"/>
                  </a:cubicBezTo>
                  <a:cubicBezTo>
                    <a:pt x="37593" y="1563"/>
                    <a:pt x="37768" y="1536"/>
                    <a:pt x="37950" y="1460"/>
                  </a:cubicBezTo>
                  <a:cubicBezTo>
                    <a:pt x="38099" y="1398"/>
                    <a:pt x="38283" y="1367"/>
                    <a:pt x="38479" y="1367"/>
                  </a:cubicBezTo>
                  <a:cubicBezTo>
                    <a:pt x="38804" y="1367"/>
                    <a:pt x="39162" y="1454"/>
                    <a:pt x="39449" y="1632"/>
                  </a:cubicBezTo>
                  <a:cubicBezTo>
                    <a:pt x="39511" y="1671"/>
                    <a:pt x="39567" y="1684"/>
                    <a:pt x="39622" y="1684"/>
                  </a:cubicBezTo>
                  <a:cubicBezTo>
                    <a:pt x="39751" y="1684"/>
                    <a:pt x="39866" y="1608"/>
                    <a:pt x="39999" y="1608"/>
                  </a:cubicBezTo>
                  <a:cubicBezTo>
                    <a:pt x="40013" y="1608"/>
                    <a:pt x="40027" y="1609"/>
                    <a:pt x="40041" y="1610"/>
                  </a:cubicBezTo>
                  <a:cubicBezTo>
                    <a:pt x="41406" y="1781"/>
                    <a:pt x="42770" y="1956"/>
                    <a:pt x="44123" y="2195"/>
                  </a:cubicBezTo>
                  <a:cubicBezTo>
                    <a:pt x="44885" y="2330"/>
                    <a:pt x="45647" y="2473"/>
                    <a:pt x="46409" y="2603"/>
                  </a:cubicBezTo>
                  <a:cubicBezTo>
                    <a:pt x="47120" y="2725"/>
                    <a:pt x="47905" y="2785"/>
                    <a:pt x="48484" y="3303"/>
                  </a:cubicBezTo>
                  <a:cubicBezTo>
                    <a:pt x="48751" y="3541"/>
                    <a:pt x="49171" y="3490"/>
                    <a:pt x="49483" y="3737"/>
                  </a:cubicBezTo>
                  <a:cubicBezTo>
                    <a:pt x="50081" y="4210"/>
                    <a:pt x="50396" y="4821"/>
                    <a:pt x="50790" y="5416"/>
                  </a:cubicBezTo>
                  <a:cubicBezTo>
                    <a:pt x="51012" y="5750"/>
                    <a:pt x="51030" y="6218"/>
                    <a:pt x="51476" y="6445"/>
                  </a:cubicBezTo>
                  <a:cubicBezTo>
                    <a:pt x="51593" y="6505"/>
                    <a:pt x="51531" y="6690"/>
                    <a:pt x="51541" y="6821"/>
                  </a:cubicBezTo>
                  <a:cubicBezTo>
                    <a:pt x="51569" y="7195"/>
                    <a:pt x="51588" y="7555"/>
                    <a:pt x="51778" y="7924"/>
                  </a:cubicBezTo>
                  <a:cubicBezTo>
                    <a:pt x="51972" y="8300"/>
                    <a:pt x="51771" y="8758"/>
                    <a:pt x="51889" y="9199"/>
                  </a:cubicBezTo>
                  <a:cubicBezTo>
                    <a:pt x="52021" y="9696"/>
                    <a:pt x="52105" y="10221"/>
                    <a:pt x="52166" y="10743"/>
                  </a:cubicBezTo>
                  <a:cubicBezTo>
                    <a:pt x="52256" y="11520"/>
                    <a:pt x="52309" y="12297"/>
                    <a:pt x="52381" y="13074"/>
                  </a:cubicBezTo>
                  <a:cubicBezTo>
                    <a:pt x="52432" y="13630"/>
                    <a:pt x="52491" y="14190"/>
                    <a:pt x="52540" y="14742"/>
                  </a:cubicBezTo>
                  <a:cubicBezTo>
                    <a:pt x="52585" y="15263"/>
                    <a:pt x="52581" y="15798"/>
                    <a:pt x="52618" y="16329"/>
                  </a:cubicBezTo>
                  <a:cubicBezTo>
                    <a:pt x="52633" y="16551"/>
                    <a:pt x="52401" y="16651"/>
                    <a:pt x="52176" y="16651"/>
                  </a:cubicBezTo>
                  <a:cubicBezTo>
                    <a:pt x="52129" y="16651"/>
                    <a:pt x="52082" y="16646"/>
                    <a:pt x="52038" y="16638"/>
                  </a:cubicBezTo>
                  <a:cubicBezTo>
                    <a:pt x="51774" y="16586"/>
                    <a:pt x="51512" y="16568"/>
                    <a:pt x="51250" y="16568"/>
                  </a:cubicBezTo>
                  <a:cubicBezTo>
                    <a:pt x="50637" y="16568"/>
                    <a:pt x="50026" y="16667"/>
                    <a:pt x="49413" y="16667"/>
                  </a:cubicBezTo>
                  <a:cubicBezTo>
                    <a:pt x="49315" y="16667"/>
                    <a:pt x="49217" y="16664"/>
                    <a:pt x="49119" y="16659"/>
                  </a:cubicBezTo>
                  <a:cubicBezTo>
                    <a:pt x="49042" y="16654"/>
                    <a:pt x="48943" y="16635"/>
                    <a:pt x="48847" y="16635"/>
                  </a:cubicBezTo>
                  <a:cubicBezTo>
                    <a:pt x="48699" y="16635"/>
                    <a:pt x="48559" y="16680"/>
                    <a:pt x="48517" y="16893"/>
                  </a:cubicBezTo>
                  <a:cubicBezTo>
                    <a:pt x="48511" y="16918"/>
                    <a:pt x="48452" y="16955"/>
                    <a:pt x="48425" y="16955"/>
                  </a:cubicBezTo>
                  <a:cubicBezTo>
                    <a:pt x="48422" y="16955"/>
                    <a:pt x="48420" y="16955"/>
                    <a:pt x="48418" y="16954"/>
                  </a:cubicBezTo>
                  <a:cubicBezTo>
                    <a:pt x="48197" y="16876"/>
                    <a:pt x="47979" y="16846"/>
                    <a:pt x="47762" y="16846"/>
                  </a:cubicBezTo>
                  <a:cubicBezTo>
                    <a:pt x="47095" y="16846"/>
                    <a:pt x="46445" y="17131"/>
                    <a:pt x="45778" y="17162"/>
                  </a:cubicBezTo>
                  <a:cubicBezTo>
                    <a:pt x="44389" y="17225"/>
                    <a:pt x="42988" y="17165"/>
                    <a:pt x="41595" y="17309"/>
                  </a:cubicBezTo>
                  <a:cubicBezTo>
                    <a:pt x="41142" y="17356"/>
                    <a:pt x="40684" y="17371"/>
                    <a:pt x="40225" y="17371"/>
                  </a:cubicBezTo>
                  <a:cubicBezTo>
                    <a:pt x="39458" y="17371"/>
                    <a:pt x="38686" y="17330"/>
                    <a:pt x="37919" y="17330"/>
                  </a:cubicBezTo>
                  <a:cubicBezTo>
                    <a:pt x="37912" y="17330"/>
                    <a:pt x="37905" y="17330"/>
                    <a:pt x="37898" y="17330"/>
                  </a:cubicBezTo>
                  <a:cubicBezTo>
                    <a:pt x="37461" y="17330"/>
                    <a:pt x="37025" y="17351"/>
                    <a:pt x="36589" y="17352"/>
                  </a:cubicBezTo>
                  <a:cubicBezTo>
                    <a:pt x="36558" y="17352"/>
                    <a:pt x="36527" y="17352"/>
                    <a:pt x="36495" y="17352"/>
                  </a:cubicBezTo>
                  <a:cubicBezTo>
                    <a:pt x="35771" y="17352"/>
                    <a:pt x="35047" y="17344"/>
                    <a:pt x="34323" y="17344"/>
                  </a:cubicBezTo>
                  <a:cubicBezTo>
                    <a:pt x="33940" y="17344"/>
                    <a:pt x="33557" y="17346"/>
                    <a:pt x="33174" y="17353"/>
                  </a:cubicBezTo>
                  <a:cubicBezTo>
                    <a:pt x="32847" y="17360"/>
                    <a:pt x="32520" y="17362"/>
                    <a:pt x="32193" y="17362"/>
                  </a:cubicBezTo>
                  <a:cubicBezTo>
                    <a:pt x="31767" y="17362"/>
                    <a:pt x="31340" y="17359"/>
                    <a:pt x="30915" y="17359"/>
                  </a:cubicBezTo>
                  <a:cubicBezTo>
                    <a:pt x="30386" y="17359"/>
                    <a:pt x="29859" y="17364"/>
                    <a:pt x="29334" y="17385"/>
                  </a:cubicBezTo>
                  <a:cubicBezTo>
                    <a:pt x="28763" y="17409"/>
                    <a:pt x="28193" y="17416"/>
                    <a:pt x="27622" y="17416"/>
                  </a:cubicBezTo>
                  <a:cubicBezTo>
                    <a:pt x="26980" y="17416"/>
                    <a:pt x="26338" y="17407"/>
                    <a:pt x="25696" y="17407"/>
                  </a:cubicBezTo>
                  <a:cubicBezTo>
                    <a:pt x="24935" y="17407"/>
                    <a:pt x="24175" y="17419"/>
                    <a:pt x="23414" y="17468"/>
                  </a:cubicBezTo>
                  <a:cubicBezTo>
                    <a:pt x="22490" y="17528"/>
                    <a:pt x="21548" y="17571"/>
                    <a:pt x="20641" y="17658"/>
                  </a:cubicBezTo>
                  <a:cubicBezTo>
                    <a:pt x="19529" y="17765"/>
                    <a:pt x="18414" y="17819"/>
                    <a:pt x="17298" y="17819"/>
                  </a:cubicBezTo>
                  <a:cubicBezTo>
                    <a:pt x="17123" y="17819"/>
                    <a:pt x="16948" y="17818"/>
                    <a:pt x="16773" y="17815"/>
                  </a:cubicBezTo>
                  <a:cubicBezTo>
                    <a:pt x="15443" y="17794"/>
                    <a:pt x="14109" y="17701"/>
                    <a:pt x="12781" y="17701"/>
                  </a:cubicBezTo>
                  <a:cubicBezTo>
                    <a:pt x="12411" y="17701"/>
                    <a:pt x="12041" y="17708"/>
                    <a:pt x="11672" y="17726"/>
                  </a:cubicBezTo>
                  <a:cubicBezTo>
                    <a:pt x="10711" y="17772"/>
                    <a:pt x="9751" y="17802"/>
                    <a:pt x="8791" y="17802"/>
                  </a:cubicBezTo>
                  <a:cubicBezTo>
                    <a:pt x="8616" y="17802"/>
                    <a:pt x="8440" y="17801"/>
                    <a:pt x="8265" y="17799"/>
                  </a:cubicBezTo>
                  <a:cubicBezTo>
                    <a:pt x="7532" y="17792"/>
                    <a:pt x="6796" y="17677"/>
                    <a:pt x="6068" y="17677"/>
                  </a:cubicBezTo>
                  <a:cubicBezTo>
                    <a:pt x="5945" y="17677"/>
                    <a:pt x="5823" y="17680"/>
                    <a:pt x="5700" y="17688"/>
                  </a:cubicBezTo>
                  <a:cubicBezTo>
                    <a:pt x="5591" y="17695"/>
                    <a:pt x="5480" y="17698"/>
                    <a:pt x="5370" y="17698"/>
                  </a:cubicBezTo>
                  <a:cubicBezTo>
                    <a:pt x="4898" y="17698"/>
                    <a:pt x="4422" y="17647"/>
                    <a:pt x="3949" y="17647"/>
                  </a:cubicBezTo>
                  <a:cubicBezTo>
                    <a:pt x="3497" y="17647"/>
                    <a:pt x="3048" y="17693"/>
                    <a:pt x="2609" y="17874"/>
                  </a:cubicBezTo>
                  <a:cubicBezTo>
                    <a:pt x="2568" y="17891"/>
                    <a:pt x="2510" y="17902"/>
                    <a:pt x="2454" y="17902"/>
                  </a:cubicBezTo>
                  <a:cubicBezTo>
                    <a:pt x="2349" y="17902"/>
                    <a:pt x="2251" y="17862"/>
                    <a:pt x="2270" y="17741"/>
                  </a:cubicBezTo>
                  <a:cubicBezTo>
                    <a:pt x="2309" y="17489"/>
                    <a:pt x="2122" y="17195"/>
                    <a:pt x="2169" y="17082"/>
                  </a:cubicBezTo>
                  <a:cubicBezTo>
                    <a:pt x="2457" y="16370"/>
                    <a:pt x="2382" y="15627"/>
                    <a:pt x="2476" y="14904"/>
                  </a:cubicBezTo>
                  <a:cubicBezTo>
                    <a:pt x="2530" y="14496"/>
                    <a:pt x="3015" y="14120"/>
                    <a:pt x="2677" y="13702"/>
                  </a:cubicBezTo>
                  <a:cubicBezTo>
                    <a:pt x="2463" y="13437"/>
                    <a:pt x="2680" y="13108"/>
                    <a:pt x="2634" y="13042"/>
                  </a:cubicBezTo>
                  <a:cubicBezTo>
                    <a:pt x="2321" y="12594"/>
                    <a:pt x="3155" y="12197"/>
                    <a:pt x="2648" y="11777"/>
                  </a:cubicBezTo>
                  <a:cubicBezTo>
                    <a:pt x="2432" y="11598"/>
                    <a:pt x="2873" y="11604"/>
                    <a:pt x="2843" y="11335"/>
                  </a:cubicBezTo>
                  <a:cubicBezTo>
                    <a:pt x="2782" y="10801"/>
                    <a:pt x="2868" y="10238"/>
                    <a:pt x="2951" y="9684"/>
                  </a:cubicBezTo>
                  <a:cubicBezTo>
                    <a:pt x="3058" y="8966"/>
                    <a:pt x="3045" y="8228"/>
                    <a:pt x="3216" y="7507"/>
                  </a:cubicBezTo>
                  <a:cubicBezTo>
                    <a:pt x="3313" y="7102"/>
                    <a:pt x="3723" y="6837"/>
                    <a:pt x="3723" y="6389"/>
                  </a:cubicBezTo>
                  <a:cubicBezTo>
                    <a:pt x="3723" y="5842"/>
                    <a:pt x="4105" y="5400"/>
                    <a:pt x="4303" y="4916"/>
                  </a:cubicBezTo>
                  <a:cubicBezTo>
                    <a:pt x="4695" y="3955"/>
                    <a:pt x="5709" y="3783"/>
                    <a:pt x="6433" y="3277"/>
                  </a:cubicBezTo>
                  <a:cubicBezTo>
                    <a:pt x="6906" y="2948"/>
                    <a:pt x="7630" y="2927"/>
                    <a:pt x="8157" y="2579"/>
                  </a:cubicBezTo>
                  <a:cubicBezTo>
                    <a:pt x="8173" y="2569"/>
                    <a:pt x="8193" y="2565"/>
                    <a:pt x="8216" y="2565"/>
                  </a:cubicBezTo>
                  <a:cubicBezTo>
                    <a:pt x="8297" y="2565"/>
                    <a:pt x="8415" y="2614"/>
                    <a:pt x="8499" y="2628"/>
                  </a:cubicBezTo>
                  <a:cubicBezTo>
                    <a:pt x="8855" y="2583"/>
                    <a:pt x="9186" y="2651"/>
                    <a:pt x="9459" y="2287"/>
                  </a:cubicBezTo>
                  <a:cubicBezTo>
                    <a:pt x="9569" y="2142"/>
                    <a:pt x="9881" y="2088"/>
                    <a:pt x="10194" y="2088"/>
                  </a:cubicBezTo>
                  <a:cubicBezTo>
                    <a:pt x="10283" y="2088"/>
                    <a:pt x="10372" y="2092"/>
                    <a:pt x="10457" y="2100"/>
                  </a:cubicBezTo>
                  <a:cubicBezTo>
                    <a:pt x="10563" y="2110"/>
                    <a:pt x="10668" y="2115"/>
                    <a:pt x="10774" y="2115"/>
                  </a:cubicBezTo>
                  <a:cubicBezTo>
                    <a:pt x="11375" y="2115"/>
                    <a:pt x="11966" y="1966"/>
                    <a:pt x="12561" y="1868"/>
                  </a:cubicBezTo>
                  <a:cubicBezTo>
                    <a:pt x="12825" y="1825"/>
                    <a:pt x="13096" y="1813"/>
                    <a:pt x="13369" y="1813"/>
                  </a:cubicBezTo>
                  <a:cubicBezTo>
                    <a:pt x="13687" y="1813"/>
                    <a:pt x="14009" y="1829"/>
                    <a:pt x="14327" y="1829"/>
                  </a:cubicBezTo>
                  <a:cubicBezTo>
                    <a:pt x="14444" y="1829"/>
                    <a:pt x="14563" y="1841"/>
                    <a:pt x="14678" y="1841"/>
                  </a:cubicBezTo>
                  <a:cubicBezTo>
                    <a:pt x="14864" y="1841"/>
                    <a:pt x="15043" y="1811"/>
                    <a:pt x="15197" y="1656"/>
                  </a:cubicBezTo>
                  <a:cubicBezTo>
                    <a:pt x="15249" y="1603"/>
                    <a:pt x="15302" y="1583"/>
                    <a:pt x="15358" y="1583"/>
                  </a:cubicBezTo>
                  <a:cubicBezTo>
                    <a:pt x="15432" y="1583"/>
                    <a:pt x="15510" y="1619"/>
                    <a:pt x="15592" y="1664"/>
                  </a:cubicBezTo>
                  <a:cubicBezTo>
                    <a:pt x="15777" y="1765"/>
                    <a:pt x="15960" y="1800"/>
                    <a:pt x="16144" y="1800"/>
                  </a:cubicBezTo>
                  <a:cubicBezTo>
                    <a:pt x="16386" y="1800"/>
                    <a:pt x="16632" y="1739"/>
                    <a:pt x="16892" y="1682"/>
                  </a:cubicBezTo>
                  <a:cubicBezTo>
                    <a:pt x="17145" y="1628"/>
                    <a:pt x="17422" y="1418"/>
                    <a:pt x="17701" y="1418"/>
                  </a:cubicBezTo>
                  <a:cubicBezTo>
                    <a:pt x="17852" y="1418"/>
                    <a:pt x="18003" y="1480"/>
                    <a:pt x="18151" y="1660"/>
                  </a:cubicBezTo>
                  <a:cubicBezTo>
                    <a:pt x="18307" y="1555"/>
                    <a:pt x="18475" y="1536"/>
                    <a:pt x="18646" y="1536"/>
                  </a:cubicBezTo>
                  <a:cubicBezTo>
                    <a:pt x="18738" y="1536"/>
                    <a:pt x="18830" y="1542"/>
                    <a:pt x="18922" y="1542"/>
                  </a:cubicBezTo>
                  <a:cubicBezTo>
                    <a:pt x="18981" y="1542"/>
                    <a:pt x="19039" y="1539"/>
                    <a:pt x="19096" y="1532"/>
                  </a:cubicBezTo>
                  <a:cubicBezTo>
                    <a:pt x="19202" y="1520"/>
                    <a:pt x="19287" y="1481"/>
                    <a:pt x="19377" y="1481"/>
                  </a:cubicBezTo>
                  <a:cubicBezTo>
                    <a:pt x="19437" y="1481"/>
                    <a:pt x="19499" y="1499"/>
                    <a:pt x="19571" y="1554"/>
                  </a:cubicBezTo>
                  <a:cubicBezTo>
                    <a:pt x="19647" y="1614"/>
                    <a:pt x="19740" y="1638"/>
                    <a:pt x="19832" y="1638"/>
                  </a:cubicBezTo>
                  <a:cubicBezTo>
                    <a:pt x="19960" y="1638"/>
                    <a:pt x="20084" y="1591"/>
                    <a:pt x="20155" y="1527"/>
                  </a:cubicBezTo>
                  <a:cubicBezTo>
                    <a:pt x="20223" y="1465"/>
                    <a:pt x="20280" y="1445"/>
                    <a:pt x="20331" y="1445"/>
                  </a:cubicBezTo>
                  <a:cubicBezTo>
                    <a:pt x="20423" y="1445"/>
                    <a:pt x="20495" y="1512"/>
                    <a:pt x="20578" y="1512"/>
                  </a:cubicBezTo>
                  <a:cubicBezTo>
                    <a:pt x="20579" y="1512"/>
                    <a:pt x="20581" y="1512"/>
                    <a:pt x="20582" y="1512"/>
                  </a:cubicBezTo>
                  <a:cubicBezTo>
                    <a:pt x="20585" y="1511"/>
                    <a:pt x="20587" y="1511"/>
                    <a:pt x="20590" y="1511"/>
                  </a:cubicBezTo>
                  <a:cubicBezTo>
                    <a:pt x="20787" y="1511"/>
                    <a:pt x="21017" y="1683"/>
                    <a:pt x="21222" y="1683"/>
                  </a:cubicBezTo>
                  <a:cubicBezTo>
                    <a:pt x="21345" y="1683"/>
                    <a:pt x="21460" y="1620"/>
                    <a:pt x="21552" y="1420"/>
                  </a:cubicBezTo>
                  <a:cubicBezTo>
                    <a:pt x="21592" y="1456"/>
                    <a:pt x="21636" y="1469"/>
                    <a:pt x="21684" y="1469"/>
                  </a:cubicBezTo>
                  <a:cubicBezTo>
                    <a:pt x="21794" y="1469"/>
                    <a:pt x="21920" y="1403"/>
                    <a:pt x="22037" y="1403"/>
                  </a:cubicBezTo>
                  <a:cubicBezTo>
                    <a:pt x="22130" y="1403"/>
                    <a:pt x="22218" y="1444"/>
                    <a:pt x="22288" y="1588"/>
                  </a:cubicBezTo>
                  <a:cubicBezTo>
                    <a:pt x="22313" y="1640"/>
                    <a:pt x="22330" y="1660"/>
                    <a:pt x="22343" y="1660"/>
                  </a:cubicBezTo>
                  <a:cubicBezTo>
                    <a:pt x="22388" y="1660"/>
                    <a:pt x="22390" y="1428"/>
                    <a:pt x="22527" y="1428"/>
                  </a:cubicBezTo>
                  <a:cubicBezTo>
                    <a:pt x="22552" y="1428"/>
                    <a:pt x="22581" y="1435"/>
                    <a:pt x="22616" y="1453"/>
                  </a:cubicBezTo>
                  <a:cubicBezTo>
                    <a:pt x="22704" y="1499"/>
                    <a:pt x="22800" y="1515"/>
                    <a:pt x="22898" y="1515"/>
                  </a:cubicBezTo>
                  <a:cubicBezTo>
                    <a:pt x="23131" y="1515"/>
                    <a:pt x="23381" y="1424"/>
                    <a:pt x="23597" y="1424"/>
                  </a:cubicBezTo>
                  <a:cubicBezTo>
                    <a:pt x="23620" y="1424"/>
                    <a:pt x="23642" y="1425"/>
                    <a:pt x="23665" y="1427"/>
                  </a:cubicBezTo>
                  <a:cubicBezTo>
                    <a:pt x="23715" y="1432"/>
                    <a:pt x="23766" y="1434"/>
                    <a:pt x="23818" y="1434"/>
                  </a:cubicBezTo>
                  <a:cubicBezTo>
                    <a:pt x="24044" y="1434"/>
                    <a:pt x="24276" y="1394"/>
                    <a:pt x="24503" y="1394"/>
                  </a:cubicBezTo>
                  <a:cubicBezTo>
                    <a:pt x="24704" y="1394"/>
                    <a:pt x="24902" y="1426"/>
                    <a:pt x="25090" y="1546"/>
                  </a:cubicBezTo>
                  <a:cubicBezTo>
                    <a:pt x="25134" y="1573"/>
                    <a:pt x="25174" y="1584"/>
                    <a:pt x="25212" y="1584"/>
                  </a:cubicBezTo>
                  <a:cubicBezTo>
                    <a:pt x="25358" y="1584"/>
                    <a:pt x="25475" y="1428"/>
                    <a:pt x="25631" y="1428"/>
                  </a:cubicBezTo>
                  <a:cubicBezTo>
                    <a:pt x="25645" y="1428"/>
                    <a:pt x="25659" y="1429"/>
                    <a:pt x="25674" y="1432"/>
                  </a:cubicBezTo>
                  <a:cubicBezTo>
                    <a:pt x="25909" y="1477"/>
                    <a:pt x="26151" y="1485"/>
                    <a:pt x="26390" y="1485"/>
                  </a:cubicBezTo>
                  <a:cubicBezTo>
                    <a:pt x="26536" y="1485"/>
                    <a:pt x="26681" y="1482"/>
                    <a:pt x="26824" y="1482"/>
                  </a:cubicBezTo>
                  <a:cubicBezTo>
                    <a:pt x="26985" y="1482"/>
                    <a:pt x="27143" y="1486"/>
                    <a:pt x="27297" y="1503"/>
                  </a:cubicBezTo>
                  <a:cubicBezTo>
                    <a:pt x="27369" y="1511"/>
                    <a:pt x="27441" y="1514"/>
                    <a:pt x="27512" y="1514"/>
                  </a:cubicBezTo>
                  <a:cubicBezTo>
                    <a:pt x="27866" y="1514"/>
                    <a:pt x="28214" y="1434"/>
                    <a:pt x="28513" y="1434"/>
                  </a:cubicBezTo>
                  <a:cubicBezTo>
                    <a:pt x="28606" y="1434"/>
                    <a:pt x="28695" y="1442"/>
                    <a:pt x="28778" y="1463"/>
                  </a:cubicBezTo>
                  <a:cubicBezTo>
                    <a:pt x="28892" y="1491"/>
                    <a:pt x="29003" y="1502"/>
                    <a:pt x="29111" y="1502"/>
                  </a:cubicBezTo>
                  <a:cubicBezTo>
                    <a:pt x="29456" y="1502"/>
                    <a:pt x="29772" y="1393"/>
                    <a:pt x="30062" y="1393"/>
                  </a:cubicBezTo>
                  <a:cubicBezTo>
                    <a:pt x="30143" y="1393"/>
                    <a:pt x="30223" y="1401"/>
                    <a:pt x="30300" y="1424"/>
                  </a:cubicBezTo>
                  <a:cubicBezTo>
                    <a:pt x="30418" y="1458"/>
                    <a:pt x="30538" y="1471"/>
                    <a:pt x="30657" y="1471"/>
                  </a:cubicBezTo>
                  <a:cubicBezTo>
                    <a:pt x="30997" y="1471"/>
                    <a:pt x="31336" y="1368"/>
                    <a:pt x="31664" y="1368"/>
                  </a:cubicBezTo>
                  <a:cubicBezTo>
                    <a:pt x="31882" y="1368"/>
                    <a:pt x="32094" y="1413"/>
                    <a:pt x="32298" y="1563"/>
                  </a:cubicBezTo>
                  <a:cubicBezTo>
                    <a:pt x="32599" y="1383"/>
                    <a:pt x="32930" y="1336"/>
                    <a:pt x="33260" y="1336"/>
                  </a:cubicBezTo>
                  <a:close/>
                  <a:moveTo>
                    <a:pt x="51948" y="17784"/>
                  </a:moveTo>
                  <a:cubicBezTo>
                    <a:pt x="52101" y="17784"/>
                    <a:pt x="52269" y="18068"/>
                    <a:pt x="52499" y="18068"/>
                  </a:cubicBezTo>
                  <a:cubicBezTo>
                    <a:pt x="52526" y="18068"/>
                    <a:pt x="52554" y="18064"/>
                    <a:pt x="52582" y="18056"/>
                  </a:cubicBezTo>
                  <a:cubicBezTo>
                    <a:pt x="52584" y="18055"/>
                    <a:pt x="52586" y="18055"/>
                    <a:pt x="52588" y="18055"/>
                  </a:cubicBezTo>
                  <a:cubicBezTo>
                    <a:pt x="52699" y="18055"/>
                    <a:pt x="53016" y="18893"/>
                    <a:pt x="52913" y="18980"/>
                  </a:cubicBezTo>
                  <a:cubicBezTo>
                    <a:pt x="52700" y="19161"/>
                    <a:pt x="52860" y="19350"/>
                    <a:pt x="52897" y="19513"/>
                  </a:cubicBezTo>
                  <a:cubicBezTo>
                    <a:pt x="52984" y="19881"/>
                    <a:pt x="52764" y="20320"/>
                    <a:pt x="53181" y="20621"/>
                  </a:cubicBezTo>
                  <a:cubicBezTo>
                    <a:pt x="53210" y="20642"/>
                    <a:pt x="53206" y="20731"/>
                    <a:pt x="53183" y="20773"/>
                  </a:cubicBezTo>
                  <a:cubicBezTo>
                    <a:pt x="52946" y="21205"/>
                    <a:pt x="53086" y="21651"/>
                    <a:pt x="53126" y="22091"/>
                  </a:cubicBezTo>
                  <a:cubicBezTo>
                    <a:pt x="53181" y="22684"/>
                    <a:pt x="53293" y="23275"/>
                    <a:pt x="53202" y="23875"/>
                  </a:cubicBezTo>
                  <a:cubicBezTo>
                    <a:pt x="53149" y="24223"/>
                    <a:pt x="53457" y="24401"/>
                    <a:pt x="53703" y="24601"/>
                  </a:cubicBezTo>
                  <a:cubicBezTo>
                    <a:pt x="53661" y="24663"/>
                    <a:pt x="53602" y="24681"/>
                    <a:pt x="53543" y="24681"/>
                  </a:cubicBezTo>
                  <a:cubicBezTo>
                    <a:pt x="53464" y="24681"/>
                    <a:pt x="53386" y="24650"/>
                    <a:pt x="53350" y="24650"/>
                  </a:cubicBezTo>
                  <a:cubicBezTo>
                    <a:pt x="53324" y="24650"/>
                    <a:pt x="53320" y="24666"/>
                    <a:pt x="53354" y="24721"/>
                  </a:cubicBezTo>
                  <a:cubicBezTo>
                    <a:pt x="53553" y="25052"/>
                    <a:pt x="53250" y="25425"/>
                    <a:pt x="53460" y="25641"/>
                  </a:cubicBezTo>
                  <a:cubicBezTo>
                    <a:pt x="54164" y="26364"/>
                    <a:pt x="53415" y="27140"/>
                    <a:pt x="53638" y="27901"/>
                  </a:cubicBezTo>
                  <a:cubicBezTo>
                    <a:pt x="53851" y="28633"/>
                    <a:pt x="53824" y="29445"/>
                    <a:pt x="53767" y="30213"/>
                  </a:cubicBezTo>
                  <a:cubicBezTo>
                    <a:pt x="53716" y="30890"/>
                    <a:pt x="53701" y="31599"/>
                    <a:pt x="53883" y="32201"/>
                  </a:cubicBezTo>
                  <a:cubicBezTo>
                    <a:pt x="54116" y="32972"/>
                    <a:pt x="53554" y="33773"/>
                    <a:pt x="54121" y="34478"/>
                  </a:cubicBezTo>
                  <a:cubicBezTo>
                    <a:pt x="53553" y="34914"/>
                    <a:pt x="53872" y="35468"/>
                    <a:pt x="53944" y="35950"/>
                  </a:cubicBezTo>
                  <a:cubicBezTo>
                    <a:pt x="54064" y="36756"/>
                    <a:pt x="53788" y="37598"/>
                    <a:pt x="54209" y="38373"/>
                  </a:cubicBezTo>
                  <a:cubicBezTo>
                    <a:pt x="53768" y="38675"/>
                    <a:pt x="54019" y="39098"/>
                    <a:pt x="54005" y="39459"/>
                  </a:cubicBezTo>
                  <a:cubicBezTo>
                    <a:pt x="53965" y="40541"/>
                    <a:pt x="53920" y="41629"/>
                    <a:pt x="53992" y="42709"/>
                  </a:cubicBezTo>
                  <a:cubicBezTo>
                    <a:pt x="54026" y="43220"/>
                    <a:pt x="53950" y="43725"/>
                    <a:pt x="54004" y="44238"/>
                  </a:cubicBezTo>
                  <a:cubicBezTo>
                    <a:pt x="54053" y="44708"/>
                    <a:pt x="54284" y="45275"/>
                    <a:pt x="54127" y="45624"/>
                  </a:cubicBezTo>
                  <a:cubicBezTo>
                    <a:pt x="53848" y="46250"/>
                    <a:pt x="54077" y="46806"/>
                    <a:pt x="54066" y="47386"/>
                  </a:cubicBezTo>
                  <a:cubicBezTo>
                    <a:pt x="54045" y="48554"/>
                    <a:pt x="54058" y="49722"/>
                    <a:pt x="54058" y="50890"/>
                  </a:cubicBezTo>
                  <a:cubicBezTo>
                    <a:pt x="54058" y="51791"/>
                    <a:pt x="54155" y="52705"/>
                    <a:pt x="54027" y="53590"/>
                  </a:cubicBezTo>
                  <a:cubicBezTo>
                    <a:pt x="53901" y="54452"/>
                    <a:pt x="53989" y="55302"/>
                    <a:pt x="53979" y="56155"/>
                  </a:cubicBezTo>
                  <a:cubicBezTo>
                    <a:pt x="53968" y="56968"/>
                    <a:pt x="53882" y="57779"/>
                    <a:pt x="53907" y="58592"/>
                  </a:cubicBezTo>
                  <a:cubicBezTo>
                    <a:pt x="53929" y="59332"/>
                    <a:pt x="54080" y="60089"/>
                    <a:pt x="53827" y="60810"/>
                  </a:cubicBezTo>
                  <a:cubicBezTo>
                    <a:pt x="53394" y="62037"/>
                    <a:pt x="53887" y="63234"/>
                    <a:pt x="53887" y="64443"/>
                  </a:cubicBezTo>
                  <a:cubicBezTo>
                    <a:pt x="53887" y="65810"/>
                    <a:pt x="53898" y="67181"/>
                    <a:pt x="53713" y="68548"/>
                  </a:cubicBezTo>
                  <a:cubicBezTo>
                    <a:pt x="53576" y="69555"/>
                    <a:pt x="53475" y="70575"/>
                    <a:pt x="53343" y="71578"/>
                  </a:cubicBezTo>
                  <a:cubicBezTo>
                    <a:pt x="53136" y="73170"/>
                    <a:pt x="52770" y="74779"/>
                    <a:pt x="51752" y="76172"/>
                  </a:cubicBezTo>
                  <a:cubicBezTo>
                    <a:pt x="51200" y="76929"/>
                    <a:pt x="50495" y="77574"/>
                    <a:pt x="49722" y="78105"/>
                  </a:cubicBezTo>
                  <a:cubicBezTo>
                    <a:pt x="49362" y="78353"/>
                    <a:pt x="48766" y="78445"/>
                    <a:pt x="48273" y="78594"/>
                  </a:cubicBezTo>
                  <a:cubicBezTo>
                    <a:pt x="47260" y="78899"/>
                    <a:pt x="46209" y="78765"/>
                    <a:pt x="45178" y="78837"/>
                  </a:cubicBezTo>
                  <a:cubicBezTo>
                    <a:pt x="43691" y="78939"/>
                    <a:pt x="42184" y="78872"/>
                    <a:pt x="40707" y="79038"/>
                  </a:cubicBezTo>
                  <a:cubicBezTo>
                    <a:pt x="39974" y="79120"/>
                    <a:pt x="39234" y="79275"/>
                    <a:pt x="38493" y="79337"/>
                  </a:cubicBezTo>
                  <a:cubicBezTo>
                    <a:pt x="37299" y="79439"/>
                    <a:pt x="36097" y="79451"/>
                    <a:pt x="34903" y="79544"/>
                  </a:cubicBezTo>
                  <a:cubicBezTo>
                    <a:pt x="34492" y="79575"/>
                    <a:pt x="34056" y="79608"/>
                    <a:pt x="33656" y="79608"/>
                  </a:cubicBezTo>
                  <a:cubicBezTo>
                    <a:pt x="33546" y="79608"/>
                    <a:pt x="33440" y="79605"/>
                    <a:pt x="33337" y="79600"/>
                  </a:cubicBezTo>
                  <a:cubicBezTo>
                    <a:pt x="33269" y="79596"/>
                    <a:pt x="33201" y="79595"/>
                    <a:pt x="33133" y="79595"/>
                  </a:cubicBezTo>
                  <a:cubicBezTo>
                    <a:pt x="32688" y="79595"/>
                    <a:pt x="32251" y="79665"/>
                    <a:pt x="31818" y="79665"/>
                  </a:cubicBezTo>
                  <a:cubicBezTo>
                    <a:pt x="31675" y="79665"/>
                    <a:pt x="31532" y="79657"/>
                    <a:pt x="31390" y="79637"/>
                  </a:cubicBezTo>
                  <a:cubicBezTo>
                    <a:pt x="31197" y="79609"/>
                    <a:pt x="31003" y="79598"/>
                    <a:pt x="30810" y="79598"/>
                  </a:cubicBezTo>
                  <a:cubicBezTo>
                    <a:pt x="30306" y="79598"/>
                    <a:pt x="29809" y="79675"/>
                    <a:pt x="29341" y="79740"/>
                  </a:cubicBezTo>
                  <a:cubicBezTo>
                    <a:pt x="28149" y="79905"/>
                    <a:pt x="26952" y="79894"/>
                    <a:pt x="25765" y="80021"/>
                  </a:cubicBezTo>
                  <a:cubicBezTo>
                    <a:pt x="25329" y="80068"/>
                    <a:pt x="24892" y="80082"/>
                    <a:pt x="24454" y="80082"/>
                  </a:cubicBezTo>
                  <a:cubicBezTo>
                    <a:pt x="23808" y="80082"/>
                    <a:pt x="23161" y="80052"/>
                    <a:pt x="22514" y="80052"/>
                  </a:cubicBezTo>
                  <a:cubicBezTo>
                    <a:pt x="22301" y="80052"/>
                    <a:pt x="22087" y="80055"/>
                    <a:pt x="21873" y="80064"/>
                  </a:cubicBezTo>
                  <a:cubicBezTo>
                    <a:pt x="21808" y="80067"/>
                    <a:pt x="21743" y="80068"/>
                    <a:pt x="21677" y="80068"/>
                  </a:cubicBezTo>
                  <a:cubicBezTo>
                    <a:pt x="21032" y="80068"/>
                    <a:pt x="20358" y="79947"/>
                    <a:pt x="19709" y="79904"/>
                  </a:cubicBezTo>
                  <a:cubicBezTo>
                    <a:pt x="18790" y="79844"/>
                    <a:pt x="17883" y="79671"/>
                    <a:pt x="16953" y="79660"/>
                  </a:cubicBezTo>
                  <a:cubicBezTo>
                    <a:pt x="16393" y="79654"/>
                    <a:pt x="15816" y="79504"/>
                    <a:pt x="15244" y="79425"/>
                  </a:cubicBezTo>
                  <a:cubicBezTo>
                    <a:pt x="13561" y="79191"/>
                    <a:pt x="11870" y="79143"/>
                    <a:pt x="10177" y="79120"/>
                  </a:cubicBezTo>
                  <a:cubicBezTo>
                    <a:pt x="9131" y="79105"/>
                    <a:pt x="8171" y="78904"/>
                    <a:pt x="7345" y="78331"/>
                  </a:cubicBezTo>
                  <a:cubicBezTo>
                    <a:pt x="6830" y="77973"/>
                    <a:pt x="6223" y="77760"/>
                    <a:pt x="5676" y="77469"/>
                  </a:cubicBezTo>
                  <a:cubicBezTo>
                    <a:pt x="5130" y="77179"/>
                    <a:pt x="4888" y="76747"/>
                    <a:pt x="4528" y="76378"/>
                  </a:cubicBezTo>
                  <a:cubicBezTo>
                    <a:pt x="4324" y="76170"/>
                    <a:pt x="4434" y="75732"/>
                    <a:pt x="3977" y="75646"/>
                  </a:cubicBezTo>
                  <a:cubicBezTo>
                    <a:pt x="4253" y="75114"/>
                    <a:pt x="3599" y="74685"/>
                    <a:pt x="3752" y="74219"/>
                  </a:cubicBezTo>
                  <a:cubicBezTo>
                    <a:pt x="3849" y="73927"/>
                    <a:pt x="3574" y="73921"/>
                    <a:pt x="3572" y="73838"/>
                  </a:cubicBezTo>
                  <a:cubicBezTo>
                    <a:pt x="3552" y="73201"/>
                    <a:pt x="3367" y="72638"/>
                    <a:pt x="3108" y="72034"/>
                  </a:cubicBezTo>
                  <a:cubicBezTo>
                    <a:pt x="2939" y="71640"/>
                    <a:pt x="2956" y="71049"/>
                    <a:pt x="2915" y="70546"/>
                  </a:cubicBezTo>
                  <a:cubicBezTo>
                    <a:pt x="2887" y="70203"/>
                    <a:pt x="2881" y="69856"/>
                    <a:pt x="2509" y="69632"/>
                  </a:cubicBezTo>
                  <a:cubicBezTo>
                    <a:pt x="2462" y="69603"/>
                    <a:pt x="2440" y="69442"/>
                    <a:pt x="2465" y="69427"/>
                  </a:cubicBezTo>
                  <a:cubicBezTo>
                    <a:pt x="2890" y="69180"/>
                    <a:pt x="2274" y="68699"/>
                    <a:pt x="2732" y="68470"/>
                  </a:cubicBezTo>
                  <a:cubicBezTo>
                    <a:pt x="2315" y="67847"/>
                    <a:pt x="2664" y="67104"/>
                    <a:pt x="2321" y="66446"/>
                  </a:cubicBezTo>
                  <a:cubicBezTo>
                    <a:pt x="2099" y="66019"/>
                    <a:pt x="2501" y="65508"/>
                    <a:pt x="2297" y="65015"/>
                  </a:cubicBezTo>
                  <a:cubicBezTo>
                    <a:pt x="2187" y="64750"/>
                    <a:pt x="2227" y="64435"/>
                    <a:pt x="2203" y="64142"/>
                  </a:cubicBezTo>
                  <a:cubicBezTo>
                    <a:pt x="2199" y="64089"/>
                    <a:pt x="2193" y="64030"/>
                    <a:pt x="2212" y="63982"/>
                  </a:cubicBezTo>
                  <a:cubicBezTo>
                    <a:pt x="2524" y="63156"/>
                    <a:pt x="2144" y="62308"/>
                    <a:pt x="2293" y="61489"/>
                  </a:cubicBezTo>
                  <a:cubicBezTo>
                    <a:pt x="2501" y="60352"/>
                    <a:pt x="2045" y="59227"/>
                    <a:pt x="2332" y="58077"/>
                  </a:cubicBezTo>
                  <a:cubicBezTo>
                    <a:pt x="2445" y="57629"/>
                    <a:pt x="2429" y="57046"/>
                    <a:pt x="2144" y="56567"/>
                  </a:cubicBezTo>
                  <a:cubicBezTo>
                    <a:pt x="2068" y="56440"/>
                    <a:pt x="2180" y="56406"/>
                    <a:pt x="2256" y="56348"/>
                  </a:cubicBezTo>
                  <a:cubicBezTo>
                    <a:pt x="2357" y="56269"/>
                    <a:pt x="2464" y="56160"/>
                    <a:pt x="2371" y="56051"/>
                  </a:cubicBezTo>
                  <a:cubicBezTo>
                    <a:pt x="1783" y="55362"/>
                    <a:pt x="2512" y="54645"/>
                    <a:pt x="2302" y="53939"/>
                  </a:cubicBezTo>
                  <a:cubicBezTo>
                    <a:pt x="2200" y="53600"/>
                    <a:pt x="2309" y="53215"/>
                    <a:pt x="2112" y="52878"/>
                  </a:cubicBezTo>
                  <a:cubicBezTo>
                    <a:pt x="2093" y="52845"/>
                    <a:pt x="2054" y="52789"/>
                    <a:pt x="2066" y="52777"/>
                  </a:cubicBezTo>
                  <a:cubicBezTo>
                    <a:pt x="2625" y="52189"/>
                    <a:pt x="1990" y="51483"/>
                    <a:pt x="2292" y="50835"/>
                  </a:cubicBezTo>
                  <a:cubicBezTo>
                    <a:pt x="2381" y="50642"/>
                    <a:pt x="2353" y="50177"/>
                    <a:pt x="2192" y="49835"/>
                  </a:cubicBezTo>
                  <a:cubicBezTo>
                    <a:pt x="2106" y="49653"/>
                    <a:pt x="2136" y="49344"/>
                    <a:pt x="2184" y="49156"/>
                  </a:cubicBezTo>
                  <a:cubicBezTo>
                    <a:pt x="2332" y="48581"/>
                    <a:pt x="2140" y="48064"/>
                    <a:pt x="2028" y="47529"/>
                  </a:cubicBezTo>
                  <a:cubicBezTo>
                    <a:pt x="2000" y="47400"/>
                    <a:pt x="2002" y="47312"/>
                    <a:pt x="2167" y="47260"/>
                  </a:cubicBezTo>
                  <a:cubicBezTo>
                    <a:pt x="2231" y="47240"/>
                    <a:pt x="2319" y="47106"/>
                    <a:pt x="2311" y="47099"/>
                  </a:cubicBezTo>
                  <a:cubicBezTo>
                    <a:pt x="1680" y="46504"/>
                    <a:pt x="2512" y="45773"/>
                    <a:pt x="2085" y="45140"/>
                  </a:cubicBezTo>
                  <a:cubicBezTo>
                    <a:pt x="1952" y="44944"/>
                    <a:pt x="1965" y="44619"/>
                    <a:pt x="2021" y="44375"/>
                  </a:cubicBezTo>
                  <a:cubicBezTo>
                    <a:pt x="2150" y="43812"/>
                    <a:pt x="2140" y="43311"/>
                    <a:pt x="1958" y="42728"/>
                  </a:cubicBezTo>
                  <a:cubicBezTo>
                    <a:pt x="1838" y="42341"/>
                    <a:pt x="2115" y="41834"/>
                    <a:pt x="1735" y="41402"/>
                  </a:cubicBezTo>
                  <a:cubicBezTo>
                    <a:pt x="1551" y="41193"/>
                    <a:pt x="1949" y="41055"/>
                    <a:pt x="1934" y="40739"/>
                  </a:cubicBezTo>
                  <a:cubicBezTo>
                    <a:pt x="1902" y="40094"/>
                    <a:pt x="1645" y="39414"/>
                    <a:pt x="1960" y="38765"/>
                  </a:cubicBezTo>
                  <a:cubicBezTo>
                    <a:pt x="1381" y="38559"/>
                    <a:pt x="2255" y="37950"/>
                    <a:pt x="1625" y="37738"/>
                  </a:cubicBezTo>
                  <a:cubicBezTo>
                    <a:pt x="1612" y="37733"/>
                    <a:pt x="1766" y="37432"/>
                    <a:pt x="1761" y="37272"/>
                  </a:cubicBezTo>
                  <a:cubicBezTo>
                    <a:pt x="1750" y="36871"/>
                    <a:pt x="1774" y="36447"/>
                    <a:pt x="1635" y="36079"/>
                  </a:cubicBezTo>
                  <a:cubicBezTo>
                    <a:pt x="1358" y="35342"/>
                    <a:pt x="1763" y="34650"/>
                    <a:pt x="1687" y="33942"/>
                  </a:cubicBezTo>
                  <a:cubicBezTo>
                    <a:pt x="1653" y="33629"/>
                    <a:pt x="1477" y="33331"/>
                    <a:pt x="1812" y="33073"/>
                  </a:cubicBezTo>
                  <a:cubicBezTo>
                    <a:pt x="1405" y="32813"/>
                    <a:pt x="1741" y="32452"/>
                    <a:pt x="1659" y="32146"/>
                  </a:cubicBezTo>
                  <a:cubicBezTo>
                    <a:pt x="1592" y="31897"/>
                    <a:pt x="1421" y="31648"/>
                    <a:pt x="1766" y="31417"/>
                  </a:cubicBezTo>
                  <a:cubicBezTo>
                    <a:pt x="1809" y="31388"/>
                    <a:pt x="1701" y="30965"/>
                    <a:pt x="1674" y="30727"/>
                  </a:cubicBezTo>
                  <a:cubicBezTo>
                    <a:pt x="1592" y="30014"/>
                    <a:pt x="2216" y="29301"/>
                    <a:pt x="1682" y="28577"/>
                  </a:cubicBezTo>
                  <a:cubicBezTo>
                    <a:pt x="1654" y="28540"/>
                    <a:pt x="1634" y="28182"/>
                    <a:pt x="1601" y="27975"/>
                  </a:cubicBezTo>
                  <a:cubicBezTo>
                    <a:pt x="1584" y="27867"/>
                    <a:pt x="1531" y="27748"/>
                    <a:pt x="1730" y="27748"/>
                  </a:cubicBezTo>
                  <a:cubicBezTo>
                    <a:pt x="1736" y="27748"/>
                    <a:pt x="1743" y="27748"/>
                    <a:pt x="1751" y="27749"/>
                  </a:cubicBezTo>
                  <a:cubicBezTo>
                    <a:pt x="1753" y="27749"/>
                    <a:pt x="1755" y="27749"/>
                    <a:pt x="1757" y="27749"/>
                  </a:cubicBezTo>
                  <a:cubicBezTo>
                    <a:pt x="1875" y="27749"/>
                    <a:pt x="1979" y="27642"/>
                    <a:pt x="1945" y="27564"/>
                  </a:cubicBezTo>
                  <a:cubicBezTo>
                    <a:pt x="1679" y="26935"/>
                    <a:pt x="1858" y="26323"/>
                    <a:pt x="2005" y="25709"/>
                  </a:cubicBezTo>
                  <a:cubicBezTo>
                    <a:pt x="2034" y="25582"/>
                    <a:pt x="1901" y="25414"/>
                    <a:pt x="1922" y="25395"/>
                  </a:cubicBezTo>
                  <a:cubicBezTo>
                    <a:pt x="2075" y="25265"/>
                    <a:pt x="1444" y="24906"/>
                    <a:pt x="1965" y="24906"/>
                  </a:cubicBezTo>
                  <a:cubicBezTo>
                    <a:pt x="2001" y="24906"/>
                    <a:pt x="2043" y="24908"/>
                    <a:pt x="2090" y="24912"/>
                  </a:cubicBezTo>
                  <a:cubicBezTo>
                    <a:pt x="2098" y="24759"/>
                    <a:pt x="2126" y="24604"/>
                    <a:pt x="2110" y="24454"/>
                  </a:cubicBezTo>
                  <a:cubicBezTo>
                    <a:pt x="2018" y="23535"/>
                    <a:pt x="1924" y="22633"/>
                    <a:pt x="2182" y="21705"/>
                  </a:cubicBezTo>
                  <a:cubicBezTo>
                    <a:pt x="2315" y="21230"/>
                    <a:pt x="2016" y="20661"/>
                    <a:pt x="2125" y="20173"/>
                  </a:cubicBezTo>
                  <a:cubicBezTo>
                    <a:pt x="2192" y="19866"/>
                    <a:pt x="2034" y="19655"/>
                    <a:pt x="2046" y="19401"/>
                  </a:cubicBezTo>
                  <a:cubicBezTo>
                    <a:pt x="2063" y="19105"/>
                    <a:pt x="2299" y="18955"/>
                    <a:pt x="2551" y="18955"/>
                  </a:cubicBezTo>
                  <a:cubicBezTo>
                    <a:pt x="2582" y="18955"/>
                    <a:pt x="2614" y="18957"/>
                    <a:pt x="2646" y="18962"/>
                  </a:cubicBezTo>
                  <a:cubicBezTo>
                    <a:pt x="2739" y="18976"/>
                    <a:pt x="2829" y="18982"/>
                    <a:pt x="2917" y="18982"/>
                  </a:cubicBezTo>
                  <a:cubicBezTo>
                    <a:pt x="3225" y="18982"/>
                    <a:pt x="3513" y="18909"/>
                    <a:pt x="3806" y="18847"/>
                  </a:cubicBezTo>
                  <a:cubicBezTo>
                    <a:pt x="3870" y="18834"/>
                    <a:pt x="3933" y="18828"/>
                    <a:pt x="3994" y="18828"/>
                  </a:cubicBezTo>
                  <a:cubicBezTo>
                    <a:pt x="4259" y="18828"/>
                    <a:pt x="4507" y="18927"/>
                    <a:pt x="4778" y="18927"/>
                  </a:cubicBezTo>
                  <a:cubicBezTo>
                    <a:pt x="4815" y="18927"/>
                    <a:pt x="4852" y="18926"/>
                    <a:pt x="4889" y="18921"/>
                  </a:cubicBezTo>
                  <a:cubicBezTo>
                    <a:pt x="5113" y="18897"/>
                    <a:pt x="5337" y="18887"/>
                    <a:pt x="5561" y="18887"/>
                  </a:cubicBezTo>
                  <a:cubicBezTo>
                    <a:pt x="6194" y="18887"/>
                    <a:pt x="6827" y="18969"/>
                    <a:pt x="7463" y="19050"/>
                  </a:cubicBezTo>
                  <a:cubicBezTo>
                    <a:pt x="8039" y="19123"/>
                    <a:pt x="8619" y="19159"/>
                    <a:pt x="9201" y="19159"/>
                  </a:cubicBezTo>
                  <a:cubicBezTo>
                    <a:pt x="9722" y="19159"/>
                    <a:pt x="10246" y="19130"/>
                    <a:pt x="10770" y="19074"/>
                  </a:cubicBezTo>
                  <a:cubicBezTo>
                    <a:pt x="10860" y="19064"/>
                    <a:pt x="10952" y="19063"/>
                    <a:pt x="11044" y="19063"/>
                  </a:cubicBezTo>
                  <a:cubicBezTo>
                    <a:pt x="11103" y="19063"/>
                    <a:pt x="11162" y="19063"/>
                    <a:pt x="11221" y="19063"/>
                  </a:cubicBezTo>
                  <a:cubicBezTo>
                    <a:pt x="11494" y="19063"/>
                    <a:pt x="11761" y="19046"/>
                    <a:pt x="11995" y="18853"/>
                  </a:cubicBezTo>
                  <a:cubicBezTo>
                    <a:pt x="12151" y="19009"/>
                    <a:pt x="12323" y="19054"/>
                    <a:pt x="12498" y="19054"/>
                  </a:cubicBezTo>
                  <a:cubicBezTo>
                    <a:pt x="12747" y="19054"/>
                    <a:pt x="13005" y="18963"/>
                    <a:pt x="13244" y="18963"/>
                  </a:cubicBezTo>
                  <a:cubicBezTo>
                    <a:pt x="13324" y="18963"/>
                    <a:pt x="13402" y="18973"/>
                    <a:pt x="13477" y="19001"/>
                  </a:cubicBezTo>
                  <a:cubicBezTo>
                    <a:pt x="13722" y="19091"/>
                    <a:pt x="13965" y="19115"/>
                    <a:pt x="14207" y="19115"/>
                  </a:cubicBezTo>
                  <a:cubicBezTo>
                    <a:pt x="14479" y="19115"/>
                    <a:pt x="14750" y="19085"/>
                    <a:pt x="15021" y="19085"/>
                  </a:cubicBezTo>
                  <a:cubicBezTo>
                    <a:pt x="15124" y="19085"/>
                    <a:pt x="15228" y="19089"/>
                    <a:pt x="15331" y="19101"/>
                  </a:cubicBezTo>
                  <a:cubicBezTo>
                    <a:pt x="15613" y="19134"/>
                    <a:pt x="15899" y="19138"/>
                    <a:pt x="16184" y="19138"/>
                  </a:cubicBezTo>
                  <a:cubicBezTo>
                    <a:pt x="16266" y="19138"/>
                    <a:pt x="16349" y="19137"/>
                    <a:pt x="16431" y="19137"/>
                  </a:cubicBezTo>
                  <a:cubicBezTo>
                    <a:pt x="16720" y="19137"/>
                    <a:pt x="17007" y="19141"/>
                    <a:pt x="17286" y="19176"/>
                  </a:cubicBezTo>
                  <a:cubicBezTo>
                    <a:pt x="17385" y="19188"/>
                    <a:pt x="17483" y="19192"/>
                    <a:pt x="17579" y="19192"/>
                  </a:cubicBezTo>
                  <a:cubicBezTo>
                    <a:pt x="17978" y="19192"/>
                    <a:pt x="18355" y="19108"/>
                    <a:pt x="18747" y="19108"/>
                  </a:cubicBezTo>
                  <a:cubicBezTo>
                    <a:pt x="18756" y="19108"/>
                    <a:pt x="18765" y="19108"/>
                    <a:pt x="18774" y="19108"/>
                  </a:cubicBezTo>
                  <a:cubicBezTo>
                    <a:pt x="18848" y="19109"/>
                    <a:pt x="18922" y="19109"/>
                    <a:pt x="18996" y="19109"/>
                  </a:cubicBezTo>
                  <a:cubicBezTo>
                    <a:pt x="20344" y="19109"/>
                    <a:pt x="21692" y="18988"/>
                    <a:pt x="23039" y="18903"/>
                  </a:cubicBezTo>
                  <a:cubicBezTo>
                    <a:pt x="23749" y="18859"/>
                    <a:pt x="24455" y="18766"/>
                    <a:pt x="25164" y="18724"/>
                  </a:cubicBezTo>
                  <a:cubicBezTo>
                    <a:pt x="25182" y="18723"/>
                    <a:pt x="25199" y="18722"/>
                    <a:pt x="25217" y="18722"/>
                  </a:cubicBezTo>
                  <a:cubicBezTo>
                    <a:pt x="25427" y="18722"/>
                    <a:pt x="25629" y="18791"/>
                    <a:pt x="25860" y="18791"/>
                  </a:cubicBezTo>
                  <a:cubicBezTo>
                    <a:pt x="25886" y="18791"/>
                    <a:pt x="25913" y="18790"/>
                    <a:pt x="25940" y="18788"/>
                  </a:cubicBezTo>
                  <a:cubicBezTo>
                    <a:pt x="26465" y="18749"/>
                    <a:pt x="26988" y="18658"/>
                    <a:pt x="27507" y="18652"/>
                  </a:cubicBezTo>
                  <a:cubicBezTo>
                    <a:pt x="27511" y="18652"/>
                    <a:pt x="27516" y="18652"/>
                    <a:pt x="27520" y="18652"/>
                  </a:cubicBezTo>
                  <a:cubicBezTo>
                    <a:pt x="27834" y="18652"/>
                    <a:pt x="28138" y="18770"/>
                    <a:pt x="28492" y="18770"/>
                  </a:cubicBezTo>
                  <a:cubicBezTo>
                    <a:pt x="28510" y="18770"/>
                    <a:pt x="28528" y="18769"/>
                    <a:pt x="28546" y="18769"/>
                  </a:cubicBezTo>
                  <a:cubicBezTo>
                    <a:pt x="28614" y="18766"/>
                    <a:pt x="28683" y="18765"/>
                    <a:pt x="28751" y="18765"/>
                  </a:cubicBezTo>
                  <a:cubicBezTo>
                    <a:pt x="29115" y="18765"/>
                    <a:pt x="29480" y="18794"/>
                    <a:pt x="29844" y="18794"/>
                  </a:cubicBezTo>
                  <a:cubicBezTo>
                    <a:pt x="30144" y="18794"/>
                    <a:pt x="30444" y="18775"/>
                    <a:pt x="30742" y="18704"/>
                  </a:cubicBezTo>
                  <a:cubicBezTo>
                    <a:pt x="30779" y="18695"/>
                    <a:pt x="30815" y="18691"/>
                    <a:pt x="30849" y="18691"/>
                  </a:cubicBezTo>
                  <a:cubicBezTo>
                    <a:pt x="31031" y="18691"/>
                    <a:pt x="31170" y="18802"/>
                    <a:pt x="31335" y="18840"/>
                  </a:cubicBezTo>
                  <a:cubicBezTo>
                    <a:pt x="31364" y="18846"/>
                    <a:pt x="31385" y="18852"/>
                    <a:pt x="31401" y="18852"/>
                  </a:cubicBezTo>
                  <a:cubicBezTo>
                    <a:pt x="31443" y="18852"/>
                    <a:pt x="31459" y="18818"/>
                    <a:pt x="31498" y="18689"/>
                  </a:cubicBezTo>
                  <a:cubicBezTo>
                    <a:pt x="31518" y="18620"/>
                    <a:pt x="31565" y="18599"/>
                    <a:pt x="31609" y="18599"/>
                  </a:cubicBezTo>
                  <a:cubicBezTo>
                    <a:pt x="31637" y="18599"/>
                    <a:pt x="31664" y="18608"/>
                    <a:pt x="31682" y="18617"/>
                  </a:cubicBezTo>
                  <a:cubicBezTo>
                    <a:pt x="31878" y="18718"/>
                    <a:pt x="32076" y="18747"/>
                    <a:pt x="32276" y="18747"/>
                  </a:cubicBezTo>
                  <a:cubicBezTo>
                    <a:pt x="32560" y="18747"/>
                    <a:pt x="32845" y="18688"/>
                    <a:pt x="33124" y="18688"/>
                  </a:cubicBezTo>
                  <a:cubicBezTo>
                    <a:pt x="33194" y="18688"/>
                    <a:pt x="33262" y="18691"/>
                    <a:pt x="33331" y="18700"/>
                  </a:cubicBezTo>
                  <a:cubicBezTo>
                    <a:pt x="33509" y="18725"/>
                    <a:pt x="33679" y="18728"/>
                    <a:pt x="33849" y="18728"/>
                  </a:cubicBezTo>
                  <a:cubicBezTo>
                    <a:pt x="33917" y="18728"/>
                    <a:pt x="33985" y="18728"/>
                    <a:pt x="34053" y="18728"/>
                  </a:cubicBezTo>
                  <a:cubicBezTo>
                    <a:pt x="34115" y="18728"/>
                    <a:pt x="34177" y="18728"/>
                    <a:pt x="34239" y="18730"/>
                  </a:cubicBezTo>
                  <a:cubicBezTo>
                    <a:pt x="34258" y="18730"/>
                    <a:pt x="34277" y="18731"/>
                    <a:pt x="34296" y="18731"/>
                  </a:cubicBezTo>
                  <a:cubicBezTo>
                    <a:pt x="34656" y="18731"/>
                    <a:pt x="35041" y="18630"/>
                    <a:pt x="35359" y="18630"/>
                  </a:cubicBezTo>
                  <a:cubicBezTo>
                    <a:pt x="35440" y="18630"/>
                    <a:pt x="35516" y="18636"/>
                    <a:pt x="35586" y="18653"/>
                  </a:cubicBezTo>
                  <a:cubicBezTo>
                    <a:pt x="35740" y="18689"/>
                    <a:pt x="35891" y="18702"/>
                    <a:pt x="36039" y="18702"/>
                  </a:cubicBezTo>
                  <a:cubicBezTo>
                    <a:pt x="36403" y="18702"/>
                    <a:pt x="36754" y="18626"/>
                    <a:pt x="37103" y="18626"/>
                  </a:cubicBezTo>
                  <a:cubicBezTo>
                    <a:pt x="37242" y="18626"/>
                    <a:pt x="37381" y="18638"/>
                    <a:pt x="37520" y="18671"/>
                  </a:cubicBezTo>
                  <a:cubicBezTo>
                    <a:pt x="37608" y="18692"/>
                    <a:pt x="37684" y="18705"/>
                    <a:pt x="37757" y="18705"/>
                  </a:cubicBezTo>
                  <a:cubicBezTo>
                    <a:pt x="37877" y="18705"/>
                    <a:pt x="37989" y="18672"/>
                    <a:pt x="38129" y="18593"/>
                  </a:cubicBezTo>
                  <a:cubicBezTo>
                    <a:pt x="38207" y="18549"/>
                    <a:pt x="38285" y="18532"/>
                    <a:pt x="38364" y="18532"/>
                  </a:cubicBezTo>
                  <a:cubicBezTo>
                    <a:pt x="38623" y="18532"/>
                    <a:pt x="38886" y="18718"/>
                    <a:pt x="39168" y="18718"/>
                  </a:cubicBezTo>
                  <a:cubicBezTo>
                    <a:pt x="39216" y="18718"/>
                    <a:pt x="39264" y="18713"/>
                    <a:pt x="39312" y="18700"/>
                  </a:cubicBezTo>
                  <a:cubicBezTo>
                    <a:pt x="39408" y="18676"/>
                    <a:pt x="39504" y="18667"/>
                    <a:pt x="39600" y="18667"/>
                  </a:cubicBezTo>
                  <a:cubicBezTo>
                    <a:pt x="39860" y="18667"/>
                    <a:pt x="40123" y="18732"/>
                    <a:pt x="40389" y="18732"/>
                  </a:cubicBezTo>
                  <a:cubicBezTo>
                    <a:pt x="40520" y="18732"/>
                    <a:pt x="40652" y="18716"/>
                    <a:pt x="40785" y="18669"/>
                  </a:cubicBezTo>
                  <a:cubicBezTo>
                    <a:pt x="40975" y="18601"/>
                    <a:pt x="41169" y="18580"/>
                    <a:pt x="41364" y="18580"/>
                  </a:cubicBezTo>
                  <a:cubicBezTo>
                    <a:pt x="41678" y="18580"/>
                    <a:pt x="41999" y="18634"/>
                    <a:pt x="42322" y="18634"/>
                  </a:cubicBezTo>
                  <a:cubicBezTo>
                    <a:pt x="42448" y="18634"/>
                    <a:pt x="42574" y="18626"/>
                    <a:pt x="42701" y="18603"/>
                  </a:cubicBezTo>
                  <a:cubicBezTo>
                    <a:pt x="43044" y="18541"/>
                    <a:pt x="43393" y="18530"/>
                    <a:pt x="43744" y="18530"/>
                  </a:cubicBezTo>
                  <a:cubicBezTo>
                    <a:pt x="43917" y="18530"/>
                    <a:pt x="44090" y="18533"/>
                    <a:pt x="44262" y="18533"/>
                  </a:cubicBezTo>
                  <a:cubicBezTo>
                    <a:pt x="44740" y="18533"/>
                    <a:pt x="45218" y="18514"/>
                    <a:pt x="45684" y="18372"/>
                  </a:cubicBezTo>
                  <a:cubicBezTo>
                    <a:pt x="45718" y="18362"/>
                    <a:pt x="45761" y="18335"/>
                    <a:pt x="45789" y="18335"/>
                  </a:cubicBezTo>
                  <a:cubicBezTo>
                    <a:pt x="45794" y="18335"/>
                    <a:pt x="45798" y="18336"/>
                    <a:pt x="45802" y="18338"/>
                  </a:cubicBezTo>
                  <a:cubicBezTo>
                    <a:pt x="46010" y="18446"/>
                    <a:pt x="46219" y="18486"/>
                    <a:pt x="46426" y="18486"/>
                  </a:cubicBezTo>
                  <a:cubicBezTo>
                    <a:pt x="46760" y="18486"/>
                    <a:pt x="47088" y="18382"/>
                    <a:pt x="47396" y="18288"/>
                  </a:cubicBezTo>
                  <a:cubicBezTo>
                    <a:pt x="47574" y="18233"/>
                    <a:pt x="47757" y="18219"/>
                    <a:pt x="47941" y="18219"/>
                  </a:cubicBezTo>
                  <a:cubicBezTo>
                    <a:pt x="48136" y="18219"/>
                    <a:pt x="48332" y="18235"/>
                    <a:pt x="48520" y="18235"/>
                  </a:cubicBezTo>
                  <a:cubicBezTo>
                    <a:pt x="48744" y="18235"/>
                    <a:pt x="48958" y="18213"/>
                    <a:pt x="49149" y="18114"/>
                  </a:cubicBezTo>
                  <a:cubicBezTo>
                    <a:pt x="49366" y="18002"/>
                    <a:pt x="49590" y="17979"/>
                    <a:pt x="49814" y="17979"/>
                  </a:cubicBezTo>
                  <a:cubicBezTo>
                    <a:pt x="49973" y="17979"/>
                    <a:pt x="50132" y="17991"/>
                    <a:pt x="50288" y="17991"/>
                  </a:cubicBezTo>
                  <a:cubicBezTo>
                    <a:pt x="50512" y="17991"/>
                    <a:pt x="50731" y="17967"/>
                    <a:pt x="50937" y="17852"/>
                  </a:cubicBezTo>
                  <a:cubicBezTo>
                    <a:pt x="50972" y="17832"/>
                    <a:pt x="51020" y="17824"/>
                    <a:pt x="51074" y="17824"/>
                  </a:cubicBezTo>
                  <a:cubicBezTo>
                    <a:pt x="51187" y="17824"/>
                    <a:pt x="51323" y="17861"/>
                    <a:pt x="51401" y="17913"/>
                  </a:cubicBezTo>
                  <a:cubicBezTo>
                    <a:pt x="51503" y="17978"/>
                    <a:pt x="51560" y="18031"/>
                    <a:pt x="51618" y="18031"/>
                  </a:cubicBezTo>
                  <a:cubicBezTo>
                    <a:pt x="51674" y="18031"/>
                    <a:pt x="51731" y="17983"/>
                    <a:pt x="51829" y="17855"/>
                  </a:cubicBezTo>
                  <a:cubicBezTo>
                    <a:pt x="51868" y="17804"/>
                    <a:pt x="51908" y="17784"/>
                    <a:pt x="51948" y="17784"/>
                  </a:cubicBezTo>
                  <a:close/>
                  <a:moveTo>
                    <a:pt x="34717" y="0"/>
                  </a:moveTo>
                  <a:cubicBezTo>
                    <a:pt x="34341" y="0"/>
                    <a:pt x="33964" y="8"/>
                    <a:pt x="33590" y="25"/>
                  </a:cubicBezTo>
                  <a:cubicBezTo>
                    <a:pt x="33064" y="50"/>
                    <a:pt x="32506" y="233"/>
                    <a:pt x="32002" y="233"/>
                  </a:cubicBezTo>
                  <a:cubicBezTo>
                    <a:pt x="31868" y="233"/>
                    <a:pt x="31738" y="220"/>
                    <a:pt x="31614" y="188"/>
                  </a:cubicBezTo>
                  <a:cubicBezTo>
                    <a:pt x="31378" y="127"/>
                    <a:pt x="31148" y="109"/>
                    <a:pt x="30921" y="109"/>
                  </a:cubicBezTo>
                  <a:cubicBezTo>
                    <a:pt x="30567" y="109"/>
                    <a:pt x="30220" y="154"/>
                    <a:pt x="29868" y="154"/>
                  </a:cubicBezTo>
                  <a:cubicBezTo>
                    <a:pt x="29755" y="154"/>
                    <a:pt x="29640" y="149"/>
                    <a:pt x="29525" y="136"/>
                  </a:cubicBezTo>
                  <a:cubicBezTo>
                    <a:pt x="29330" y="115"/>
                    <a:pt x="29133" y="107"/>
                    <a:pt x="28935" y="107"/>
                  </a:cubicBezTo>
                  <a:cubicBezTo>
                    <a:pt x="28215" y="107"/>
                    <a:pt x="27482" y="218"/>
                    <a:pt x="26756" y="227"/>
                  </a:cubicBezTo>
                  <a:cubicBezTo>
                    <a:pt x="26736" y="227"/>
                    <a:pt x="26717" y="227"/>
                    <a:pt x="26698" y="227"/>
                  </a:cubicBezTo>
                  <a:cubicBezTo>
                    <a:pt x="26002" y="227"/>
                    <a:pt x="25314" y="86"/>
                    <a:pt x="24612" y="86"/>
                  </a:cubicBezTo>
                  <a:cubicBezTo>
                    <a:pt x="24482" y="86"/>
                    <a:pt x="24352" y="91"/>
                    <a:pt x="24222" y="102"/>
                  </a:cubicBezTo>
                  <a:cubicBezTo>
                    <a:pt x="23971" y="124"/>
                    <a:pt x="23719" y="167"/>
                    <a:pt x="23457" y="167"/>
                  </a:cubicBezTo>
                  <a:cubicBezTo>
                    <a:pt x="23328" y="167"/>
                    <a:pt x="23197" y="157"/>
                    <a:pt x="23063" y="129"/>
                  </a:cubicBezTo>
                  <a:cubicBezTo>
                    <a:pt x="22736" y="62"/>
                    <a:pt x="22332" y="7"/>
                    <a:pt x="21992" y="7"/>
                  </a:cubicBezTo>
                  <a:cubicBezTo>
                    <a:pt x="21806" y="7"/>
                    <a:pt x="21639" y="23"/>
                    <a:pt x="21514" y="63"/>
                  </a:cubicBezTo>
                  <a:cubicBezTo>
                    <a:pt x="21219" y="157"/>
                    <a:pt x="20932" y="186"/>
                    <a:pt x="20649" y="186"/>
                  </a:cubicBezTo>
                  <a:cubicBezTo>
                    <a:pt x="20188" y="186"/>
                    <a:pt x="19739" y="109"/>
                    <a:pt x="19287" y="109"/>
                  </a:cubicBezTo>
                  <a:cubicBezTo>
                    <a:pt x="19184" y="109"/>
                    <a:pt x="19081" y="113"/>
                    <a:pt x="18978" y="123"/>
                  </a:cubicBezTo>
                  <a:cubicBezTo>
                    <a:pt x="18879" y="132"/>
                    <a:pt x="18778" y="136"/>
                    <a:pt x="18676" y="136"/>
                  </a:cubicBezTo>
                  <a:cubicBezTo>
                    <a:pt x="18396" y="136"/>
                    <a:pt x="18106" y="110"/>
                    <a:pt x="17837" y="110"/>
                  </a:cubicBezTo>
                  <a:cubicBezTo>
                    <a:pt x="17670" y="110"/>
                    <a:pt x="17511" y="120"/>
                    <a:pt x="17367" y="151"/>
                  </a:cubicBezTo>
                  <a:cubicBezTo>
                    <a:pt x="17049" y="220"/>
                    <a:pt x="16733" y="239"/>
                    <a:pt x="16418" y="239"/>
                  </a:cubicBezTo>
                  <a:cubicBezTo>
                    <a:pt x="16005" y="239"/>
                    <a:pt x="15594" y="206"/>
                    <a:pt x="15186" y="206"/>
                  </a:cubicBezTo>
                  <a:cubicBezTo>
                    <a:pt x="14902" y="206"/>
                    <a:pt x="14620" y="222"/>
                    <a:pt x="14338" y="277"/>
                  </a:cubicBezTo>
                  <a:cubicBezTo>
                    <a:pt x="13903" y="361"/>
                    <a:pt x="13467" y="279"/>
                    <a:pt x="13019" y="360"/>
                  </a:cubicBezTo>
                  <a:cubicBezTo>
                    <a:pt x="12334" y="483"/>
                    <a:pt x="11669" y="712"/>
                    <a:pt x="10979" y="771"/>
                  </a:cubicBezTo>
                  <a:cubicBezTo>
                    <a:pt x="9788" y="873"/>
                    <a:pt x="8569" y="818"/>
                    <a:pt x="7513" y="1469"/>
                  </a:cubicBezTo>
                  <a:cubicBezTo>
                    <a:pt x="7458" y="1503"/>
                    <a:pt x="7376" y="1516"/>
                    <a:pt x="7298" y="1516"/>
                  </a:cubicBezTo>
                  <a:cubicBezTo>
                    <a:pt x="7266" y="1516"/>
                    <a:pt x="7236" y="1514"/>
                    <a:pt x="7207" y="1510"/>
                  </a:cubicBezTo>
                  <a:cubicBezTo>
                    <a:pt x="7131" y="1500"/>
                    <a:pt x="7056" y="1495"/>
                    <a:pt x="6983" y="1495"/>
                  </a:cubicBezTo>
                  <a:cubicBezTo>
                    <a:pt x="6292" y="1495"/>
                    <a:pt x="5732" y="1919"/>
                    <a:pt x="5117" y="2111"/>
                  </a:cubicBezTo>
                  <a:cubicBezTo>
                    <a:pt x="4440" y="2322"/>
                    <a:pt x="3801" y="2845"/>
                    <a:pt x="3342" y="3371"/>
                  </a:cubicBezTo>
                  <a:cubicBezTo>
                    <a:pt x="2669" y="4140"/>
                    <a:pt x="2222" y="5042"/>
                    <a:pt x="1824" y="5980"/>
                  </a:cubicBezTo>
                  <a:cubicBezTo>
                    <a:pt x="1229" y="7380"/>
                    <a:pt x="1090" y="8812"/>
                    <a:pt x="1024" y="10273"/>
                  </a:cubicBezTo>
                  <a:cubicBezTo>
                    <a:pt x="1010" y="10591"/>
                    <a:pt x="1010" y="10913"/>
                    <a:pt x="969" y="11229"/>
                  </a:cubicBezTo>
                  <a:cubicBezTo>
                    <a:pt x="879" y="11935"/>
                    <a:pt x="832" y="12637"/>
                    <a:pt x="911" y="13349"/>
                  </a:cubicBezTo>
                  <a:cubicBezTo>
                    <a:pt x="969" y="13868"/>
                    <a:pt x="1079" y="14432"/>
                    <a:pt x="924" y="14912"/>
                  </a:cubicBezTo>
                  <a:cubicBezTo>
                    <a:pt x="543" y="16092"/>
                    <a:pt x="707" y="17286"/>
                    <a:pt x="682" y="18468"/>
                  </a:cubicBezTo>
                  <a:cubicBezTo>
                    <a:pt x="669" y="19089"/>
                    <a:pt x="727" y="19764"/>
                    <a:pt x="647" y="20341"/>
                  </a:cubicBezTo>
                  <a:cubicBezTo>
                    <a:pt x="517" y="21282"/>
                    <a:pt x="575" y="22225"/>
                    <a:pt x="473" y="23162"/>
                  </a:cubicBezTo>
                  <a:cubicBezTo>
                    <a:pt x="416" y="23688"/>
                    <a:pt x="150" y="24225"/>
                    <a:pt x="274" y="24721"/>
                  </a:cubicBezTo>
                  <a:cubicBezTo>
                    <a:pt x="384" y="25156"/>
                    <a:pt x="399" y="25585"/>
                    <a:pt x="305" y="25968"/>
                  </a:cubicBezTo>
                  <a:cubicBezTo>
                    <a:pt x="101" y="26802"/>
                    <a:pt x="190" y="27648"/>
                    <a:pt x="204" y="28465"/>
                  </a:cubicBezTo>
                  <a:cubicBezTo>
                    <a:pt x="221" y="29595"/>
                    <a:pt x="136" y="30722"/>
                    <a:pt x="131" y="31848"/>
                  </a:cubicBezTo>
                  <a:cubicBezTo>
                    <a:pt x="127" y="32945"/>
                    <a:pt x="1" y="34066"/>
                    <a:pt x="6" y="35159"/>
                  </a:cubicBezTo>
                  <a:cubicBezTo>
                    <a:pt x="11" y="36406"/>
                    <a:pt x="22" y="37672"/>
                    <a:pt x="157" y="38919"/>
                  </a:cubicBezTo>
                  <a:cubicBezTo>
                    <a:pt x="321" y="40432"/>
                    <a:pt x="280" y="41950"/>
                    <a:pt x="417" y="43461"/>
                  </a:cubicBezTo>
                  <a:cubicBezTo>
                    <a:pt x="481" y="44156"/>
                    <a:pt x="354" y="44845"/>
                    <a:pt x="453" y="45552"/>
                  </a:cubicBezTo>
                  <a:cubicBezTo>
                    <a:pt x="514" y="45990"/>
                    <a:pt x="651" y="46479"/>
                    <a:pt x="545" y="46934"/>
                  </a:cubicBezTo>
                  <a:cubicBezTo>
                    <a:pt x="350" y="47776"/>
                    <a:pt x="622" y="48604"/>
                    <a:pt x="575" y="49444"/>
                  </a:cubicBezTo>
                  <a:cubicBezTo>
                    <a:pt x="525" y="50326"/>
                    <a:pt x="734" y="51220"/>
                    <a:pt x="688" y="52103"/>
                  </a:cubicBezTo>
                  <a:cubicBezTo>
                    <a:pt x="658" y="52721"/>
                    <a:pt x="633" y="53359"/>
                    <a:pt x="621" y="53966"/>
                  </a:cubicBezTo>
                  <a:cubicBezTo>
                    <a:pt x="607" y="54643"/>
                    <a:pt x="760" y="55364"/>
                    <a:pt x="741" y="56061"/>
                  </a:cubicBezTo>
                  <a:cubicBezTo>
                    <a:pt x="710" y="57093"/>
                    <a:pt x="618" y="58122"/>
                    <a:pt x="770" y="59153"/>
                  </a:cubicBezTo>
                  <a:cubicBezTo>
                    <a:pt x="789" y="59285"/>
                    <a:pt x="763" y="59421"/>
                    <a:pt x="754" y="59556"/>
                  </a:cubicBezTo>
                  <a:cubicBezTo>
                    <a:pt x="712" y="60212"/>
                    <a:pt x="749" y="60870"/>
                    <a:pt x="740" y="61524"/>
                  </a:cubicBezTo>
                  <a:cubicBezTo>
                    <a:pt x="727" y="62262"/>
                    <a:pt x="870" y="62994"/>
                    <a:pt x="785" y="63737"/>
                  </a:cubicBezTo>
                  <a:cubicBezTo>
                    <a:pt x="756" y="63993"/>
                    <a:pt x="506" y="64161"/>
                    <a:pt x="615" y="64481"/>
                  </a:cubicBezTo>
                  <a:cubicBezTo>
                    <a:pt x="789" y="64988"/>
                    <a:pt x="825" y="65537"/>
                    <a:pt x="879" y="66072"/>
                  </a:cubicBezTo>
                  <a:cubicBezTo>
                    <a:pt x="942" y="66721"/>
                    <a:pt x="806" y="67389"/>
                    <a:pt x="881" y="68018"/>
                  </a:cubicBezTo>
                  <a:cubicBezTo>
                    <a:pt x="977" y="68818"/>
                    <a:pt x="1128" y="69646"/>
                    <a:pt x="1170" y="70426"/>
                  </a:cubicBezTo>
                  <a:cubicBezTo>
                    <a:pt x="1215" y="71254"/>
                    <a:pt x="1651" y="71954"/>
                    <a:pt x="1687" y="72761"/>
                  </a:cubicBezTo>
                  <a:cubicBezTo>
                    <a:pt x="1718" y="73423"/>
                    <a:pt x="1978" y="74082"/>
                    <a:pt x="2181" y="74731"/>
                  </a:cubicBezTo>
                  <a:cubicBezTo>
                    <a:pt x="2429" y="75527"/>
                    <a:pt x="2645" y="76339"/>
                    <a:pt x="3110" y="77063"/>
                  </a:cubicBezTo>
                  <a:cubicBezTo>
                    <a:pt x="3365" y="77460"/>
                    <a:pt x="3754" y="77739"/>
                    <a:pt x="4120" y="78049"/>
                  </a:cubicBezTo>
                  <a:cubicBezTo>
                    <a:pt x="4511" y="78380"/>
                    <a:pt x="4971" y="78671"/>
                    <a:pt x="5383" y="78811"/>
                  </a:cubicBezTo>
                  <a:cubicBezTo>
                    <a:pt x="6246" y="79107"/>
                    <a:pt x="7029" y="79556"/>
                    <a:pt x="7785" y="79965"/>
                  </a:cubicBezTo>
                  <a:cubicBezTo>
                    <a:pt x="8352" y="80272"/>
                    <a:pt x="8910" y="80312"/>
                    <a:pt x="9465" y="80312"/>
                  </a:cubicBezTo>
                  <a:cubicBezTo>
                    <a:pt x="9662" y="80312"/>
                    <a:pt x="9859" y="80307"/>
                    <a:pt x="10057" y="80307"/>
                  </a:cubicBezTo>
                  <a:cubicBezTo>
                    <a:pt x="10219" y="80307"/>
                    <a:pt x="10381" y="80310"/>
                    <a:pt x="10543" y="80323"/>
                  </a:cubicBezTo>
                  <a:cubicBezTo>
                    <a:pt x="10865" y="80348"/>
                    <a:pt x="11208" y="80433"/>
                    <a:pt x="11547" y="80433"/>
                  </a:cubicBezTo>
                  <a:cubicBezTo>
                    <a:pt x="11802" y="80433"/>
                    <a:pt x="12054" y="80385"/>
                    <a:pt x="12293" y="80229"/>
                  </a:cubicBezTo>
                  <a:cubicBezTo>
                    <a:pt x="13259" y="80681"/>
                    <a:pt x="14343" y="80517"/>
                    <a:pt x="15363" y="80649"/>
                  </a:cubicBezTo>
                  <a:cubicBezTo>
                    <a:pt x="16475" y="80793"/>
                    <a:pt x="17610" y="80918"/>
                    <a:pt x="18731" y="81036"/>
                  </a:cubicBezTo>
                  <a:cubicBezTo>
                    <a:pt x="19730" y="81141"/>
                    <a:pt x="20745" y="81158"/>
                    <a:pt x="21747" y="81304"/>
                  </a:cubicBezTo>
                  <a:cubicBezTo>
                    <a:pt x="21893" y="81325"/>
                    <a:pt x="22044" y="81333"/>
                    <a:pt x="22197" y="81333"/>
                  </a:cubicBezTo>
                  <a:cubicBezTo>
                    <a:pt x="22753" y="81333"/>
                    <a:pt x="23348" y="81223"/>
                    <a:pt x="23903" y="81216"/>
                  </a:cubicBezTo>
                  <a:cubicBezTo>
                    <a:pt x="23937" y="81215"/>
                    <a:pt x="23971" y="81215"/>
                    <a:pt x="24005" y="81215"/>
                  </a:cubicBezTo>
                  <a:cubicBezTo>
                    <a:pt x="24604" y="81215"/>
                    <a:pt x="25204" y="81278"/>
                    <a:pt x="25802" y="81278"/>
                  </a:cubicBezTo>
                  <a:cubicBezTo>
                    <a:pt x="26234" y="81278"/>
                    <a:pt x="26665" y="81245"/>
                    <a:pt x="27094" y="81133"/>
                  </a:cubicBezTo>
                  <a:cubicBezTo>
                    <a:pt x="27287" y="81082"/>
                    <a:pt x="27482" y="81067"/>
                    <a:pt x="27677" y="81067"/>
                  </a:cubicBezTo>
                  <a:cubicBezTo>
                    <a:pt x="27995" y="81067"/>
                    <a:pt x="28314" y="81108"/>
                    <a:pt x="28623" y="81108"/>
                  </a:cubicBezTo>
                  <a:cubicBezTo>
                    <a:pt x="28626" y="81108"/>
                    <a:pt x="28629" y="81108"/>
                    <a:pt x="28631" y="81108"/>
                  </a:cubicBezTo>
                  <a:cubicBezTo>
                    <a:pt x="29070" y="81107"/>
                    <a:pt x="29499" y="80875"/>
                    <a:pt x="29876" y="80875"/>
                  </a:cubicBezTo>
                  <a:cubicBezTo>
                    <a:pt x="29966" y="80875"/>
                    <a:pt x="30053" y="80889"/>
                    <a:pt x="30136" y="80921"/>
                  </a:cubicBezTo>
                  <a:cubicBezTo>
                    <a:pt x="30191" y="80943"/>
                    <a:pt x="30245" y="80952"/>
                    <a:pt x="30299" y="80952"/>
                  </a:cubicBezTo>
                  <a:cubicBezTo>
                    <a:pt x="30548" y="80952"/>
                    <a:pt x="30781" y="80760"/>
                    <a:pt x="30998" y="80760"/>
                  </a:cubicBezTo>
                  <a:cubicBezTo>
                    <a:pt x="31110" y="80760"/>
                    <a:pt x="31217" y="80811"/>
                    <a:pt x="31321" y="80965"/>
                  </a:cubicBezTo>
                  <a:cubicBezTo>
                    <a:pt x="31468" y="80781"/>
                    <a:pt x="31636" y="80725"/>
                    <a:pt x="31811" y="80725"/>
                  </a:cubicBezTo>
                  <a:cubicBezTo>
                    <a:pt x="32080" y="80725"/>
                    <a:pt x="32365" y="80856"/>
                    <a:pt x="32623" y="80856"/>
                  </a:cubicBezTo>
                  <a:cubicBezTo>
                    <a:pt x="32640" y="80856"/>
                    <a:pt x="32657" y="80855"/>
                    <a:pt x="32674" y="80854"/>
                  </a:cubicBezTo>
                  <a:cubicBezTo>
                    <a:pt x="33777" y="80774"/>
                    <a:pt x="34899" y="80838"/>
                    <a:pt x="36011" y="80735"/>
                  </a:cubicBezTo>
                  <a:cubicBezTo>
                    <a:pt x="36186" y="80719"/>
                    <a:pt x="36362" y="80722"/>
                    <a:pt x="36538" y="80714"/>
                  </a:cubicBezTo>
                  <a:cubicBezTo>
                    <a:pt x="37209" y="80683"/>
                    <a:pt x="37884" y="80681"/>
                    <a:pt x="38549" y="80611"/>
                  </a:cubicBezTo>
                  <a:cubicBezTo>
                    <a:pt x="39369" y="80526"/>
                    <a:pt x="40193" y="80435"/>
                    <a:pt x="40999" y="80297"/>
                  </a:cubicBezTo>
                  <a:cubicBezTo>
                    <a:pt x="41307" y="80244"/>
                    <a:pt x="41614" y="80229"/>
                    <a:pt x="41919" y="80229"/>
                  </a:cubicBezTo>
                  <a:cubicBezTo>
                    <a:pt x="42320" y="80229"/>
                    <a:pt x="42718" y="80255"/>
                    <a:pt x="43117" y="80255"/>
                  </a:cubicBezTo>
                  <a:cubicBezTo>
                    <a:pt x="43326" y="80255"/>
                    <a:pt x="43534" y="80248"/>
                    <a:pt x="43743" y="80226"/>
                  </a:cubicBezTo>
                  <a:cubicBezTo>
                    <a:pt x="44184" y="80181"/>
                    <a:pt x="44621" y="80084"/>
                    <a:pt x="45069" y="80060"/>
                  </a:cubicBezTo>
                  <a:cubicBezTo>
                    <a:pt x="45083" y="80060"/>
                    <a:pt x="45097" y="80059"/>
                    <a:pt x="45111" y="80059"/>
                  </a:cubicBezTo>
                  <a:cubicBezTo>
                    <a:pt x="45354" y="80059"/>
                    <a:pt x="45584" y="80167"/>
                    <a:pt x="45816" y="80167"/>
                  </a:cubicBezTo>
                  <a:cubicBezTo>
                    <a:pt x="45897" y="80167"/>
                    <a:pt x="45978" y="80154"/>
                    <a:pt x="46060" y="80119"/>
                  </a:cubicBezTo>
                  <a:cubicBezTo>
                    <a:pt x="46469" y="79944"/>
                    <a:pt x="46940" y="79990"/>
                    <a:pt x="47355" y="79969"/>
                  </a:cubicBezTo>
                  <a:cubicBezTo>
                    <a:pt x="48672" y="79902"/>
                    <a:pt x="49799" y="79455"/>
                    <a:pt x="50895" y="78857"/>
                  </a:cubicBezTo>
                  <a:cubicBezTo>
                    <a:pt x="51608" y="78469"/>
                    <a:pt x="52152" y="77907"/>
                    <a:pt x="52623" y="77331"/>
                  </a:cubicBezTo>
                  <a:cubicBezTo>
                    <a:pt x="52932" y="76952"/>
                    <a:pt x="53404" y="76649"/>
                    <a:pt x="53554" y="76201"/>
                  </a:cubicBezTo>
                  <a:cubicBezTo>
                    <a:pt x="53707" y="75742"/>
                    <a:pt x="53995" y="75348"/>
                    <a:pt x="54155" y="74898"/>
                  </a:cubicBezTo>
                  <a:cubicBezTo>
                    <a:pt x="54392" y="74233"/>
                    <a:pt x="54524" y="73534"/>
                    <a:pt x="54547" y="72827"/>
                  </a:cubicBezTo>
                  <a:cubicBezTo>
                    <a:pt x="54556" y="72580"/>
                    <a:pt x="54346" y="72125"/>
                    <a:pt x="54909" y="72125"/>
                  </a:cubicBezTo>
                  <a:cubicBezTo>
                    <a:pt x="54930" y="72125"/>
                    <a:pt x="54952" y="72126"/>
                    <a:pt x="54976" y="72127"/>
                  </a:cubicBezTo>
                  <a:cubicBezTo>
                    <a:pt x="55068" y="71916"/>
                    <a:pt x="54453" y="71827"/>
                    <a:pt x="54814" y="71678"/>
                  </a:cubicBezTo>
                  <a:cubicBezTo>
                    <a:pt x="55166" y="71531"/>
                    <a:pt x="55022" y="71263"/>
                    <a:pt x="54974" y="71224"/>
                  </a:cubicBezTo>
                  <a:cubicBezTo>
                    <a:pt x="54706" y="71009"/>
                    <a:pt x="54821" y="70869"/>
                    <a:pt x="55037" y="70736"/>
                  </a:cubicBezTo>
                  <a:cubicBezTo>
                    <a:pt x="55212" y="70629"/>
                    <a:pt x="55065" y="70482"/>
                    <a:pt x="55105" y="70387"/>
                  </a:cubicBezTo>
                  <a:cubicBezTo>
                    <a:pt x="55206" y="70149"/>
                    <a:pt x="54927" y="69880"/>
                    <a:pt x="55099" y="69727"/>
                  </a:cubicBezTo>
                  <a:cubicBezTo>
                    <a:pt x="55540" y="69335"/>
                    <a:pt x="55311" y="68825"/>
                    <a:pt x="55337" y="68422"/>
                  </a:cubicBezTo>
                  <a:cubicBezTo>
                    <a:pt x="55384" y="67699"/>
                    <a:pt x="55368" y="66975"/>
                    <a:pt x="55292" y="66256"/>
                  </a:cubicBezTo>
                  <a:cubicBezTo>
                    <a:pt x="55257" y="65936"/>
                    <a:pt x="55358" y="65695"/>
                    <a:pt x="55600" y="65482"/>
                  </a:cubicBezTo>
                  <a:cubicBezTo>
                    <a:pt x="55074" y="65259"/>
                    <a:pt x="55816" y="64736"/>
                    <a:pt x="55319" y="64505"/>
                  </a:cubicBezTo>
                  <a:cubicBezTo>
                    <a:pt x="55412" y="63646"/>
                    <a:pt x="55180" y="62786"/>
                    <a:pt x="55369" y="61916"/>
                  </a:cubicBezTo>
                  <a:cubicBezTo>
                    <a:pt x="55484" y="61384"/>
                    <a:pt x="55314" y="60804"/>
                    <a:pt x="55401" y="60262"/>
                  </a:cubicBezTo>
                  <a:cubicBezTo>
                    <a:pt x="55494" y="59678"/>
                    <a:pt x="55276" y="59077"/>
                    <a:pt x="55427" y="58554"/>
                  </a:cubicBezTo>
                  <a:cubicBezTo>
                    <a:pt x="55541" y="58153"/>
                    <a:pt x="55372" y="57721"/>
                    <a:pt x="55635" y="57325"/>
                  </a:cubicBezTo>
                  <a:cubicBezTo>
                    <a:pt x="55686" y="57249"/>
                    <a:pt x="55881" y="56893"/>
                    <a:pt x="55758" y="56691"/>
                  </a:cubicBezTo>
                  <a:cubicBezTo>
                    <a:pt x="55285" y="55918"/>
                    <a:pt x="55992" y="55109"/>
                    <a:pt x="55656" y="54361"/>
                  </a:cubicBezTo>
                  <a:cubicBezTo>
                    <a:pt x="55486" y="53981"/>
                    <a:pt x="55692" y="53621"/>
                    <a:pt x="55792" y="53382"/>
                  </a:cubicBezTo>
                  <a:cubicBezTo>
                    <a:pt x="55987" y="52909"/>
                    <a:pt x="55290" y="52521"/>
                    <a:pt x="55798" y="52016"/>
                  </a:cubicBezTo>
                  <a:cubicBezTo>
                    <a:pt x="55953" y="51861"/>
                    <a:pt x="55863" y="51201"/>
                    <a:pt x="55838" y="50771"/>
                  </a:cubicBezTo>
                  <a:cubicBezTo>
                    <a:pt x="55808" y="50245"/>
                    <a:pt x="56030" y="49647"/>
                    <a:pt x="55821" y="49205"/>
                  </a:cubicBezTo>
                  <a:cubicBezTo>
                    <a:pt x="55598" y="48731"/>
                    <a:pt x="55754" y="48281"/>
                    <a:pt x="55797" y="47912"/>
                  </a:cubicBezTo>
                  <a:cubicBezTo>
                    <a:pt x="55872" y="47269"/>
                    <a:pt x="55654" y="46660"/>
                    <a:pt x="55755" y="46022"/>
                  </a:cubicBezTo>
                  <a:cubicBezTo>
                    <a:pt x="55846" y="45452"/>
                    <a:pt x="55629" y="44840"/>
                    <a:pt x="55721" y="44270"/>
                  </a:cubicBezTo>
                  <a:cubicBezTo>
                    <a:pt x="55770" y="43968"/>
                    <a:pt x="55497" y="43782"/>
                    <a:pt x="55577" y="43570"/>
                  </a:cubicBezTo>
                  <a:cubicBezTo>
                    <a:pt x="55794" y="42995"/>
                    <a:pt x="55931" y="42390"/>
                    <a:pt x="55761" y="41827"/>
                  </a:cubicBezTo>
                  <a:cubicBezTo>
                    <a:pt x="55656" y="41477"/>
                    <a:pt x="55629" y="41096"/>
                    <a:pt x="55668" y="40813"/>
                  </a:cubicBezTo>
                  <a:cubicBezTo>
                    <a:pt x="55804" y="39822"/>
                    <a:pt x="55701" y="38866"/>
                    <a:pt x="55618" y="37881"/>
                  </a:cubicBezTo>
                  <a:cubicBezTo>
                    <a:pt x="55571" y="37323"/>
                    <a:pt x="55582" y="36677"/>
                    <a:pt x="55673" y="36131"/>
                  </a:cubicBezTo>
                  <a:cubicBezTo>
                    <a:pt x="55821" y="35240"/>
                    <a:pt x="55588" y="34379"/>
                    <a:pt x="55643" y="33503"/>
                  </a:cubicBezTo>
                  <a:cubicBezTo>
                    <a:pt x="55690" y="32751"/>
                    <a:pt x="55478" y="31887"/>
                    <a:pt x="55535" y="31128"/>
                  </a:cubicBezTo>
                  <a:cubicBezTo>
                    <a:pt x="55622" y="29988"/>
                    <a:pt x="55278" y="28889"/>
                    <a:pt x="55439" y="27739"/>
                  </a:cubicBezTo>
                  <a:cubicBezTo>
                    <a:pt x="55562" y="26853"/>
                    <a:pt x="55250" y="25909"/>
                    <a:pt x="55262" y="24978"/>
                  </a:cubicBezTo>
                  <a:cubicBezTo>
                    <a:pt x="55272" y="24147"/>
                    <a:pt x="54958" y="23346"/>
                    <a:pt x="54877" y="22514"/>
                  </a:cubicBezTo>
                  <a:cubicBezTo>
                    <a:pt x="54853" y="22266"/>
                    <a:pt x="55070" y="22144"/>
                    <a:pt x="54982" y="21914"/>
                  </a:cubicBezTo>
                  <a:cubicBezTo>
                    <a:pt x="54569" y="20838"/>
                    <a:pt x="54709" y="19707"/>
                    <a:pt x="54656" y="18598"/>
                  </a:cubicBezTo>
                  <a:cubicBezTo>
                    <a:pt x="54612" y="17664"/>
                    <a:pt x="54345" y="16756"/>
                    <a:pt x="54437" y="15794"/>
                  </a:cubicBezTo>
                  <a:cubicBezTo>
                    <a:pt x="54484" y="15305"/>
                    <a:pt x="54340" y="14742"/>
                    <a:pt x="54303" y="14212"/>
                  </a:cubicBezTo>
                  <a:cubicBezTo>
                    <a:pt x="54241" y="13331"/>
                    <a:pt x="54246" y="12432"/>
                    <a:pt x="54095" y="11573"/>
                  </a:cubicBezTo>
                  <a:cubicBezTo>
                    <a:pt x="53988" y="10961"/>
                    <a:pt x="53777" y="10334"/>
                    <a:pt x="53700" y="9711"/>
                  </a:cubicBezTo>
                  <a:cubicBezTo>
                    <a:pt x="53495" y="8026"/>
                    <a:pt x="53254" y="6379"/>
                    <a:pt x="52311" y="4850"/>
                  </a:cubicBezTo>
                  <a:cubicBezTo>
                    <a:pt x="51774" y="3977"/>
                    <a:pt x="51172" y="3230"/>
                    <a:pt x="50286" y="2629"/>
                  </a:cubicBezTo>
                  <a:cubicBezTo>
                    <a:pt x="49319" y="1973"/>
                    <a:pt x="48240" y="1518"/>
                    <a:pt x="47088" y="1353"/>
                  </a:cubicBezTo>
                  <a:cubicBezTo>
                    <a:pt x="46685" y="1295"/>
                    <a:pt x="46347" y="1064"/>
                    <a:pt x="45977" y="1064"/>
                  </a:cubicBezTo>
                  <a:cubicBezTo>
                    <a:pt x="45957" y="1064"/>
                    <a:pt x="45936" y="1064"/>
                    <a:pt x="45916" y="1066"/>
                  </a:cubicBezTo>
                  <a:cubicBezTo>
                    <a:pt x="45829" y="1072"/>
                    <a:pt x="45744" y="1075"/>
                    <a:pt x="45659" y="1075"/>
                  </a:cubicBezTo>
                  <a:cubicBezTo>
                    <a:pt x="44619" y="1075"/>
                    <a:pt x="43660" y="645"/>
                    <a:pt x="42624" y="592"/>
                  </a:cubicBezTo>
                  <a:cubicBezTo>
                    <a:pt x="42611" y="591"/>
                    <a:pt x="42597" y="591"/>
                    <a:pt x="42582" y="591"/>
                  </a:cubicBezTo>
                  <a:cubicBezTo>
                    <a:pt x="42417" y="591"/>
                    <a:pt x="42234" y="633"/>
                    <a:pt x="42062" y="633"/>
                  </a:cubicBezTo>
                  <a:cubicBezTo>
                    <a:pt x="41948" y="633"/>
                    <a:pt x="41838" y="614"/>
                    <a:pt x="41743" y="553"/>
                  </a:cubicBezTo>
                  <a:cubicBezTo>
                    <a:pt x="41092" y="135"/>
                    <a:pt x="40324" y="240"/>
                    <a:pt x="39619" y="179"/>
                  </a:cubicBezTo>
                  <a:cubicBezTo>
                    <a:pt x="38572" y="89"/>
                    <a:pt x="37514" y="108"/>
                    <a:pt x="36458" y="51"/>
                  </a:cubicBezTo>
                  <a:cubicBezTo>
                    <a:pt x="35883" y="19"/>
                    <a:pt x="35300" y="0"/>
                    <a:pt x="34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871" name="Google Shape;871;p31"/>
            <p:cNvSpPr/>
            <p:nvPr/>
          </p:nvSpPr>
          <p:spPr>
            <a:xfrm>
              <a:off x="3693451" y="2064079"/>
              <a:ext cx="1713838" cy="473513"/>
            </a:xfrm>
            <a:custGeom>
              <a:avLst/>
              <a:gdLst/>
              <a:ahLst/>
              <a:cxnLst/>
              <a:rect l="l" t="t" r="r" b="b"/>
              <a:pathLst>
                <a:path w="50511" h="16568" extrusionOk="0">
                  <a:moveTo>
                    <a:pt x="31138" y="1"/>
                  </a:moveTo>
                  <a:cubicBezTo>
                    <a:pt x="30808" y="1"/>
                    <a:pt x="30477" y="48"/>
                    <a:pt x="30176" y="228"/>
                  </a:cubicBezTo>
                  <a:cubicBezTo>
                    <a:pt x="29972" y="78"/>
                    <a:pt x="29760" y="33"/>
                    <a:pt x="29542" y="33"/>
                  </a:cubicBezTo>
                  <a:cubicBezTo>
                    <a:pt x="29214" y="33"/>
                    <a:pt x="28875" y="136"/>
                    <a:pt x="28535" y="136"/>
                  </a:cubicBezTo>
                  <a:cubicBezTo>
                    <a:pt x="28416" y="136"/>
                    <a:pt x="28296" y="123"/>
                    <a:pt x="28178" y="89"/>
                  </a:cubicBezTo>
                  <a:cubicBezTo>
                    <a:pt x="28101" y="66"/>
                    <a:pt x="28021" y="58"/>
                    <a:pt x="27940" y="58"/>
                  </a:cubicBezTo>
                  <a:cubicBezTo>
                    <a:pt x="27650" y="58"/>
                    <a:pt x="27334" y="167"/>
                    <a:pt x="26989" y="167"/>
                  </a:cubicBezTo>
                  <a:cubicBezTo>
                    <a:pt x="26881" y="167"/>
                    <a:pt x="26770" y="156"/>
                    <a:pt x="26656" y="128"/>
                  </a:cubicBezTo>
                  <a:cubicBezTo>
                    <a:pt x="26573" y="107"/>
                    <a:pt x="26484" y="99"/>
                    <a:pt x="26391" y="99"/>
                  </a:cubicBezTo>
                  <a:cubicBezTo>
                    <a:pt x="26092" y="99"/>
                    <a:pt x="25744" y="179"/>
                    <a:pt x="25390" y="179"/>
                  </a:cubicBezTo>
                  <a:cubicBezTo>
                    <a:pt x="25319" y="179"/>
                    <a:pt x="25247" y="176"/>
                    <a:pt x="25175" y="168"/>
                  </a:cubicBezTo>
                  <a:cubicBezTo>
                    <a:pt x="25021" y="151"/>
                    <a:pt x="24863" y="147"/>
                    <a:pt x="24702" y="147"/>
                  </a:cubicBezTo>
                  <a:cubicBezTo>
                    <a:pt x="24559" y="147"/>
                    <a:pt x="24414" y="150"/>
                    <a:pt x="24268" y="150"/>
                  </a:cubicBezTo>
                  <a:cubicBezTo>
                    <a:pt x="24029" y="150"/>
                    <a:pt x="23787" y="142"/>
                    <a:pt x="23552" y="97"/>
                  </a:cubicBezTo>
                  <a:cubicBezTo>
                    <a:pt x="23537" y="94"/>
                    <a:pt x="23523" y="93"/>
                    <a:pt x="23509" y="93"/>
                  </a:cubicBezTo>
                  <a:cubicBezTo>
                    <a:pt x="23353" y="93"/>
                    <a:pt x="23236" y="249"/>
                    <a:pt x="23090" y="249"/>
                  </a:cubicBezTo>
                  <a:cubicBezTo>
                    <a:pt x="23052" y="249"/>
                    <a:pt x="23012" y="238"/>
                    <a:pt x="22968" y="211"/>
                  </a:cubicBezTo>
                  <a:cubicBezTo>
                    <a:pt x="22780" y="91"/>
                    <a:pt x="22582" y="59"/>
                    <a:pt x="22381" y="59"/>
                  </a:cubicBezTo>
                  <a:cubicBezTo>
                    <a:pt x="22154" y="59"/>
                    <a:pt x="21922" y="99"/>
                    <a:pt x="21696" y="99"/>
                  </a:cubicBezTo>
                  <a:cubicBezTo>
                    <a:pt x="21644" y="99"/>
                    <a:pt x="21593" y="97"/>
                    <a:pt x="21543" y="92"/>
                  </a:cubicBezTo>
                  <a:cubicBezTo>
                    <a:pt x="21520" y="90"/>
                    <a:pt x="21498" y="89"/>
                    <a:pt x="21475" y="89"/>
                  </a:cubicBezTo>
                  <a:cubicBezTo>
                    <a:pt x="21259" y="89"/>
                    <a:pt x="21009" y="180"/>
                    <a:pt x="20776" y="180"/>
                  </a:cubicBezTo>
                  <a:cubicBezTo>
                    <a:pt x="20678" y="180"/>
                    <a:pt x="20582" y="164"/>
                    <a:pt x="20494" y="118"/>
                  </a:cubicBezTo>
                  <a:cubicBezTo>
                    <a:pt x="20459" y="100"/>
                    <a:pt x="20430" y="93"/>
                    <a:pt x="20405" y="93"/>
                  </a:cubicBezTo>
                  <a:cubicBezTo>
                    <a:pt x="20268" y="93"/>
                    <a:pt x="20266" y="325"/>
                    <a:pt x="20221" y="325"/>
                  </a:cubicBezTo>
                  <a:cubicBezTo>
                    <a:pt x="20208" y="325"/>
                    <a:pt x="20191" y="305"/>
                    <a:pt x="20166" y="253"/>
                  </a:cubicBezTo>
                  <a:cubicBezTo>
                    <a:pt x="20096" y="109"/>
                    <a:pt x="20008" y="68"/>
                    <a:pt x="19915" y="68"/>
                  </a:cubicBezTo>
                  <a:cubicBezTo>
                    <a:pt x="19798" y="68"/>
                    <a:pt x="19672" y="134"/>
                    <a:pt x="19562" y="134"/>
                  </a:cubicBezTo>
                  <a:cubicBezTo>
                    <a:pt x="19514" y="134"/>
                    <a:pt x="19470" y="121"/>
                    <a:pt x="19430" y="85"/>
                  </a:cubicBezTo>
                  <a:cubicBezTo>
                    <a:pt x="19338" y="285"/>
                    <a:pt x="19223" y="348"/>
                    <a:pt x="19100" y="348"/>
                  </a:cubicBezTo>
                  <a:cubicBezTo>
                    <a:pt x="18895" y="348"/>
                    <a:pt x="18665" y="176"/>
                    <a:pt x="18468" y="176"/>
                  </a:cubicBezTo>
                  <a:cubicBezTo>
                    <a:pt x="18465" y="176"/>
                    <a:pt x="18463" y="176"/>
                    <a:pt x="18460" y="177"/>
                  </a:cubicBezTo>
                  <a:cubicBezTo>
                    <a:pt x="18459" y="177"/>
                    <a:pt x="18457" y="177"/>
                    <a:pt x="18456" y="177"/>
                  </a:cubicBezTo>
                  <a:cubicBezTo>
                    <a:pt x="18373" y="177"/>
                    <a:pt x="18301" y="110"/>
                    <a:pt x="18209" y="110"/>
                  </a:cubicBezTo>
                  <a:cubicBezTo>
                    <a:pt x="18158" y="110"/>
                    <a:pt x="18101" y="130"/>
                    <a:pt x="18033" y="192"/>
                  </a:cubicBezTo>
                  <a:cubicBezTo>
                    <a:pt x="17962" y="256"/>
                    <a:pt x="17838" y="303"/>
                    <a:pt x="17710" y="303"/>
                  </a:cubicBezTo>
                  <a:cubicBezTo>
                    <a:pt x="17618" y="303"/>
                    <a:pt x="17525" y="279"/>
                    <a:pt x="17449" y="219"/>
                  </a:cubicBezTo>
                  <a:cubicBezTo>
                    <a:pt x="17377" y="164"/>
                    <a:pt x="17315" y="146"/>
                    <a:pt x="17255" y="146"/>
                  </a:cubicBezTo>
                  <a:cubicBezTo>
                    <a:pt x="17165" y="146"/>
                    <a:pt x="17080" y="185"/>
                    <a:pt x="16974" y="197"/>
                  </a:cubicBezTo>
                  <a:cubicBezTo>
                    <a:pt x="16917" y="204"/>
                    <a:pt x="16859" y="207"/>
                    <a:pt x="16800" y="207"/>
                  </a:cubicBezTo>
                  <a:cubicBezTo>
                    <a:pt x="16708" y="207"/>
                    <a:pt x="16616" y="201"/>
                    <a:pt x="16524" y="201"/>
                  </a:cubicBezTo>
                  <a:cubicBezTo>
                    <a:pt x="16353" y="201"/>
                    <a:pt x="16185" y="220"/>
                    <a:pt x="16029" y="325"/>
                  </a:cubicBezTo>
                  <a:cubicBezTo>
                    <a:pt x="15881" y="145"/>
                    <a:pt x="15730" y="83"/>
                    <a:pt x="15579" y="83"/>
                  </a:cubicBezTo>
                  <a:cubicBezTo>
                    <a:pt x="15300" y="83"/>
                    <a:pt x="15023" y="293"/>
                    <a:pt x="14770" y="347"/>
                  </a:cubicBezTo>
                  <a:cubicBezTo>
                    <a:pt x="14510" y="404"/>
                    <a:pt x="14264" y="465"/>
                    <a:pt x="14022" y="465"/>
                  </a:cubicBezTo>
                  <a:cubicBezTo>
                    <a:pt x="13838" y="465"/>
                    <a:pt x="13655" y="430"/>
                    <a:pt x="13470" y="329"/>
                  </a:cubicBezTo>
                  <a:cubicBezTo>
                    <a:pt x="13388" y="284"/>
                    <a:pt x="13310" y="248"/>
                    <a:pt x="13236" y="248"/>
                  </a:cubicBezTo>
                  <a:cubicBezTo>
                    <a:pt x="13180" y="248"/>
                    <a:pt x="13127" y="268"/>
                    <a:pt x="13075" y="321"/>
                  </a:cubicBezTo>
                  <a:cubicBezTo>
                    <a:pt x="12921" y="476"/>
                    <a:pt x="12742" y="506"/>
                    <a:pt x="12556" y="506"/>
                  </a:cubicBezTo>
                  <a:cubicBezTo>
                    <a:pt x="12441" y="506"/>
                    <a:pt x="12322" y="494"/>
                    <a:pt x="12205" y="494"/>
                  </a:cubicBezTo>
                  <a:cubicBezTo>
                    <a:pt x="11887" y="494"/>
                    <a:pt x="11565" y="478"/>
                    <a:pt x="11247" y="478"/>
                  </a:cubicBezTo>
                  <a:cubicBezTo>
                    <a:pt x="10974" y="478"/>
                    <a:pt x="10703" y="490"/>
                    <a:pt x="10439" y="533"/>
                  </a:cubicBezTo>
                  <a:cubicBezTo>
                    <a:pt x="9844" y="631"/>
                    <a:pt x="9253" y="780"/>
                    <a:pt x="8652" y="780"/>
                  </a:cubicBezTo>
                  <a:cubicBezTo>
                    <a:pt x="8546" y="780"/>
                    <a:pt x="8441" y="775"/>
                    <a:pt x="8335" y="765"/>
                  </a:cubicBezTo>
                  <a:cubicBezTo>
                    <a:pt x="8250" y="757"/>
                    <a:pt x="8161" y="753"/>
                    <a:pt x="8072" y="753"/>
                  </a:cubicBezTo>
                  <a:cubicBezTo>
                    <a:pt x="7759" y="753"/>
                    <a:pt x="7447" y="807"/>
                    <a:pt x="7337" y="952"/>
                  </a:cubicBezTo>
                  <a:cubicBezTo>
                    <a:pt x="7064" y="1316"/>
                    <a:pt x="6733" y="1248"/>
                    <a:pt x="6377" y="1293"/>
                  </a:cubicBezTo>
                  <a:cubicBezTo>
                    <a:pt x="6293" y="1279"/>
                    <a:pt x="6175" y="1230"/>
                    <a:pt x="6094" y="1230"/>
                  </a:cubicBezTo>
                  <a:cubicBezTo>
                    <a:pt x="6071" y="1230"/>
                    <a:pt x="6051" y="1234"/>
                    <a:pt x="6035" y="1244"/>
                  </a:cubicBezTo>
                  <a:cubicBezTo>
                    <a:pt x="5508" y="1592"/>
                    <a:pt x="4784" y="1613"/>
                    <a:pt x="4311" y="1942"/>
                  </a:cubicBezTo>
                  <a:cubicBezTo>
                    <a:pt x="3587" y="2448"/>
                    <a:pt x="2573" y="2620"/>
                    <a:pt x="2181" y="3581"/>
                  </a:cubicBezTo>
                  <a:cubicBezTo>
                    <a:pt x="1983" y="4065"/>
                    <a:pt x="1601" y="4507"/>
                    <a:pt x="1601" y="5054"/>
                  </a:cubicBezTo>
                  <a:cubicBezTo>
                    <a:pt x="1601" y="5502"/>
                    <a:pt x="1191" y="5767"/>
                    <a:pt x="1094" y="6172"/>
                  </a:cubicBezTo>
                  <a:cubicBezTo>
                    <a:pt x="923" y="6893"/>
                    <a:pt x="936" y="7631"/>
                    <a:pt x="829" y="8349"/>
                  </a:cubicBezTo>
                  <a:cubicBezTo>
                    <a:pt x="746" y="8903"/>
                    <a:pt x="660" y="9466"/>
                    <a:pt x="721" y="10000"/>
                  </a:cubicBezTo>
                  <a:cubicBezTo>
                    <a:pt x="751" y="10269"/>
                    <a:pt x="310" y="10263"/>
                    <a:pt x="526" y="10442"/>
                  </a:cubicBezTo>
                  <a:cubicBezTo>
                    <a:pt x="1033" y="10862"/>
                    <a:pt x="199" y="11259"/>
                    <a:pt x="512" y="11707"/>
                  </a:cubicBezTo>
                  <a:cubicBezTo>
                    <a:pt x="558" y="11773"/>
                    <a:pt x="341" y="12102"/>
                    <a:pt x="555" y="12367"/>
                  </a:cubicBezTo>
                  <a:cubicBezTo>
                    <a:pt x="893" y="12785"/>
                    <a:pt x="408" y="13161"/>
                    <a:pt x="354" y="13569"/>
                  </a:cubicBezTo>
                  <a:cubicBezTo>
                    <a:pt x="260" y="14292"/>
                    <a:pt x="335" y="15035"/>
                    <a:pt x="47" y="15747"/>
                  </a:cubicBezTo>
                  <a:cubicBezTo>
                    <a:pt x="0" y="15860"/>
                    <a:pt x="187" y="16154"/>
                    <a:pt x="148" y="16406"/>
                  </a:cubicBezTo>
                  <a:cubicBezTo>
                    <a:pt x="129" y="16527"/>
                    <a:pt x="227" y="16567"/>
                    <a:pt x="332" y="16567"/>
                  </a:cubicBezTo>
                  <a:cubicBezTo>
                    <a:pt x="388" y="16567"/>
                    <a:pt x="446" y="16556"/>
                    <a:pt x="487" y="16539"/>
                  </a:cubicBezTo>
                  <a:cubicBezTo>
                    <a:pt x="926" y="16358"/>
                    <a:pt x="1375" y="16312"/>
                    <a:pt x="1827" y="16312"/>
                  </a:cubicBezTo>
                  <a:cubicBezTo>
                    <a:pt x="2300" y="16312"/>
                    <a:pt x="2776" y="16363"/>
                    <a:pt x="3248" y="16363"/>
                  </a:cubicBezTo>
                  <a:cubicBezTo>
                    <a:pt x="3358" y="16363"/>
                    <a:pt x="3469" y="16360"/>
                    <a:pt x="3578" y="16353"/>
                  </a:cubicBezTo>
                  <a:cubicBezTo>
                    <a:pt x="3701" y="16345"/>
                    <a:pt x="3823" y="16342"/>
                    <a:pt x="3946" y="16342"/>
                  </a:cubicBezTo>
                  <a:cubicBezTo>
                    <a:pt x="4674" y="16342"/>
                    <a:pt x="5410" y="16457"/>
                    <a:pt x="6143" y="16464"/>
                  </a:cubicBezTo>
                  <a:cubicBezTo>
                    <a:pt x="6318" y="16466"/>
                    <a:pt x="6494" y="16467"/>
                    <a:pt x="6669" y="16467"/>
                  </a:cubicBezTo>
                  <a:cubicBezTo>
                    <a:pt x="7629" y="16467"/>
                    <a:pt x="8589" y="16437"/>
                    <a:pt x="9550" y="16391"/>
                  </a:cubicBezTo>
                  <a:cubicBezTo>
                    <a:pt x="9919" y="16373"/>
                    <a:pt x="10289" y="16366"/>
                    <a:pt x="10659" y="16366"/>
                  </a:cubicBezTo>
                  <a:cubicBezTo>
                    <a:pt x="11987" y="16366"/>
                    <a:pt x="13321" y="16459"/>
                    <a:pt x="14651" y="16480"/>
                  </a:cubicBezTo>
                  <a:cubicBezTo>
                    <a:pt x="14826" y="16483"/>
                    <a:pt x="15001" y="16484"/>
                    <a:pt x="15176" y="16484"/>
                  </a:cubicBezTo>
                  <a:cubicBezTo>
                    <a:pt x="16292" y="16484"/>
                    <a:pt x="17407" y="16430"/>
                    <a:pt x="18519" y="16323"/>
                  </a:cubicBezTo>
                  <a:cubicBezTo>
                    <a:pt x="19426" y="16236"/>
                    <a:pt x="20368" y="16193"/>
                    <a:pt x="21292" y="16133"/>
                  </a:cubicBezTo>
                  <a:cubicBezTo>
                    <a:pt x="22053" y="16084"/>
                    <a:pt x="22813" y="16072"/>
                    <a:pt x="23574" y="16072"/>
                  </a:cubicBezTo>
                  <a:cubicBezTo>
                    <a:pt x="24216" y="16072"/>
                    <a:pt x="24858" y="16081"/>
                    <a:pt x="25500" y="16081"/>
                  </a:cubicBezTo>
                  <a:cubicBezTo>
                    <a:pt x="26071" y="16081"/>
                    <a:pt x="26641" y="16074"/>
                    <a:pt x="27212" y="16050"/>
                  </a:cubicBezTo>
                  <a:cubicBezTo>
                    <a:pt x="27737" y="16029"/>
                    <a:pt x="28264" y="16024"/>
                    <a:pt x="28793" y="16024"/>
                  </a:cubicBezTo>
                  <a:cubicBezTo>
                    <a:pt x="29218" y="16024"/>
                    <a:pt x="29645" y="16027"/>
                    <a:pt x="30071" y="16027"/>
                  </a:cubicBezTo>
                  <a:cubicBezTo>
                    <a:pt x="30398" y="16027"/>
                    <a:pt x="30725" y="16025"/>
                    <a:pt x="31052" y="16018"/>
                  </a:cubicBezTo>
                  <a:cubicBezTo>
                    <a:pt x="31435" y="16011"/>
                    <a:pt x="31818" y="16009"/>
                    <a:pt x="32201" y="16009"/>
                  </a:cubicBezTo>
                  <a:cubicBezTo>
                    <a:pt x="32925" y="16009"/>
                    <a:pt x="33649" y="16017"/>
                    <a:pt x="34373" y="16017"/>
                  </a:cubicBezTo>
                  <a:cubicBezTo>
                    <a:pt x="34405" y="16017"/>
                    <a:pt x="34436" y="16017"/>
                    <a:pt x="34467" y="16017"/>
                  </a:cubicBezTo>
                  <a:cubicBezTo>
                    <a:pt x="34903" y="16016"/>
                    <a:pt x="35339" y="15995"/>
                    <a:pt x="35776" y="15995"/>
                  </a:cubicBezTo>
                  <a:cubicBezTo>
                    <a:pt x="35783" y="15995"/>
                    <a:pt x="35790" y="15995"/>
                    <a:pt x="35797" y="15995"/>
                  </a:cubicBezTo>
                  <a:cubicBezTo>
                    <a:pt x="36564" y="15995"/>
                    <a:pt x="37336" y="16036"/>
                    <a:pt x="38103" y="16036"/>
                  </a:cubicBezTo>
                  <a:cubicBezTo>
                    <a:pt x="38562" y="16036"/>
                    <a:pt x="39020" y="16021"/>
                    <a:pt x="39473" y="15974"/>
                  </a:cubicBezTo>
                  <a:cubicBezTo>
                    <a:pt x="40866" y="15830"/>
                    <a:pt x="42267" y="15890"/>
                    <a:pt x="43656" y="15827"/>
                  </a:cubicBezTo>
                  <a:cubicBezTo>
                    <a:pt x="44323" y="15796"/>
                    <a:pt x="44973" y="15511"/>
                    <a:pt x="45640" y="15511"/>
                  </a:cubicBezTo>
                  <a:cubicBezTo>
                    <a:pt x="45857" y="15511"/>
                    <a:pt x="46075" y="15541"/>
                    <a:pt x="46296" y="15619"/>
                  </a:cubicBezTo>
                  <a:cubicBezTo>
                    <a:pt x="46298" y="15620"/>
                    <a:pt x="46300" y="15620"/>
                    <a:pt x="46303" y="15620"/>
                  </a:cubicBezTo>
                  <a:cubicBezTo>
                    <a:pt x="46330" y="15620"/>
                    <a:pt x="46389" y="15583"/>
                    <a:pt x="46395" y="15558"/>
                  </a:cubicBezTo>
                  <a:cubicBezTo>
                    <a:pt x="46437" y="15345"/>
                    <a:pt x="46577" y="15300"/>
                    <a:pt x="46725" y="15300"/>
                  </a:cubicBezTo>
                  <a:cubicBezTo>
                    <a:pt x="46821" y="15300"/>
                    <a:pt x="46920" y="15319"/>
                    <a:pt x="46997" y="15324"/>
                  </a:cubicBezTo>
                  <a:cubicBezTo>
                    <a:pt x="47095" y="15329"/>
                    <a:pt x="47193" y="15332"/>
                    <a:pt x="47291" y="15332"/>
                  </a:cubicBezTo>
                  <a:cubicBezTo>
                    <a:pt x="47904" y="15332"/>
                    <a:pt x="48515" y="15233"/>
                    <a:pt x="49128" y="15233"/>
                  </a:cubicBezTo>
                  <a:cubicBezTo>
                    <a:pt x="49390" y="15233"/>
                    <a:pt x="49652" y="15251"/>
                    <a:pt x="49916" y="15303"/>
                  </a:cubicBezTo>
                  <a:cubicBezTo>
                    <a:pt x="49960" y="15311"/>
                    <a:pt x="50007" y="15316"/>
                    <a:pt x="50054" y="15316"/>
                  </a:cubicBezTo>
                  <a:cubicBezTo>
                    <a:pt x="50279" y="15316"/>
                    <a:pt x="50511" y="15216"/>
                    <a:pt x="50496" y="14994"/>
                  </a:cubicBezTo>
                  <a:cubicBezTo>
                    <a:pt x="50459" y="14463"/>
                    <a:pt x="50463" y="13928"/>
                    <a:pt x="50418" y="13407"/>
                  </a:cubicBezTo>
                  <a:cubicBezTo>
                    <a:pt x="50369" y="12855"/>
                    <a:pt x="50310" y="12295"/>
                    <a:pt x="50259" y="11739"/>
                  </a:cubicBezTo>
                  <a:cubicBezTo>
                    <a:pt x="50187" y="10962"/>
                    <a:pt x="50134" y="10185"/>
                    <a:pt x="50044" y="9408"/>
                  </a:cubicBezTo>
                  <a:cubicBezTo>
                    <a:pt x="49983" y="8886"/>
                    <a:pt x="49899" y="8361"/>
                    <a:pt x="49767" y="7864"/>
                  </a:cubicBezTo>
                  <a:cubicBezTo>
                    <a:pt x="49649" y="7423"/>
                    <a:pt x="49850" y="6965"/>
                    <a:pt x="49656" y="6589"/>
                  </a:cubicBezTo>
                  <a:cubicBezTo>
                    <a:pt x="49466" y="6220"/>
                    <a:pt x="49447" y="5860"/>
                    <a:pt x="49419" y="5486"/>
                  </a:cubicBezTo>
                  <a:cubicBezTo>
                    <a:pt x="49409" y="5355"/>
                    <a:pt x="49471" y="5170"/>
                    <a:pt x="49354" y="5110"/>
                  </a:cubicBezTo>
                  <a:cubicBezTo>
                    <a:pt x="48908" y="4883"/>
                    <a:pt x="48890" y="4415"/>
                    <a:pt x="48668" y="4081"/>
                  </a:cubicBezTo>
                  <a:cubicBezTo>
                    <a:pt x="48274" y="3486"/>
                    <a:pt x="47959" y="2875"/>
                    <a:pt x="47361" y="2402"/>
                  </a:cubicBezTo>
                  <a:cubicBezTo>
                    <a:pt x="47049" y="2155"/>
                    <a:pt x="46629" y="2206"/>
                    <a:pt x="46362" y="1968"/>
                  </a:cubicBezTo>
                  <a:cubicBezTo>
                    <a:pt x="45783" y="1450"/>
                    <a:pt x="44998" y="1390"/>
                    <a:pt x="44287" y="1268"/>
                  </a:cubicBezTo>
                  <a:cubicBezTo>
                    <a:pt x="43525" y="1138"/>
                    <a:pt x="42763" y="995"/>
                    <a:pt x="42001" y="860"/>
                  </a:cubicBezTo>
                  <a:cubicBezTo>
                    <a:pt x="40648" y="621"/>
                    <a:pt x="39284" y="446"/>
                    <a:pt x="37919" y="275"/>
                  </a:cubicBezTo>
                  <a:cubicBezTo>
                    <a:pt x="37905" y="274"/>
                    <a:pt x="37891" y="273"/>
                    <a:pt x="37877" y="273"/>
                  </a:cubicBezTo>
                  <a:cubicBezTo>
                    <a:pt x="37744" y="273"/>
                    <a:pt x="37629" y="349"/>
                    <a:pt x="37500" y="349"/>
                  </a:cubicBezTo>
                  <a:cubicBezTo>
                    <a:pt x="37445" y="349"/>
                    <a:pt x="37389" y="336"/>
                    <a:pt x="37327" y="297"/>
                  </a:cubicBezTo>
                  <a:cubicBezTo>
                    <a:pt x="37040" y="119"/>
                    <a:pt x="36682" y="32"/>
                    <a:pt x="36357" y="32"/>
                  </a:cubicBezTo>
                  <a:cubicBezTo>
                    <a:pt x="36161" y="32"/>
                    <a:pt x="35977" y="63"/>
                    <a:pt x="35828" y="125"/>
                  </a:cubicBezTo>
                  <a:cubicBezTo>
                    <a:pt x="35646" y="201"/>
                    <a:pt x="35471" y="228"/>
                    <a:pt x="35302" y="228"/>
                  </a:cubicBezTo>
                  <a:cubicBezTo>
                    <a:pt x="34897" y="228"/>
                    <a:pt x="34520" y="74"/>
                    <a:pt x="34136" y="74"/>
                  </a:cubicBezTo>
                  <a:cubicBezTo>
                    <a:pt x="34133" y="74"/>
                    <a:pt x="34130" y="74"/>
                    <a:pt x="34126" y="74"/>
                  </a:cubicBezTo>
                  <a:cubicBezTo>
                    <a:pt x="33779" y="76"/>
                    <a:pt x="33422" y="83"/>
                    <a:pt x="33061" y="83"/>
                  </a:cubicBezTo>
                  <a:cubicBezTo>
                    <a:pt x="32692" y="83"/>
                    <a:pt x="32320" y="76"/>
                    <a:pt x="31954" y="52"/>
                  </a:cubicBezTo>
                  <a:cubicBezTo>
                    <a:pt x="31695" y="35"/>
                    <a:pt x="31417" y="1"/>
                    <a:pt x="31138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872" name="Google Shape;872;p31"/>
          <p:cNvGrpSpPr/>
          <p:nvPr/>
        </p:nvGrpSpPr>
        <p:grpSpPr>
          <a:xfrm>
            <a:off x="8074971" y="1838245"/>
            <a:ext cx="4031084" cy="4474423"/>
            <a:chOff x="6096275" y="2025923"/>
            <a:chExt cx="1901098" cy="2324526"/>
          </a:xfrm>
        </p:grpSpPr>
        <p:sp>
          <p:nvSpPr>
            <p:cNvPr id="873" name="Google Shape;873;p31"/>
            <p:cNvSpPr/>
            <p:nvPr/>
          </p:nvSpPr>
          <p:spPr>
            <a:xfrm>
              <a:off x="6096275" y="2025923"/>
              <a:ext cx="1901098" cy="2324526"/>
            </a:xfrm>
            <a:custGeom>
              <a:avLst/>
              <a:gdLst/>
              <a:ahLst/>
              <a:cxnLst/>
              <a:rect l="l" t="t" r="r" b="b"/>
              <a:pathLst>
                <a:path w="56030" h="81334" extrusionOk="0">
                  <a:moveTo>
                    <a:pt x="33260" y="1336"/>
                  </a:moveTo>
                  <a:cubicBezTo>
                    <a:pt x="33539" y="1336"/>
                    <a:pt x="33817" y="1370"/>
                    <a:pt x="34076" y="1387"/>
                  </a:cubicBezTo>
                  <a:cubicBezTo>
                    <a:pt x="34442" y="1411"/>
                    <a:pt x="34814" y="1418"/>
                    <a:pt x="35183" y="1418"/>
                  </a:cubicBezTo>
                  <a:cubicBezTo>
                    <a:pt x="35544" y="1418"/>
                    <a:pt x="35901" y="1411"/>
                    <a:pt x="36248" y="1409"/>
                  </a:cubicBezTo>
                  <a:cubicBezTo>
                    <a:pt x="36252" y="1409"/>
                    <a:pt x="36255" y="1409"/>
                    <a:pt x="36258" y="1409"/>
                  </a:cubicBezTo>
                  <a:cubicBezTo>
                    <a:pt x="36642" y="1409"/>
                    <a:pt x="37019" y="1563"/>
                    <a:pt x="37424" y="1563"/>
                  </a:cubicBezTo>
                  <a:cubicBezTo>
                    <a:pt x="37593" y="1563"/>
                    <a:pt x="37768" y="1536"/>
                    <a:pt x="37950" y="1460"/>
                  </a:cubicBezTo>
                  <a:cubicBezTo>
                    <a:pt x="38099" y="1398"/>
                    <a:pt x="38283" y="1367"/>
                    <a:pt x="38479" y="1367"/>
                  </a:cubicBezTo>
                  <a:cubicBezTo>
                    <a:pt x="38804" y="1367"/>
                    <a:pt x="39162" y="1454"/>
                    <a:pt x="39449" y="1632"/>
                  </a:cubicBezTo>
                  <a:cubicBezTo>
                    <a:pt x="39511" y="1671"/>
                    <a:pt x="39567" y="1684"/>
                    <a:pt x="39622" y="1684"/>
                  </a:cubicBezTo>
                  <a:cubicBezTo>
                    <a:pt x="39751" y="1684"/>
                    <a:pt x="39866" y="1608"/>
                    <a:pt x="39999" y="1608"/>
                  </a:cubicBezTo>
                  <a:cubicBezTo>
                    <a:pt x="40013" y="1608"/>
                    <a:pt x="40027" y="1609"/>
                    <a:pt x="40041" y="1610"/>
                  </a:cubicBezTo>
                  <a:cubicBezTo>
                    <a:pt x="41406" y="1781"/>
                    <a:pt x="42770" y="1956"/>
                    <a:pt x="44123" y="2195"/>
                  </a:cubicBezTo>
                  <a:cubicBezTo>
                    <a:pt x="44885" y="2330"/>
                    <a:pt x="45647" y="2473"/>
                    <a:pt x="46409" y="2603"/>
                  </a:cubicBezTo>
                  <a:cubicBezTo>
                    <a:pt x="47120" y="2725"/>
                    <a:pt x="47905" y="2785"/>
                    <a:pt x="48484" y="3303"/>
                  </a:cubicBezTo>
                  <a:cubicBezTo>
                    <a:pt x="48751" y="3541"/>
                    <a:pt x="49171" y="3490"/>
                    <a:pt x="49483" y="3737"/>
                  </a:cubicBezTo>
                  <a:cubicBezTo>
                    <a:pt x="50081" y="4210"/>
                    <a:pt x="50396" y="4821"/>
                    <a:pt x="50790" y="5416"/>
                  </a:cubicBezTo>
                  <a:cubicBezTo>
                    <a:pt x="51012" y="5750"/>
                    <a:pt x="51030" y="6218"/>
                    <a:pt x="51476" y="6445"/>
                  </a:cubicBezTo>
                  <a:cubicBezTo>
                    <a:pt x="51593" y="6505"/>
                    <a:pt x="51531" y="6690"/>
                    <a:pt x="51541" y="6821"/>
                  </a:cubicBezTo>
                  <a:cubicBezTo>
                    <a:pt x="51569" y="7195"/>
                    <a:pt x="51588" y="7555"/>
                    <a:pt x="51778" y="7924"/>
                  </a:cubicBezTo>
                  <a:cubicBezTo>
                    <a:pt x="51972" y="8300"/>
                    <a:pt x="51771" y="8758"/>
                    <a:pt x="51889" y="9199"/>
                  </a:cubicBezTo>
                  <a:cubicBezTo>
                    <a:pt x="52021" y="9696"/>
                    <a:pt x="52105" y="10221"/>
                    <a:pt x="52166" y="10743"/>
                  </a:cubicBezTo>
                  <a:cubicBezTo>
                    <a:pt x="52256" y="11520"/>
                    <a:pt x="52309" y="12297"/>
                    <a:pt x="52381" y="13074"/>
                  </a:cubicBezTo>
                  <a:cubicBezTo>
                    <a:pt x="52432" y="13630"/>
                    <a:pt x="52491" y="14190"/>
                    <a:pt x="52540" y="14742"/>
                  </a:cubicBezTo>
                  <a:cubicBezTo>
                    <a:pt x="52585" y="15263"/>
                    <a:pt x="52581" y="15798"/>
                    <a:pt x="52618" y="16329"/>
                  </a:cubicBezTo>
                  <a:cubicBezTo>
                    <a:pt x="52633" y="16551"/>
                    <a:pt x="52401" y="16651"/>
                    <a:pt x="52176" y="16651"/>
                  </a:cubicBezTo>
                  <a:cubicBezTo>
                    <a:pt x="52129" y="16651"/>
                    <a:pt x="52082" y="16646"/>
                    <a:pt x="52038" y="16638"/>
                  </a:cubicBezTo>
                  <a:cubicBezTo>
                    <a:pt x="51774" y="16586"/>
                    <a:pt x="51512" y="16568"/>
                    <a:pt x="51250" y="16568"/>
                  </a:cubicBezTo>
                  <a:cubicBezTo>
                    <a:pt x="50637" y="16568"/>
                    <a:pt x="50026" y="16667"/>
                    <a:pt x="49413" y="16667"/>
                  </a:cubicBezTo>
                  <a:cubicBezTo>
                    <a:pt x="49315" y="16667"/>
                    <a:pt x="49217" y="16664"/>
                    <a:pt x="49119" y="16659"/>
                  </a:cubicBezTo>
                  <a:cubicBezTo>
                    <a:pt x="49042" y="16654"/>
                    <a:pt x="48943" y="16635"/>
                    <a:pt x="48847" y="16635"/>
                  </a:cubicBezTo>
                  <a:cubicBezTo>
                    <a:pt x="48699" y="16635"/>
                    <a:pt x="48559" y="16680"/>
                    <a:pt x="48517" y="16893"/>
                  </a:cubicBezTo>
                  <a:cubicBezTo>
                    <a:pt x="48511" y="16918"/>
                    <a:pt x="48452" y="16955"/>
                    <a:pt x="48425" y="16955"/>
                  </a:cubicBezTo>
                  <a:cubicBezTo>
                    <a:pt x="48422" y="16955"/>
                    <a:pt x="48420" y="16955"/>
                    <a:pt x="48418" y="16954"/>
                  </a:cubicBezTo>
                  <a:cubicBezTo>
                    <a:pt x="48197" y="16876"/>
                    <a:pt x="47979" y="16846"/>
                    <a:pt x="47762" y="16846"/>
                  </a:cubicBezTo>
                  <a:cubicBezTo>
                    <a:pt x="47095" y="16846"/>
                    <a:pt x="46445" y="17131"/>
                    <a:pt x="45778" y="17162"/>
                  </a:cubicBezTo>
                  <a:cubicBezTo>
                    <a:pt x="44389" y="17225"/>
                    <a:pt x="42988" y="17165"/>
                    <a:pt x="41595" y="17309"/>
                  </a:cubicBezTo>
                  <a:cubicBezTo>
                    <a:pt x="41142" y="17356"/>
                    <a:pt x="40684" y="17371"/>
                    <a:pt x="40225" y="17371"/>
                  </a:cubicBezTo>
                  <a:cubicBezTo>
                    <a:pt x="39458" y="17371"/>
                    <a:pt x="38686" y="17330"/>
                    <a:pt x="37919" y="17330"/>
                  </a:cubicBezTo>
                  <a:cubicBezTo>
                    <a:pt x="37912" y="17330"/>
                    <a:pt x="37905" y="17330"/>
                    <a:pt x="37898" y="17330"/>
                  </a:cubicBezTo>
                  <a:cubicBezTo>
                    <a:pt x="37461" y="17330"/>
                    <a:pt x="37025" y="17351"/>
                    <a:pt x="36589" y="17352"/>
                  </a:cubicBezTo>
                  <a:cubicBezTo>
                    <a:pt x="36558" y="17352"/>
                    <a:pt x="36527" y="17352"/>
                    <a:pt x="36495" y="17352"/>
                  </a:cubicBezTo>
                  <a:cubicBezTo>
                    <a:pt x="35771" y="17352"/>
                    <a:pt x="35047" y="17344"/>
                    <a:pt x="34323" y="17344"/>
                  </a:cubicBezTo>
                  <a:cubicBezTo>
                    <a:pt x="33940" y="17344"/>
                    <a:pt x="33557" y="17346"/>
                    <a:pt x="33174" y="17353"/>
                  </a:cubicBezTo>
                  <a:cubicBezTo>
                    <a:pt x="32847" y="17360"/>
                    <a:pt x="32520" y="17362"/>
                    <a:pt x="32193" y="17362"/>
                  </a:cubicBezTo>
                  <a:cubicBezTo>
                    <a:pt x="31767" y="17362"/>
                    <a:pt x="31340" y="17359"/>
                    <a:pt x="30915" y="17359"/>
                  </a:cubicBezTo>
                  <a:cubicBezTo>
                    <a:pt x="30386" y="17359"/>
                    <a:pt x="29859" y="17364"/>
                    <a:pt x="29334" y="17385"/>
                  </a:cubicBezTo>
                  <a:cubicBezTo>
                    <a:pt x="28763" y="17409"/>
                    <a:pt x="28193" y="17416"/>
                    <a:pt x="27622" y="17416"/>
                  </a:cubicBezTo>
                  <a:cubicBezTo>
                    <a:pt x="26980" y="17416"/>
                    <a:pt x="26338" y="17407"/>
                    <a:pt x="25696" y="17407"/>
                  </a:cubicBezTo>
                  <a:cubicBezTo>
                    <a:pt x="24935" y="17407"/>
                    <a:pt x="24175" y="17419"/>
                    <a:pt x="23414" y="17468"/>
                  </a:cubicBezTo>
                  <a:cubicBezTo>
                    <a:pt x="22490" y="17528"/>
                    <a:pt x="21548" y="17571"/>
                    <a:pt x="20641" y="17658"/>
                  </a:cubicBezTo>
                  <a:cubicBezTo>
                    <a:pt x="19529" y="17765"/>
                    <a:pt x="18414" y="17819"/>
                    <a:pt x="17298" y="17819"/>
                  </a:cubicBezTo>
                  <a:cubicBezTo>
                    <a:pt x="17123" y="17819"/>
                    <a:pt x="16948" y="17818"/>
                    <a:pt x="16773" y="17815"/>
                  </a:cubicBezTo>
                  <a:cubicBezTo>
                    <a:pt x="15443" y="17794"/>
                    <a:pt x="14109" y="17701"/>
                    <a:pt x="12781" y="17701"/>
                  </a:cubicBezTo>
                  <a:cubicBezTo>
                    <a:pt x="12411" y="17701"/>
                    <a:pt x="12041" y="17708"/>
                    <a:pt x="11672" y="17726"/>
                  </a:cubicBezTo>
                  <a:cubicBezTo>
                    <a:pt x="10711" y="17772"/>
                    <a:pt x="9751" y="17802"/>
                    <a:pt x="8791" y="17802"/>
                  </a:cubicBezTo>
                  <a:cubicBezTo>
                    <a:pt x="8616" y="17802"/>
                    <a:pt x="8440" y="17801"/>
                    <a:pt x="8265" y="17799"/>
                  </a:cubicBezTo>
                  <a:cubicBezTo>
                    <a:pt x="7532" y="17792"/>
                    <a:pt x="6796" y="17677"/>
                    <a:pt x="6068" y="17677"/>
                  </a:cubicBezTo>
                  <a:cubicBezTo>
                    <a:pt x="5945" y="17677"/>
                    <a:pt x="5823" y="17680"/>
                    <a:pt x="5700" y="17688"/>
                  </a:cubicBezTo>
                  <a:cubicBezTo>
                    <a:pt x="5591" y="17695"/>
                    <a:pt x="5480" y="17698"/>
                    <a:pt x="5370" y="17698"/>
                  </a:cubicBezTo>
                  <a:cubicBezTo>
                    <a:pt x="4898" y="17698"/>
                    <a:pt x="4422" y="17647"/>
                    <a:pt x="3949" y="17647"/>
                  </a:cubicBezTo>
                  <a:cubicBezTo>
                    <a:pt x="3497" y="17647"/>
                    <a:pt x="3048" y="17693"/>
                    <a:pt x="2609" y="17874"/>
                  </a:cubicBezTo>
                  <a:cubicBezTo>
                    <a:pt x="2568" y="17891"/>
                    <a:pt x="2510" y="17902"/>
                    <a:pt x="2454" y="17902"/>
                  </a:cubicBezTo>
                  <a:cubicBezTo>
                    <a:pt x="2349" y="17902"/>
                    <a:pt x="2251" y="17862"/>
                    <a:pt x="2270" y="17741"/>
                  </a:cubicBezTo>
                  <a:cubicBezTo>
                    <a:pt x="2309" y="17489"/>
                    <a:pt x="2122" y="17195"/>
                    <a:pt x="2169" y="17082"/>
                  </a:cubicBezTo>
                  <a:cubicBezTo>
                    <a:pt x="2457" y="16370"/>
                    <a:pt x="2382" y="15627"/>
                    <a:pt x="2476" y="14904"/>
                  </a:cubicBezTo>
                  <a:cubicBezTo>
                    <a:pt x="2530" y="14496"/>
                    <a:pt x="3015" y="14120"/>
                    <a:pt x="2677" y="13702"/>
                  </a:cubicBezTo>
                  <a:cubicBezTo>
                    <a:pt x="2463" y="13437"/>
                    <a:pt x="2680" y="13108"/>
                    <a:pt x="2634" y="13042"/>
                  </a:cubicBezTo>
                  <a:cubicBezTo>
                    <a:pt x="2321" y="12594"/>
                    <a:pt x="3155" y="12197"/>
                    <a:pt x="2648" y="11777"/>
                  </a:cubicBezTo>
                  <a:cubicBezTo>
                    <a:pt x="2432" y="11598"/>
                    <a:pt x="2873" y="11604"/>
                    <a:pt x="2843" y="11335"/>
                  </a:cubicBezTo>
                  <a:cubicBezTo>
                    <a:pt x="2782" y="10801"/>
                    <a:pt x="2868" y="10238"/>
                    <a:pt x="2951" y="9684"/>
                  </a:cubicBezTo>
                  <a:cubicBezTo>
                    <a:pt x="3058" y="8966"/>
                    <a:pt x="3045" y="8228"/>
                    <a:pt x="3216" y="7507"/>
                  </a:cubicBezTo>
                  <a:cubicBezTo>
                    <a:pt x="3313" y="7102"/>
                    <a:pt x="3723" y="6837"/>
                    <a:pt x="3723" y="6389"/>
                  </a:cubicBezTo>
                  <a:cubicBezTo>
                    <a:pt x="3723" y="5842"/>
                    <a:pt x="4105" y="5400"/>
                    <a:pt x="4303" y="4916"/>
                  </a:cubicBezTo>
                  <a:cubicBezTo>
                    <a:pt x="4695" y="3955"/>
                    <a:pt x="5709" y="3783"/>
                    <a:pt x="6433" y="3277"/>
                  </a:cubicBezTo>
                  <a:cubicBezTo>
                    <a:pt x="6906" y="2948"/>
                    <a:pt x="7630" y="2927"/>
                    <a:pt x="8157" y="2579"/>
                  </a:cubicBezTo>
                  <a:cubicBezTo>
                    <a:pt x="8173" y="2569"/>
                    <a:pt x="8193" y="2565"/>
                    <a:pt x="8216" y="2565"/>
                  </a:cubicBezTo>
                  <a:cubicBezTo>
                    <a:pt x="8297" y="2565"/>
                    <a:pt x="8415" y="2614"/>
                    <a:pt x="8499" y="2628"/>
                  </a:cubicBezTo>
                  <a:cubicBezTo>
                    <a:pt x="8855" y="2583"/>
                    <a:pt x="9186" y="2651"/>
                    <a:pt x="9459" y="2287"/>
                  </a:cubicBezTo>
                  <a:cubicBezTo>
                    <a:pt x="9569" y="2142"/>
                    <a:pt x="9881" y="2088"/>
                    <a:pt x="10194" y="2088"/>
                  </a:cubicBezTo>
                  <a:cubicBezTo>
                    <a:pt x="10283" y="2088"/>
                    <a:pt x="10372" y="2092"/>
                    <a:pt x="10457" y="2100"/>
                  </a:cubicBezTo>
                  <a:cubicBezTo>
                    <a:pt x="10563" y="2110"/>
                    <a:pt x="10668" y="2115"/>
                    <a:pt x="10774" y="2115"/>
                  </a:cubicBezTo>
                  <a:cubicBezTo>
                    <a:pt x="11375" y="2115"/>
                    <a:pt x="11966" y="1966"/>
                    <a:pt x="12561" y="1868"/>
                  </a:cubicBezTo>
                  <a:cubicBezTo>
                    <a:pt x="12825" y="1825"/>
                    <a:pt x="13096" y="1813"/>
                    <a:pt x="13369" y="1813"/>
                  </a:cubicBezTo>
                  <a:cubicBezTo>
                    <a:pt x="13687" y="1813"/>
                    <a:pt x="14009" y="1829"/>
                    <a:pt x="14327" y="1829"/>
                  </a:cubicBezTo>
                  <a:cubicBezTo>
                    <a:pt x="14444" y="1829"/>
                    <a:pt x="14563" y="1841"/>
                    <a:pt x="14678" y="1841"/>
                  </a:cubicBezTo>
                  <a:cubicBezTo>
                    <a:pt x="14864" y="1841"/>
                    <a:pt x="15043" y="1811"/>
                    <a:pt x="15197" y="1656"/>
                  </a:cubicBezTo>
                  <a:cubicBezTo>
                    <a:pt x="15249" y="1603"/>
                    <a:pt x="15302" y="1583"/>
                    <a:pt x="15358" y="1583"/>
                  </a:cubicBezTo>
                  <a:cubicBezTo>
                    <a:pt x="15432" y="1583"/>
                    <a:pt x="15510" y="1619"/>
                    <a:pt x="15592" y="1664"/>
                  </a:cubicBezTo>
                  <a:cubicBezTo>
                    <a:pt x="15777" y="1765"/>
                    <a:pt x="15960" y="1800"/>
                    <a:pt x="16144" y="1800"/>
                  </a:cubicBezTo>
                  <a:cubicBezTo>
                    <a:pt x="16386" y="1800"/>
                    <a:pt x="16632" y="1739"/>
                    <a:pt x="16892" y="1682"/>
                  </a:cubicBezTo>
                  <a:cubicBezTo>
                    <a:pt x="17145" y="1628"/>
                    <a:pt x="17422" y="1418"/>
                    <a:pt x="17701" y="1418"/>
                  </a:cubicBezTo>
                  <a:cubicBezTo>
                    <a:pt x="17852" y="1418"/>
                    <a:pt x="18003" y="1480"/>
                    <a:pt x="18151" y="1660"/>
                  </a:cubicBezTo>
                  <a:cubicBezTo>
                    <a:pt x="18307" y="1555"/>
                    <a:pt x="18475" y="1536"/>
                    <a:pt x="18646" y="1536"/>
                  </a:cubicBezTo>
                  <a:cubicBezTo>
                    <a:pt x="18738" y="1536"/>
                    <a:pt x="18830" y="1542"/>
                    <a:pt x="18922" y="1542"/>
                  </a:cubicBezTo>
                  <a:cubicBezTo>
                    <a:pt x="18981" y="1542"/>
                    <a:pt x="19039" y="1539"/>
                    <a:pt x="19096" y="1532"/>
                  </a:cubicBezTo>
                  <a:cubicBezTo>
                    <a:pt x="19202" y="1520"/>
                    <a:pt x="19287" y="1481"/>
                    <a:pt x="19377" y="1481"/>
                  </a:cubicBezTo>
                  <a:cubicBezTo>
                    <a:pt x="19437" y="1481"/>
                    <a:pt x="19499" y="1499"/>
                    <a:pt x="19571" y="1554"/>
                  </a:cubicBezTo>
                  <a:cubicBezTo>
                    <a:pt x="19647" y="1614"/>
                    <a:pt x="19740" y="1638"/>
                    <a:pt x="19832" y="1638"/>
                  </a:cubicBezTo>
                  <a:cubicBezTo>
                    <a:pt x="19960" y="1638"/>
                    <a:pt x="20084" y="1591"/>
                    <a:pt x="20155" y="1527"/>
                  </a:cubicBezTo>
                  <a:cubicBezTo>
                    <a:pt x="20223" y="1465"/>
                    <a:pt x="20280" y="1445"/>
                    <a:pt x="20331" y="1445"/>
                  </a:cubicBezTo>
                  <a:cubicBezTo>
                    <a:pt x="20423" y="1445"/>
                    <a:pt x="20495" y="1512"/>
                    <a:pt x="20578" y="1512"/>
                  </a:cubicBezTo>
                  <a:cubicBezTo>
                    <a:pt x="20579" y="1512"/>
                    <a:pt x="20581" y="1512"/>
                    <a:pt x="20582" y="1512"/>
                  </a:cubicBezTo>
                  <a:cubicBezTo>
                    <a:pt x="20585" y="1511"/>
                    <a:pt x="20587" y="1511"/>
                    <a:pt x="20590" y="1511"/>
                  </a:cubicBezTo>
                  <a:cubicBezTo>
                    <a:pt x="20787" y="1511"/>
                    <a:pt x="21017" y="1683"/>
                    <a:pt x="21222" y="1683"/>
                  </a:cubicBezTo>
                  <a:cubicBezTo>
                    <a:pt x="21345" y="1683"/>
                    <a:pt x="21460" y="1620"/>
                    <a:pt x="21552" y="1420"/>
                  </a:cubicBezTo>
                  <a:cubicBezTo>
                    <a:pt x="21592" y="1456"/>
                    <a:pt x="21636" y="1469"/>
                    <a:pt x="21684" y="1469"/>
                  </a:cubicBezTo>
                  <a:cubicBezTo>
                    <a:pt x="21794" y="1469"/>
                    <a:pt x="21920" y="1403"/>
                    <a:pt x="22037" y="1403"/>
                  </a:cubicBezTo>
                  <a:cubicBezTo>
                    <a:pt x="22130" y="1403"/>
                    <a:pt x="22218" y="1444"/>
                    <a:pt x="22288" y="1588"/>
                  </a:cubicBezTo>
                  <a:cubicBezTo>
                    <a:pt x="22313" y="1640"/>
                    <a:pt x="22330" y="1660"/>
                    <a:pt x="22343" y="1660"/>
                  </a:cubicBezTo>
                  <a:cubicBezTo>
                    <a:pt x="22388" y="1660"/>
                    <a:pt x="22390" y="1428"/>
                    <a:pt x="22527" y="1428"/>
                  </a:cubicBezTo>
                  <a:cubicBezTo>
                    <a:pt x="22552" y="1428"/>
                    <a:pt x="22581" y="1435"/>
                    <a:pt x="22616" y="1453"/>
                  </a:cubicBezTo>
                  <a:cubicBezTo>
                    <a:pt x="22704" y="1499"/>
                    <a:pt x="22800" y="1515"/>
                    <a:pt x="22898" y="1515"/>
                  </a:cubicBezTo>
                  <a:cubicBezTo>
                    <a:pt x="23131" y="1515"/>
                    <a:pt x="23381" y="1424"/>
                    <a:pt x="23597" y="1424"/>
                  </a:cubicBezTo>
                  <a:cubicBezTo>
                    <a:pt x="23620" y="1424"/>
                    <a:pt x="23642" y="1425"/>
                    <a:pt x="23665" y="1427"/>
                  </a:cubicBezTo>
                  <a:cubicBezTo>
                    <a:pt x="23715" y="1432"/>
                    <a:pt x="23766" y="1434"/>
                    <a:pt x="23818" y="1434"/>
                  </a:cubicBezTo>
                  <a:cubicBezTo>
                    <a:pt x="24044" y="1434"/>
                    <a:pt x="24276" y="1394"/>
                    <a:pt x="24503" y="1394"/>
                  </a:cubicBezTo>
                  <a:cubicBezTo>
                    <a:pt x="24704" y="1394"/>
                    <a:pt x="24902" y="1426"/>
                    <a:pt x="25090" y="1546"/>
                  </a:cubicBezTo>
                  <a:cubicBezTo>
                    <a:pt x="25134" y="1573"/>
                    <a:pt x="25174" y="1584"/>
                    <a:pt x="25212" y="1584"/>
                  </a:cubicBezTo>
                  <a:cubicBezTo>
                    <a:pt x="25358" y="1584"/>
                    <a:pt x="25475" y="1428"/>
                    <a:pt x="25631" y="1428"/>
                  </a:cubicBezTo>
                  <a:cubicBezTo>
                    <a:pt x="25645" y="1428"/>
                    <a:pt x="25659" y="1429"/>
                    <a:pt x="25674" y="1432"/>
                  </a:cubicBezTo>
                  <a:cubicBezTo>
                    <a:pt x="25909" y="1477"/>
                    <a:pt x="26151" y="1485"/>
                    <a:pt x="26390" y="1485"/>
                  </a:cubicBezTo>
                  <a:cubicBezTo>
                    <a:pt x="26536" y="1485"/>
                    <a:pt x="26681" y="1482"/>
                    <a:pt x="26824" y="1482"/>
                  </a:cubicBezTo>
                  <a:cubicBezTo>
                    <a:pt x="26985" y="1482"/>
                    <a:pt x="27143" y="1486"/>
                    <a:pt x="27297" y="1503"/>
                  </a:cubicBezTo>
                  <a:cubicBezTo>
                    <a:pt x="27369" y="1511"/>
                    <a:pt x="27441" y="1514"/>
                    <a:pt x="27512" y="1514"/>
                  </a:cubicBezTo>
                  <a:cubicBezTo>
                    <a:pt x="27866" y="1514"/>
                    <a:pt x="28214" y="1434"/>
                    <a:pt x="28513" y="1434"/>
                  </a:cubicBezTo>
                  <a:cubicBezTo>
                    <a:pt x="28606" y="1434"/>
                    <a:pt x="28695" y="1442"/>
                    <a:pt x="28778" y="1463"/>
                  </a:cubicBezTo>
                  <a:cubicBezTo>
                    <a:pt x="28892" y="1491"/>
                    <a:pt x="29003" y="1502"/>
                    <a:pt x="29111" y="1502"/>
                  </a:cubicBezTo>
                  <a:cubicBezTo>
                    <a:pt x="29456" y="1502"/>
                    <a:pt x="29772" y="1393"/>
                    <a:pt x="30062" y="1393"/>
                  </a:cubicBezTo>
                  <a:cubicBezTo>
                    <a:pt x="30143" y="1393"/>
                    <a:pt x="30223" y="1401"/>
                    <a:pt x="30300" y="1424"/>
                  </a:cubicBezTo>
                  <a:cubicBezTo>
                    <a:pt x="30418" y="1458"/>
                    <a:pt x="30538" y="1471"/>
                    <a:pt x="30657" y="1471"/>
                  </a:cubicBezTo>
                  <a:cubicBezTo>
                    <a:pt x="30997" y="1471"/>
                    <a:pt x="31336" y="1368"/>
                    <a:pt x="31664" y="1368"/>
                  </a:cubicBezTo>
                  <a:cubicBezTo>
                    <a:pt x="31882" y="1368"/>
                    <a:pt x="32094" y="1413"/>
                    <a:pt x="32298" y="1563"/>
                  </a:cubicBezTo>
                  <a:cubicBezTo>
                    <a:pt x="32599" y="1383"/>
                    <a:pt x="32930" y="1336"/>
                    <a:pt x="33260" y="1336"/>
                  </a:cubicBezTo>
                  <a:close/>
                  <a:moveTo>
                    <a:pt x="51948" y="17784"/>
                  </a:moveTo>
                  <a:cubicBezTo>
                    <a:pt x="52101" y="17784"/>
                    <a:pt x="52269" y="18068"/>
                    <a:pt x="52499" y="18068"/>
                  </a:cubicBezTo>
                  <a:cubicBezTo>
                    <a:pt x="52526" y="18068"/>
                    <a:pt x="52554" y="18064"/>
                    <a:pt x="52582" y="18056"/>
                  </a:cubicBezTo>
                  <a:cubicBezTo>
                    <a:pt x="52584" y="18055"/>
                    <a:pt x="52586" y="18055"/>
                    <a:pt x="52588" y="18055"/>
                  </a:cubicBezTo>
                  <a:cubicBezTo>
                    <a:pt x="52699" y="18055"/>
                    <a:pt x="53016" y="18893"/>
                    <a:pt x="52913" y="18980"/>
                  </a:cubicBezTo>
                  <a:cubicBezTo>
                    <a:pt x="52700" y="19161"/>
                    <a:pt x="52860" y="19350"/>
                    <a:pt x="52897" y="19513"/>
                  </a:cubicBezTo>
                  <a:cubicBezTo>
                    <a:pt x="52984" y="19881"/>
                    <a:pt x="52764" y="20320"/>
                    <a:pt x="53181" y="20621"/>
                  </a:cubicBezTo>
                  <a:cubicBezTo>
                    <a:pt x="53210" y="20642"/>
                    <a:pt x="53206" y="20731"/>
                    <a:pt x="53183" y="20773"/>
                  </a:cubicBezTo>
                  <a:cubicBezTo>
                    <a:pt x="52946" y="21205"/>
                    <a:pt x="53086" y="21651"/>
                    <a:pt x="53126" y="22091"/>
                  </a:cubicBezTo>
                  <a:cubicBezTo>
                    <a:pt x="53181" y="22684"/>
                    <a:pt x="53293" y="23275"/>
                    <a:pt x="53202" y="23875"/>
                  </a:cubicBezTo>
                  <a:cubicBezTo>
                    <a:pt x="53149" y="24223"/>
                    <a:pt x="53457" y="24401"/>
                    <a:pt x="53703" y="24601"/>
                  </a:cubicBezTo>
                  <a:cubicBezTo>
                    <a:pt x="53661" y="24663"/>
                    <a:pt x="53602" y="24681"/>
                    <a:pt x="53543" y="24681"/>
                  </a:cubicBezTo>
                  <a:cubicBezTo>
                    <a:pt x="53464" y="24681"/>
                    <a:pt x="53386" y="24650"/>
                    <a:pt x="53350" y="24650"/>
                  </a:cubicBezTo>
                  <a:cubicBezTo>
                    <a:pt x="53324" y="24650"/>
                    <a:pt x="53320" y="24666"/>
                    <a:pt x="53354" y="24721"/>
                  </a:cubicBezTo>
                  <a:cubicBezTo>
                    <a:pt x="53553" y="25052"/>
                    <a:pt x="53250" y="25425"/>
                    <a:pt x="53460" y="25641"/>
                  </a:cubicBezTo>
                  <a:cubicBezTo>
                    <a:pt x="54164" y="26364"/>
                    <a:pt x="53415" y="27140"/>
                    <a:pt x="53638" y="27901"/>
                  </a:cubicBezTo>
                  <a:cubicBezTo>
                    <a:pt x="53851" y="28633"/>
                    <a:pt x="53824" y="29445"/>
                    <a:pt x="53767" y="30213"/>
                  </a:cubicBezTo>
                  <a:cubicBezTo>
                    <a:pt x="53716" y="30890"/>
                    <a:pt x="53701" y="31599"/>
                    <a:pt x="53883" y="32201"/>
                  </a:cubicBezTo>
                  <a:cubicBezTo>
                    <a:pt x="54116" y="32972"/>
                    <a:pt x="53554" y="33773"/>
                    <a:pt x="54121" y="34478"/>
                  </a:cubicBezTo>
                  <a:cubicBezTo>
                    <a:pt x="53553" y="34914"/>
                    <a:pt x="53872" y="35468"/>
                    <a:pt x="53944" y="35950"/>
                  </a:cubicBezTo>
                  <a:cubicBezTo>
                    <a:pt x="54064" y="36756"/>
                    <a:pt x="53788" y="37598"/>
                    <a:pt x="54209" y="38373"/>
                  </a:cubicBezTo>
                  <a:cubicBezTo>
                    <a:pt x="53768" y="38675"/>
                    <a:pt x="54019" y="39098"/>
                    <a:pt x="54005" y="39459"/>
                  </a:cubicBezTo>
                  <a:cubicBezTo>
                    <a:pt x="53965" y="40541"/>
                    <a:pt x="53920" y="41629"/>
                    <a:pt x="53992" y="42709"/>
                  </a:cubicBezTo>
                  <a:cubicBezTo>
                    <a:pt x="54026" y="43220"/>
                    <a:pt x="53950" y="43725"/>
                    <a:pt x="54004" y="44238"/>
                  </a:cubicBezTo>
                  <a:cubicBezTo>
                    <a:pt x="54053" y="44708"/>
                    <a:pt x="54284" y="45275"/>
                    <a:pt x="54127" y="45624"/>
                  </a:cubicBezTo>
                  <a:cubicBezTo>
                    <a:pt x="53848" y="46250"/>
                    <a:pt x="54077" y="46806"/>
                    <a:pt x="54066" y="47386"/>
                  </a:cubicBezTo>
                  <a:cubicBezTo>
                    <a:pt x="54045" y="48554"/>
                    <a:pt x="54058" y="49722"/>
                    <a:pt x="54058" y="50890"/>
                  </a:cubicBezTo>
                  <a:cubicBezTo>
                    <a:pt x="54058" y="51791"/>
                    <a:pt x="54155" y="52705"/>
                    <a:pt x="54027" y="53590"/>
                  </a:cubicBezTo>
                  <a:cubicBezTo>
                    <a:pt x="53901" y="54452"/>
                    <a:pt x="53989" y="55302"/>
                    <a:pt x="53979" y="56155"/>
                  </a:cubicBezTo>
                  <a:cubicBezTo>
                    <a:pt x="53968" y="56968"/>
                    <a:pt x="53882" y="57779"/>
                    <a:pt x="53907" y="58592"/>
                  </a:cubicBezTo>
                  <a:cubicBezTo>
                    <a:pt x="53929" y="59332"/>
                    <a:pt x="54080" y="60089"/>
                    <a:pt x="53827" y="60810"/>
                  </a:cubicBezTo>
                  <a:cubicBezTo>
                    <a:pt x="53394" y="62037"/>
                    <a:pt x="53887" y="63234"/>
                    <a:pt x="53887" y="64443"/>
                  </a:cubicBezTo>
                  <a:cubicBezTo>
                    <a:pt x="53887" y="65810"/>
                    <a:pt x="53898" y="67181"/>
                    <a:pt x="53713" y="68548"/>
                  </a:cubicBezTo>
                  <a:cubicBezTo>
                    <a:pt x="53576" y="69555"/>
                    <a:pt x="53475" y="70575"/>
                    <a:pt x="53343" y="71578"/>
                  </a:cubicBezTo>
                  <a:cubicBezTo>
                    <a:pt x="53136" y="73170"/>
                    <a:pt x="52770" y="74779"/>
                    <a:pt x="51752" y="76172"/>
                  </a:cubicBezTo>
                  <a:cubicBezTo>
                    <a:pt x="51200" y="76929"/>
                    <a:pt x="50495" y="77574"/>
                    <a:pt x="49722" y="78105"/>
                  </a:cubicBezTo>
                  <a:cubicBezTo>
                    <a:pt x="49362" y="78353"/>
                    <a:pt x="48766" y="78445"/>
                    <a:pt x="48273" y="78594"/>
                  </a:cubicBezTo>
                  <a:cubicBezTo>
                    <a:pt x="47260" y="78899"/>
                    <a:pt x="46209" y="78765"/>
                    <a:pt x="45178" y="78837"/>
                  </a:cubicBezTo>
                  <a:cubicBezTo>
                    <a:pt x="43691" y="78939"/>
                    <a:pt x="42184" y="78872"/>
                    <a:pt x="40707" y="79038"/>
                  </a:cubicBezTo>
                  <a:cubicBezTo>
                    <a:pt x="39974" y="79120"/>
                    <a:pt x="39234" y="79275"/>
                    <a:pt x="38493" y="79337"/>
                  </a:cubicBezTo>
                  <a:cubicBezTo>
                    <a:pt x="37299" y="79439"/>
                    <a:pt x="36097" y="79451"/>
                    <a:pt x="34903" y="79544"/>
                  </a:cubicBezTo>
                  <a:cubicBezTo>
                    <a:pt x="34492" y="79575"/>
                    <a:pt x="34056" y="79608"/>
                    <a:pt x="33656" y="79608"/>
                  </a:cubicBezTo>
                  <a:cubicBezTo>
                    <a:pt x="33546" y="79608"/>
                    <a:pt x="33440" y="79605"/>
                    <a:pt x="33337" y="79600"/>
                  </a:cubicBezTo>
                  <a:cubicBezTo>
                    <a:pt x="33269" y="79596"/>
                    <a:pt x="33201" y="79595"/>
                    <a:pt x="33133" y="79595"/>
                  </a:cubicBezTo>
                  <a:cubicBezTo>
                    <a:pt x="32688" y="79595"/>
                    <a:pt x="32251" y="79665"/>
                    <a:pt x="31818" y="79665"/>
                  </a:cubicBezTo>
                  <a:cubicBezTo>
                    <a:pt x="31675" y="79665"/>
                    <a:pt x="31532" y="79657"/>
                    <a:pt x="31390" y="79637"/>
                  </a:cubicBezTo>
                  <a:cubicBezTo>
                    <a:pt x="31197" y="79609"/>
                    <a:pt x="31003" y="79598"/>
                    <a:pt x="30810" y="79598"/>
                  </a:cubicBezTo>
                  <a:cubicBezTo>
                    <a:pt x="30306" y="79598"/>
                    <a:pt x="29809" y="79675"/>
                    <a:pt x="29341" y="79740"/>
                  </a:cubicBezTo>
                  <a:cubicBezTo>
                    <a:pt x="28149" y="79905"/>
                    <a:pt x="26952" y="79894"/>
                    <a:pt x="25765" y="80021"/>
                  </a:cubicBezTo>
                  <a:cubicBezTo>
                    <a:pt x="25329" y="80068"/>
                    <a:pt x="24892" y="80082"/>
                    <a:pt x="24454" y="80082"/>
                  </a:cubicBezTo>
                  <a:cubicBezTo>
                    <a:pt x="23808" y="80082"/>
                    <a:pt x="23161" y="80052"/>
                    <a:pt x="22514" y="80052"/>
                  </a:cubicBezTo>
                  <a:cubicBezTo>
                    <a:pt x="22301" y="80052"/>
                    <a:pt x="22087" y="80055"/>
                    <a:pt x="21873" y="80064"/>
                  </a:cubicBezTo>
                  <a:cubicBezTo>
                    <a:pt x="21808" y="80067"/>
                    <a:pt x="21743" y="80068"/>
                    <a:pt x="21677" y="80068"/>
                  </a:cubicBezTo>
                  <a:cubicBezTo>
                    <a:pt x="21032" y="80068"/>
                    <a:pt x="20358" y="79947"/>
                    <a:pt x="19709" y="79904"/>
                  </a:cubicBezTo>
                  <a:cubicBezTo>
                    <a:pt x="18790" y="79844"/>
                    <a:pt x="17883" y="79671"/>
                    <a:pt x="16953" y="79660"/>
                  </a:cubicBezTo>
                  <a:cubicBezTo>
                    <a:pt x="16393" y="79654"/>
                    <a:pt x="15816" y="79504"/>
                    <a:pt x="15244" y="79425"/>
                  </a:cubicBezTo>
                  <a:cubicBezTo>
                    <a:pt x="13561" y="79191"/>
                    <a:pt x="11870" y="79143"/>
                    <a:pt x="10177" y="79120"/>
                  </a:cubicBezTo>
                  <a:cubicBezTo>
                    <a:pt x="9131" y="79105"/>
                    <a:pt x="8171" y="78904"/>
                    <a:pt x="7345" y="78331"/>
                  </a:cubicBezTo>
                  <a:cubicBezTo>
                    <a:pt x="6830" y="77973"/>
                    <a:pt x="6223" y="77760"/>
                    <a:pt x="5676" y="77469"/>
                  </a:cubicBezTo>
                  <a:cubicBezTo>
                    <a:pt x="5130" y="77179"/>
                    <a:pt x="4888" y="76747"/>
                    <a:pt x="4528" y="76378"/>
                  </a:cubicBezTo>
                  <a:cubicBezTo>
                    <a:pt x="4324" y="76170"/>
                    <a:pt x="4434" y="75732"/>
                    <a:pt x="3977" y="75646"/>
                  </a:cubicBezTo>
                  <a:cubicBezTo>
                    <a:pt x="4253" y="75114"/>
                    <a:pt x="3599" y="74685"/>
                    <a:pt x="3752" y="74219"/>
                  </a:cubicBezTo>
                  <a:cubicBezTo>
                    <a:pt x="3849" y="73927"/>
                    <a:pt x="3574" y="73921"/>
                    <a:pt x="3572" y="73838"/>
                  </a:cubicBezTo>
                  <a:cubicBezTo>
                    <a:pt x="3552" y="73201"/>
                    <a:pt x="3367" y="72638"/>
                    <a:pt x="3108" y="72034"/>
                  </a:cubicBezTo>
                  <a:cubicBezTo>
                    <a:pt x="2939" y="71640"/>
                    <a:pt x="2956" y="71049"/>
                    <a:pt x="2915" y="70546"/>
                  </a:cubicBezTo>
                  <a:cubicBezTo>
                    <a:pt x="2887" y="70203"/>
                    <a:pt x="2881" y="69856"/>
                    <a:pt x="2509" y="69632"/>
                  </a:cubicBezTo>
                  <a:cubicBezTo>
                    <a:pt x="2462" y="69603"/>
                    <a:pt x="2440" y="69442"/>
                    <a:pt x="2465" y="69427"/>
                  </a:cubicBezTo>
                  <a:cubicBezTo>
                    <a:pt x="2890" y="69180"/>
                    <a:pt x="2274" y="68699"/>
                    <a:pt x="2732" y="68470"/>
                  </a:cubicBezTo>
                  <a:cubicBezTo>
                    <a:pt x="2315" y="67847"/>
                    <a:pt x="2664" y="67104"/>
                    <a:pt x="2321" y="66446"/>
                  </a:cubicBezTo>
                  <a:cubicBezTo>
                    <a:pt x="2099" y="66019"/>
                    <a:pt x="2501" y="65508"/>
                    <a:pt x="2297" y="65015"/>
                  </a:cubicBezTo>
                  <a:cubicBezTo>
                    <a:pt x="2187" y="64750"/>
                    <a:pt x="2227" y="64435"/>
                    <a:pt x="2203" y="64142"/>
                  </a:cubicBezTo>
                  <a:cubicBezTo>
                    <a:pt x="2199" y="64089"/>
                    <a:pt x="2193" y="64030"/>
                    <a:pt x="2212" y="63982"/>
                  </a:cubicBezTo>
                  <a:cubicBezTo>
                    <a:pt x="2524" y="63156"/>
                    <a:pt x="2144" y="62308"/>
                    <a:pt x="2293" y="61489"/>
                  </a:cubicBezTo>
                  <a:cubicBezTo>
                    <a:pt x="2501" y="60352"/>
                    <a:pt x="2045" y="59227"/>
                    <a:pt x="2332" y="58077"/>
                  </a:cubicBezTo>
                  <a:cubicBezTo>
                    <a:pt x="2445" y="57629"/>
                    <a:pt x="2429" y="57046"/>
                    <a:pt x="2144" y="56567"/>
                  </a:cubicBezTo>
                  <a:cubicBezTo>
                    <a:pt x="2068" y="56440"/>
                    <a:pt x="2180" y="56406"/>
                    <a:pt x="2256" y="56348"/>
                  </a:cubicBezTo>
                  <a:cubicBezTo>
                    <a:pt x="2357" y="56269"/>
                    <a:pt x="2464" y="56160"/>
                    <a:pt x="2371" y="56051"/>
                  </a:cubicBezTo>
                  <a:cubicBezTo>
                    <a:pt x="1783" y="55362"/>
                    <a:pt x="2512" y="54645"/>
                    <a:pt x="2302" y="53939"/>
                  </a:cubicBezTo>
                  <a:cubicBezTo>
                    <a:pt x="2200" y="53600"/>
                    <a:pt x="2309" y="53215"/>
                    <a:pt x="2112" y="52878"/>
                  </a:cubicBezTo>
                  <a:cubicBezTo>
                    <a:pt x="2093" y="52845"/>
                    <a:pt x="2054" y="52789"/>
                    <a:pt x="2066" y="52777"/>
                  </a:cubicBezTo>
                  <a:cubicBezTo>
                    <a:pt x="2625" y="52189"/>
                    <a:pt x="1990" y="51483"/>
                    <a:pt x="2292" y="50835"/>
                  </a:cubicBezTo>
                  <a:cubicBezTo>
                    <a:pt x="2381" y="50642"/>
                    <a:pt x="2353" y="50177"/>
                    <a:pt x="2192" y="49835"/>
                  </a:cubicBezTo>
                  <a:cubicBezTo>
                    <a:pt x="2106" y="49653"/>
                    <a:pt x="2136" y="49344"/>
                    <a:pt x="2184" y="49156"/>
                  </a:cubicBezTo>
                  <a:cubicBezTo>
                    <a:pt x="2332" y="48581"/>
                    <a:pt x="2140" y="48064"/>
                    <a:pt x="2028" y="47529"/>
                  </a:cubicBezTo>
                  <a:cubicBezTo>
                    <a:pt x="2000" y="47400"/>
                    <a:pt x="2002" y="47312"/>
                    <a:pt x="2167" y="47260"/>
                  </a:cubicBezTo>
                  <a:cubicBezTo>
                    <a:pt x="2231" y="47240"/>
                    <a:pt x="2319" y="47106"/>
                    <a:pt x="2311" y="47099"/>
                  </a:cubicBezTo>
                  <a:cubicBezTo>
                    <a:pt x="1680" y="46504"/>
                    <a:pt x="2512" y="45773"/>
                    <a:pt x="2085" y="45140"/>
                  </a:cubicBezTo>
                  <a:cubicBezTo>
                    <a:pt x="1952" y="44944"/>
                    <a:pt x="1965" y="44619"/>
                    <a:pt x="2021" y="44375"/>
                  </a:cubicBezTo>
                  <a:cubicBezTo>
                    <a:pt x="2150" y="43812"/>
                    <a:pt x="2140" y="43311"/>
                    <a:pt x="1958" y="42728"/>
                  </a:cubicBezTo>
                  <a:cubicBezTo>
                    <a:pt x="1838" y="42341"/>
                    <a:pt x="2115" y="41834"/>
                    <a:pt x="1735" y="41402"/>
                  </a:cubicBezTo>
                  <a:cubicBezTo>
                    <a:pt x="1551" y="41193"/>
                    <a:pt x="1949" y="41055"/>
                    <a:pt x="1934" y="40739"/>
                  </a:cubicBezTo>
                  <a:cubicBezTo>
                    <a:pt x="1902" y="40094"/>
                    <a:pt x="1645" y="39414"/>
                    <a:pt x="1960" y="38765"/>
                  </a:cubicBezTo>
                  <a:cubicBezTo>
                    <a:pt x="1381" y="38559"/>
                    <a:pt x="2255" y="37950"/>
                    <a:pt x="1625" y="37738"/>
                  </a:cubicBezTo>
                  <a:cubicBezTo>
                    <a:pt x="1612" y="37733"/>
                    <a:pt x="1766" y="37432"/>
                    <a:pt x="1761" y="37272"/>
                  </a:cubicBezTo>
                  <a:cubicBezTo>
                    <a:pt x="1750" y="36871"/>
                    <a:pt x="1774" y="36447"/>
                    <a:pt x="1635" y="36079"/>
                  </a:cubicBezTo>
                  <a:cubicBezTo>
                    <a:pt x="1358" y="35342"/>
                    <a:pt x="1763" y="34650"/>
                    <a:pt x="1687" y="33942"/>
                  </a:cubicBezTo>
                  <a:cubicBezTo>
                    <a:pt x="1653" y="33629"/>
                    <a:pt x="1477" y="33331"/>
                    <a:pt x="1812" y="33073"/>
                  </a:cubicBezTo>
                  <a:cubicBezTo>
                    <a:pt x="1405" y="32813"/>
                    <a:pt x="1741" y="32452"/>
                    <a:pt x="1659" y="32146"/>
                  </a:cubicBezTo>
                  <a:cubicBezTo>
                    <a:pt x="1592" y="31897"/>
                    <a:pt x="1421" y="31648"/>
                    <a:pt x="1766" y="31417"/>
                  </a:cubicBezTo>
                  <a:cubicBezTo>
                    <a:pt x="1809" y="31388"/>
                    <a:pt x="1701" y="30965"/>
                    <a:pt x="1674" y="30727"/>
                  </a:cubicBezTo>
                  <a:cubicBezTo>
                    <a:pt x="1592" y="30014"/>
                    <a:pt x="2216" y="29301"/>
                    <a:pt x="1682" y="28577"/>
                  </a:cubicBezTo>
                  <a:cubicBezTo>
                    <a:pt x="1654" y="28540"/>
                    <a:pt x="1634" y="28182"/>
                    <a:pt x="1601" y="27975"/>
                  </a:cubicBezTo>
                  <a:cubicBezTo>
                    <a:pt x="1584" y="27867"/>
                    <a:pt x="1531" y="27748"/>
                    <a:pt x="1730" y="27748"/>
                  </a:cubicBezTo>
                  <a:cubicBezTo>
                    <a:pt x="1736" y="27748"/>
                    <a:pt x="1743" y="27748"/>
                    <a:pt x="1751" y="27749"/>
                  </a:cubicBezTo>
                  <a:cubicBezTo>
                    <a:pt x="1753" y="27749"/>
                    <a:pt x="1755" y="27749"/>
                    <a:pt x="1757" y="27749"/>
                  </a:cubicBezTo>
                  <a:cubicBezTo>
                    <a:pt x="1875" y="27749"/>
                    <a:pt x="1979" y="27642"/>
                    <a:pt x="1945" y="27564"/>
                  </a:cubicBezTo>
                  <a:cubicBezTo>
                    <a:pt x="1679" y="26935"/>
                    <a:pt x="1858" y="26323"/>
                    <a:pt x="2005" y="25709"/>
                  </a:cubicBezTo>
                  <a:cubicBezTo>
                    <a:pt x="2034" y="25582"/>
                    <a:pt x="1901" y="25414"/>
                    <a:pt x="1922" y="25395"/>
                  </a:cubicBezTo>
                  <a:cubicBezTo>
                    <a:pt x="2075" y="25265"/>
                    <a:pt x="1444" y="24906"/>
                    <a:pt x="1965" y="24906"/>
                  </a:cubicBezTo>
                  <a:cubicBezTo>
                    <a:pt x="2001" y="24906"/>
                    <a:pt x="2043" y="24908"/>
                    <a:pt x="2090" y="24912"/>
                  </a:cubicBezTo>
                  <a:cubicBezTo>
                    <a:pt x="2098" y="24759"/>
                    <a:pt x="2126" y="24604"/>
                    <a:pt x="2110" y="24454"/>
                  </a:cubicBezTo>
                  <a:cubicBezTo>
                    <a:pt x="2018" y="23535"/>
                    <a:pt x="1924" y="22633"/>
                    <a:pt x="2182" y="21705"/>
                  </a:cubicBezTo>
                  <a:cubicBezTo>
                    <a:pt x="2315" y="21230"/>
                    <a:pt x="2016" y="20661"/>
                    <a:pt x="2125" y="20173"/>
                  </a:cubicBezTo>
                  <a:cubicBezTo>
                    <a:pt x="2192" y="19866"/>
                    <a:pt x="2034" y="19655"/>
                    <a:pt x="2046" y="19401"/>
                  </a:cubicBezTo>
                  <a:cubicBezTo>
                    <a:pt x="2063" y="19105"/>
                    <a:pt x="2299" y="18955"/>
                    <a:pt x="2551" y="18955"/>
                  </a:cubicBezTo>
                  <a:cubicBezTo>
                    <a:pt x="2582" y="18955"/>
                    <a:pt x="2614" y="18957"/>
                    <a:pt x="2646" y="18962"/>
                  </a:cubicBezTo>
                  <a:cubicBezTo>
                    <a:pt x="2739" y="18976"/>
                    <a:pt x="2829" y="18982"/>
                    <a:pt x="2917" y="18982"/>
                  </a:cubicBezTo>
                  <a:cubicBezTo>
                    <a:pt x="3225" y="18982"/>
                    <a:pt x="3513" y="18909"/>
                    <a:pt x="3806" y="18847"/>
                  </a:cubicBezTo>
                  <a:cubicBezTo>
                    <a:pt x="3870" y="18834"/>
                    <a:pt x="3933" y="18828"/>
                    <a:pt x="3994" y="18828"/>
                  </a:cubicBezTo>
                  <a:cubicBezTo>
                    <a:pt x="4259" y="18828"/>
                    <a:pt x="4507" y="18927"/>
                    <a:pt x="4778" y="18927"/>
                  </a:cubicBezTo>
                  <a:cubicBezTo>
                    <a:pt x="4815" y="18927"/>
                    <a:pt x="4852" y="18926"/>
                    <a:pt x="4889" y="18921"/>
                  </a:cubicBezTo>
                  <a:cubicBezTo>
                    <a:pt x="5113" y="18897"/>
                    <a:pt x="5337" y="18887"/>
                    <a:pt x="5561" y="18887"/>
                  </a:cubicBezTo>
                  <a:cubicBezTo>
                    <a:pt x="6194" y="18887"/>
                    <a:pt x="6827" y="18969"/>
                    <a:pt x="7463" y="19050"/>
                  </a:cubicBezTo>
                  <a:cubicBezTo>
                    <a:pt x="8039" y="19123"/>
                    <a:pt x="8619" y="19159"/>
                    <a:pt x="9201" y="19159"/>
                  </a:cubicBezTo>
                  <a:cubicBezTo>
                    <a:pt x="9722" y="19159"/>
                    <a:pt x="10246" y="19130"/>
                    <a:pt x="10770" y="19074"/>
                  </a:cubicBezTo>
                  <a:cubicBezTo>
                    <a:pt x="10860" y="19064"/>
                    <a:pt x="10952" y="19063"/>
                    <a:pt x="11044" y="19063"/>
                  </a:cubicBezTo>
                  <a:cubicBezTo>
                    <a:pt x="11103" y="19063"/>
                    <a:pt x="11162" y="19063"/>
                    <a:pt x="11221" y="19063"/>
                  </a:cubicBezTo>
                  <a:cubicBezTo>
                    <a:pt x="11494" y="19063"/>
                    <a:pt x="11761" y="19046"/>
                    <a:pt x="11995" y="18853"/>
                  </a:cubicBezTo>
                  <a:cubicBezTo>
                    <a:pt x="12151" y="19009"/>
                    <a:pt x="12323" y="19054"/>
                    <a:pt x="12498" y="19054"/>
                  </a:cubicBezTo>
                  <a:cubicBezTo>
                    <a:pt x="12747" y="19054"/>
                    <a:pt x="13005" y="18963"/>
                    <a:pt x="13244" y="18963"/>
                  </a:cubicBezTo>
                  <a:cubicBezTo>
                    <a:pt x="13324" y="18963"/>
                    <a:pt x="13402" y="18973"/>
                    <a:pt x="13477" y="19001"/>
                  </a:cubicBezTo>
                  <a:cubicBezTo>
                    <a:pt x="13722" y="19091"/>
                    <a:pt x="13965" y="19115"/>
                    <a:pt x="14207" y="19115"/>
                  </a:cubicBezTo>
                  <a:cubicBezTo>
                    <a:pt x="14479" y="19115"/>
                    <a:pt x="14750" y="19085"/>
                    <a:pt x="15021" y="19085"/>
                  </a:cubicBezTo>
                  <a:cubicBezTo>
                    <a:pt x="15124" y="19085"/>
                    <a:pt x="15228" y="19089"/>
                    <a:pt x="15331" y="19101"/>
                  </a:cubicBezTo>
                  <a:cubicBezTo>
                    <a:pt x="15613" y="19134"/>
                    <a:pt x="15899" y="19138"/>
                    <a:pt x="16184" y="19138"/>
                  </a:cubicBezTo>
                  <a:cubicBezTo>
                    <a:pt x="16266" y="19138"/>
                    <a:pt x="16349" y="19137"/>
                    <a:pt x="16431" y="19137"/>
                  </a:cubicBezTo>
                  <a:cubicBezTo>
                    <a:pt x="16720" y="19137"/>
                    <a:pt x="17007" y="19141"/>
                    <a:pt x="17286" y="19176"/>
                  </a:cubicBezTo>
                  <a:cubicBezTo>
                    <a:pt x="17385" y="19188"/>
                    <a:pt x="17483" y="19192"/>
                    <a:pt x="17579" y="19192"/>
                  </a:cubicBezTo>
                  <a:cubicBezTo>
                    <a:pt x="17978" y="19192"/>
                    <a:pt x="18355" y="19108"/>
                    <a:pt x="18747" y="19108"/>
                  </a:cubicBezTo>
                  <a:cubicBezTo>
                    <a:pt x="18756" y="19108"/>
                    <a:pt x="18765" y="19108"/>
                    <a:pt x="18774" y="19108"/>
                  </a:cubicBezTo>
                  <a:cubicBezTo>
                    <a:pt x="18848" y="19109"/>
                    <a:pt x="18922" y="19109"/>
                    <a:pt x="18996" y="19109"/>
                  </a:cubicBezTo>
                  <a:cubicBezTo>
                    <a:pt x="20344" y="19109"/>
                    <a:pt x="21692" y="18988"/>
                    <a:pt x="23039" y="18903"/>
                  </a:cubicBezTo>
                  <a:cubicBezTo>
                    <a:pt x="23749" y="18859"/>
                    <a:pt x="24455" y="18766"/>
                    <a:pt x="25164" y="18724"/>
                  </a:cubicBezTo>
                  <a:cubicBezTo>
                    <a:pt x="25182" y="18723"/>
                    <a:pt x="25199" y="18722"/>
                    <a:pt x="25217" y="18722"/>
                  </a:cubicBezTo>
                  <a:cubicBezTo>
                    <a:pt x="25427" y="18722"/>
                    <a:pt x="25629" y="18791"/>
                    <a:pt x="25860" y="18791"/>
                  </a:cubicBezTo>
                  <a:cubicBezTo>
                    <a:pt x="25886" y="18791"/>
                    <a:pt x="25913" y="18790"/>
                    <a:pt x="25940" y="18788"/>
                  </a:cubicBezTo>
                  <a:cubicBezTo>
                    <a:pt x="26465" y="18749"/>
                    <a:pt x="26988" y="18658"/>
                    <a:pt x="27507" y="18652"/>
                  </a:cubicBezTo>
                  <a:cubicBezTo>
                    <a:pt x="27511" y="18652"/>
                    <a:pt x="27516" y="18652"/>
                    <a:pt x="27520" y="18652"/>
                  </a:cubicBezTo>
                  <a:cubicBezTo>
                    <a:pt x="27834" y="18652"/>
                    <a:pt x="28138" y="18770"/>
                    <a:pt x="28492" y="18770"/>
                  </a:cubicBezTo>
                  <a:cubicBezTo>
                    <a:pt x="28510" y="18770"/>
                    <a:pt x="28528" y="18769"/>
                    <a:pt x="28546" y="18769"/>
                  </a:cubicBezTo>
                  <a:cubicBezTo>
                    <a:pt x="28614" y="18766"/>
                    <a:pt x="28683" y="18765"/>
                    <a:pt x="28751" y="18765"/>
                  </a:cubicBezTo>
                  <a:cubicBezTo>
                    <a:pt x="29115" y="18765"/>
                    <a:pt x="29480" y="18794"/>
                    <a:pt x="29844" y="18794"/>
                  </a:cubicBezTo>
                  <a:cubicBezTo>
                    <a:pt x="30144" y="18794"/>
                    <a:pt x="30444" y="18775"/>
                    <a:pt x="30742" y="18704"/>
                  </a:cubicBezTo>
                  <a:cubicBezTo>
                    <a:pt x="30779" y="18695"/>
                    <a:pt x="30815" y="18691"/>
                    <a:pt x="30849" y="18691"/>
                  </a:cubicBezTo>
                  <a:cubicBezTo>
                    <a:pt x="31031" y="18691"/>
                    <a:pt x="31170" y="18802"/>
                    <a:pt x="31335" y="18840"/>
                  </a:cubicBezTo>
                  <a:cubicBezTo>
                    <a:pt x="31364" y="18846"/>
                    <a:pt x="31385" y="18852"/>
                    <a:pt x="31401" y="18852"/>
                  </a:cubicBezTo>
                  <a:cubicBezTo>
                    <a:pt x="31443" y="18852"/>
                    <a:pt x="31459" y="18818"/>
                    <a:pt x="31498" y="18689"/>
                  </a:cubicBezTo>
                  <a:cubicBezTo>
                    <a:pt x="31518" y="18620"/>
                    <a:pt x="31565" y="18599"/>
                    <a:pt x="31609" y="18599"/>
                  </a:cubicBezTo>
                  <a:cubicBezTo>
                    <a:pt x="31637" y="18599"/>
                    <a:pt x="31664" y="18608"/>
                    <a:pt x="31682" y="18617"/>
                  </a:cubicBezTo>
                  <a:cubicBezTo>
                    <a:pt x="31878" y="18718"/>
                    <a:pt x="32076" y="18747"/>
                    <a:pt x="32276" y="18747"/>
                  </a:cubicBezTo>
                  <a:cubicBezTo>
                    <a:pt x="32560" y="18747"/>
                    <a:pt x="32845" y="18688"/>
                    <a:pt x="33124" y="18688"/>
                  </a:cubicBezTo>
                  <a:cubicBezTo>
                    <a:pt x="33194" y="18688"/>
                    <a:pt x="33262" y="18691"/>
                    <a:pt x="33331" y="18700"/>
                  </a:cubicBezTo>
                  <a:cubicBezTo>
                    <a:pt x="33509" y="18725"/>
                    <a:pt x="33679" y="18728"/>
                    <a:pt x="33849" y="18728"/>
                  </a:cubicBezTo>
                  <a:cubicBezTo>
                    <a:pt x="33917" y="18728"/>
                    <a:pt x="33985" y="18728"/>
                    <a:pt x="34053" y="18728"/>
                  </a:cubicBezTo>
                  <a:cubicBezTo>
                    <a:pt x="34115" y="18728"/>
                    <a:pt x="34177" y="18728"/>
                    <a:pt x="34239" y="18730"/>
                  </a:cubicBezTo>
                  <a:cubicBezTo>
                    <a:pt x="34258" y="18730"/>
                    <a:pt x="34277" y="18731"/>
                    <a:pt x="34296" y="18731"/>
                  </a:cubicBezTo>
                  <a:cubicBezTo>
                    <a:pt x="34656" y="18731"/>
                    <a:pt x="35041" y="18630"/>
                    <a:pt x="35359" y="18630"/>
                  </a:cubicBezTo>
                  <a:cubicBezTo>
                    <a:pt x="35440" y="18630"/>
                    <a:pt x="35516" y="18636"/>
                    <a:pt x="35586" y="18653"/>
                  </a:cubicBezTo>
                  <a:cubicBezTo>
                    <a:pt x="35740" y="18689"/>
                    <a:pt x="35891" y="18702"/>
                    <a:pt x="36039" y="18702"/>
                  </a:cubicBezTo>
                  <a:cubicBezTo>
                    <a:pt x="36403" y="18702"/>
                    <a:pt x="36754" y="18626"/>
                    <a:pt x="37103" y="18626"/>
                  </a:cubicBezTo>
                  <a:cubicBezTo>
                    <a:pt x="37242" y="18626"/>
                    <a:pt x="37381" y="18638"/>
                    <a:pt x="37520" y="18671"/>
                  </a:cubicBezTo>
                  <a:cubicBezTo>
                    <a:pt x="37608" y="18692"/>
                    <a:pt x="37684" y="18705"/>
                    <a:pt x="37757" y="18705"/>
                  </a:cubicBezTo>
                  <a:cubicBezTo>
                    <a:pt x="37877" y="18705"/>
                    <a:pt x="37989" y="18672"/>
                    <a:pt x="38129" y="18593"/>
                  </a:cubicBezTo>
                  <a:cubicBezTo>
                    <a:pt x="38207" y="18549"/>
                    <a:pt x="38285" y="18532"/>
                    <a:pt x="38364" y="18532"/>
                  </a:cubicBezTo>
                  <a:cubicBezTo>
                    <a:pt x="38623" y="18532"/>
                    <a:pt x="38886" y="18718"/>
                    <a:pt x="39168" y="18718"/>
                  </a:cubicBezTo>
                  <a:cubicBezTo>
                    <a:pt x="39216" y="18718"/>
                    <a:pt x="39264" y="18713"/>
                    <a:pt x="39312" y="18700"/>
                  </a:cubicBezTo>
                  <a:cubicBezTo>
                    <a:pt x="39408" y="18676"/>
                    <a:pt x="39504" y="18667"/>
                    <a:pt x="39600" y="18667"/>
                  </a:cubicBezTo>
                  <a:cubicBezTo>
                    <a:pt x="39860" y="18667"/>
                    <a:pt x="40123" y="18732"/>
                    <a:pt x="40389" y="18732"/>
                  </a:cubicBezTo>
                  <a:cubicBezTo>
                    <a:pt x="40520" y="18732"/>
                    <a:pt x="40652" y="18716"/>
                    <a:pt x="40785" y="18669"/>
                  </a:cubicBezTo>
                  <a:cubicBezTo>
                    <a:pt x="40975" y="18601"/>
                    <a:pt x="41169" y="18580"/>
                    <a:pt x="41364" y="18580"/>
                  </a:cubicBezTo>
                  <a:cubicBezTo>
                    <a:pt x="41678" y="18580"/>
                    <a:pt x="41999" y="18634"/>
                    <a:pt x="42322" y="18634"/>
                  </a:cubicBezTo>
                  <a:cubicBezTo>
                    <a:pt x="42448" y="18634"/>
                    <a:pt x="42574" y="18626"/>
                    <a:pt x="42701" y="18603"/>
                  </a:cubicBezTo>
                  <a:cubicBezTo>
                    <a:pt x="43044" y="18541"/>
                    <a:pt x="43393" y="18530"/>
                    <a:pt x="43744" y="18530"/>
                  </a:cubicBezTo>
                  <a:cubicBezTo>
                    <a:pt x="43917" y="18530"/>
                    <a:pt x="44090" y="18533"/>
                    <a:pt x="44262" y="18533"/>
                  </a:cubicBezTo>
                  <a:cubicBezTo>
                    <a:pt x="44740" y="18533"/>
                    <a:pt x="45218" y="18514"/>
                    <a:pt x="45684" y="18372"/>
                  </a:cubicBezTo>
                  <a:cubicBezTo>
                    <a:pt x="45718" y="18362"/>
                    <a:pt x="45761" y="18335"/>
                    <a:pt x="45789" y="18335"/>
                  </a:cubicBezTo>
                  <a:cubicBezTo>
                    <a:pt x="45794" y="18335"/>
                    <a:pt x="45798" y="18336"/>
                    <a:pt x="45802" y="18338"/>
                  </a:cubicBezTo>
                  <a:cubicBezTo>
                    <a:pt x="46010" y="18446"/>
                    <a:pt x="46219" y="18486"/>
                    <a:pt x="46426" y="18486"/>
                  </a:cubicBezTo>
                  <a:cubicBezTo>
                    <a:pt x="46760" y="18486"/>
                    <a:pt x="47088" y="18382"/>
                    <a:pt x="47396" y="18288"/>
                  </a:cubicBezTo>
                  <a:cubicBezTo>
                    <a:pt x="47574" y="18233"/>
                    <a:pt x="47757" y="18219"/>
                    <a:pt x="47941" y="18219"/>
                  </a:cubicBezTo>
                  <a:cubicBezTo>
                    <a:pt x="48136" y="18219"/>
                    <a:pt x="48332" y="18235"/>
                    <a:pt x="48520" y="18235"/>
                  </a:cubicBezTo>
                  <a:cubicBezTo>
                    <a:pt x="48744" y="18235"/>
                    <a:pt x="48958" y="18213"/>
                    <a:pt x="49149" y="18114"/>
                  </a:cubicBezTo>
                  <a:cubicBezTo>
                    <a:pt x="49366" y="18002"/>
                    <a:pt x="49590" y="17979"/>
                    <a:pt x="49814" y="17979"/>
                  </a:cubicBezTo>
                  <a:cubicBezTo>
                    <a:pt x="49973" y="17979"/>
                    <a:pt x="50132" y="17991"/>
                    <a:pt x="50288" y="17991"/>
                  </a:cubicBezTo>
                  <a:cubicBezTo>
                    <a:pt x="50512" y="17991"/>
                    <a:pt x="50731" y="17967"/>
                    <a:pt x="50937" y="17852"/>
                  </a:cubicBezTo>
                  <a:cubicBezTo>
                    <a:pt x="50972" y="17832"/>
                    <a:pt x="51020" y="17824"/>
                    <a:pt x="51074" y="17824"/>
                  </a:cubicBezTo>
                  <a:cubicBezTo>
                    <a:pt x="51187" y="17824"/>
                    <a:pt x="51323" y="17861"/>
                    <a:pt x="51401" y="17913"/>
                  </a:cubicBezTo>
                  <a:cubicBezTo>
                    <a:pt x="51503" y="17978"/>
                    <a:pt x="51560" y="18031"/>
                    <a:pt x="51618" y="18031"/>
                  </a:cubicBezTo>
                  <a:cubicBezTo>
                    <a:pt x="51674" y="18031"/>
                    <a:pt x="51731" y="17983"/>
                    <a:pt x="51829" y="17855"/>
                  </a:cubicBezTo>
                  <a:cubicBezTo>
                    <a:pt x="51868" y="17804"/>
                    <a:pt x="51908" y="17784"/>
                    <a:pt x="51948" y="17784"/>
                  </a:cubicBezTo>
                  <a:close/>
                  <a:moveTo>
                    <a:pt x="34717" y="0"/>
                  </a:moveTo>
                  <a:cubicBezTo>
                    <a:pt x="34341" y="0"/>
                    <a:pt x="33964" y="8"/>
                    <a:pt x="33590" y="25"/>
                  </a:cubicBezTo>
                  <a:cubicBezTo>
                    <a:pt x="33064" y="50"/>
                    <a:pt x="32506" y="233"/>
                    <a:pt x="32002" y="233"/>
                  </a:cubicBezTo>
                  <a:cubicBezTo>
                    <a:pt x="31868" y="233"/>
                    <a:pt x="31738" y="220"/>
                    <a:pt x="31614" y="188"/>
                  </a:cubicBezTo>
                  <a:cubicBezTo>
                    <a:pt x="31378" y="127"/>
                    <a:pt x="31148" y="109"/>
                    <a:pt x="30921" y="109"/>
                  </a:cubicBezTo>
                  <a:cubicBezTo>
                    <a:pt x="30567" y="109"/>
                    <a:pt x="30220" y="154"/>
                    <a:pt x="29868" y="154"/>
                  </a:cubicBezTo>
                  <a:cubicBezTo>
                    <a:pt x="29755" y="154"/>
                    <a:pt x="29640" y="149"/>
                    <a:pt x="29525" y="136"/>
                  </a:cubicBezTo>
                  <a:cubicBezTo>
                    <a:pt x="29330" y="115"/>
                    <a:pt x="29133" y="107"/>
                    <a:pt x="28935" y="107"/>
                  </a:cubicBezTo>
                  <a:cubicBezTo>
                    <a:pt x="28215" y="107"/>
                    <a:pt x="27482" y="218"/>
                    <a:pt x="26756" y="227"/>
                  </a:cubicBezTo>
                  <a:cubicBezTo>
                    <a:pt x="26736" y="227"/>
                    <a:pt x="26717" y="227"/>
                    <a:pt x="26698" y="227"/>
                  </a:cubicBezTo>
                  <a:cubicBezTo>
                    <a:pt x="26002" y="227"/>
                    <a:pt x="25314" y="86"/>
                    <a:pt x="24612" y="86"/>
                  </a:cubicBezTo>
                  <a:cubicBezTo>
                    <a:pt x="24482" y="86"/>
                    <a:pt x="24352" y="91"/>
                    <a:pt x="24222" y="102"/>
                  </a:cubicBezTo>
                  <a:cubicBezTo>
                    <a:pt x="23971" y="124"/>
                    <a:pt x="23719" y="167"/>
                    <a:pt x="23457" y="167"/>
                  </a:cubicBezTo>
                  <a:cubicBezTo>
                    <a:pt x="23328" y="167"/>
                    <a:pt x="23197" y="157"/>
                    <a:pt x="23063" y="129"/>
                  </a:cubicBezTo>
                  <a:cubicBezTo>
                    <a:pt x="22736" y="62"/>
                    <a:pt x="22332" y="7"/>
                    <a:pt x="21992" y="7"/>
                  </a:cubicBezTo>
                  <a:cubicBezTo>
                    <a:pt x="21806" y="7"/>
                    <a:pt x="21639" y="23"/>
                    <a:pt x="21514" y="63"/>
                  </a:cubicBezTo>
                  <a:cubicBezTo>
                    <a:pt x="21219" y="157"/>
                    <a:pt x="20932" y="186"/>
                    <a:pt x="20649" y="186"/>
                  </a:cubicBezTo>
                  <a:cubicBezTo>
                    <a:pt x="20188" y="186"/>
                    <a:pt x="19739" y="109"/>
                    <a:pt x="19287" y="109"/>
                  </a:cubicBezTo>
                  <a:cubicBezTo>
                    <a:pt x="19184" y="109"/>
                    <a:pt x="19081" y="113"/>
                    <a:pt x="18978" y="123"/>
                  </a:cubicBezTo>
                  <a:cubicBezTo>
                    <a:pt x="18879" y="132"/>
                    <a:pt x="18778" y="136"/>
                    <a:pt x="18676" y="136"/>
                  </a:cubicBezTo>
                  <a:cubicBezTo>
                    <a:pt x="18396" y="136"/>
                    <a:pt x="18106" y="110"/>
                    <a:pt x="17837" y="110"/>
                  </a:cubicBezTo>
                  <a:cubicBezTo>
                    <a:pt x="17670" y="110"/>
                    <a:pt x="17511" y="120"/>
                    <a:pt x="17367" y="151"/>
                  </a:cubicBezTo>
                  <a:cubicBezTo>
                    <a:pt x="17049" y="220"/>
                    <a:pt x="16733" y="239"/>
                    <a:pt x="16418" y="239"/>
                  </a:cubicBezTo>
                  <a:cubicBezTo>
                    <a:pt x="16005" y="239"/>
                    <a:pt x="15594" y="206"/>
                    <a:pt x="15186" y="206"/>
                  </a:cubicBezTo>
                  <a:cubicBezTo>
                    <a:pt x="14902" y="206"/>
                    <a:pt x="14620" y="222"/>
                    <a:pt x="14338" y="277"/>
                  </a:cubicBezTo>
                  <a:cubicBezTo>
                    <a:pt x="13903" y="361"/>
                    <a:pt x="13467" y="279"/>
                    <a:pt x="13019" y="360"/>
                  </a:cubicBezTo>
                  <a:cubicBezTo>
                    <a:pt x="12334" y="483"/>
                    <a:pt x="11669" y="712"/>
                    <a:pt x="10979" y="771"/>
                  </a:cubicBezTo>
                  <a:cubicBezTo>
                    <a:pt x="9788" y="873"/>
                    <a:pt x="8569" y="818"/>
                    <a:pt x="7513" y="1469"/>
                  </a:cubicBezTo>
                  <a:cubicBezTo>
                    <a:pt x="7458" y="1503"/>
                    <a:pt x="7376" y="1516"/>
                    <a:pt x="7298" y="1516"/>
                  </a:cubicBezTo>
                  <a:cubicBezTo>
                    <a:pt x="7266" y="1516"/>
                    <a:pt x="7236" y="1514"/>
                    <a:pt x="7207" y="1510"/>
                  </a:cubicBezTo>
                  <a:cubicBezTo>
                    <a:pt x="7131" y="1500"/>
                    <a:pt x="7056" y="1495"/>
                    <a:pt x="6983" y="1495"/>
                  </a:cubicBezTo>
                  <a:cubicBezTo>
                    <a:pt x="6292" y="1495"/>
                    <a:pt x="5732" y="1919"/>
                    <a:pt x="5117" y="2111"/>
                  </a:cubicBezTo>
                  <a:cubicBezTo>
                    <a:pt x="4440" y="2322"/>
                    <a:pt x="3801" y="2845"/>
                    <a:pt x="3342" y="3371"/>
                  </a:cubicBezTo>
                  <a:cubicBezTo>
                    <a:pt x="2669" y="4140"/>
                    <a:pt x="2222" y="5042"/>
                    <a:pt x="1824" y="5980"/>
                  </a:cubicBezTo>
                  <a:cubicBezTo>
                    <a:pt x="1229" y="7380"/>
                    <a:pt x="1090" y="8812"/>
                    <a:pt x="1024" y="10273"/>
                  </a:cubicBezTo>
                  <a:cubicBezTo>
                    <a:pt x="1010" y="10591"/>
                    <a:pt x="1010" y="10913"/>
                    <a:pt x="969" y="11229"/>
                  </a:cubicBezTo>
                  <a:cubicBezTo>
                    <a:pt x="879" y="11935"/>
                    <a:pt x="832" y="12637"/>
                    <a:pt x="911" y="13349"/>
                  </a:cubicBezTo>
                  <a:cubicBezTo>
                    <a:pt x="969" y="13868"/>
                    <a:pt x="1079" y="14432"/>
                    <a:pt x="924" y="14912"/>
                  </a:cubicBezTo>
                  <a:cubicBezTo>
                    <a:pt x="543" y="16092"/>
                    <a:pt x="707" y="17286"/>
                    <a:pt x="682" y="18468"/>
                  </a:cubicBezTo>
                  <a:cubicBezTo>
                    <a:pt x="669" y="19089"/>
                    <a:pt x="727" y="19764"/>
                    <a:pt x="647" y="20341"/>
                  </a:cubicBezTo>
                  <a:cubicBezTo>
                    <a:pt x="517" y="21282"/>
                    <a:pt x="575" y="22225"/>
                    <a:pt x="473" y="23162"/>
                  </a:cubicBezTo>
                  <a:cubicBezTo>
                    <a:pt x="416" y="23688"/>
                    <a:pt x="150" y="24225"/>
                    <a:pt x="274" y="24721"/>
                  </a:cubicBezTo>
                  <a:cubicBezTo>
                    <a:pt x="384" y="25156"/>
                    <a:pt x="399" y="25585"/>
                    <a:pt x="305" y="25968"/>
                  </a:cubicBezTo>
                  <a:cubicBezTo>
                    <a:pt x="101" y="26802"/>
                    <a:pt x="190" y="27648"/>
                    <a:pt x="204" y="28465"/>
                  </a:cubicBezTo>
                  <a:cubicBezTo>
                    <a:pt x="221" y="29595"/>
                    <a:pt x="136" y="30722"/>
                    <a:pt x="131" y="31848"/>
                  </a:cubicBezTo>
                  <a:cubicBezTo>
                    <a:pt x="127" y="32945"/>
                    <a:pt x="1" y="34066"/>
                    <a:pt x="6" y="35159"/>
                  </a:cubicBezTo>
                  <a:cubicBezTo>
                    <a:pt x="11" y="36406"/>
                    <a:pt x="22" y="37672"/>
                    <a:pt x="157" y="38919"/>
                  </a:cubicBezTo>
                  <a:cubicBezTo>
                    <a:pt x="321" y="40432"/>
                    <a:pt x="280" y="41950"/>
                    <a:pt x="417" y="43461"/>
                  </a:cubicBezTo>
                  <a:cubicBezTo>
                    <a:pt x="481" y="44156"/>
                    <a:pt x="354" y="44845"/>
                    <a:pt x="453" y="45552"/>
                  </a:cubicBezTo>
                  <a:cubicBezTo>
                    <a:pt x="514" y="45990"/>
                    <a:pt x="651" y="46479"/>
                    <a:pt x="545" y="46934"/>
                  </a:cubicBezTo>
                  <a:cubicBezTo>
                    <a:pt x="350" y="47776"/>
                    <a:pt x="622" y="48604"/>
                    <a:pt x="575" y="49444"/>
                  </a:cubicBezTo>
                  <a:cubicBezTo>
                    <a:pt x="525" y="50326"/>
                    <a:pt x="734" y="51220"/>
                    <a:pt x="688" y="52103"/>
                  </a:cubicBezTo>
                  <a:cubicBezTo>
                    <a:pt x="658" y="52721"/>
                    <a:pt x="633" y="53359"/>
                    <a:pt x="621" y="53966"/>
                  </a:cubicBezTo>
                  <a:cubicBezTo>
                    <a:pt x="607" y="54643"/>
                    <a:pt x="760" y="55364"/>
                    <a:pt x="741" y="56061"/>
                  </a:cubicBezTo>
                  <a:cubicBezTo>
                    <a:pt x="710" y="57093"/>
                    <a:pt x="618" y="58122"/>
                    <a:pt x="770" y="59153"/>
                  </a:cubicBezTo>
                  <a:cubicBezTo>
                    <a:pt x="789" y="59285"/>
                    <a:pt x="763" y="59421"/>
                    <a:pt x="754" y="59556"/>
                  </a:cubicBezTo>
                  <a:cubicBezTo>
                    <a:pt x="712" y="60212"/>
                    <a:pt x="749" y="60870"/>
                    <a:pt x="740" y="61524"/>
                  </a:cubicBezTo>
                  <a:cubicBezTo>
                    <a:pt x="727" y="62262"/>
                    <a:pt x="870" y="62994"/>
                    <a:pt x="785" y="63737"/>
                  </a:cubicBezTo>
                  <a:cubicBezTo>
                    <a:pt x="756" y="63993"/>
                    <a:pt x="506" y="64161"/>
                    <a:pt x="615" y="64481"/>
                  </a:cubicBezTo>
                  <a:cubicBezTo>
                    <a:pt x="789" y="64988"/>
                    <a:pt x="825" y="65537"/>
                    <a:pt x="879" y="66072"/>
                  </a:cubicBezTo>
                  <a:cubicBezTo>
                    <a:pt x="942" y="66721"/>
                    <a:pt x="806" y="67389"/>
                    <a:pt x="881" y="68018"/>
                  </a:cubicBezTo>
                  <a:cubicBezTo>
                    <a:pt x="977" y="68818"/>
                    <a:pt x="1128" y="69646"/>
                    <a:pt x="1170" y="70426"/>
                  </a:cubicBezTo>
                  <a:cubicBezTo>
                    <a:pt x="1215" y="71254"/>
                    <a:pt x="1651" y="71954"/>
                    <a:pt x="1687" y="72761"/>
                  </a:cubicBezTo>
                  <a:cubicBezTo>
                    <a:pt x="1718" y="73423"/>
                    <a:pt x="1978" y="74082"/>
                    <a:pt x="2181" y="74731"/>
                  </a:cubicBezTo>
                  <a:cubicBezTo>
                    <a:pt x="2429" y="75527"/>
                    <a:pt x="2645" y="76339"/>
                    <a:pt x="3110" y="77063"/>
                  </a:cubicBezTo>
                  <a:cubicBezTo>
                    <a:pt x="3365" y="77460"/>
                    <a:pt x="3754" y="77739"/>
                    <a:pt x="4120" y="78049"/>
                  </a:cubicBezTo>
                  <a:cubicBezTo>
                    <a:pt x="4511" y="78380"/>
                    <a:pt x="4971" y="78671"/>
                    <a:pt x="5383" y="78811"/>
                  </a:cubicBezTo>
                  <a:cubicBezTo>
                    <a:pt x="6246" y="79107"/>
                    <a:pt x="7029" y="79556"/>
                    <a:pt x="7785" y="79965"/>
                  </a:cubicBezTo>
                  <a:cubicBezTo>
                    <a:pt x="8352" y="80272"/>
                    <a:pt x="8910" y="80312"/>
                    <a:pt x="9465" y="80312"/>
                  </a:cubicBezTo>
                  <a:cubicBezTo>
                    <a:pt x="9662" y="80312"/>
                    <a:pt x="9859" y="80307"/>
                    <a:pt x="10057" y="80307"/>
                  </a:cubicBezTo>
                  <a:cubicBezTo>
                    <a:pt x="10219" y="80307"/>
                    <a:pt x="10381" y="80310"/>
                    <a:pt x="10543" y="80323"/>
                  </a:cubicBezTo>
                  <a:cubicBezTo>
                    <a:pt x="10865" y="80348"/>
                    <a:pt x="11208" y="80433"/>
                    <a:pt x="11547" y="80433"/>
                  </a:cubicBezTo>
                  <a:cubicBezTo>
                    <a:pt x="11802" y="80433"/>
                    <a:pt x="12054" y="80385"/>
                    <a:pt x="12293" y="80229"/>
                  </a:cubicBezTo>
                  <a:cubicBezTo>
                    <a:pt x="13259" y="80681"/>
                    <a:pt x="14343" y="80517"/>
                    <a:pt x="15363" y="80649"/>
                  </a:cubicBezTo>
                  <a:cubicBezTo>
                    <a:pt x="16475" y="80793"/>
                    <a:pt x="17610" y="80918"/>
                    <a:pt x="18731" y="81036"/>
                  </a:cubicBezTo>
                  <a:cubicBezTo>
                    <a:pt x="19730" y="81141"/>
                    <a:pt x="20745" y="81158"/>
                    <a:pt x="21747" y="81304"/>
                  </a:cubicBezTo>
                  <a:cubicBezTo>
                    <a:pt x="21893" y="81325"/>
                    <a:pt x="22044" y="81333"/>
                    <a:pt x="22197" y="81333"/>
                  </a:cubicBezTo>
                  <a:cubicBezTo>
                    <a:pt x="22753" y="81333"/>
                    <a:pt x="23348" y="81223"/>
                    <a:pt x="23903" y="81216"/>
                  </a:cubicBezTo>
                  <a:cubicBezTo>
                    <a:pt x="23937" y="81215"/>
                    <a:pt x="23971" y="81215"/>
                    <a:pt x="24005" y="81215"/>
                  </a:cubicBezTo>
                  <a:cubicBezTo>
                    <a:pt x="24604" y="81215"/>
                    <a:pt x="25204" y="81278"/>
                    <a:pt x="25802" y="81278"/>
                  </a:cubicBezTo>
                  <a:cubicBezTo>
                    <a:pt x="26234" y="81278"/>
                    <a:pt x="26665" y="81245"/>
                    <a:pt x="27094" y="81133"/>
                  </a:cubicBezTo>
                  <a:cubicBezTo>
                    <a:pt x="27287" y="81082"/>
                    <a:pt x="27482" y="81067"/>
                    <a:pt x="27677" y="81067"/>
                  </a:cubicBezTo>
                  <a:cubicBezTo>
                    <a:pt x="27995" y="81067"/>
                    <a:pt x="28314" y="81108"/>
                    <a:pt x="28623" y="81108"/>
                  </a:cubicBezTo>
                  <a:cubicBezTo>
                    <a:pt x="28626" y="81108"/>
                    <a:pt x="28629" y="81108"/>
                    <a:pt x="28631" y="81108"/>
                  </a:cubicBezTo>
                  <a:cubicBezTo>
                    <a:pt x="29070" y="81107"/>
                    <a:pt x="29499" y="80875"/>
                    <a:pt x="29876" y="80875"/>
                  </a:cubicBezTo>
                  <a:cubicBezTo>
                    <a:pt x="29966" y="80875"/>
                    <a:pt x="30053" y="80889"/>
                    <a:pt x="30136" y="80921"/>
                  </a:cubicBezTo>
                  <a:cubicBezTo>
                    <a:pt x="30191" y="80943"/>
                    <a:pt x="30245" y="80952"/>
                    <a:pt x="30299" y="80952"/>
                  </a:cubicBezTo>
                  <a:cubicBezTo>
                    <a:pt x="30548" y="80952"/>
                    <a:pt x="30781" y="80760"/>
                    <a:pt x="30998" y="80760"/>
                  </a:cubicBezTo>
                  <a:cubicBezTo>
                    <a:pt x="31110" y="80760"/>
                    <a:pt x="31217" y="80811"/>
                    <a:pt x="31321" y="80965"/>
                  </a:cubicBezTo>
                  <a:cubicBezTo>
                    <a:pt x="31468" y="80781"/>
                    <a:pt x="31636" y="80725"/>
                    <a:pt x="31811" y="80725"/>
                  </a:cubicBezTo>
                  <a:cubicBezTo>
                    <a:pt x="32080" y="80725"/>
                    <a:pt x="32365" y="80856"/>
                    <a:pt x="32623" y="80856"/>
                  </a:cubicBezTo>
                  <a:cubicBezTo>
                    <a:pt x="32640" y="80856"/>
                    <a:pt x="32657" y="80855"/>
                    <a:pt x="32674" y="80854"/>
                  </a:cubicBezTo>
                  <a:cubicBezTo>
                    <a:pt x="33777" y="80774"/>
                    <a:pt x="34899" y="80838"/>
                    <a:pt x="36011" y="80735"/>
                  </a:cubicBezTo>
                  <a:cubicBezTo>
                    <a:pt x="36186" y="80719"/>
                    <a:pt x="36362" y="80722"/>
                    <a:pt x="36538" y="80714"/>
                  </a:cubicBezTo>
                  <a:cubicBezTo>
                    <a:pt x="37209" y="80683"/>
                    <a:pt x="37884" y="80681"/>
                    <a:pt x="38549" y="80611"/>
                  </a:cubicBezTo>
                  <a:cubicBezTo>
                    <a:pt x="39369" y="80526"/>
                    <a:pt x="40193" y="80435"/>
                    <a:pt x="40999" y="80297"/>
                  </a:cubicBezTo>
                  <a:cubicBezTo>
                    <a:pt x="41307" y="80244"/>
                    <a:pt x="41614" y="80229"/>
                    <a:pt x="41919" y="80229"/>
                  </a:cubicBezTo>
                  <a:cubicBezTo>
                    <a:pt x="42320" y="80229"/>
                    <a:pt x="42718" y="80255"/>
                    <a:pt x="43117" y="80255"/>
                  </a:cubicBezTo>
                  <a:cubicBezTo>
                    <a:pt x="43326" y="80255"/>
                    <a:pt x="43534" y="80248"/>
                    <a:pt x="43743" y="80226"/>
                  </a:cubicBezTo>
                  <a:cubicBezTo>
                    <a:pt x="44184" y="80181"/>
                    <a:pt x="44621" y="80084"/>
                    <a:pt x="45069" y="80060"/>
                  </a:cubicBezTo>
                  <a:cubicBezTo>
                    <a:pt x="45083" y="80060"/>
                    <a:pt x="45097" y="80059"/>
                    <a:pt x="45111" y="80059"/>
                  </a:cubicBezTo>
                  <a:cubicBezTo>
                    <a:pt x="45354" y="80059"/>
                    <a:pt x="45584" y="80167"/>
                    <a:pt x="45816" y="80167"/>
                  </a:cubicBezTo>
                  <a:cubicBezTo>
                    <a:pt x="45897" y="80167"/>
                    <a:pt x="45978" y="80154"/>
                    <a:pt x="46060" y="80119"/>
                  </a:cubicBezTo>
                  <a:cubicBezTo>
                    <a:pt x="46469" y="79944"/>
                    <a:pt x="46940" y="79990"/>
                    <a:pt x="47355" y="79969"/>
                  </a:cubicBezTo>
                  <a:cubicBezTo>
                    <a:pt x="48672" y="79902"/>
                    <a:pt x="49799" y="79455"/>
                    <a:pt x="50895" y="78857"/>
                  </a:cubicBezTo>
                  <a:cubicBezTo>
                    <a:pt x="51608" y="78469"/>
                    <a:pt x="52152" y="77907"/>
                    <a:pt x="52623" y="77331"/>
                  </a:cubicBezTo>
                  <a:cubicBezTo>
                    <a:pt x="52932" y="76952"/>
                    <a:pt x="53404" y="76649"/>
                    <a:pt x="53554" y="76201"/>
                  </a:cubicBezTo>
                  <a:cubicBezTo>
                    <a:pt x="53707" y="75742"/>
                    <a:pt x="53995" y="75348"/>
                    <a:pt x="54155" y="74898"/>
                  </a:cubicBezTo>
                  <a:cubicBezTo>
                    <a:pt x="54392" y="74233"/>
                    <a:pt x="54524" y="73534"/>
                    <a:pt x="54547" y="72827"/>
                  </a:cubicBezTo>
                  <a:cubicBezTo>
                    <a:pt x="54556" y="72580"/>
                    <a:pt x="54346" y="72125"/>
                    <a:pt x="54909" y="72125"/>
                  </a:cubicBezTo>
                  <a:cubicBezTo>
                    <a:pt x="54930" y="72125"/>
                    <a:pt x="54952" y="72126"/>
                    <a:pt x="54976" y="72127"/>
                  </a:cubicBezTo>
                  <a:cubicBezTo>
                    <a:pt x="55068" y="71916"/>
                    <a:pt x="54453" y="71827"/>
                    <a:pt x="54814" y="71678"/>
                  </a:cubicBezTo>
                  <a:cubicBezTo>
                    <a:pt x="55166" y="71531"/>
                    <a:pt x="55022" y="71263"/>
                    <a:pt x="54974" y="71224"/>
                  </a:cubicBezTo>
                  <a:cubicBezTo>
                    <a:pt x="54706" y="71009"/>
                    <a:pt x="54821" y="70869"/>
                    <a:pt x="55037" y="70736"/>
                  </a:cubicBezTo>
                  <a:cubicBezTo>
                    <a:pt x="55212" y="70629"/>
                    <a:pt x="55065" y="70482"/>
                    <a:pt x="55105" y="70387"/>
                  </a:cubicBezTo>
                  <a:cubicBezTo>
                    <a:pt x="55206" y="70149"/>
                    <a:pt x="54927" y="69880"/>
                    <a:pt x="55099" y="69727"/>
                  </a:cubicBezTo>
                  <a:cubicBezTo>
                    <a:pt x="55540" y="69335"/>
                    <a:pt x="55311" y="68825"/>
                    <a:pt x="55337" y="68422"/>
                  </a:cubicBezTo>
                  <a:cubicBezTo>
                    <a:pt x="55384" y="67699"/>
                    <a:pt x="55368" y="66975"/>
                    <a:pt x="55292" y="66256"/>
                  </a:cubicBezTo>
                  <a:cubicBezTo>
                    <a:pt x="55257" y="65936"/>
                    <a:pt x="55358" y="65695"/>
                    <a:pt x="55600" y="65482"/>
                  </a:cubicBezTo>
                  <a:cubicBezTo>
                    <a:pt x="55074" y="65259"/>
                    <a:pt x="55816" y="64736"/>
                    <a:pt x="55319" y="64505"/>
                  </a:cubicBezTo>
                  <a:cubicBezTo>
                    <a:pt x="55412" y="63646"/>
                    <a:pt x="55180" y="62786"/>
                    <a:pt x="55369" y="61916"/>
                  </a:cubicBezTo>
                  <a:cubicBezTo>
                    <a:pt x="55484" y="61384"/>
                    <a:pt x="55314" y="60804"/>
                    <a:pt x="55401" y="60262"/>
                  </a:cubicBezTo>
                  <a:cubicBezTo>
                    <a:pt x="55494" y="59678"/>
                    <a:pt x="55276" y="59077"/>
                    <a:pt x="55427" y="58554"/>
                  </a:cubicBezTo>
                  <a:cubicBezTo>
                    <a:pt x="55541" y="58153"/>
                    <a:pt x="55372" y="57721"/>
                    <a:pt x="55635" y="57325"/>
                  </a:cubicBezTo>
                  <a:cubicBezTo>
                    <a:pt x="55686" y="57249"/>
                    <a:pt x="55881" y="56893"/>
                    <a:pt x="55758" y="56691"/>
                  </a:cubicBezTo>
                  <a:cubicBezTo>
                    <a:pt x="55285" y="55918"/>
                    <a:pt x="55992" y="55109"/>
                    <a:pt x="55656" y="54361"/>
                  </a:cubicBezTo>
                  <a:cubicBezTo>
                    <a:pt x="55486" y="53981"/>
                    <a:pt x="55692" y="53621"/>
                    <a:pt x="55792" y="53382"/>
                  </a:cubicBezTo>
                  <a:cubicBezTo>
                    <a:pt x="55987" y="52909"/>
                    <a:pt x="55290" y="52521"/>
                    <a:pt x="55798" y="52016"/>
                  </a:cubicBezTo>
                  <a:cubicBezTo>
                    <a:pt x="55953" y="51861"/>
                    <a:pt x="55863" y="51201"/>
                    <a:pt x="55838" y="50771"/>
                  </a:cubicBezTo>
                  <a:cubicBezTo>
                    <a:pt x="55808" y="50245"/>
                    <a:pt x="56030" y="49647"/>
                    <a:pt x="55821" y="49205"/>
                  </a:cubicBezTo>
                  <a:cubicBezTo>
                    <a:pt x="55598" y="48731"/>
                    <a:pt x="55754" y="48281"/>
                    <a:pt x="55797" y="47912"/>
                  </a:cubicBezTo>
                  <a:cubicBezTo>
                    <a:pt x="55872" y="47269"/>
                    <a:pt x="55654" y="46660"/>
                    <a:pt x="55755" y="46022"/>
                  </a:cubicBezTo>
                  <a:cubicBezTo>
                    <a:pt x="55846" y="45452"/>
                    <a:pt x="55629" y="44840"/>
                    <a:pt x="55721" y="44270"/>
                  </a:cubicBezTo>
                  <a:cubicBezTo>
                    <a:pt x="55770" y="43968"/>
                    <a:pt x="55497" y="43782"/>
                    <a:pt x="55577" y="43570"/>
                  </a:cubicBezTo>
                  <a:cubicBezTo>
                    <a:pt x="55794" y="42995"/>
                    <a:pt x="55931" y="42390"/>
                    <a:pt x="55761" y="41827"/>
                  </a:cubicBezTo>
                  <a:cubicBezTo>
                    <a:pt x="55656" y="41477"/>
                    <a:pt x="55629" y="41096"/>
                    <a:pt x="55668" y="40813"/>
                  </a:cubicBezTo>
                  <a:cubicBezTo>
                    <a:pt x="55804" y="39822"/>
                    <a:pt x="55701" y="38866"/>
                    <a:pt x="55618" y="37881"/>
                  </a:cubicBezTo>
                  <a:cubicBezTo>
                    <a:pt x="55571" y="37323"/>
                    <a:pt x="55582" y="36677"/>
                    <a:pt x="55673" y="36131"/>
                  </a:cubicBezTo>
                  <a:cubicBezTo>
                    <a:pt x="55821" y="35240"/>
                    <a:pt x="55588" y="34379"/>
                    <a:pt x="55643" y="33503"/>
                  </a:cubicBezTo>
                  <a:cubicBezTo>
                    <a:pt x="55690" y="32751"/>
                    <a:pt x="55478" y="31887"/>
                    <a:pt x="55535" y="31128"/>
                  </a:cubicBezTo>
                  <a:cubicBezTo>
                    <a:pt x="55622" y="29988"/>
                    <a:pt x="55278" y="28889"/>
                    <a:pt x="55439" y="27739"/>
                  </a:cubicBezTo>
                  <a:cubicBezTo>
                    <a:pt x="55562" y="26853"/>
                    <a:pt x="55250" y="25909"/>
                    <a:pt x="55262" y="24978"/>
                  </a:cubicBezTo>
                  <a:cubicBezTo>
                    <a:pt x="55272" y="24147"/>
                    <a:pt x="54958" y="23346"/>
                    <a:pt x="54877" y="22514"/>
                  </a:cubicBezTo>
                  <a:cubicBezTo>
                    <a:pt x="54853" y="22266"/>
                    <a:pt x="55070" y="22144"/>
                    <a:pt x="54982" y="21914"/>
                  </a:cubicBezTo>
                  <a:cubicBezTo>
                    <a:pt x="54569" y="20838"/>
                    <a:pt x="54709" y="19707"/>
                    <a:pt x="54656" y="18598"/>
                  </a:cubicBezTo>
                  <a:cubicBezTo>
                    <a:pt x="54612" y="17664"/>
                    <a:pt x="54345" y="16756"/>
                    <a:pt x="54437" y="15794"/>
                  </a:cubicBezTo>
                  <a:cubicBezTo>
                    <a:pt x="54484" y="15305"/>
                    <a:pt x="54340" y="14742"/>
                    <a:pt x="54303" y="14212"/>
                  </a:cubicBezTo>
                  <a:cubicBezTo>
                    <a:pt x="54241" y="13331"/>
                    <a:pt x="54246" y="12432"/>
                    <a:pt x="54095" y="11573"/>
                  </a:cubicBezTo>
                  <a:cubicBezTo>
                    <a:pt x="53988" y="10961"/>
                    <a:pt x="53777" y="10334"/>
                    <a:pt x="53700" y="9711"/>
                  </a:cubicBezTo>
                  <a:cubicBezTo>
                    <a:pt x="53495" y="8026"/>
                    <a:pt x="53254" y="6379"/>
                    <a:pt x="52311" y="4850"/>
                  </a:cubicBezTo>
                  <a:cubicBezTo>
                    <a:pt x="51774" y="3977"/>
                    <a:pt x="51172" y="3230"/>
                    <a:pt x="50286" y="2629"/>
                  </a:cubicBezTo>
                  <a:cubicBezTo>
                    <a:pt x="49319" y="1973"/>
                    <a:pt x="48240" y="1518"/>
                    <a:pt x="47088" y="1353"/>
                  </a:cubicBezTo>
                  <a:cubicBezTo>
                    <a:pt x="46685" y="1295"/>
                    <a:pt x="46347" y="1064"/>
                    <a:pt x="45977" y="1064"/>
                  </a:cubicBezTo>
                  <a:cubicBezTo>
                    <a:pt x="45957" y="1064"/>
                    <a:pt x="45936" y="1064"/>
                    <a:pt x="45916" y="1066"/>
                  </a:cubicBezTo>
                  <a:cubicBezTo>
                    <a:pt x="45829" y="1072"/>
                    <a:pt x="45744" y="1075"/>
                    <a:pt x="45659" y="1075"/>
                  </a:cubicBezTo>
                  <a:cubicBezTo>
                    <a:pt x="44619" y="1075"/>
                    <a:pt x="43660" y="645"/>
                    <a:pt x="42624" y="592"/>
                  </a:cubicBezTo>
                  <a:cubicBezTo>
                    <a:pt x="42611" y="591"/>
                    <a:pt x="42597" y="591"/>
                    <a:pt x="42582" y="591"/>
                  </a:cubicBezTo>
                  <a:cubicBezTo>
                    <a:pt x="42417" y="591"/>
                    <a:pt x="42234" y="633"/>
                    <a:pt x="42062" y="633"/>
                  </a:cubicBezTo>
                  <a:cubicBezTo>
                    <a:pt x="41948" y="633"/>
                    <a:pt x="41838" y="614"/>
                    <a:pt x="41743" y="553"/>
                  </a:cubicBezTo>
                  <a:cubicBezTo>
                    <a:pt x="41092" y="135"/>
                    <a:pt x="40324" y="240"/>
                    <a:pt x="39619" y="179"/>
                  </a:cubicBezTo>
                  <a:cubicBezTo>
                    <a:pt x="38572" y="89"/>
                    <a:pt x="37514" y="108"/>
                    <a:pt x="36458" y="51"/>
                  </a:cubicBezTo>
                  <a:cubicBezTo>
                    <a:pt x="35883" y="19"/>
                    <a:pt x="35300" y="0"/>
                    <a:pt x="34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874" name="Google Shape;874;p31"/>
            <p:cNvSpPr/>
            <p:nvPr/>
          </p:nvSpPr>
          <p:spPr>
            <a:xfrm>
              <a:off x="6168276" y="2064079"/>
              <a:ext cx="1713838" cy="473513"/>
            </a:xfrm>
            <a:custGeom>
              <a:avLst/>
              <a:gdLst/>
              <a:ahLst/>
              <a:cxnLst/>
              <a:rect l="l" t="t" r="r" b="b"/>
              <a:pathLst>
                <a:path w="50511" h="16568" extrusionOk="0">
                  <a:moveTo>
                    <a:pt x="31138" y="1"/>
                  </a:moveTo>
                  <a:cubicBezTo>
                    <a:pt x="30808" y="1"/>
                    <a:pt x="30477" y="48"/>
                    <a:pt x="30176" y="228"/>
                  </a:cubicBezTo>
                  <a:cubicBezTo>
                    <a:pt x="29972" y="78"/>
                    <a:pt x="29760" y="33"/>
                    <a:pt x="29542" y="33"/>
                  </a:cubicBezTo>
                  <a:cubicBezTo>
                    <a:pt x="29214" y="33"/>
                    <a:pt x="28875" y="136"/>
                    <a:pt x="28535" y="136"/>
                  </a:cubicBezTo>
                  <a:cubicBezTo>
                    <a:pt x="28416" y="136"/>
                    <a:pt x="28296" y="123"/>
                    <a:pt x="28178" y="89"/>
                  </a:cubicBezTo>
                  <a:cubicBezTo>
                    <a:pt x="28101" y="66"/>
                    <a:pt x="28021" y="58"/>
                    <a:pt x="27940" y="58"/>
                  </a:cubicBezTo>
                  <a:cubicBezTo>
                    <a:pt x="27650" y="58"/>
                    <a:pt x="27334" y="167"/>
                    <a:pt x="26989" y="167"/>
                  </a:cubicBezTo>
                  <a:cubicBezTo>
                    <a:pt x="26881" y="167"/>
                    <a:pt x="26770" y="156"/>
                    <a:pt x="26656" y="128"/>
                  </a:cubicBezTo>
                  <a:cubicBezTo>
                    <a:pt x="26573" y="107"/>
                    <a:pt x="26484" y="99"/>
                    <a:pt x="26391" y="99"/>
                  </a:cubicBezTo>
                  <a:cubicBezTo>
                    <a:pt x="26092" y="99"/>
                    <a:pt x="25744" y="179"/>
                    <a:pt x="25390" y="179"/>
                  </a:cubicBezTo>
                  <a:cubicBezTo>
                    <a:pt x="25319" y="179"/>
                    <a:pt x="25247" y="176"/>
                    <a:pt x="25175" y="168"/>
                  </a:cubicBezTo>
                  <a:cubicBezTo>
                    <a:pt x="25021" y="151"/>
                    <a:pt x="24863" y="147"/>
                    <a:pt x="24702" y="147"/>
                  </a:cubicBezTo>
                  <a:cubicBezTo>
                    <a:pt x="24559" y="147"/>
                    <a:pt x="24414" y="150"/>
                    <a:pt x="24268" y="150"/>
                  </a:cubicBezTo>
                  <a:cubicBezTo>
                    <a:pt x="24029" y="150"/>
                    <a:pt x="23787" y="142"/>
                    <a:pt x="23552" y="97"/>
                  </a:cubicBezTo>
                  <a:cubicBezTo>
                    <a:pt x="23537" y="94"/>
                    <a:pt x="23523" y="93"/>
                    <a:pt x="23509" y="93"/>
                  </a:cubicBezTo>
                  <a:cubicBezTo>
                    <a:pt x="23353" y="93"/>
                    <a:pt x="23236" y="249"/>
                    <a:pt x="23090" y="249"/>
                  </a:cubicBezTo>
                  <a:cubicBezTo>
                    <a:pt x="23052" y="249"/>
                    <a:pt x="23012" y="238"/>
                    <a:pt x="22968" y="211"/>
                  </a:cubicBezTo>
                  <a:cubicBezTo>
                    <a:pt x="22780" y="91"/>
                    <a:pt x="22582" y="59"/>
                    <a:pt x="22381" y="59"/>
                  </a:cubicBezTo>
                  <a:cubicBezTo>
                    <a:pt x="22154" y="59"/>
                    <a:pt x="21922" y="99"/>
                    <a:pt x="21696" y="99"/>
                  </a:cubicBezTo>
                  <a:cubicBezTo>
                    <a:pt x="21644" y="99"/>
                    <a:pt x="21593" y="97"/>
                    <a:pt x="21543" y="92"/>
                  </a:cubicBezTo>
                  <a:cubicBezTo>
                    <a:pt x="21520" y="90"/>
                    <a:pt x="21498" y="89"/>
                    <a:pt x="21475" y="89"/>
                  </a:cubicBezTo>
                  <a:cubicBezTo>
                    <a:pt x="21259" y="89"/>
                    <a:pt x="21009" y="180"/>
                    <a:pt x="20776" y="180"/>
                  </a:cubicBezTo>
                  <a:cubicBezTo>
                    <a:pt x="20678" y="180"/>
                    <a:pt x="20582" y="164"/>
                    <a:pt x="20494" y="118"/>
                  </a:cubicBezTo>
                  <a:cubicBezTo>
                    <a:pt x="20459" y="100"/>
                    <a:pt x="20430" y="93"/>
                    <a:pt x="20405" y="93"/>
                  </a:cubicBezTo>
                  <a:cubicBezTo>
                    <a:pt x="20268" y="93"/>
                    <a:pt x="20266" y="325"/>
                    <a:pt x="20221" y="325"/>
                  </a:cubicBezTo>
                  <a:cubicBezTo>
                    <a:pt x="20208" y="325"/>
                    <a:pt x="20191" y="305"/>
                    <a:pt x="20166" y="253"/>
                  </a:cubicBezTo>
                  <a:cubicBezTo>
                    <a:pt x="20096" y="109"/>
                    <a:pt x="20008" y="68"/>
                    <a:pt x="19915" y="68"/>
                  </a:cubicBezTo>
                  <a:cubicBezTo>
                    <a:pt x="19798" y="68"/>
                    <a:pt x="19672" y="134"/>
                    <a:pt x="19562" y="134"/>
                  </a:cubicBezTo>
                  <a:cubicBezTo>
                    <a:pt x="19514" y="134"/>
                    <a:pt x="19470" y="121"/>
                    <a:pt x="19430" y="85"/>
                  </a:cubicBezTo>
                  <a:cubicBezTo>
                    <a:pt x="19338" y="285"/>
                    <a:pt x="19223" y="348"/>
                    <a:pt x="19100" y="348"/>
                  </a:cubicBezTo>
                  <a:cubicBezTo>
                    <a:pt x="18895" y="348"/>
                    <a:pt x="18665" y="176"/>
                    <a:pt x="18468" y="176"/>
                  </a:cubicBezTo>
                  <a:cubicBezTo>
                    <a:pt x="18465" y="176"/>
                    <a:pt x="18463" y="176"/>
                    <a:pt x="18460" y="177"/>
                  </a:cubicBezTo>
                  <a:cubicBezTo>
                    <a:pt x="18459" y="177"/>
                    <a:pt x="18457" y="177"/>
                    <a:pt x="18456" y="177"/>
                  </a:cubicBezTo>
                  <a:cubicBezTo>
                    <a:pt x="18373" y="177"/>
                    <a:pt x="18301" y="110"/>
                    <a:pt x="18209" y="110"/>
                  </a:cubicBezTo>
                  <a:cubicBezTo>
                    <a:pt x="18158" y="110"/>
                    <a:pt x="18101" y="130"/>
                    <a:pt x="18033" y="192"/>
                  </a:cubicBezTo>
                  <a:cubicBezTo>
                    <a:pt x="17962" y="256"/>
                    <a:pt x="17838" y="303"/>
                    <a:pt x="17710" y="303"/>
                  </a:cubicBezTo>
                  <a:cubicBezTo>
                    <a:pt x="17618" y="303"/>
                    <a:pt x="17525" y="279"/>
                    <a:pt x="17449" y="219"/>
                  </a:cubicBezTo>
                  <a:cubicBezTo>
                    <a:pt x="17377" y="164"/>
                    <a:pt x="17315" y="146"/>
                    <a:pt x="17255" y="146"/>
                  </a:cubicBezTo>
                  <a:cubicBezTo>
                    <a:pt x="17165" y="146"/>
                    <a:pt x="17080" y="185"/>
                    <a:pt x="16974" y="197"/>
                  </a:cubicBezTo>
                  <a:cubicBezTo>
                    <a:pt x="16917" y="204"/>
                    <a:pt x="16859" y="207"/>
                    <a:pt x="16800" y="207"/>
                  </a:cubicBezTo>
                  <a:cubicBezTo>
                    <a:pt x="16708" y="207"/>
                    <a:pt x="16616" y="201"/>
                    <a:pt x="16524" y="201"/>
                  </a:cubicBezTo>
                  <a:cubicBezTo>
                    <a:pt x="16353" y="201"/>
                    <a:pt x="16185" y="220"/>
                    <a:pt x="16029" y="325"/>
                  </a:cubicBezTo>
                  <a:cubicBezTo>
                    <a:pt x="15881" y="145"/>
                    <a:pt x="15730" y="83"/>
                    <a:pt x="15579" y="83"/>
                  </a:cubicBezTo>
                  <a:cubicBezTo>
                    <a:pt x="15300" y="83"/>
                    <a:pt x="15023" y="293"/>
                    <a:pt x="14770" y="347"/>
                  </a:cubicBezTo>
                  <a:cubicBezTo>
                    <a:pt x="14510" y="404"/>
                    <a:pt x="14264" y="465"/>
                    <a:pt x="14022" y="465"/>
                  </a:cubicBezTo>
                  <a:cubicBezTo>
                    <a:pt x="13838" y="465"/>
                    <a:pt x="13655" y="430"/>
                    <a:pt x="13470" y="329"/>
                  </a:cubicBezTo>
                  <a:cubicBezTo>
                    <a:pt x="13388" y="284"/>
                    <a:pt x="13310" y="248"/>
                    <a:pt x="13236" y="248"/>
                  </a:cubicBezTo>
                  <a:cubicBezTo>
                    <a:pt x="13180" y="248"/>
                    <a:pt x="13127" y="268"/>
                    <a:pt x="13075" y="321"/>
                  </a:cubicBezTo>
                  <a:cubicBezTo>
                    <a:pt x="12921" y="476"/>
                    <a:pt x="12742" y="506"/>
                    <a:pt x="12556" y="506"/>
                  </a:cubicBezTo>
                  <a:cubicBezTo>
                    <a:pt x="12441" y="506"/>
                    <a:pt x="12322" y="494"/>
                    <a:pt x="12205" y="494"/>
                  </a:cubicBezTo>
                  <a:cubicBezTo>
                    <a:pt x="11887" y="494"/>
                    <a:pt x="11565" y="478"/>
                    <a:pt x="11247" y="478"/>
                  </a:cubicBezTo>
                  <a:cubicBezTo>
                    <a:pt x="10974" y="478"/>
                    <a:pt x="10703" y="490"/>
                    <a:pt x="10439" y="533"/>
                  </a:cubicBezTo>
                  <a:cubicBezTo>
                    <a:pt x="9844" y="631"/>
                    <a:pt x="9253" y="780"/>
                    <a:pt x="8652" y="780"/>
                  </a:cubicBezTo>
                  <a:cubicBezTo>
                    <a:pt x="8546" y="780"/>
                    <a:pt x="8441" y="775"/>
                    <a:pt x="8335" y="765"/>
                  </a:cubicBezTo>
                  <a:cubicBezTo>
                    <a:pt x="8250" y="757"/>
                    <a:pt x="8161" y="753"/>
                    <a:pt x="8072" y="753"/>
                  </a:cubicBezTo>
                  <a:cubicBezTo>
                    <a:pt x="7759" y="753"/>
                    <a:pt x="7447" y="807"/>
                    <a:pt x="7337" y="952"/>
                  </a:cubicBezTo>
                  <a:cubicBezTo>
                    <a:pt x="7064" y="1316"/>
                    <a:pt x="6733" y="1248"/>
                    <a:pt x="6377" y="1293"/>
                  </a:cubicBezTo>
                  <a:cubicBezTo>
                    <a:pt x="6293" y="1279"/>
                    <a:pt x="6175" y="1230"/>
                    <a:pt x="6094" y="1230"/>
                  </a:cubicBezTo>
                  <a:cubicBezTo>
                    <a:pt x="6071" y="1230"/>
                    <a:pt x="6051" y="1234"/>
                    <a:pt x="6035" y="1244"/>
                  </a:cubicBezTo>
                  <a:cubicBezTo>
                    <a:pt x="5508" y="1592"/>
                    <a:pt x="4784" y="1613"/>
                    <a:pt x="4311" y="1942"/>
                  </a:cubicBezTo>
                  <a:cubicBezTo>
                    <a:pt x="3587" y="2448"/>
                    <a:pt x="2573" y="2620"/>
                    <a:pt x="2181" y="3581"/>
                  </a:cubicBezTo>
                  <a:cubicBezTo>
                    <a:pt x="1983" y="4065"/>
                    <a:pt x="1601" y="4507"/>
                    <a:pt x="1601" y="5054"/>
                  </a:cubicBezTo>
                  <a:cubicBezTo>
                    <a:pt x="1601" y="5502"/>
                    <a:pt x="1191" y="5767"/>
                    <a:pt x="1094" y="6172"/>
                  </a:cubicBezTo>
                  <a:cubicBezTo>
                    <a:pt x="923" y="6893"/>
                    <a:pt x="936" y="7631"/>
                    <a:pt x="829" y="8349"/>
                  </a:cubicBezTo>
                  <a:cubicBezTo>
                    <a:pt x="746" y="8903"/>
                    <a:pt x="660" y="9466"/>
                    <a:pt x="721" y="10000"/>
                  </a:cubicBezTo>
                  <a:cubicBezTo>
                    <a:pt x="751" y="10269"/>
                    <a:pt x="310" y="10263"/>
                    <a:pt x="526" y="10442"/>
                  </a:cubicBezTo>
                  <a:cubicBezTo>
                    <a:pt x="1033" y="10862"/>
                    <a:pt x="199" y="11259"/>
                    <a:pt x="512" y="11707"/>
                  </a:cubicBezTo>
                  <a:cubicBezTo>
                    <a:pt x="558" y="11773"/>
                    <a:pt x="341" y="12102"/>
                    <a:pt x="555" y="12367"/>
                  </a:cubicBezTo>
                  <a:cubicBezTo>
                    <a:pt x="893" y="12785"/>
                    <a:pt x="408" y="13161"/>
                    <a:pt x="354" y="13569"/>
                  </a:cubicBezTo>
                  <a:cubicBezTo>
                    <a:pt x="260" y="14292"/>
                    <a:pt x="335" y="15035"/>
                    <a:pt x="47" y="15747"/>
                  </a:cubicBezTo>
                  <a:cubicBezTo>
                    <a:pt x="0" y="15860"/>
                    <a:pt x="187" y="16154"/>
                    <a:pt x="148" y="16406"/>
                  </a:cubicBezTo>
                  <a:cubicBezTo>
                    <a:pt x="129" y="16527"/>
                    <a:pt x="227" y="16567"/>
                    <a:pt x="332" y="16567"/>
                  </a:cubicBezTo>
                  <a:cubicBezTo>
                    <a:pt x="388" y="16567"/>
                    <a:pt x="446" y="16556"/>
                    <a:pt x="487" y="16539"/>
                  </a:cubicBezTo>
                  <a:cubicBezTo>
                    <a:pt x="926" y="16358"/>
                    <a:pt x="1375" y="16312"/>
                    <a:pt x="1827" y="16312"/>
                  </a:cubicBezTo>
                  <a:cubicBezTo>
                    <a:pt x="2300" y="16312"/>
                    <a:pt x="2776" y="16363"/>
                    <a:pt x="3248" y="16363"/>
                  </a:cubicBezTo>
                  <a:cubicBezTo>
                    <a:pt x="3358" y="16363"/>
                    <a:pt x="3469" y="16360"/>
                    <a:pt x="3578" y="16353"/>
                  </a:cubicBezTo>
                  <a:cubicBezTo>
                    <a:pt x="3701" y="16345"/>
                    <a:pt x="3823" y="16342"/>
                    <a:pt x="3946" y="16342"/>
                  </a:cubicBezTo>
                  <a:cubicBezTo>
                    <a:pt x="4674" y="16342"/>
                    <a:pt x="5410" y="16457"/>
                    <a:pt x="6143" y="16464"/>
                  </a:cubicBezTo>
                  <a:cubicBezTo>
                    <a:pt x="6318" y="16466"/>
                    <a:pt x="6494" y="16467"/>
                    <a:pt x="6669" y="16467"/>
                  </a:cubicBezTo>
                  <a:cubicBezTo>
                    <a:pt x="7629" y="16467"/>
                    <a:pt x="8589" y="16437"/>
                    <a:pt x="9550" y="16391"/>
                  </a:cubicBezTo>
                  <a:cubicBezTo>
                    <a:pt x="9919" y="16373"/>
                    <a:pt x="10289" y="16366"/>
                    <a:pt x="10659" y="16366"/>
                  </a:cubicBezTo>
                  <a:cubicBezTo>
                    <a:pt x="11987" y="16366"/>
                    <a:pt x="13321" y="16459"/>
                    <a:pt x="14651" y="16480"/>
                  </a:cubicBezTo>
                  <a:cubicBezTo>
                    <a:pt x="14826" y="16483"/>
                    <a:pt x="15001" y="16484"/>
                    <a:pt x="15176" y="16484"/>
                  </a:cubicBezTo>
                  <a:cubicBezTo>
                    <a:pt x="16292" y="16484"/>
                    <a:pt x="17407" y="16430"/>
                    <a:pt x="18519" y="16323"/>
                  </a:cubicBezTo>
                  <a:cubicBezTo>
                    <a:pt x="19426" y="16236"/>
                    <a:pt x="20368" y="16193"/>
                    <a:pt x="21292" y="16133"/>
                  </a:cubicBezTo>
                  <a:cubicBezTo>
                    <a:pt x="22053" y="16084"/>
                    <a:pt x="22813" y="16072"/>
                    <a:pt x="23574" y="16072"/>
                  </a:cubicBezTo>
                  <a:cubicBezTo>
                    <a:pt x="24216" y="16072"/>
                    <a:pt x="24858" y="16081"/>
                    <a:pt x="25500" y="16081"/>
                  </a:cubicBezTo>
                  <a:cubicBezTo>
                    <a:pt x="26071" y="16081"/>
                    <a:pt x="26641" y="16074"/>
                    <a:pt x="27212" y="16050"/>
                  </a:cubicBezTo>
                  <a:cubicBezTo>
                    <a:pt x="27737" y="16029"/>
                    <a:pt x="28264" y="16024"/>
                    <a:pt x="28793" y="16024"/>
                  </a:cubicBezTo>
                  <a:cubicBezTo>
                    <a:pt x="29218" y="16024"/>
                    <a:pt x="29645" y="16027"/>
                    <a:pt x="30071" y="16027"/>
                  </a:cubicBezTo>
                  <a:cubicBezTo>
                    <a:pt x="30398" y="16027"/>
                    <a:pt x="30725" y="16025"/>
                    <a:pt x="31052" y="16018"/>
                  </a:cubicBezTo>
                  <a:cubicBezTo>
                    <a:pt x="31435" y="16011"/>
                    <a:pt x="31818" y="16009"/>
                    <a:pt x="32201" y="16009"/>
                  </a:cubicBezTo>
                  <a:cubicBezTo>
                    <a:pt x="32925" y="16009"/>
                    <a:pt x="33649" y="16017"/>
                    <a:pt x="34373" y="16017"/>
                  </a:cubicBezTo>
                  <a:cubicBezTo>
                    <a:pt x="34405" y="16017"/>
                    <a:pt x="34436" y="16017"/>
                    <a:pt x="34467" y="16017"/>
                  </a:cubicBezTo>
                  <a:cubicBezTo>
                    <a:pt x="34903" y="16016"/>
                    <a:pt x="35339" y="15995"/>
                    <a:pt x="35776" y="15995"/>
                  </a:cubicBezTo>
                  <a:cubicBezTo>
                    <a:pt x="35783" y="15995"/>
                    <a:pt x="35790" y="15995"/>
                    <a:pt x="35797" y="15995"/>
                  </a:cubicBezTo>
                  <a:cubicBezTo>
                    <a:pt x="36564" y="15995"/>
                    <a:pt x="37336" y="16036"/>
                    <a:pt x="38103" y="16036"/>
                  </a:cubicBezTo>
                  <a:cubicBezTo>
                    <a:pt x="38562" y="16036"/>
                    <a:pt x="39020" y="16021"/>
                    <a:pt x="39473" y="15974"/>
                  </a:cubicBezTo>
                  <a:cubicBezTo>
                    <a:pt x="40866" y="15830"/>
                    <a:pt x="42267" y="15890"/>
                    <a:pt x="43656" y="15827"/>
                  </a:cubicBezTo>
                  <a:cubicBezTo>
                    <a:pt x="44323" y="15796"/>
                    <a:pt x="44973" y="15511"/>
                    <a:pt x="45640" y="15511"/>
                  </a:cubicBezTo>
                  <a:cubicBezTo>
                    <a:pt x="45857" y="15511"/>
                    <a:pt x="46075" y="15541"/>
                    <a:pt x="46296" y="15619"/>
                  </a:cubicBezTo>
                  <a:cubicBezTo>
                    <a:pt x="46298" y="15620"/>
                    <a:pt x="46300" y="15620"/>
                    <a:pt x="46303" y="15620"/>
                  </a:cubicBezTo>
                  <a:cubicBezTo>
                    <a:pt x="46330" y="15620"/>
                    <a:pt x="46389" y="15583"/>
                    <a:pt x="46395" y="15558"/>
                  </a:cubicBezTo>
                  <a:cubicBezTo>
                    <a:pt x="46437" y="15345"/>
                    <a:pt x="46577" y="15300"/>
                    <a:pt x="46725" y="15300"/>
                  </a:cubicBezTo>
                  <a:cubicBezTo>
                    <a:pt x="46821" y="15300"/>
                    <a:pt x="46920" y="15319"/>
                    <a:pt x="46997" y="15324"/>
                  </a:cubicBezTo>
                  <a:cubicBezTo>
                    <a:pt x="47095" y="15329"/>
                    <a:pt x="47193" y="15332"/>
                    <a:pt x="47291" y="15332"/>
                  </a:cubicBezTo>
                  <a:cubicBezTo>
                    <a:pt x="47904" y="15332"/>
                    <a:pt x="48515" y="15233"/>
                    <a:pt x="49128" y="15233"/>
                  </a:cubicBezTo>
                  <a:cubicBezTo>
                    <a:pt x="49390" y="15233"/>
                    <a:pt x="49652" y="15251"/>
                    <a:pt x="49916" y="15303"/>
                  </a:cubicBezTo>
                  <a:cubicBezTo>
                    <a:pt x="49960" y="15311"/>
                    <a:pt x="50007" y="15316"/>
                    <a:pt x="50054" y="15316"/>
                  </a:cubicBezTo>
                  <a:cubicBezTo>
                    <a:pt x="50279" y="15316"/>
                    <a:pt x="50511" y="15216"/>
                    <a:pt x="50496" y="14994"/>
                  </a:cubicBezTo>
                  <a:cubicBezTo>
                    <a:pt x="50459" y="14463"/>
                    <a:pt x="50463" y="13928"/>
                    <a:pt x="50418" y="13407"/>
                  </a:cubicBezTo>
                  <a:cubicBezTo>
                    <a:pt x="50369" y="12855"/>
                    <a:pt x="50310" y="12295"/>
                    <a:pt x="50259" y="11739"/>
                  </a:cubicBezTo>
                  <a:cubicBezTo>
                    <a:pt x="50187" y="10962"/>
                    <a:pt x="50134" y="10185"/>
                    <a:pt x="50044" y="9408"/>
                  </a:cubicBezTo>
                  <a:cubicBezTo>
                    <a:pt x="49983" y="8886"/>
                    <a:pt x="49899" y="8361"/>
                    <a:pt x="49767" y="7864"/>
                  </a:cubicBezTo>
                  <a:cubicBezTo>
                    <a:pt x="49649" y="7423"/>
                    <a:pt x="49850" y="6965"/>
                    <a:pt x="49656" y="6589"/>
                  </a:cubicBezTo>
                  <a:cubicBezTo>
                    <a:pt x="49466" y="6220"/>
                    <a:pt x="49447" y="5860"/>
                    <a:pt x="49419" y="5486"/>
                  </a:cubicBezTo>
                  <a:cubicBezTo>
                    <a:pt x="49409" y="5355"/>
                    <a:pt x="49471" y="5170"/>
                    <a:pt x="49354" y="5110"/>
                  </a:cubicBezTo>
                  <a:cubicBezTo>
                    <a:pt x="48908" y="4883"/>
                    <a:pt x="48890" y="4415"/>
                    <a:pt x="48668" y="4081"/>
                  </a:cubicBezTo>
                  <a:cubicBezTo>
                    <a:pt x="48274" y="3486"/>
                    <a:pt x="47959" y="2875"/>
                    <a:pt x="47361" y="2402"/>
                  </a:cubicBezTo>
                  <a:cubicBezTo>
                    <a:pt x="47049" y="2155"/>
                    <a:pt x="46629" y="2206"/>
                    <a:pt x="46362" y="1968"/>
                  </a:cubicBezTo>
                  <a:cubicBezTo>
                    <a:pt x="45783" y="1450"/>
                    <a:pt x="44998" y="1390"/>
                    <a:pt x="44287" y="1268"/>
                  </a:cubicBezTo>
                  <a:cubicBezTo>
                    <a:pt x="43525" y="1138"/>
                    <a:pt x="42763" y="995"/>
                    <a:pt x="42001" y="860"/>
                  </a:cubicBezTo>
                  <a:cubicBezTo>
                    <a:pt x="40648" y="621"/>
                    <a:pt x="39284" y="446"/>
                    <a:pt x="37919" y="275"/>
                  </a:cubicBezTo>
                  <a:cubicBezTo>
                    <a:pt x="37905" y="274"/>
                    <a:pt x="37891" y="273"/>
                    <a:pt x="37877" y="273"/>
                  </a:cubicBezTo>
                  <a:cubicBezTo>
                    <a:pt x="37744" y="273"/>
                    <a:pt x="37629" y="349"/>
                    <a:pt x="37500" y="349"/>
                  </a:cubicBezTo>
                  <a:cubicBezTo>
                    <a:pt x="37445" y="349"/>
                    <a:pt x="37389" y="336"/>
                    <a:pt x="37327" y="297"/>
                  </a:cubicBezTo>
                  <a:cubicBezTo>
                    <a:pt x="37040" y="119"/>
                    <a:pt x="36682" y="32"/>
                    <a:pt x="36357" y="32"/>
                  </a:cubicBezTo>
                  <a:cubicBezTo>
                    <a:pt x="36161" y="32"/>
                    <a:pt x="35977" y="63"/>
                    <a:pt x="35828" y="125"/>
                  </a:cubicBezTo>
                  <a:cubicBezTo>
                    <a:pt x="35646" y="201"/>
                    <a:pt x="35471" y="228"/>
                    <a:pt x="35302" y="228"/>
                  </a:cubicBezTo>
                  <a:cubicBezTo>
                    <a:pt x="34897" y="228"/>
                    <a:pt x="34520" y="74"/>
                    <a:pt x="34136" y="74"/>
                  </a:cubicBezTo>
                  <a:cubicBezTo>
                    <a:pt x="34133" y="74"/>
                    <a:pt x="34130" y="74"/>
                    <a:pt x="34126" y="74"/>
                  </a:cubicBezTo>
                  <a:cubicBezTo>
                    <a:pt x="33779" y="76"/>
                    <a:pt x="33422" y="83"/>
                    <a:pt x="33061" y="83"/>
                  </a:cubicBezTo>
                  <a:cubicBezTo>
                    <a:pt x="32692" y="83"/>
                    <a:pt x="32320" y="76"/>
                    <a:pt x="31954" y="52"/>
                  </a:cubicBezTo>
                  <a:cubicBezTo>
                    <a:pt x="31695" y="35"/>
                    <a:pt x="31417" y="1"/>
                    <a:pt x="31138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</p:grpSp>
      <p:sp>
        <p:nvSpPr>
          <p:cNvPr id="879" name="Google Shape;879;p31"/>
          <p:cNvSpPr txBox="1">
            <a:spLocks noGrp="1"/>
          </p:cNvSpPr>
          <p:nvPr>
            <p:ph type="ctrTitle"/>
          </p:nvPr>
        </p:nvSpPr>
        <p:spPr>
          <a:xfrm>
            <a:off x="192325" y="1805171"/>
            <a:ext cx="3617720" cy="977200"/>
          </a:xfrm>
          <a:prstGeom prst="rect">
            <a:avLst/>
          </a:prstGeom>
        </p:spPr>
        <p:txBody>
          <a:bodyPr spcFirstLastPara="1" vert="horz" wrap="square" lIns="121892" tIns="121892" rIns="121892" bIns="121892" rtlCol="0" anchor="b" anchorCtr="0">
            <a:noAutofit/>
          </a:bodyPr>
          <a:lstStyle/>
          <a:p>
            <a:r>
              <a:rPr lang="en" sz="2800" b="1" dirty="0"/>
              <a:t>TYPES OF HOUSE</a:t>
            </a:r>
            <a:endParaRPr sz="2800" b="1" dirty="0"/>
          </a:p>
        </p:txBody>
      </p:sp>
      <p:sp>
        <p:nvSpPr>
          <p:cNvPr id="880" name="Google Shape;880;p31"/>
          <p:cNvSpPr txBox="1">
            <a:spLocks noGrp="1"/>
          </p:cNvSpPr>
          <p:nvPr>
            <p:ph type="ctrTitle" idx="4"/>
          </p:nvPr>
        </p:nvSpPr>
        <p:spPr>
          <a:xfrm>
            <a:off x="5069779" y="1838240"/>
            <a:ext cx="1992000" cy="977200"/>
          </a:xfrm>
          <a:prstGeom prst="rect">
            <a:avLst/>
          </a:prstGeom>
        </p:spPr>
        <p:txBody>
          <a:bodyPr spcFirstLastPara="1" vert="horz" wrap="square" lIns="121892" tIns="121892" rIns="121892" bIns="121892" rtlCol="0" anchor="b" anchorCtr="0">
            <a:noAutofit/>
          </a:bodyPr>
          <a:lstStyle/>
          <a:p>
            <a:r>
              <a:rPr lang="en" sz="2800" b="1" dirty="0"/>
              <a:t>ROOMS</a:t>
            </a:r>
            <a:endParaRPr sz="2800" b="1" dirty="0"/>
          </a:p>
        </p:txBody>
      </p:sp>
      <p:sp>
        <p:nvSpPr>
          <p:cNvPr id="881" name="Google Shape;881;p31"/>
          <p:cNvSpPr txBox="1">
            <a:spLocks noGrp="1"/>
          </p:cNvSpPr>
          <p:nvPr>
            <p:ph type="ctrTitle" idx="5"/>
          </p:nvPr>
        </p:nvSpPr>
        <p:spPr>
          <a:xfrm>
            <a:off x="8527571" y="1910643"/>
            <a:ext cx="2980640" cy="977200"/>
          </a:xfrm>
          <a:prstGeom prst="rect">
            <a:avLst/>
          </a:prstGeom>
        </p:spPr>
        <p:txBody>
          <a:bodyPr spcFirstLastPara="1" vert="horz" wrap="square" lIns="121892" tIns="121892" rIns="121892" bIns="121892" rtlCol="0" anchor="b" anchorCtr="0">
            <a:noAutofit/>
          </a:bodyPr>
          <a:lstStyle/>
          <a:p>
            <a:r>
              <a:rPr lang="en" sz="2800" b="1" dirty="0"/>
              <a:t>FURNITURE</a:t>
            </a:r>
            <a:endParaRPr sz="28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92F1BAFF-017B-F434-669D-3F3E20EFA967}"/>
              </a:ext>
            </a:extLst>
          </p:cNvPr>
          <p:cNvGrpSpPr/>
          <p:nvPr/>
        </p:nvGrpSpPr>
        <p:grpSpPr>
          <a:xfrm>
            <a:off x="-3397" y="-7620"/>
            <a:ext cx="12192000" cy="1083309"/>
            <a:chOff x="7620" y="-7620"/>
            <a:chExt cx="12192000" cy="1083309"/>
          </a:xfrm>
        </p:grpSpPr>
        <p:sp>
          <p:nvSpPr>
            <p:cNvPr id="5" name="Round Single Corner Rectangle 27">
              <a:extLst>
                <a:ext uri="{FF2B5EF4-FFF2-40B4-BE49-F238E27FC236}">
                  <a16:creationId xmlns:a16="http://schemas.microsoft.com/office/drawing/2014/main" xmlns="" id="{9E0038DD-3EE7-C0A5-B5B6-2DCAEA607439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6" name="Round Single Corner Rectangle 28">
              <a:extLst>
                <a:ext uri="{FF2B5EF4-FFF2-40B4-BE49-F238E27FC236}">
                  <a16:creationId xmlns:a16="http://schemas.microsoft.com/office/drawing/2014/main" xmlns="" id="{C6B54364-0788-E1FD-9787-5DD9E6F7E827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7" name="Round Single Corner Rectangle 29">
              <a:extLst>
                <a:ext uri="{FF2B5EF4-FFF2-40B4-BE49-F238E27FC236}">
                  <a16:creationId xmlns:a16="http://schemas.microsoft.com/office/drawing/2014/main" xmlns="" id="{9DA5FC31-ECE3-E950-2CE7-6D63A0D14ECF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202D913-24CC-8423-2055-111A50FBDB29}"/>
              </a:ext>
            </a:extLst>
          </p:cNvPr>
          <p:cNvSpPr txBox="1"/>
          <p:nvPr/>
        </p:nvSpPr>
        <p:spPr>
          <a:xfrm>
            <a:off x="447876" y="3072965"/>
            <a:ext cx="1233889" cy="584775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flat,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B219A58-B6C0-71F0-8FC1-E690F5AD88B0}"/>
              </a:ext>
            </a:extLst>
          </p:cNvPr>
          <p:cNvSpPr txBox="1"/>
          <p:nvPr/>
        </p:nvSpPr>
        <p:spPr>
          <a:xfrm>
            <a:off x="1221229" y="3072965"/>
            <a:ext cx="2352027" cy="584775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town house,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4B22EAE-994B-C216-6A21-D6F2E0E34FD4}"/>
              </a:ext>
            </a:extLst>
          </p:cNvPr>
          <p:cNvSpPr txBox="1"/>
          <p:nvPr/>
        </p:nvSpPr>
        <p:spPr>
          <a:xfrm>
            <a:off x="2438881" y="4745595"/>
            <a:ext cx="1233889" cy="584773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villa,…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78FC883-F7E5-626D-D355-DF824FCC20FB}"/>
              </a:ext>
            </a:extLst>
          </p:cNvPr>
          <p:cNvSpPr txBox="1"/>
          <p:nvPr/>
        </p:nvSpPr>
        <p:spPr>
          <a:xfrm>
            <a:off x="367615" y="3636850"/>
            <a:ext cx="2922176" cy="584775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country house,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E19304F-66A5-1B8C-A26A-38B3B5572CFC}"/>
              </a:ext>
            </a:extLst>
          </p:cNvPr>
          <p:cNvSpPr txBox="1"/>
          <p:nvPr/>
        </p:nvSpPr>
        <p:spPr>
          <a:xfrm>
            <a:off x="411351" y="4148454"/>
            <a:ext cx="2166596" cy="584775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stilt house,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5018326-42B2-767D-1A3F-8FAB576D8B5F}"/>
              </a:ext>
            </a:extLst>
          </p:cNvPr>
          <p:cNvSpPr txBox="1"/>
          <p:nvPr/>
        </p:nvSpPr>
        <p:spPr>
          <a:xfrm>
            <a:off x="2301956" y="4167481"/>
            <a:ext cx="1662245" cy="584775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cottage,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EE12DC2-0771-D3A2-C743-A75FFFBB38DB}"/>
              </a:ext>
            </a:extLst>
          </p:cNvPr>
          <p:cNvSpPr txBox="1"/>
          <p:nvPr/>
        </p:nvSpPr>
        <p:spPr>
          <a:xfrm>
            <a:off x="433483" y="4715277"/>
            <a:ext cx="2239367" cy="584775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farmhouse,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F318E61-7D0F-7182-E0C1-1E211E96F705}"/>
              </a:ext>
            </a:extLst>
          </p:cNvPr>
          <p:cNvSpPr txBox="1"/>
          <p:nvPr/>
        </p:nvSpPr>
        <p:spPr>
          <a:xfrm>
            <a:off x="6259293" y="4243185"/>
            <a:ext cx="2352027" cy="584775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hall,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2AF03322-9C2A-0DB1-7905-E6F39E18A3BA}"/>
              </a:ext>
            </a:extLst>
          </p:cNvPr>
          <p:cNvSpPr txBox="1"/>
          <p:nvPr/>
        </p:nvSpPr>
        <p:spPr>
          <a:xfrm>
            <a:off x="5948609" y="3692461"/>
            <a:ext cx="2352027" cy="584775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living room,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49D0C49-FF19-B7A0-61EC-34ACDDEB9F8D}"/>
              </a:ext>
            </a:extLst>
          </p:cNvPr>
          <p:cNvSpPr txBox="1"/>
          <p:nvPr/>
        </p:nvSpPr>
        <p:spPr>
          <a:xfrm>
            <a:off x="5811472" y="3111371"/>
            <a:ext cx="1872552" cy="584775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bedroom,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1508A687-CD55-846B-866F-E7D76546E188}"/>
              </a:ext>
            </a:extLst>
          </p:cNvPr>
          <p:cNvSpPr txBox="1"/>
          <p:nvPr/>
        </p:nvSpPr>
        <p:spPr>
          <a:xfrm>
            <a:off x="4170949" y="3679479"/>
            <a:ext cx="1963648" cy="584775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bathroom,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F39AD9D0-CD5B-222A-DED5-0726B85F8158}"/>
              </a:ext>
            </a:extLst>
          </p:cNvPr>
          <p:cNvSpPr txBox="1"/>
          <p:nvPr/>
        </p:nvSpPr>
        <p:spPr>
          <a:xfrm>
            <a:off x="4368134" y="3087609"/>
            <a:ext cx="1663767" cy="584775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kitchen,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4962D246-4AAA-414C-5D55-A25261F581CA}"/>
              </a:ext>
            </a:extLst>
          </p:cNvPr>
          <p:cNvSpPr txBox="1"/>
          <p:nvPr/>
        </p:nvSpPr>
        <p:spPr>
          <a:xfrm>
            <a:off x="4164045" y="4188409"/>
            <a:ext cx="2352027" cy="584775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guest room,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BF205ABF-D4AC-AC98-17D2-4C7387C02C2A}"/>
              </a:ext>
            </a:extLst>
          </p:cNvPr>
          <p:cNvSpPr txBox="1"/>
          <p:nvPr/>
        </p:nvSpPr>
        <p:spPr>
          <a:xfrm>
            <a:off x="4147272" y="4746904"/>
            <a:ext cx="3735424" cy="584773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dining room,…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F21BE96C-77B5-C1BD-5D41-94031CF06115}"/>
              </a:ext>
            </a:extLst>
          </p:cNvPr>
          <p:cNvSpPr txBox="1"/>
          <p:nvPr/>
        </p:nvSpPr>
        <p:spPr>
          <a:xfrm>
            <a:off x="8248564" y="4190333"/>
            <a:ext cx="3288025" cy="584775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chest of drawers,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E4B74F89-7B05-D54A-0C0E-B1459F822F72}"/>
              </a:ext>
            </a:extLst>
          </p:cNvPr>
          <p:cNvSpPr txBox="1"/>
          <p:nvPr/>
        </p:nvSpPr>
        <p:spPr>
          <a:xfrm>
            <a:off x="8278596" y="3091823"/>
            <a:ext cx="981101" cy="584775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sink,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B01ACB43-B274-115B-8CD8-ED9CAC88129E}"/>
              </a:ext>
            </a:extLst>
          </p:cNvPr>
          <p:cNvSpPr txBox="1"/>
          <p:nvPr/>
        </p:nvSpPr>
        <p:spPr>
          <a:xfrm>
            <a:off x="9127369" y="3067542"/>
            <a:ext cx="1353401" cy="584775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fridge,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B856C640-FA58-842D-314B-33CAE9F966B8}"/>
              </a:ext>
            </a:extLst>
          </p:cNvPr>
          <p:cNvSpPr txBox="1"/>
          <p:nvPr/>
        </p:nvSpPr>
        <p:spPr>
          <a:xfrm>
            <a:off x="8331377" y="4741426"/>
            <a:ext cx="2352027" cy="584775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stool,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BB71631F-B12E-F5AD-C11C-42171CBC6EBF}"/>
              </a:ext>
            </a:extLst>
          </p:cNvPr>
          <p:cNvSpPr txBox="1"/>
          <p:nvPr/>
        </p:nvSpPr>
        <p:spPr>
          <a:xfrm>
            <a:off x="8227641" y="3662032"/>
            <a:ext cx="2352027" cy="584775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dishwasher,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28503EDC-50DE-958C-AE98-2E27CBBA7876}"/>
              </a:ext>
            </a:extLst>
          </p:cNvPr>
          <p:cNvSpPr txBox="1"/>
          <p:nvPr/>
        </p:nvSpPr>
        <p:spPr>
          <a:xfrm>
            <a:off x="10214889" y="3672567"/>
            <a:ext cx="2352027" cy="584775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cupboard,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2B046635-7574-EE66-DD4A-C9FBCB263CFD}"/>
              </a:ext>
            </a:extLst>
          </p:cNvPr>
          <p:cNvSpPr txBox="1"/>
          <p:nvPr/>
        </p:nvSpPr>
        <p:spPr>
          <a:xfrm>
            <a:off x="9358096" y="4727506"/>
            <a:ext cx="3032693" cy="584775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microwave,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5F5CF114-7402-6DA1-A0B0-CFE5590282F5}"/>
              </a:ext>
            </a:extLst>
          </p:cNvPr>
          <p:cNvSpPr txBox="1"/>
          <p:nvPr/>
        </p:nvSpPr>
        <p:spPr>
          <a:xfrm>
            <a:off x="8326442" y="5306749"/>
            <a:ext cx="3177412" cy="584775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air conditioner, …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92428" y="167425"/>
            <a:ext cx="10663707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Task 1: Fill in the correct group.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881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1F30C6E2-DC2A-3876-5953-31957C96E2B1}"/>
              </a:ext>
            </a:extLst>
          </p:cNvPr>
          <p:cNvGrpSpPr/>
          <p:nvPr/>
        </p:nvGrpSpPr>
        <p:grpSpPr>
          <a:xfrm>
            <a:off x="487071" y="1664813"/>
            <a:ext cx="11136183" cy="5068851"/>
            <a:chOff x="508550" y="1000526"/>
            <a:chExt cx="4335741" cy="3025449"/>
          </a:xfrm>
        </p:grpSpPr>
        <p:sp>
          <p:nvSpPr>
            <p:cNvPr id="7" name="Google Shape;160;p33">
              <a:extLst>
                <a:ext uri="{FF2B5EF4-FFF2-40B4-BE49-F238E27FC236}">
                  <a16:creationId xmlns:a16="http://schemas.microsoft.com/office/drawing/2014/main" xmlns="" id="{0B12D4B0-E76F-64BB-CB6C-37B1CB1743FC}"/>
                </a:ext>
              </a:extLst>
            </p:cNvPr>
            <p:cNvSpPr txBox="1">
              <a:spLocks/>
            </p:cNvSpPr>
            <p:nvPr/>
          </p:nvSpPr>
          <p:spPr>
            <a:xfrm>
              <a:off x="508550" y="1607075"/>
              <a:ext cx="4057200" cy="2418900"/>
            </a:xfrm>
            <a:prstGeom prst="rect">
              <a:avLst/>
            </a:prstGeom>
            <a:solidFill>
              <a:srgbClr val="6AC0E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xygen"/>
                <a:buNone/>
                <a:defRPr sz="1400" b="0" i="0" u="none" strike="noStrike" cap="none">
                  <a:solidFill>
                    <a:schemeClr val="dk1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  <a:lvl2pPr marL="914400" marR="0" lvl="1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xygen"/>
                <a:buNone/>
                <a:defRPr sz="1800" b="0" i="0" u="none" strike="noStrike" cap="none">
                  <a:solidFill>
                    <a:schemeClr val="dk1"/>
                  </a:solidFill>
                  <a:latin typeface="Oxygen"/>
                  <a:ea typeface="Oxygen"/>
                  <a:cs typeface="Oxygen"/>
                  <a:sym typeface="Oxygen"/>
                </a:defRPr>
              </a:lvl2pPr>
              <a:lvl3pPr marL="1371600" marR="0" lvl="2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xygen"/>
                <a:buNone/>
                <a:defRPr sz="1800" b="0" i="0" u="none" strike="noStrike" cap="none">
                  <a:solidFill>
                    <a:schemeClr val="dk1"/>
                  </a:solidFill>
                  <a:latin typeface="Oxygen"/>
                  <a:ea typeface="Oxygen"/>
                  <a:cs typeface="Oxygen"/>
                  <a:sym typeface="Oxygen"/>
                </a:defRPr>
              </a:lvl3pPr>
              <a:lvl4pPr marL="1828800" marR="0" lvl="3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xygen"/>
                <a:buNone/>
                <a:defRPr sz="1800" b="0" i="0" u="none" strike="noStrike" cap="none">
                  <a:solidFill>
                    <a:schemeClr val="dk1"/>
                  </a:solidFill>
                  <a:latin typeface="Oxygen"/>
                  <a:ea typeface="Oxygen"/>
                  <a:cs typeface="Oxygen"/>
                  <a:sym typeface="Oxygen"/>
                </a:defRPr>
              </a:lvl4pPr>
              <a:lvl5pPr marL="2286000" marR="0" lvl="4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xygen"/>
                <a:buNone/>
                <a:defRPr sz="1800" b="0" i="0" u="none" strike="noStrike" cap="none">
                  <a:solidFill>
                    <a:schemeClr val="dk1"/>
                  </a:solidFill>
                  <a:latin typeface="Oxygen"/>
                  <a:ea typeface="Oxygen"/>
                  <a:cs typeface="Oxygen"/>
                  <a:sym typeface="Oxygen"/>
                </a:defRPr>
              </a:lvl5pPr>
              <a:lvl6pPr marL="2743200" marR="0" lvl="5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xygen"/>
                <a:buNone/>
                <a:defRPr sz="1800" b="0" i="0" u="none" strike="noStrike" cap="none">
                  <a:solidFill>
                    <a:schemeClr val="dk1"/>
                  </a:solidFill>
                  <a:latin typeface="Oxygen"/>
                  <a:ea typeface="Oxygen"/>
                  <a:cs typeface="Oxygen"/>
                  <a:sym typeface="Oxygen"/>
                </a:defRPr>
              </a:lvl6pPr>
              <a:lvl7pPr marL="3200400" marR="0" lvl="6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xygen"/>
                <a:buNone/>
                <a:defRPr sz="1800" b="0" i="0" u="none" strike="noStrike" cap="none">
                  <a:solidFill>
                    <a:schemeClr val="dk1"/>
                  </a:solidFill>
                  <a:latin typeface="Oxygen"/>
                  <a:ea typeface="Oxygen"/>
                  <a:cs typeface="Oxygen"/>
                  <a:sym typeface="Oxygen"/>
                </a:defRPr>
              </a:lvl7pPr>
              <a:lvl8pPr marL="3657600" marR="0" lvl="7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xygen"/>
                <a:buNone/>
                <a:defRPr sz="1800" b="0" i="0" u="none" strike="noStrike" cap="none">
                  <a:solidFill>
                    <a:schemeClr val="dk1"/>
                  </a:solidFill>
                  <a:latin typeface="Oxygen"/>
                  <a:ea typeface="Oxygen"/>
                  <a:cs typeface="Oxygen"/>
                  <a:sym typeface="Oxygen"/>
                </a:defRPr>
              </a:lvl8pPr>
              <a:lvl9pPr marL="4114800" marR="0" lvl="8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xygen"/>
                <a:buNone/>
                <a:defRPr sz="1800" b="0" i="0" u="none" strike="noStrike" cap="none">
                  <a:solidFill>
                    <a:schemeClr val="dk1"/>
                  </a:solidFill>
                  <a:latin typeface="Oxygen"/>
                  <a:ea typeface="Oxygen"/>
                  <a:cs typeface="Oxygen"/>
                  <a:sym typeface="Oxygen"/>
                </a:defRPr>
              </a:lvl9pPr>
            </a:lstStyle>
            <a:p>
              <a:pPr marL="0" indent="0">
                <a:buClr>
                  <a:srgbClr val="434343"/>
                </a:buClr>
                <a:defRPr/>
              </a:pPr>
              <a:endParaRPr lang="en-US" sz="1500" kern="0" dirty="0">
                <a:solidFill>
                  <a:srgbClr val="434343"/>
                </a:solidFill>
                <a:latin typeface="SVN-A Love Of Thunder" panose="02040603050506020204" pitchFamily="18" charset="0"/>
              </a:endParaRPr>
            </a:p>
          </p:txBody>
        </p:sp>
        <p:sp>
          <p:nvSpPr>
            <p:cNvPr id="9" name="Google Shape;161;p33">
              <a:extLst>
                <a:ext uri="{FF2B5EF4-FFF2-40B4-BE49-F238E27FC236}">
                  <a16:creationId xmlns:a16="http://schemas.microsoft.com/office/drawing/2014/main" xmlns="" id="{F62D4CB3-9DCC-7924-7630-85851DF95137}"/>
                </a:ext>
              </a:extLst>
            </p:cNvPr>
            <p:cNvSpPr txBox="1">
              <a:spLocks/>
            </p:cNvSpPr>
            <p:nvPr/>
          </p:nvSpPr>
          <p:spPr>
            <a:xfrm>
              <a:off x="737157" y="1193938"/>
              <a:ext cx="4107134" cy="2599602"/>
            </a:xfrm>
            <a:prstGeom prst="rect">
              <a:avLst/>
            </a:prstGeom>
            <a:solidFill>
              <a:srgbClr val="FDF1E9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Sarala"/>
                <a:buNone/>
                <a:defRPr sz="5200" b="0" i="0" u="none" strike="noStrike" cap="none">
                  <a:solidFill>
                    <a:schemeClr val="dk1"/>
                  </a:solidFill>
                  <a:latin typeface="Chelsea Market"/>
                  <a:ea typeface="Chelsea Market"/>
                  <a:cs typeface="Chelsea Market"/>
                  <a:sym typeface="Chelsea Market"/>
                </a:defRPr>
              </a:lvl1pPr>
              <a:lvl2pPr marR="0" lvl="1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Chelsea Market"/>
                <a:buNone/>
                <a:defRPr sz="5200" b="0" i="0" u="none" strike="noStrike" cap="none">
                  <a:solidFill>
                    <a:schemeClr val="dk2"/>
                  </a:solidFill>
                  <a:latin typeface="Chelsea Market"/>
                  <a:ea typeface="Chelsea Market"/>
                  <a:cs typeface="Chelsea Market"/>
                  <a:sym typeface="Chelsea Market"/>
                </a:defRPr>
              </a:lvl2pPr>
              <a:lvl3pPr marR="0" lvl="2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Chelsea Market"/>
                <a:buNone/>
                <a:defRPr sz="5200" b="0" i="0" u="none" strike="noStrike" cap="none">
                  <a:solidFill>
                    <a:schemeClr val="dk2"/>
                  </a:solidFill>
                  <a:latin typeface="Chelsea Market"/>
                  <a:ea typeface="Chelsea Market"/>
                  <a:cs typeface="Chelsea Market"/>
                  <a:sym typeface="Chelsea Market"/>
                </a:defRPr>
              </a:lvl3pPr>
              <a:lvl4pPr marR="0" lvl="3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Chelsea Market"/>
                <a:buNone/>
                <a:defRPr sz="5200" b="0" i="0" u="none" strike="noStrike" cap="none">
                  <a:solidFill>
                    <a:schemeClr val="dk2"/>
                  </a:solidFill>
                  <a:latin typeface="Chelsea Market"/>
                  <a:ea typeface="Chelsea Market"/>
                  <a:cs typeface="Chelsea Market"/>
                  <a:sym typeface="Chelsea Market"/>
                </a:defRPr>
              </a:lvl4pPr>
              <a:lvl5pPr marR="0" lvl="4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Chelsea Market"/>
                <a:buNone/>
                <a:defRPr sz="5200" b="0" i="0" u="none" strike="noStrike" cap="none">
                  <a:solidFill>
                    <a:schemeClr val="dk2"/>
                  </a:solidFill>
                  <a:latin typeface="Chelsea Market"/>
                  <a:ea typeface="Chelsea Market"/>
                  <a:cs typeface="Chelsea Market"/>
                  <a:sym typeface="Chelsea Market"/>
                </a:defRPr>
              </a:lvl5pPr>
              <a:lvl6pPr marR="0" lvl="5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Chelsea Market"/>
                <a:buNone/>
                <a:defRPr sz="5200" b="0" i="0" u="none" strike="noStrike" cap="none">
                  <a:solidFill>
                    <a:schemeClr val="dk2"/>
                  </a:solidFill>
                  <a:latin typeface="Chelsea Market"/>
                  <a:ea typeface="Chelsea Market"/>
                  <a:cs typeface="Chelsea Market"/>
                  <a:sym typeface="Chelsea Market"/>
                </a:defRPr>
              </a:lvl6pPr>
              <a:lvl7pPr marR="0" lvl="6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Chelsea Market"/>
                <a:buNone/>
                <a:defRPr sz="5200" b="0" i="0" u="none" strike="noStrike" cap="none">
                  <a:solidFill>
                    <a:schemeClr val="dk2"/>
                  </a:solidFill>
                  <a:latin typeface="Chelsea Market"/>
                  <a:ea typeface="Chelsea Market"/>
                  <a:cs typeface="Chelsea Market"/>
                  <a:sym typeface="Chelsea Market"/>
                </a:defRPr>
              </a:lvl7pPr>
              <a:lvl8pPr marR="0" lvl="7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Chelsea Market"/>
                <a:buNone/>
                <a:defRPr sz="5200" b="0" i="0" u="none" strike="noStrike" cap="none">
                  <a:solidFill>
                    <a:schemeClr val="dk2"/>
                  </a:solidFill>
                  <a:latin typeface="Chelsea Market"/>
                  <a:ea typeface="Chelsea Market"/>
                  <a:cs typeface="Chelsea Market"/>
                  <a:sym typeface="Chelsea Market"/>
                </a:defRPr>
              </a:lvl8pPr>
              <a:lvl9pPr marR="0" lvl="8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Chelsea Market"/>
                <a:buNone/>
                <a:defRPr sz="5200" b="0" i="0" u="none" strike="noStrike" cap="none">
                  <a:solidFill>
                    <a:schemeClr val="dk2"/>
                  </a:solidFill>
                  <a:latin typeface="Chelsea Market"/>
                  <a:ea typeface="Chelsea Market"/>
                  <a:cs typeface="Chelsea Market"/>
                  <a:sym typeface="Chelsea Market"/>
                </a:defRPr>
              </a:lvl9pPr>
            </a:lstStyle>
            <a:p>
              <a:pPr>
                <a:buClr>
                  <a:srgbClr val="434343"/>
                </a:buClr>
                <a:defRPr/>
              </a:pPr>
              <a:endParaRPr lang="en-US" sz="2700" kern="0" dirty="0">
                <a:solidFill>
                  <a:srgbClr val="434343"/>
                </a:solidFill>
              </a:endParaRPr>
            </a:p>
          </p:txBody>
        </p:sp>
        <p:sp>
          <p:nvSpPr>
            <p:cNvPr id="10" name="Google Shape;162;p33">
              <a:extLst>
                <a:ext uri="{FF2B5EF4-FFF2-40B4-BE49-F238E27FC236}">
                  <a16:creationId xmlns:a16="http://schemas.microsoft.com/office/drawing/2014/main" xmlns="" id="{20BD7D4E-6AD2-0BEE-3E12-98D1CB9A70CB}"/>
                </a:ext>
              </a:extLst>
            </p:cNvPr>
            <p:cNvSpPr/>
            <p:nvPr/>
          </p:nvSpPr>
          <p:spPr>
            <a:xfrm>
              <a:off x="812388" y="1000526"/>
              <a:ext cx="218465" cy="519703"/>
            </a:xfrm>
            <a:custGeom>
              <a:avLst/>
              <a:gdLst/>
              <a:ahLst/>
              <a:cxnLst/>
              <a:rect l="l" t="t" r="r" b="b"/>
              <a:pathLst>
                <a:path w="3050" h="4635" extrusionOk="0">
                  <a:moveTo>
                    <a:pt x="1518" y="1"/>
                  </a:moveTo>
                  <a:cubicBezTo>
                    <a:pt x="1450" y="1"/>
                    <a:pt x="1381" y="5"/>
                    <a:pt x="1311" y="14"/>
                  </a:cubicBezTo>
                  <a:cubicBezTo>
                    <a:pt x="549" y="133"/>
                    <a:pt x="1" y="800"/>
                    <a:pt x="1" y="1538"/>
                  </a:cubicBezTo>
                  <a:lnTo>
                    <a:pt x="1" y="1681"/>
                  </a:lnTo>
                  <a:lnTo>
                    <a:pt x="310" y="1681"/>
                  </a:lnTo>
                  <a:lnTo>
                    <a:pt x="310" y="1490"/>
                  </a:lnTo>
                  <a:cubicBezTo>
                    <a:pt x="310" y="847"/>
                    <a:pt x="858" y="299"/>
                    <a:pt x="1501" y="299"/>
                  </a:cubicBezTo>
                  <a:cubicBezTo>
                    <a:pt x="2168" y="299"/>
                    <a:pt x="2692" y="847"/>
                    <a:pt x="2692" y="1490"/>
                  </a:cubicBezTo>
                  <a:lnTo>
                    <a:pt x="2740" y="1681"/>
                  </a:lnTo>
                  <a:lnTo>
                    <a:pt x="2740" y="3443"/>
                  </a:lnTo>
                  <a:cubicBezTo>
                    <a:pt x="2740" y="3633"/>
                    <a:pt x="2644" y="3848"/>
                    <a:pt x="2501" y="3991"/>
                  </a:cubicBezTo>
                  <a:cubicBezTo>
                    <a:pt x="2341" y="4151"/>
                    <a:pt x="2126" y="4232"/>
                    <a:pt x="1919" y="4232"/>
                  </a:cubicBezTo>
                  <a:cubicBezTo>
                    <a:pt x="1849" y="4232"/>
                    <a:pt x="1781" y="4223"/>
                    <a:pt x="1716" y="4205"/>
                  </a:cubicBezTo>
                  <a:cubicBezTo>
                    <a:pt x="1382" y="4110"/>
                    <a:pt x="1144" y="3800"/>
                    <a:pt x="1144" y="3467"/>
                  </a:cubicBezTo>
                  <a:lnTo>
                    <a:pt x="1144" y="1538"/>
                  </a:lnTo>
                  <a:cubicBezTo>
                    <a:pt x="1144" y="1371"/>
                    <a:pt x="1263" y="1228"/>
                    <a:pt x="1430" y="1204"/>
                  </a:cubicBezTo>
                  <a:cubicBezTo>
                    <a:pt x="1458" y="1199"/>
                    <a:pt x="1486" y="1196"/>
                    <a:pt x="1513" y="1196"/>
                  </a:cubicBezTo>
                  <a:cubicBezTo>
                    <a:pt x="1602" y="1196"/>
                    <a:pt x="1685" y="1227"/>
                    <a:pt x="1739" y="1300"/>
                  </a:cubicBezTo>
                  <a:cubicBezTo>
                    <a:pt x="1811" y="1347"/>
                    <a:pt x="1835" y="1443"/>
                    <a:pt x="1835" y="1538"/>
                  </a:cubicBezTo>
                  <a:lnTo>
                    <a:pt x="1858" y="1705"/>
                  </a:lnTo>
                  <a:lnTo>
                    <a:pt x="1858" y="3586"/>
                  </a:lnTo>
                  <a:cubicBezTo>
                    <a:pt x="1835" y="3681"/>
                    <a:pt x="2025" y="3776"/>
                    <a:pt x="2025" y="3776"/>
                  </a:cubicBezTo>
                  <a:cubicBezTo>
                    <a:pt x="2025" y="3776"/>
                    <a:pt x="2192" y="3705"/>
                    <a:pt x="2192" y="3586"/>
                  </a:cubicBezTo>
                  <a:lnTo>
                    <a:pt x="2216" y="1705"/>
                  </a:lnTo>
                  <a:lnTo>
                    <a:pt x="2216" y="1562"/>
                  </a:lnTo>
                  <a:cubicBezTo>
                    <a:pt x="2216" y="1323"/>
                    <a:pt x="2097" y="1109"/>
                    <a:pt x="1906" y="966"/>
                  </a:cubicBezTo>
                  <a:cubicBezTo>
                    <a:pt x="1835" y="942"/>
                    <a:pt x="1787" y="895"/>
                    <a:pt x="1692" y="871"/>
                  </a:cubicBezTo>
                  <a:cubicBezTo>
                    <a:pt x="1639" y="860"/>
                    <a:pt x="1587" y="855"/>
                    <a:pt x="1537" y="855"/>
                  </a:cubicBezTo>
                  <a:cubicBezTo>
                    <a:pt x="1151" y="855"/>
                    <a:pt x="834" y="1162"/>
                    <a:pt x="834" y="1562"/>
                  </a:cubicBezTo>
                  <a:lnTo>
                    <a:pt x="834" y="3491"/>
                  </a:lnTo>
                  <a:cubicBezTo>
                    <a:pt x="834" y="4119"/>
                    <a:pt x="1313" y="4634"/>
                    <a:pt x="1935" y="4634"/>
                  </a:cubicBezTo>
                  <a:cubicBezTo>
                    <a:pt x="1949" y="4634"/>
                    <a:pt x="1963" y="4634"/>
                    <a:pt x="1977" y="4634"/>
                  </a:cubicBezTo>
                  <a:cubicBezTo>
                    <a:pt x="2263" y="4634"/>
                    <a:pt x="2525" y="4515"/>
                    <a:pt x="2740" y="4300"/>
                  </a:cubicBezTo>
                  <a:cubicBezTo>
                    <a:pt x="2930" y="4086"/>
                    <a:pt x="3049" y="3824"/>
                    <a:pt x="3049" y="3514"/>
                  </a:cubicBezTo>
                  <a:lnTo>
                    <a:pt x="3049" y="1705"/>
                  </a:lnTo>
                  <a:lnTo>
                    <a:pt x="3049" y="1538"/>
                  </a:lnTo>
                  <a:cubicBezTo>
                    <a:pt x="3049" y="677"/>
                    <a:pt x="2374" y="1"/>
                    <a:pt x="151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5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-1905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61" y="1244643"/>
            <a:ext cx="10814263" cy="523220"/>
          </a:xfrm>
          <a:prstGeom prst="rect">
            <a:avLst/>
          </a:prstGeom>
          <a:noFill/>
          <a:effectLst/>
        </p:spPr>
        <p:txBody>
          <a:bodyPr wrap="square" lIns="91434" tIns="45718" rIns="91434" bIns="45718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second sentence with the correct possessive form.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70" y="1254950"/>
            <a:ext cx="502607" cy="502607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3" y="1152310"/>
            <a:ext cx="397035" cy="707887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lIns="91434" tIns="45718" rIns="91434" bIns="45718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5FD55D5-2E83-1293-81EB-C27385C54747}"/>
              </a:ext>
            </a:extLst>
          </p:cNvPr>
          <p:cNvSpPr txBox="1"/>
          <p:nvPr/>
        </p:nvSpPr>
        <p:spPr>
          <a:xfrm>
            <a:off x="1867789" y="1830259"/>
            <a:ext cx="10324215" cy="4524316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1. My teacher has a house next to our house.</a:t>
            </a:r>
          </a:p>
          <a:p>
            <a:pPr marL="457167" indent="-457167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en-US" sz="3200" dirty="0">
                <a:sym typeface="Wingdings" panose="05000000000000000000" pitchFamily="2" charset="2"/>
              </a:rPr>
              <a:t>Our house is next to my ___________ house.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ym typeface="Wingdings" panose="05000000000000000000" pitchFamily="2" charset="2"/>
              </a:rPr>
              <a:t>2. My brother has a TV. </a:t>
            </a:r>
          </a:p>
          <a:p>
            <a:pPr marL="457167" indent="-457167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en-US" sz="3200" dirty="0">
                <a:sym typeface="Wingdings" panose="05000000000000000000" pitchFamily="2" charset="2"/>
              </a:rPr>
              <a:t>This is my __________ TV.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ym typeface="Wingdings" panose="05000000000000000000" pitchFamily="2" charset="2"/>
              </a:rPr>
              <a:t>3. Elena has a big bookshelf in her bedroom.</a:t>
            </a:r>
            <a:br>
              <a:rPr lang="en-US" sz="3200" dirty="0">
                <a:sym typeface="Wingdings" panose="05000000000000000000" pitchFamily="2" charset="2"/>
              </a:rPr>
            </a:br>
            <a:r>
              <a:rPr lang="en-US" sz="3200" dirty="0">
                <a:sym typeface="Wingdings" panose="05000000000000000000" pitchFamily="2" charset="2"/>
              </a:rPr>
              <a:t> There’s a big bookshelf in _______ bedroom.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A0F78E9-CEE2-075E-8DF8-664D3D2A275D}"/>
              </a:ext>
            </a:extLst>
          </p:cNvPr>
          <p:cNvSpPr txBox="1"/>
          <p:nvPr/>
        </p:nvSpPr>
        <p:spPr>
          <a:xfrm>
            <a:off x="6566276" y="2722553"/>
            <a:ext cx="1775637" cy="584775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r>
              <a:rPr lang="en-US" sz="3200" b="1" i="1" dirty="0">
                <a:solidFill>
                  <a:schemeClr val="accent2"/>
                </a:solidFill>
              </a:rPr>
              <a:t>teacher’s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A72E99D-AA3B-56FB-FB20-95E5D22A0219}"/>
              </a:ext>
            </a:extLst>
          </p:cNvPr>
          <p:cNvSpPr txBox="1"/>
          <p:nvPr/>
        </p:nvSpPr>
        <p:spPr>
          <a:xfrm>
            <a:off x="4239084" y="4193997"/>
            <a:ext cx="1775637" cy="584775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r>
              <a:rPr lang="en-US" sz="3200" b="1" i="1" dirty="0">
                <a:solidFill>
                  <a:schemeClr val="accent2"/>
                </a:solidFill>
              </a:rPr>
              <a:t>brother’s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95DAD8C-186C-DA73-7B13-34B7E8EEDCFB}"/>
              </a:ext>
            </a:extLst>
          </p:cNvPr>
          <p:cNvSpPr txBox="1"/>
          <p:nvPr/>
        </p:nvSpPr>
        <p:spPr>
          <a:xfrm>
            <a:off x="6726528" y="5661793"/>
            <a:ext cx="1775637" cy="584775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r>
              <a:rPr lang="en-US" sz="3200" b="1" i="1" dirty="0">
                <a:solidFill>
                  <a:schemeClr val="accent2"/>
                </a:solidFill>
              </a:rPr>
              <a:t>Elena’s</a:t>
            </a:r>
          </a:p>
        </p:txBody>
      </p:sp>
    </p:spTree>
    <p:extLst>
      <p:ext uri="{BB962C8B-B14F-4D97-AF65-F5344CB8AC3E}">
        <p14:creationId xmlns:p14="http://schemas.microsoft.com/office/powerpoint/2010/main" val="3166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FA2B6B6D-C7C1-894E-F769-661CA8965C35}"/>
              </a:ext>
            </a:extLst>
          </p:cNvPr>
          <p:cNvGrpSpPr/>
          <p:nvPr/>
        </p:nvGrpSpPr>
        <p:grpSpPr>
          <a:xfrm>
            <a:off x="848792" y="1655394"/>
            <a:ext cx="9890093" cy="4841103"/>
            <a:chOff x="508550" y="1032261"/>
            <a:chExt cx="4285807" cy="2993714"/>
          </a:xfrm>
        </p:grpSpPr>
        <p:sp>
          <p:nvSpPr>
            <p:cNvPr id="11" name="Google Shape;160;p33">
              <a:extLst>
                <a:ext uri="{FF2B5EF4-FFF2-40B4-BE49-F238E27FC236}">
                  <a16:creationId xmlns:a16="http://schemas.microsoft.com/office/drawing/2014/main" xmlns="" id="{2D0B2981-E325-8152-C066-48EF09B49578}"/>
                </a:ext>
              </a:extLst>
            </p:cNvPr>
            <p:cNvSpPr txBox="1">
              <a:spLocks/>
            </p:cNvSpPr>
            <p:nvPr/>
          </p:nvSpPr>
          <p:spPr>
            <a:xfrm>
              <a:off x="508550" y="1607075"/>
              <a:ext cx="4057200" cy="2418900"/>
            </a:xfrm>
            <a:prstGeom prst="rect">
              <a:avLst/>
            </a:prstGeom>
            <a:solidFill>
              <a:srgbClr val="6AC0E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xygen"/>
                <a:buNone/>
                <a:defRPr sz="1400" b="0" i="0" u="none" strike="noStrike" cap="none">
                  <a:solidFill>
                    <a:schemeClr val="dk1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  <a:lvl2pPr marL="914400" marR="0" lvl="1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xygen"/>
                <a:buNone/>
                <a:defRPr sz="1800" b="0" i="0" u="none" strike="noStrike" cap="none">
                  <a:solidFill>
                    <a:schemeClr val="dk1"/>
                  </a:solidFill>
                  <a:latin typeface="Oxygen"/>
                  <a:ea typeface="Oxygen"/>
                  <a:cs typeface="Oxygen"/>
                  <a:sym typeface="Oxygen"/>
                </a:defRPr>
              </a:lvl2pPr>
              <a:lvl3pPr marL="1371600" marR="0" lvl="2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xygen"/>
                <a:buNone/>
                <a:defRPr sz="1800" b="0" i="0" u="none" strike="noStrike" cap="none">
                  <a:solidFill>
                    <a:schemeClr val="dk1"/>
                  </a:solidFill>
                  <a:latin typeface="Oxygen"/>
                  <a:ea typeface="Oxygen"/>
                  <a:cs typeface="Oxygen"/>
                  <a:sym typeface="Oxygen"/>
                </a:defRPr>
              </a:lvl3pPr>
              <a:lvl4pPr marL="1828800" marR="0" lvl="3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xygen"/>
                <a:buNone/>
                <a:defRPr sz="1800" b="0" i="0" u="none" strike="noStrike" cap="none">
                  <a:solidFill>
                    <a:schemeClr val="dk1"/>
                  </a:solidFill>
                  <a:latin typeface="Oxygen"/>
                  <a:ea typeface="Oxygen"/>
                  <a:cs typeface="Oxygen"/>
                  <a:sym typeface="Oxygen"/>
                </a:defRPr>
              </a:lvl4pPr>
              <a:lvl5pPr marL="2286000" marR="0" lvl="4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xygen"/>
                <a:buNone/>
                <a:defRPr sz="1800" b="0" i="0" u="none" strike="noStrike" cap="none">
                  <a:solidFill>
                    <a:schemeClr val="dk1"/>
                  </a:solidFill>
                  <a:latin typeface="Oxygen"/>
                  <a:ea typeface="Oxygen"/>
                  <a:cs typeface="Oxygen"/>
                  <a:sym typeface="Oxygen"/>
                </a:defRPr>
              </a:lvl5pPr>
              <a:lvl6pPr marL="2743200" marR="0" lvl="5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xygen"/>
                <a:buNone/>
                <a:defRPr sz="1800" b="0" i="0" u="none" strike="noStrike" cap="none">
                  <a:solidFill>
                    <a:schemeClr val="dk1"/>
                  </a:solidFill>
                  <a:latin typeface="Oxygen"/>
                  <a:ea typeface="Oxygen"/>
                  <a:cs typeface="Oxygen"/>
                  <a:sym typeface="Oxygen"/>
                </a:defRPr>
              </a:lvl6pPr>
              <a:lvl7pPr marL="3200400" marR="0" lvl="6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xygen"/>
                <a:buNone/>
                <a:defRPr sz="1800" b="0" i="0" u="none" strike="noStrike" cap="none">
                  <a:solidFill>
                    <a:schemeClr val="dk1"/>
                  </a:solidFill>
                  <a:latin typeface="Oxygen"/>
                  <a:ea typeface="Oxygen"/>
                  <a:cs typeface="Oxygen"/>
                  <a:sym typeface="Oxygen"/>
                </a:defRPr>
              </a:lvl7pPr>
              <a:lvl8pPr marL="3657600" marR="0" lvl="7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xygen"/>
                <a:buNone/>
                <a:defRPr sz="1800" b="0" i="0" u="none" strike="noStrike" cap="none">
                  <a:solidFill>
                    <a:schemeClr val="dk1"/>
                  </a:solidFill>
                  <a:latin typeface="Oxygen"/>
                  <a:ea typeface="Oxygen"/>
                  <a:cs typeface="Oxygen"/>
                  <a:sym typeface="Oxygen"/>
                </a:defRPr>
              </a:lvl8pPr>
              <a:lvl9pPr marL="4114800" marR="0" lvl="8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xygen"/>
                <a:buNone/>
                <a:defRPr sz="1800" b="0" i="0" u="none" strike="noStrike" cap="none">
                  <a:solidFill>
                    <a:schemeClr val="dk1"/>
                  </a:solidFill>
                  <a:latin typeface="Oxygen"/>
                  <a:ea typeface="Oxygen"/>
                  <a:cs typeface="Oxygen"/>
                  <a:sym typeface="Oxygen"/>
                </a:defRPr>
              </a:lvl9pPr>
            </a:lstStyle>
            <a:p>
              <a:pPr marL="0" indent="0">
                <a:buClr>
                  <a:srgbClr val="434343"/>
                </a:buClr>
                <a:defRPr/>
              </a:pPr>
              <a:endParaRPr lang="en-US" sz="1500" kern="0" dirty="0">
                <a:solidFill>
                  <a:srgbClr val="434343"/>
                </a:solidFill>
                <a:latin typeface="SVN-A Love Of Thunder" panose="02040603050506020204" pitchFamily="18" charset="0"/>
              </a:endParaRPr>
            </a:p>
          </p:txBody>
        </p:sp>
        <p:sp>
          <p:nvSpPr>
            <p:cNvPr id="13" name="Google Shape;161;p33">
              <a:extLst>
                <a:ext uri="{FF2B5EF4-FFF2-40B4-BE49-F238E27FC236}">
                  <a16:creationId xmlns:a16="http://schemas.microsoft.com/office/drawing/2014/main" xmlns="" id="{F78E05F1-B4B7-F45B-428C-A99DF005853C}"/>
                </a:ext>
              </a:extLst>
            </p:cNvPr>
            <p:cNvSpPr txBox="1">
              <a:spLocks/>
            </p:cNvSpPr>
            <p:nvPr/>
          </p:nvSpPr>
          <p:spPr>
            <a:xfrm>
              <a:off x="737157" y="1226075"/>
              <a:ext cx="4057200" cy="2310300"/>
            </a:xfrm>
            <a:prstGeom prst="rect">
              <a:avLst/>
            </a:prstGeom>
            <a:solidFill>
              <a:srgbClr val="FDF1E9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Sarala"/>
                <a:buNone/>
                <a:defRPr sz="5200" b="0" i="0" u="none" strike="noStrike" cap="none">
                  <a:solidFill>
                    <a:schemeClr val="dk1"/>
                  </a:solidFill>
                  <a:latin typeface="Chelsea Market"/>
                  <a:ea typeface="Chelsea Market"/>
                  <a:cs typeface="Chelsea Market"/>
                  <a:sym typeface="Chelsea Market"/>
                </a:defRPr>
              </a:lvl1pPr>
              <a:lvl2pPr marR="0" lvl="1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Chelsea Market"/>
                <a:buNone/>
                <a:defRPr sz="5200" b="0" i="0" u="none" strike="noStrike" cap="none">
                  <a:solidFill>
                    <a:schemeClr val="dk2"/>
                  </a:solidFill>
                  <a:latin typeface="Chelsea Market"/>
                  <a:ea typeface="Chelsea Market"/>
                  <a:cs typeface="Chelsea Market"/>
                  <a:sym typeface="Chelsea Market"/>
                </a:defRPr>
              </a:lvl2pPr>
              <a:lvl3pPr marR="0" lvl="2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Chelsea Market"/>
                <a:buNone/>
                <a:defRPr sz="5200" b="0" i="0" u="none" strike="noStrike" cap="none">
                  <a:solidFill>
                    <a:schemeClr val="dk2"/>
                  </a:solidFill>
                  <a:latin typeface="Chelsea Market"/>
                  <a:ea typeface="Chelsea Market"/>
                  <a:cs typeface="Chelsea Market"/>
                  <a:sym typeface="Chelsea Market"/>
                </a:defRPr>
              </a:lvl3pPr>
              <a:lvl4pPr marR="0" lvl="3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Chelsea Market"/>
                <a:buNone/>
                <a:defRPr sz="5200" b="0" i="0" u="none" strike="noStrike" cap="none">
                  <a:solidFill>
                    <a:schemeClr val="dk2"/>
                  </a:solidFill>
                  <a:latin typeface="Chelsea Market"/>
                  <a:ea typeface="Chelsea Market"/>
                  <a:cs typeface="Chelsea Market"/>
                  <a:sym typeface="Chelsea Market"/>
                </a:defRPr>
              </a:lvl4pPr>
              <a:lvl5pPr marR="0" lvl="4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Chelsea Market"/>
                <a:buNone/>
                <a:defRPr sz="5200" b="0" i="0" u="none" strike="noStrike" cap="none">
                  <a:solidFill>
                    <a:schemeClr val="dk2"/>
                  </a:solidFill>
                  <a:latin typeface="Chelsea Market"/>
                  <a:ea typeface="Chelsea Market"/>
                  <a:cs typeface="Chelsea Market"/>
                  <a:sym typeface="Chelsea Market"/>
                </a:defRPr>
              </a:lvl5pPr>
              <a:lvl6pPr marR="0" lvl="5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Chelsea Market"/>
                <a:buNone/>
                <a:defRPr sz="5200" b="0" i="0" u="none" strike="noStrike" cap="none">
                  <a:solidFill>
                    <a:schemeClr val="dk2"/>
                  </a:solidFill>
                  <a:latin typeface="Chelsea Market"/>
                  <a:ea typeface="Chelsea Market"/>
                  <a:cs typeface="Chelsea Market"/>
                  <a:sym typeface="Chelsea Market"/>
                </a:defRPr>
              </a:lvl6pPr>
              <a:lvl7pPr marR="0" lvl="6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Chelsea Market"/>
                <a:buNone/>
                <a:defRPr sz="5200" b="0" i="0" u="none" strike="noStrike" cap="none">
                  <a:solidFill>
                    <a:schemeClr val="dk2"/>
                  </a:solidFill>
                  <a:latin typeface="Chelsea Market"/>
                  <a:ea typeface="Chelsea Market"/>
                  <a:cs typeface="Chelsea Market"/>
                  <a:sym typeface="Chelsea Market"/>
                </a:defRPr>
              </a:lvl7pPr>
              <a:lvl8pPr marR="0" lvl="7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Chelsea Market"/>
                <a:buNone/>
                <a:defRPr sz="5200" b="0" i="0" u="none" strike="noStrike" cap="none">
                  <a:solidFill>
                    <a:schemeClr val="dk2"/>
                  </a:solidFill>
                  <a:latin typeface="Chelsea Market"/>
                  <a:ea typeface="Chelsea Market"/>
                  <a:cs typeface="Chelsea Market"/>
                  <a:sym typeface="Chelsea Market"/>
                </a:defRPr>
              </a:lvl8pPr>
              <a:lvl9pPr marR="0" lvl="8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Chelsea Market"/>
                <a:buNone/>
                <a:defRPr sz="5200" b="0" i="0" u="none" strike="noStrike" cap="none">
                  <a:solidFill>
                    <a:schemeClr val="dk2"/>
                  </a:solidFill>
                  <a:latin typeface="Chelsea Market"/>
                  <a:ea typeface="Chelsea Market"/>
                  <a:cs typeface="Chelsea Market"/>
                  <a:sym typeface="Chelsea Market"/>
                </a:defRPr>
              </a:lvl9pPr>
            </a:lstStyle>
            <a:p>
              <a:pPr>
                <a:buClr>
                  <a:srgbClr val="434343"/>
                </a:buClr>
                <a:defRPr/>
              </a:pPr>
              <a:endParaRPr lang="en-US" sz="2700" kern="0" dirty="0">
                <a:solidFill>
                  <a:srgbClr val="434343"/>
                </a:solidFill>
              </a:endParaRPr>
            </a:p>
          </p:txBody>
        </p:sp>
        <p:sp>
          <p:nvSpPr>
            <p:cNvPr id="18" name="Google Shape;162;p33">
              <a:extLst>
                <a:ext uri="{FF2B5EF4-FFF2-40B4-BE49-F238E27FC236}">
                  <a16:creationId xmlns:a16="http://schemas.microsoft.com/office/drawing/2014/main" xmlns="" id="{8F5EE3F2-7978-CE32-D3B9-F80C4DCFE4FD}"/>
                </a:ext>
              </a:extLst>
            </p:cNvPr>
            <p:cNvSpPr/>
            <p:nvPr/>
          </p:nvSpPr>
          <p:spPr>
            <a:xfrm>
              <a:off x="812388" y="1032261"/>
              <a:ext cx="291322" cy="530866"/>
            </a:xfrm>
            <a:custGeom>
              <a:avLst/>
              <a:gdLst/>
              <a:ahLst/>
              <a:cxnLst/>
              <a:rect l="l" t="t" r="r" b="b"/>
              <a:pathLst>
                <a:path w="3050" h="4635" extrusionOk="0">
                  <a:moveTo>
                    <a:pt x="1518" y="1"/>
                  </a:moveTo>
                  <a:cubicBezTo>
                    <a:pt x="1450" y="1"/>
                    <a:pt x="1381" y="5"/>
                    <a:pt x="1311" y="14"/>
                  </a:cubicBezTo>
                  <a:cubicBezTo>
                    <a:pt x="549" y="133"/>
                    <a:pt x="1" y="800"/>
                    <a:pt x="1" y="1538"/>
                  </a:cubicBezTo>
                  <a:lnTo>
                    <a:pt x="1" y="1681"/>
                  </a:lnTo>
                  <a:lnTo>
                    <a:pt x="310" y="1681"/>
                  </a:lnTo>
                  <a:lnTo>
                    <a:pt x="310" y="1490"/>
                  </a:lnTo>
                  <a:cubicBezTo>
                    <a:pt x="310" y="847"/>
                    <a:pt x="858" y="299"/>
                    <a:pt x="1501" y="299"/>
                  </a:cubicBezTo>
                  <a:cubicBezTo>
                    <a:pt x="2168" y="299"/>
                    <a:pt x="2692" y="847"/>
                    <a:pt x="2692" y="1490"/>
                  </a:cubicBezTo>
                  <a:lnTo>
                    <a:pt x="2740" y="1681"/>
                  </a:lnTo>
                  <a:lnTo>
                    <a:pt x="2740" y="3443"/>
                  </a:lnTo>
                  <a:cubicBezTo>
                    <a:pt x="2740" y="3633"/>
                    <a:pt x="2644" y="3848"/>
                    <a:pt x="2501" y="3991"/>
                  </a:cubicBezTo>
                  <a:cubicBezTo>
                    <a:pt x="2341" y="4151"/>
                    <a:pt x="2126" y="4232"/>
                    <a:pt x="1919" y="4232"/>
                  </a:cubicBezTo>
                  <a:cubicBezTo>
                    <a:pt x="1849" y="4232"/>
                    <a:pt x="1781" y="4223"/>
                    <a:pt x="1716" y="4205"/>
                  </a:cubicBezTo>
                  <a:cubicBezTo>
                    <a:pt x="1382" y="4110"/>
                    <a:pt x="1144" y="3800"/>
                    <a:pt x="1144" y="3467"/>
                  </a:cubicBezTo>
                  <a:lnTo>
                    <a:pt x="1144" y="1538"/>
                  </a:lnTo>
                  <a:cubicBezTo>
                    <a:pt x="1144" y="1371"/>
                    <a:pt x="1263" y="1228"/>
                    <a:pt x="1430" y="1204"/>
                  </a:cubicBezTo>
                  <a:cubicBezTo>
                    <a:pt x="1458" y="1199"/>
                    <a:pt x="1486" y="1196"/>
                    <a:pt x="1513" y="1196"/>
                  </a:cubicBezTo>
                  <a:cubicBezTo>
                    <a:pt x="1602" y="1196"/>
                    <a:pt x="1685" y="1227"/>
                    <a:pt x="1739" y="1300"/>
                  </a:cubicBezTo>
                  <a:cubicBezTo>
                    <a:pt x="1811" y="1347"/>
                    <a:pt x="1835" y="1443"/>
                    <a:pt x="1835" y="1538"/>
                  </a:cubicBezTo>
                  <a:lnTo>
                    <a:pt x="1858" y="1705"/>
                  </a:lnTo>
                  <a:lnTo>
                    <a:pt x="1858" y="3586"/>
                  </a:lnTo>
                  <a:cubicBezTo>
                    <a:pt x="1835" y="3681"/>
                    <a:pt x="2025" y="3776"/>
                    <a:pt x="2025" y="3776"/>
                  </a:cubicBezTo>
                  <a:cubicBezTo>
                    <a:pt x="2025" y="3776"/>
                    <a:pt x="2192" y="3705"/>
                    <a:pt x="2192" y="3586"/>
                  </a:cubicBezTo>
                  <a:lnTo>
                    <a:pt x="2216" y="1705"/>
                  </a:lnTo>
                  <a:lnTo>
                    <a:pt x="2216" y="1562"/>
                  </a:lnTo>
                  <a:cubicBezTo>
                    <a:pt x="2216" y="1323"/>
                    <a:pt x="2097" y="1109"/>
                    <a:pt x="1906" y="966"/>
                  </a:cubicBezTo>
                  <a:cubicBezTo>
                    <a:pt x="1835" y="942"/>
                    <a:pt x="1787" y="895"/>
                    <a:pt x="1692" y="871"/>
                  </a:cubicBezTo>
                  <a:cubicBezTo>
                    <a:pt x="1639" y="860"/>
                    <a:pt x="1587" y="855"/>
                    <a:pt x="1537" y="855"/>
                  </a:cubicBezTo>
                  <a:cubicBezTo>
                    <a:pt x="1151" y="855"/>
                    <a:pt x="834" y="1162"/>
                    <a:pt x="834" y="1562"/>
                  </a:cubicBezTo>
                  <a:lnTo>
                    <a:pt x="834" y="3491"/>
                  </a:lnTo>
                  <a:cubicBezTo>
                    <a:pt x="834" y="4119"/>
                    <a:pt x="1313" y="4634"/>
                    <a:pt x="1935" y="4634"/>
                  </a:cubicBezTo>
                  <a:cubicBezTo>
                    <a:pt x="1949" y="4634"/>
                    <a:pt x="1963" y="4634"/>
                    <a:pt x="1977" y="4634"/>
                  </a:cubicBezTo>
                  <a:cubicBezTo>
                    <a:pt x="2263" y="4634"/>
                    <a:pt x="2525" y="4515"/>
                    <a:pt x="2740" y="4300"/>
                  </a:cubicBezTo>
                  <a:cubicBezTo>
                    <a:pt x="2930" y="4086"/>
                    <a:pt x="3049" y="3824"/>
                    <a:pt x="3049" y="3514"/>
                  </a:cubicBezTo>
                  <a:lnTo>
                    <a:pt x="3049" y="1705"/>
                  </a:lnTo>
                  <a:lnTo>
                    <a:pt x="3049" y="1538"/>
                  </a:lnTo>
                  <a:cubicBezTo>
                    <a:pt x="3049" y="677"/>
                    <a:pt x="2374" y="1"/>
                    <a:pt x="151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5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-1905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61" y="1244643"/>
            <a:ext cx="10814263" cy="523220"/>
          </a:xfrm>
          <a:prstGeom prst="rect">
            <a:avLst/>
          </a:prstGeom>
          <a:noFill/>
          <a:effectLst/>
        </p:spPr>
        <p:txBody>
          <a:bodyPr wrap="square" lIns="91434" tIns="45718" rIns="91434" bIns="45718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second sentence with the correct possessive form.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70" y="1254950"/>
            <a:ext cx="502607" cy="502607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3" y="1152310"/>
            <a:ext cx="397035" cy="707887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lIns="91434" tIns="45718" rIns="91434" bIns="45718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5FD55D5-2E83-1293-81EB-C27385C54747}"/>
              </a:ext>
            </a:extLst>
          </p:cNvPr>
          <p:cNvSpPr txBox="1"/>
          <p:nvPr/>
        </p:nvSpPr>
        <p:spPr>
          <a:xfrm>
            <a:off x="2313319" y="2084621"/>
            <a:ext cx="8161796" cy="3323987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4. My grandfather likes the kitchen the best.</a:t>
            </a:r>
          </a:p>
          <a:p>
            <a:pPr marL="457167" indent="-457167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en-US" sz="3200" dirty="0">
                <a:sym typeface="Wingdings" panose="05000000000000000000" pitchFamily="2" charset="2"/>
              </a:rPr>
              <a:t>The kitchen is my _________ </a:t>
            </a:r>
            <a:r>
              <a:rPr lang="en-US" sz="3200" dirty="0" err="1">
                <a:sym typeface="Wingdings" panose="05000000000000000000" pitchFamily="2" charset="2"/>
              </a:rPr>
              <a:t>favourite</a:t>
            </a:r>
            <a:r>
              <a:rPr lang="en-US" sz="3200" dirty="0">
                <a:sym typeface="Wingdings" panose="05000000000000000000" pitchFamily="2" charset="2"/>
              </a:rPr>
              <a:t> room.</a:t>
            </a:r>
          </a:p>
          <a:p>
            <a:pPr>
              <a:lnSpc>
                <a:spcPct val="150000"/>
              </a:lnSpc>
            </a:pPr>
            <a:endParaRPr lang="en-US" sz="1100" dirty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ym typeface="Wingdings" panose="05000000000000000000" pitchFamily="2" charset="2"/>
              </a:rPr>
              <a:t>5. My aunt has a daughter, </a:t>
            </a:r>
            <a:r>
              <a:rPr lang="en-US" sz="3200" dirty="0" err="1">
                <a:sym typeface="Wingdings" panose="05000000000000000000" pitchFamily="2" charset="2"/>
              </a:rPr>
              <a:t>Vy</a:t>
            </a:r>
            <a:r>
              <a:rPr lang="en-US" sz="3200" dirty="0">
                <a:sym typeface="Wingdings" panose="05000000000000000000" pitchFamily="2" charset="2"/>
              </a:rPr>
              <a:t>.</a:t>
            </a:r>
          </a:p>
          <a:p>
            <a:pPr marL="457167" indent="-457167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en-US" sz="3200" dirty="0">
                <a:sym typeface="Wingdings" panose="05000000000000000000" pitchFamily="2" charset="2"/>
              </a:rPr>
              <a:t>I’m ______ cousin.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A0F78E9-CEE2-075E-8DF8-664D3D2A275D}"/>
              </a:ext>
            </a:extLst>
          </p:cNvPr>
          <p:cNvSpPr txBox="1"/>
          <p:nvPr/>
        </p:nvSpPr>
        <p:spPr>
          <a:xfrm>
            <a:off x="5641028" y="2984703"/>
            <a:ext cx="2974939" cy="553996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r>
              <a:rPr lang="en-US" sz="2900" b="1" i="1" dirty="0">
                <a:solidFill>
                  <a:schemeClr val="accent2"/>
                </a:solidFill>
              </a:rPr>
              <a:t>grandfather’s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A72E99D-AA3B-56FB-FB20-95E5D22A0219}"/>
              </a:ext>
            </a:extLst>
          </p:cNvPr>
          <p:cNvSpPr txBox="1"/>
          <p:nvPr/>
        </p:nvSpPr>
        <p:spPr>
          <a:xfrm>
            <a:off x="3582056" y="4736827"/>
            <a:ext cx="1775637" cy="584775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r>
              <a:rPr lang="en-US" sz="3200" b="1" i="1" dirty="0" err="1">
                <a:solidFill>
                  <a:schemeClr val="accent2"/>
                </a:solidFill>
              </a:rPr>
              <a:t>Vy’s</a:t>
            </a:r>
            <a:endParaRPr lang="en-US" sz="3200" b="1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-1905" y="-7620"/>
            <a:ext cx="12192000" cy="1083309"/>
            <a:chOff x="7620" y="-7620"/>
            <a:chExt cx="12192000" cy="1083309"/>
          </a:xfrm>
        </p:grpSpPr>
        <p:sp>
          <p:nvSpPr>
            <p:cNvPr id="29" name="Round Single Corner Rectangle 2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ound Single Corner Rectangle 3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60084" y="1228615"/>
            <a:ext cx="10338245" cy="523220"/>
          </a:xfrm>
          <a:prstGeom prst="rect">
            <a:avLst/>
          </a:prstGeom>
          <a:noFill/>
          <a:effectLst/>
        </p:spPr>
        <p:txBody>
          <a:bodyPr wrap="square" lIns="91434" tIns="45718" rIns="91434" bIns="45718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Make sentences. Use prepositions of place.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lIns="91434" tIns="45718" rIns="91434" bIns="45718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04692" y="1210789"/>
            <a:ext cx="502607" cy="502607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7" y="1090538"/>
            <a:ext cx="397035" cy="707887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05C276A-E24E-55FE-E39B-0E29628D3D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87" y="1424684"/>
            <a:ext cx="2503564" cy="21945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34B252A-9C2A-A637-8D63-E3A208DE83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343" y="1448121"/>
            <a:ext cx="2503564" cy="21476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5383539-641D-528C-17C2-451CB0E7AE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823" y="1521071"/>
            <a:ext cx="2503564" cy="20965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CA802C0-4E67-9463-D869-08996718E1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87" y="4186464"/>
            <a:ext cx="2503564" cy="21121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016401F-7C94-5948-8361-AFF7044F07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343" y="4182884"/>
            <a:ext cx="2503564" cy="21193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780B5F9-2F6C-0B9E-B871-927D9B5A3C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823" y="4208587"/>
            <a:ext cx="2503564" cy="2162732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xmlns="" id="{7A2783B4-4C12-3DA4-ED4E-514717EA685F}"/>
              </a:ext>
            </a:extLst>
          </p:cNvPr>
          <p:cNvSpPr/>
          <p:nvPr/>
        </p:nvSpPr>
        <p:spPr>
          <a:xfrm>
            <a:off x="1893981" y="3761532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EE030C78-7EC3-EC9B-C048-4B2B0E3AC054}"/>
              </a:ext>
            </a:extLst>
          </p:cNvPr>
          <p:cNvSpPr/>
          <p:nvPr/>
        </p:nvSpPr>
        <p:spPr>
          <a:xfrm>
            <a:off x="5724937" y="3761532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6995ED21-F4B5-D41F-51EC-89274BF888FE}"/>
              </a:ext>
            </a:extLst>
          </p:cNvPr>
          <p:cNvSpPr/>
          <p:nvPr/>
        </p:nvSpPr>
        <p:spPr>
          <a:xfrm>
            <a:off x="9598417" y="3761532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4D66BD1C-CF94-2E68-DA94-2B9FABF68945}"/>
              </a:ext>
            </a:extLst>
          </p:cNvPr>
          <p:cNvSpPr/>
          <p:nvPr/>
        </p:nvSpPr>
        <p:spPr>
          <a:xfrm>
            <a:off x="1893981" y="6438159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A04577C7-4E78-D1D2-7F5B-60F78B475B9B}"/>
              </a:ext>
            </a:extLst>
          </p:cNvPr>
          <p:cNvSpPr/>
          <p:nvPr/>
        </p:nvSpPr>
        <p:spPr>
          <a:xfrm>
            <a:off x="5724937" y="6438159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C5104811-206C-5BDD-38B3-2C9E5BDBE1A8}"/>
              </a:ext>
            </a:extLst>
          </p:cNvPr>
          <p:cNvSpPr/>
          <p:nvPr/>
        </p:nvSpPr>
        <p:spPr>
          <a:xfrm>
            <a:off x="9598417" y="6438159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18"/>
          <a:stretch/>
        </p:blipFill>
        <p:spPr>
          <a:xfrm>
            <a:off x="3784323" y="1514657"/>
            <a:ext cx="3810328" cy="29019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088" y="5084485"/>
            <a:ext cx="6578237" cy="707887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r>
              <a:rPr lang="en-US" sz="4000" b="1">
                <a:solidFill>
                  <a:srgbClr val="0070C0"/>
                </a:solidFill>
              </a:rPr>
              <a:t>1. </a:t>
            </a:r>
            <a:r>
              <a:rPr lang="en-US" sz="4000"/>
              <a:t>The cat _____________.</a:t>
            </a:r>
            <a:endParaRPr lang="en-US" sz="4000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4EE45C5-1D08-4461-AAA6-EE8865FC3011}"/>
              </a:ext>
            </a:extLst>
          </p:cNvPr>
          <p:cNvSpPr txBox="1"/>
          <p:nvPr/>
        </p:nvSpPr>
        <p:spPr>
          <a:xfrm>
            <a:off x="4846797" y="5084485"/>
            <a:ext cx="3683791" cy="707887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pPr algn="ctr"/>
            <a:r>
              <a:rPr lang="en-US" sz="4000" dirty="0">
                <a:solidFill>
                  <a:srgbClr val="00B050"/>
                </a:solidFill>
              </a:rPr>
              <a:t>is on </a:t>
            </a:r>
            <a:r>
              <a:rPr lang="en-US" sz="4000">
                <a:solidFill>
                  <a:srgbClr val="00B050"/>
                </a:solidFill>
              </a:rPr>
              <a:t>the table</a:t>
            </a:r>
            <a:endParaRPr lang="en-US" sz="40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B0EB97B0-4D19-8913-B2E2-0E1913D27279}"/>
              </a:ext>
            </a:extLst>
          </p:cNvPr>
          <p:cNvGrpSpPr/>
          <p:nvPr/>
        </p:nvGrpSpPr>
        <p:grpSpPr>
          <a:xfrm>
            <a:off x="-1807" y="-7620"/>
            <a:ext cx="12192000" cy="1083309"/>
            <a:chOff x="7620" y="-7620"/>
            <a:chExt cx="12192000" cy="1083309"/>
          </a:xfrm>
        </p:grpSpPr>
        <p:sp>
          <p:nvSpPr>
            <p:cNvPr id="9" name="Round Single Corner Rectangle 28">
              <a:extLst>
                <a:ext uri="{FF2B5EF4-FFF2-40B4-BE49-F238E27FC236}">
                  <a16:creationId xmlns:a16="http://schemas.microsoft.com/office/drawing/2014/main" xmlns="" id="{8524BD2A-F06C-2CC0-810D-CF56CE28CC3C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29">
              <a:extLst>
                <a:ext uri="{FF2B5EF4-FFF2-40B4-BE49-F238E27FC236}">
                  <a16:creationId xmlns:a16="http://schemas.microsoft.com/office/drawing/2014/main" xmlns="" id="{24914A32-2869-C04D-9AC0-643696FE360C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 Single Corner Rectangle 30">
              <a:extLst>
                <a:ext uri="{FF2B5EF4-FFF2-40B4-BE49-F238E27FC236}">
                  <a16:creationId xmlns:a16="http://schemas.microsoft.com/office/drawing/2014/main" xmlns="" id="{8B374BC7-A50A-31F5-5A43-64CF4046910A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F9E5380-EEFA-0109-888D-767ADD3F7CDA}"/>
              </a:ext>
            </a:extLst>
          </p:cNvPr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lIns="91434" tIns="45718" rIns="91434" bIns="45718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46819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737017" y="4878370"/>
            <a:ext cx="9207211" cy="707887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r>
              <a:rPr lang="en-US" sz="4000" b="1">
                <a:solidFill>
                  <a:srgbClr val="0070C0"/>
                </a:solidFill>
              </a:rPr>
              <a:t>2. </a:t>
            </a:r>
            <a:r>
              <a:rPr lang="en-US" sz="4000"/>
              <a:t>The dog _______________________.</a:t>
            </a:r>
            <a:endParaRPr lang="en-US" sz="4000" i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1EFACCE-88A6-4B07-883B-0D84ACD8910F}"/>
              </a:ext>
            </a:extLst>
          </p:cNvPr>
          <p:cNvSpPr txBox="1"/>
          <p:nvPr/>
        </p:nvSpPr>
        <p:spPr>
          <a:xfrm>
            <a:off x="4035052" y="4878370"/>
            <a:ext cx="5823325" cy="707887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pPr algn="ctr"/>
            <a:r>
              <a:rPr lang="en-US" sz="4000" dirty="0">
                <a:solidFill>
                  <a:srgbClr val="00B050"/>
                </a:solidFill>
              </a:rPr>
              <a:t>is in front of </a:t>
            </a:r>
            <a:r>
              <a:rPr lang="en-US" sz="4000">
                <a:solidFill>
                  <a:srgbClr val="00B050"/>
                </a:solidFill>
              </a:rPr>
              <a:t>the doghouse</a:t>
            </a:r>
            <a:endParaRPr lang="en-US" sz="4000" dirty="0">
              <a:solidFill>
                <a:srgbClr val="00B05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1" r="9234" b="4662"/>
          <a:stretch/>
        </p:blipFill>
        <p:spPr>
          <a:xfrm>
            <a:off x="3799561" y="1628957"/>
            <a:ext cx="3458491" cy="291985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B0EB97B0-4D19-8913-B2E2-0E1913D27279}"/>
              </a:ext>
            </a:extLst>
          </p:cNvPr>
          <p:cNvGrpSpPr/>
          <p:nvPr/>
        </p:nvGrpSpPr>
        <p:grpSpPr>
          <a:xfrm>
            <a:off x="-1807" y="-7620"/>
            <a:ext cx="12192000" cy="1083309"/>
            <a:chOff x="7620" y="-7620"/>
            <a:chExt cx="12192000" cy="1083309"/>
          </a:xfrm>
        </p:grpSpPr>
        <p:sp>
          <p:nvSpPr>
            <p:cNvPr id="9" name="Round Single Corner Rectangle 28">
              <a:extLst>
                <a:ext uri="{FF2B5EF4-FFF2-40B4-BE49-F238E27FC236}">
                  <a16:creationId xmlns:a16="http://schemas.microsoft.com/office/drawing/2014/main" xmlns="" id="{8524BD2A-F06C-2CC0-810D-CF56CE28CC3C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29">
              <a:extLst>
                <a:ext uri="{FF2B5EF4-FFF2-40B4-BE49-F238E27FC236}">
                  <a16:creationId xmlns:a16="http://schemas.microsoft.com/office/drawing/2014/main" xmlns="" id="{24914A32-2869-C04D-9AC0-643696FE360C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 Single Corner Rectangle 30">
              <a:extLst>
                <a:ext uri="{FF2B5EF4-FFF2-40B4-BE49-F238E27FC236}">
                  <a16:creationId xmlns:a16="http://schemas.microsoft.com/office/drawing/2014/main" xmlns="" id="{8B374BC7-A50A-31F5-5A43-64CF4046910A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F9E5380-EEFA-0109-888D-767ADD3F7CDA}"/>
              </a:ext>
            </a:extLst>
          </p:cNvPr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lIns="91434" tIns="45718" rIns="91434" bIns="45718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159677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15793" y="4930469"/>
            <a:ext cx="10882179" cy="707887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r>
              <a:rPr lang="en-US" sz="4000" b="1">
                <a:solidFill>
                  <a:srgbClr val="0070C0"/>
                </a:solidFill>
              </a:rPr>
              <a:t>3. </a:t>
            </a:r>
            <a:r>
              <a:rPr lang="en-US" sz="4000"/>
              <a:t>The cat ________________________________.</a:t>
            </a:r>
            <a:endParaRPr lang="en-US" sz="4000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4EE45C5-1D08-4461-AAA6-EE8865FC3011}"/>
              </a:ext>
            </a:extLst>
          </p:cNvPr>
          <p:cNvSpPr txBox="1"/>
          <p:nvPr/>
        </p:nvSpPr>
        <p:spPr>
          <a:xfrm>
            <a:off x="2901912" y="4930469"/>
            <a:ext cx="8281397" cy="707887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pPr algn="ctr"/>
            <a:r>
              <a:rPr lang="en-US" sz="4000" dirty="0">
                <a:solidFill>
                  <a:srgbClr val="00B050"/>
                </a:solidFill>
              </a:rPr>
              <a:t>is between the sofa and </a:t>
            </a:r>
            <a:r>
              <a:rPr lang="en-US" sz="4000">
                <a:solidFill>
                  <a:srgbClr val="00B050"/>
                </a:solidFill>
              </a:rPr>
              <a:t>the bookshelf</a:t>
            </a:r>
            <a:endParaRPr lang="en-US" sz="40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B0EB97B0-4D19-8913-B2E2-0E1913D27279}"/>
              </a:ext>
            </a:extLst>
          </p:cNvPr>
          <p:cNvGrpSpPr/>
          <p:nvPr/>
        </p:nvGrpSpPr>
        <p:grpSpPr>
          <a:xfrm>
            <a:off x="-1807" y="-7620"/>
            <a:ext cx="12192000" cy="1083309"/>
            <a:chOff x="7620" y="-7620"/>
            <a:chExt cx="12192000" cy="1083309"/>
          </a:xfrm>
        </p:grpSpPr>
        <p:sp>
          <p:nvSpPr>
            <p:cNvPr id="9" name="Round Single Corner Rectangle 28">
              <a:extLst>
                <a:ext uri="{FF2B5EF4-FFF2-40B4-BE49-F238E27FC236}">
                  <a16:creationId xmlns:a16="http://schemas.microsoft.com/office/drawing/2014/main" xmlns="" id="{8524BD2A-F06C-2CC0-810D-CF56CE28CC3C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29">
              <a:extLst>
                <a:ext uri="{FF2B5EF4-FFF2-40B4-BE49-F238E27FC236}">
                  <a16:creationId xmlns:a16="http://schemas.microsoft.com/office/drawing/2014/main" xmlns="" id="{24914A32-2869-C04D-9AC0-643696FE360C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 Single Corner Rectangle 30">
              <a:extLst>
                <a:ext uri="{FF2B5EF4-FFF2-40B4-BE49-F238E27FC236}">
                  <a16:creationId xmlns:a16="http://schemas.microsoft.com/office/drawing/2014/main" xmlns="" id="{8B374BC7-A50A-31F5-5A43-64CF4046910A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F9E5380-EEFA-0109-888D-767ADD3F7CDA}"/>
              </a:ext>
            </a:extLst>
          </p:cNvPr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lIns="91434" tIns="45718" rIns="91434" bIns="45718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D76DCDB-3436-6012-CF69-F6B1165F79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611" y="1507241"/>
            <a:ext cx="3810328" cy="319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21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Fria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437</Words>
  <Application>Microsoft Office PowerPoint</Application>
  <PresentationFormat>Custom</PresentationFormat>
  <Paragraphs>105</Paragraphs>
  <Slides>16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Office Theme</vt:lpstr>
      <vt:lpstr>1_Office Theme</vt:lpstr>
      <vt:lpstr>3_Friar template</vt:lpstr>
      <vt:lpstr>16_Office Theme</vt:lpstr>
      <vt:lpstr>PowerPoint Presentation</vt:lpstr>
      <vt:lpstr>PowerPoint Presentation</vt:lpstr>
      <vt:lpstr>TYPES OF HOUSE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Hoang My Linh</dc:creator>
  <cp:lastModifiedBy>Quynh0697@outlook.com</cp:lastModifiedBy>
  <cp:revision>77</cp:revision>
  <dcterms:created xsi:type="dcterms:W3CDTF">2023-08-19T14:43:43Z</dcterms:created>
  <dcterms:modified xsi:type="dcterms:W3CDTF">2024-10-13T06:27:59Z</dcterms:modified>
</cp:coreProperties>
</file>