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2"/>
  </p:notesMasterIdLst>
  <p:sldIdLst>
    <p:sldId id="351" r:id="rId2"/>
    <p:sldId id="352" r:id="rId3"/>
    <p:sldId id="353" r:id="rId4"/>
    <p:sldId id="355" r:id="rId5"/>
    <p:sldId id="357" r:id="rId6"/>
    <p:sldId id="360" r:id="rId7"/>
    <p:sldId id="361" r:id="rId8"/>
    <p:sldId id="362" r:id="rId9"/>
    <p:sldId id="358" r:id="rId10"/>
    <p:sldId id="298" r:id="rId11"/>
    <p:sldId id="386" r:id="rId12"/>
    <p:sldId id="388" r:id="rId13"/>
    <p:sldId id="391" r:id="rId14"/>
    <p:sldId id="387" r:id="rId15"/>
    <p:sldId id="389" r:id="rId16"/>
    <p:sldId id="392" r:id="rId17"/>
    <p:sldId id="374" r:id="rId18"/>
    <p:sldId id="393" r:id="rId19"/>
    <p:sldId id="394" r:id="rId20"/>
    <p:sldId id="395" r:id="rId21"/>
    <p:sldId id="398" r:id="rId22"/>
    <p:sldId id="404" r:id="rId23"/>
    <p:sldId id="405" r:id="rId24"/>
    <p:sldId id="380" r:id="rId25"/>
    <p:sldId id="400" r:id="rId26"/>
    <p:sldId id="401" r:id="rId27"/>
    <p:sldId id="403" r:id="rId28"/>
    <p:sldId id="402" r:id="rId29"/>
    <p:sldId id="406" r:id="rId30"/>
    <p:sldId id="385"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宋体" panose="02010600030101010101" pitchFamily="2" charset="-122"/>
      <p:regular r:id="rId37"/>
    </p:embeddedFont>
  </p:embeddedFont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300"/>
    <a:srgbClr val="FF0000"/>
    <a:srgbClr val="FBDA21"/>
    <a:srgbClr val="E60000"/>
    <a:srgbClr val="4B731F"/>
    <a:srgbClr val="FBE230"/>
    <a:srgbClr val="E86189"/>
    <a:srgbClr val="FCDC22"/>
    <a:srgbClr val="FF0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16" autoAdjust="0"/>
    <p:restoredTop sz="94660"/>
  </p:normalViewPr>
  <p:slideViewPr>
    <p:cSldViewPr snapToGrid="0">
      <p:cViewPr varScale="1">
        <p:scale>
          <a:sx n="98" d="100"/>
          <a:sy n="98" d="100"/>
        </p:scale>
        <p:origin x="648" y="84"/>
      </p:cViewPr>
      <p:guideLst>
        <p:guide orient="horz" pos="1620"/>
        <p:guide pos="2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406F32-7800-42A6-95C6-CF7D74D6235B}" type="datetimeFigureOut">
              <a:rPr lang="en-US" smtClean="0"/>
              <a:pPr/>
              <a:t>3/12/2024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7A23A9-C0D5-4921-A64F-CC53319D256B}" type="slidenum">
              <a:rPr lang="en-US" smtClean="0"/>
              <a:pPr/>
              <a:t>‹#›</a:t>
            </a:fld>
            <a:endParaRPr lang="en-US"/>
          </a:p>
        </p:txBody>
      </p:sp>
    </p:spTree>
    <p:extLst>
      <p:ext uri="{BB962C8B-B14F-4D97-AF65-F5344CB8AC3E}">
        <p14:creationId xmlns:p14="http://schemas.microsoft.com/office/powerpoint/2010/main" val="236186604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0D0BEDCE-CC97-49BC-AA35-B47120B02733}" type="slidenum">
              <a:rPr lang="en-US" altLang="en-US" smtClean="0"/>
              <a:pPr/>
              <a:t>1</a:t>
            </a:fld>
            <a:endParaRPr lang="en-US" altLang="en-US" smtClean="0"/>
          </a:p>
        </p:txBody>
      </p:sp>
    </p:spTree>
    <p:extLst>
      <p:ext uri="{BB962C8B-B14F-4D97-AF65-F5344CB8AC3E}">
        <p14:creationId xmlns:p14="http://schemas.microsoft.com/office/powerpoint/2010/main" val="390085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28676" name="Slide Number Placeholder 3"/>
          <p:cNvSpPr>
            <a:spLocks noGrp="1"/>
          </p:cNvSpPr>
          <p:nvPr>
            <p:ph type="sldNum" sz="quarter" idx="5"/>
          </p:nvPr>
        </p:nvSpPr>
        <p:spPr bwMode="auto">
          <a:noFill/>
          <a:ln>
            <a:miter lim="800000"/>
            <a:headEnd/>
            <a:tailEnd/>
          </a:ln>
        </p:spPr>
        <p:txBody>
          <a:bodyPr/>
          <a:lstStyle/>
          <a:p>
            <a:fld id="{8FDF210C-0DD9-4619-969F-04D5BBA16832}" type="slidenum">
              <a:rPr lang="en-US" smtClean="0"/>
              <a:pPr/>
              <a:t>8</a:t>
            </a:fld>
            <a:endParaRPr lang="en-US" smtClean="0"/>
          </a:p>
        </p:txBody>
      </p:sp>
    </p:spTree>
    <p:extLst>
      <p:ext uri="{BB962C8B-B14F-4D97-AF65-F5344CB8AC3E}">
        <p14:creationId xmlns:p14="http://schemas.microsoft.com/office/powerpoint/2010/main" val="2530191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5"/>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2024/3/12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2024/3/12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4"/>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4"/>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2024/3/12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2024/3/12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7"/>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2024/3/12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6"/>
            <a:ext cx="4038600" cy="254555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6"/>
            <a:ext cx="4038600" cy="254555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2024/3/12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6"/>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4" y="1151336"/>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034"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2024/3/12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2024/3/12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2024/3/12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1" y="204788"/>
            <a:ext cx="3008313"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11" y="1076328"/>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2024/3/12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2"/>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9"/>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2024/3/12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2"/>
            <a:ext cx="8229600" cy="3394472"/>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5"/>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5B7FB242-887E-4FBD-BBF2-BE5F9D1D0288}" type="datetimeFigureOut">
              <a:rPr lang="zh-CN" altLang="en-US" smtClean="0">
                <a:solidFill>
                  <a:prstClr val="black">
                    <a:tint val="75000"/>
                  </a:prstClr>
                </a:solidFill>
                <a:cs typeface="Arial" panose="020B0604020202020204" pitchFamily="34" charset="0"/>
              </a:rPr>
              <a:pPr/>
              <a:t>2024/3/12</a:t>
            </a:fld>
            <a:endParaRPr lang="zh-CN" altLang="en-US">
              <a:solidFill>
                <a:prstClr val="black">
                  <a:tint val="75000"/>
                </a:prstClr>
              </a:solidFill>
              <a:cs typeface="Arial" panose="020B0604020202020204" pitchFamily="34" charset="0"/>
            </a:endParaRPr>
          </a:p>
        </p:txBody>
      </p:sp>
      <p:sp>
        <p:nvSpPr>
          <p:cNvPr id="5" name="页脚占位符 4"/>
          <p:cNvSpPr>
            <a:spLocks noGrp="1"/>
          </p:cNvSpPr>
          <p:nvPr>
            <p:ph type="ftr" sz="quarter" idx="3"/>
          </p:nvPr>
        </p:nvSpPr>
        <p:spPr>
          <a:xfrm>
            <a:off x="3124200" y="4767265"/>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solidFill>
                <a:prstClr val="black">
                  <a:tint val="75000"/>
                </a:prstClr>
              </a:solidFill>
              <a:cs typeface="Arial" panose="020B0604020202020204" pitchFamily="34" charset="0"/>
            </a:endParaRPr>
          </a:p>
        </p:txBody>
      </p:sp>
      <p:sp>
        <p:nvSpPr>
          <p:cNvPr id="6" name="灯片编号占位符 5"/>
          <p:cNvSpPr>
            <a:spLocks noGrp="1"/>
          </p:cNvSpPr>
          <p:nvPr>
            <p:ph type="sldNum" sz="quarter" idx="4"/>
          </p:nvPr>
        </p:nvSpPr>
        <p:spPr>
          <a:xfrm>
            <a:off x="6553200" y="4767265"/>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A2FDD889-5730-4C0B-93DE-013744909241}" type="slidenum">
              <a:rPr lang="zh-CN" altLang="en-US" smtClean="0">
                <a:solidFill>
                  <a:prstClr val="black">
                    <a:tint val="75000"/>
                  </a:prstClr>
                </a:solidFill>
                <a:cs typeface="Arial" panose="020B0604020202020204" pitchFamily="34" charset="0"/>
              </a:rPr>
              <a:pPr/>
              <a:t>‹#›</a:t>
            </a:fld>
            <a:endParaRPr lang="zh-CN" altLang="en-US">
              <a:solidFill>
                <a:prstClr val="black">
                  <a:tint val="75000"/>
                </a:prstClr>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xml"/><Relationship Id="rId7" Type="http://schemas.openxmlformats.org/officeDocument/2006/relationships/slide" Target="slide21.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22.xml"/><Relationship Id="rId5" Type="http://schemas.openxmlformats.org/officeDocument/2006/relationships/slide" Target="slide5.xml"/><Relationship Id="rId10" Type="http://schemas.openxmlformats.org/officeDocument/2006/relationships/slide" Target="slide18.xml"/><Relationship Id="rId4" Type="http://schemas.openxmlformats.org/officeDocument/2006/relationships/slide" Target="slide30.xml"/><Relationship Id="rId9"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openxmlformats.org/officeDocument/2006/relationships/slide" Target="slide15.xml"/><Relationship Id="rId2" Type="http://schemas.openxmlformats.org/officeDocument/2006/relationships/hyperlink" Target="&#194;M%20THANH%20&#272;U&#7892;I%20H&#204;NH%20B&#7854;T%20CH&#7918;.PM3.ogg" TargetMode="Externa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Th&#7847;y%20gi&#225;o%20Nguy&#7877;n%20Ng&#7885;c%20K&#253;.mp4"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37.png"/><Relationship Id="rId5" Type="http://schemas.openxmlformats.org/officeDocument/2006/relationships/image" Target="../media/image36.gif"/><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5.xml"/><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slide" Target="slide8.xml"/><Relationship Id="rId4" Type="http://schemas.openxmlformats.org/officeDocument/2006/relationships/slide" Target="slide7.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py (2) of a005"/>
          <p:cNvPicPr>
            <a:picLocks noChangeAspect="1"/>
          </p:cNvPicPr>
          <p:nvPr/>
        </p:nvPicPr>
        <p:blipFill>
          <a:blip r:embed="rId3"/>
          <a:srcRect/>
          <a:stretch>
            <a:fillRect/>
          </a:stretch>
        </p:blipFill>
        <p:spPr bwMode="auto">
          <a:xfrm>
            <a:off x="0" y="-57150"/>
            <a:ext cx="9144000" cy="5170885"/>
          </a:xfrm>
          <a:prstGeom prst="rect">
            <a:avLst/>
          </a:prstGeom>
          <a:noFill/>
          <a:ln w="9525">
            <a:noFill/>
            <a:miter lim="800000"/>
            <a:headEnd/>
            <a:tailEnd/>
          </a:ln>
        </p:spPr>
      </p:pic>
      <p:sp>
        <p:nvSpPr>
          <p:cNvPr id="2051" name="Text Box 4"/>
          <p:cNvSpPr txBox="1">
            <a:spLocks noChangeArrowheads="1"/>
          </p:cNvSpPr>
          <p:nvPr/>
        </p:nvSpPr>
        <p:spPr bwMode="auto">
          <a:xfrm>
            <a:off x="228600" y="1085851"/>
            <a:ext cx="8528050" cy="807244"/>
          </a:xfrm>
          <a:prstGeom prst="rect">
            <a:avLst/>
          </a:prstGeom>
          <a:noFill/>
          <a:ln w="9525">
            <a:noFill/>
            <a:miter lim="800000"/>
            <a:headEnd/>
            <a:tailEnd/>
          </a:ln>
        </p:spPr>
        <p:txBody>
          <a:bodyPr lIns="68580" tIns="34290" rIns="68580" bIns="34290">
            <a:spAutoFit/>
          </a:bodyPr>
          <a:lstStyle/>
          <a:p>
            <a:pPr algn="ctr">
              <a:spcBef>
                <a:spcPct val="50000"/>
              </a:spcBef>
            </a:pPr>
            <a:r>
              <a:rPr lang="en-US" altLang="en-US" sz="2400" b="1" dirty="0">
                <a:solidFill>
                  <a:srgbClr val="0000FF"/>
                </a:solidFill>
                <a:latin typeface="Times New Roman" pitchFamily="18" charset="0"/>
              </a:rPr>
              <a:t>CHÀO MỪNG HỘI THI GIÁO VIÊN CHỦ NHIỆM LỚP GIỎI  THCS CẤP HUYỆN</a:t>
            </a:r>
          </a:p>
        </p:txBody>
      </p:sp>
      <p:sp>
        <p:nvSpPr>
          <p:cNvPr id="2052" name="Text Box 4"/>
          <p:cNvSpPr txBox="1">
            <a:spLocks noChangeArrowheads="1"/>
          </p:cNvSpPr>
          <p:nvPr/>
        </p:nvSpPr>
        <p:spPr bwMode="auto">
          <a:xfrm>
            <a:off x="2438400" y="2057401"/>
            <a:ext cx="3886200" cy="345281"/>
          </a:xfrm>
          <a:prstGeom prst="rect">
            <a:avLst/>
          </a:prstGeom>
          <a:noFill/>
          <a:ln w="9525">
            <a:noFill/>
            <a:miter lim="800000"/>
            <a:headEnd/>
            <a:tailEnd/>
          </a:ln>
        </p:spPr>
        <p:txBody>
          <a:bodyPr lIns="68580" tIns="34290" rIns="68580" bIns="34290">
            <a:spAutoFit/>
          </a:bodyPr>
          <a:lstStyle/>
          <a:p>
            <a:pPr algn="ctr">
              <a:spcBef>
                <a:spcPct val="50000"/>
              </a:spcBef>
            </a:pPr>
            <a:r>
              <a:rPr lang="en-US" altLang="en-US" sz="1800" b="1" dirty="0" err="1">
                <a:solidFill>
                  <a:srgbClr val="FF0000"/>
                </a:solidFill>
                <a:latin typeface="Times New Roman" pitchFamily="18" charset="0"/>
              </a:rPr>
              <a:t>Năm</a:t>
            </a:r>
            <a:r>
              <a:rPr lang="en-US" altLang="en-US" sz="1800" b="1" dirty="0">
                <a:solidFill>
                  <a:srgbClr val="FF0000"/>
                </a:solidFill>
                <a:latin typeface="Times New Roman" pitchFamily="18" charset="0"/>
              </a:rPr>
              <a:t> </a:t>
            </a:r>
            <a:r>
              <a:rPr lang="en-US" altLang="en-US" sz="1800" b="1" dirty="0" err="1">
                <a:solidFill>
                  <a:srgbClr val="FF0000"/>
                </a:solidFill>
                <a:latin typeface="Times New Roman" pitchFamily="18" charset="0"/>
              </a:rPr>
              <a:t>học</a:t>
            </a:r>
            <a:r>
              <a:rPr lang="en-US" altLang="en-US" sz="1800" b="1" dirty="0">
                <a:solidFill>
                  <a:srgbClr val="FF0000"/>
                </a:solidFill>
                <a:latin typeface="Times New Roman" pitchFamily="18" charset="0"/>
              </a:rPr>
              <a:t>: 2023-2024</a:t>
            </a:r>
          </a:p>
        </p:txBody>
      </p:sp>
      <p:sp>
        <p:nvSpPr>
          <p:cNvPr id="2053" name="Text Box 3"/>
          <p:cNvSpPr txBox="1">
            <a:spLocks noChangeArrowheads="1"/>
          </p:cNvSpPr>
          <p:nvPr/>
        </p:nvSpPr>
        <p:spPr bwMode="auto">
          <a:xfrm>
            <a:off x="990600" y="114301"/>
            <a:ext cx="7543800" cy="346472"/>
          </a:xfrm>
          <a:prstGeom prst="rect">
            <a:avLst/>
          </a:prstGeom>
          <a:noFill/>
          <a:ln w="9525">
            <a:noFill/>
            <a:miter lim="800000"/>
            <a:headEnd/>
            <a:tailEnd/>
          </a:ln>
        </p:spPr>
        <p:txBody>
          <a:bodyPr lIns="68580" tIns="34290" rIns="68580" bIns="34290">
            <a:spAutoFit/>
          </a:bodyPr>
          <a:lstStyle/>
          <a:p>
            <a:pPr algn="ctr">
              <a:spcBef>
                <a:spcPct val="50000"/>
              </a:spcBef>
            </a:pPr>
            <a:r>
              <a:rPr lang="en-US" altLang="en-US" sz="1800" b="1" dirty="0">
                <a:solidFill>
                  <a:srgbClr val="002060"/>
                </a:solidFill>
                <a:latin typeface="Times New Roman" pitchFamily="18" charset="0"/>
              </a:rPr>
              <a:t>PHÒNG GIÁO DỤC VÀ ĐÀO TẠO HUYỆN PHÙ MỸ</a:t>
            </a:r>
          </a:p>
        </p:txBody>
      </p:sp>
      <p:sp>
        <p:nvSpPr>
          <p:cNvPr id="2054" name="Text Box 4"/>
          <p:cNvSpPr txBox="1">
            <a:spLocks noChangeArrowheads="1"/>
          </p:cNvSpPr>
          <p:nvPr/>
        </p:nvSpPr>
        <p:spPr bwMode="auto">
          <a:xfrm>
            <a:off x="1524000" y="4457700"/>
            <a:ext cx="6019800" cy="438582"/>
          </a:xfrm>
          <a:prstGeom prst="rect">
            <a:avLst/>
          </a:prstGeom>
          <a:noFill/>
          <a:ln w="9525">
            <a:noFill/>
            <a:miter lim="800000"/>
            <a:headEnd/>
            <a:tailEnd/>
          </a:ln>
        </p:spPr>
        <p:txBody>
          <a:bodyPr lIns="68580" tIns="34290" rIns="68580" bIns="34290">
            <a:spAutoFit/>
          </a:bodyPr>
          <a:lstStyle/>
          <a:p>
            <a:pPr algn="ctr">
              <a:spcBef>
                <a:spcPct val="50000"/>
              </a:spcBef>
            </a:pPr>
            <a:r>
              <a:rPr lang="en-US" altLang="en-US" sz="2400" b="1" dirty="0" err="1">
                <a:solidFill>
                  <a:srgbClr val="FF0000"/>
                </a:solidFill>
                <a:latin typeface="Times New Roman" pitchFamily="18" charset="0"/>
              </a:rPr>
              <a:t>Họ</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và</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tên</a:t>
            </a:r>
            <a:r>
              <a:rPr lang="en-US" altLang="en-US" sz="2400" b="1" dirty="0">
                <a:solidFill>
                  <a:srgbClr val="FF0000"/>
                </a:solidFill>
                <a:latin typeface="Times New Roman" pitchFamily="18" charset="0"/>
              </a:rPr>
              <a:t> GV: </a:t>
            </a:r>
            <a:r>
              <a:rPr lang="en-US" altLang="en-US" sz="2400" b="1" dirty="0" err="1">
                <a:solidFill>
                  <a:srgbClr val="FF0000"/>
                </a:solidFill>
                <a:latin typeface="Times New Roman" pitchFamily="18" charset="0"/>
              </a:rPr>
              <a:t>Đặng</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Quốc</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Đạt</a:t>
            </a:r>
            <a:endParaRPr lang="en-US" altLang="en-US" sz="2400" b="1" dirty="0">
              <a:solidFill>
                <a:srgbClr val="FF0000"/>
              </a:solidFill>
              <a:latin typeface="Times New Roman" pitchFamily="18" charset="0"/>
            </a:endParaRPr>
          </a:p>
        </p:txBody>
      </p:sp>
      <p:sp>
        <p:nvSpPr>
          <p:cNvPr id="2055" name="Rectangle 7"/>
          <p:cNvSpPr>
            <a:spLocks noChangeArrowheads="1"/>
          </p:cNvSpPr>
          <p:nvPr/>
        </p:nvSpPr>
        <p:spPr bwMode="auto">
          <a:xfrm>
            <a:off x="1295400" y="2571751"/>
            <a:ext cx="7086600" cy="346249"/>
          </a:xfrm>
          <a:prstGeom prst="rect">
            <a:avLst/>
          </a:prstGeom>
          <a:noFill/>
          <a:ln w="9525">
            <a:noFill/>
            <a:miter lim="800000"/>
            <a:headEnd/>
            <a:tailEnd/>
          </a:ln>
        </p:spPr>
        <p:txBody>
          <a:bodyPr wrap="square" lIns="68580" tIns="34290" rIns="68580" bIns="34290">
            <a:spAutoFit/>
          </a:bodyPr>
          <a:lstStyle/>
          <a:p>
            <a:pPr algn="ctr" eaLnBrk="0" hangingPunct="0">
              <a:spcBef>
                <a:spcPct val="50000"/>
              </a:spcBef>
            </a:pPr>
            <a:r>
              <a:rPr lang="en-US" altLang="en-US" sz="1800" b="1" dirty="0">
                <a:solidFill>
                  <a:srgbClr val="FF0000"/>
                </a:solidFill>
                <a:latin typeface="Times New Roman" pitchFamily="18" charset="0"/>
                <a:cs typeface="Times New Roman" pitchFamily="18" charset="0"/>
              </a:rPr>
              <a:t>KÍNH CHÀO BAN GIÁM KHẢO CÙNG CÁC EM HỌC SINH !</a:t>
            </a: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7315" y="598715"/>
            <a:ext cx="7369628" cy="401682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prstClr val="white"/>
              </a:solidFill>
            </a:endParaRPr>
          </a:p>
        </p:txBody>
      </p:sp>
      <p:pic>
        <p:nvPicPr>
          <p:cNvPr id="5" name="Picture 4"/>
          <p:cNvPicPr>
            <a:picLocks noChangeAspect="1"/>
          </p:cNvPicPr>
          <p:nvPr/>
        </p:nvPicPr>
        <p:blipFill>
          <a:blip r:embed="rId2" cstate="print"/>
          <a:stretch>
            <a:fillRect/>
          </a:stretch>
        </p:blipFill>
        <p:spPr>
          <a:xfrm>
            <a:off x="514351" y="407194"/>
            <a:ext cx="2614613" cy="2706189"/>
          </a:xfrm>
          <a:prstGeom prst="rect">
            <a:avLst/>
          </a:prstGeom>
        </p:spPr>
      </p:pic>
      <p:pic>
        <p:nvPicPr>
          <p:cNvPr id="6" name="Picture 5"/>
          <p:cNvPicPr>
            <a:picLocks noChangeAspect="1"/>
          </p:cNvPicPr>
          <p:nvPr/>
        </p:nvPicPr>
        <p:blipFill>
          <a:blip r:embed="rId3"/>
          <a:stretch>
            <a:fillRect/>
          </a:stretch>
        </p:blipFill>
        <p:spPr>
          <a:xfrm rot="10800000">
            <a:off x="5312229" y="2437311"/>
            <a:ext cx="3831772" cy="2706189"/>
          </a:xfrm>
          <a:prstGeom prst="rect">
            <a:avLst/>
          </a:prstGeom>
        </p:spPr>
      </p:pic>
      <p:sp>
        <p:nvSpPr>
          <p:cNvPr id="7" name="TextBox 6"/>
          <p:cNvSpPr txBox="1"/>
          <p:nvPr/>
        </p:nvSpPr>
        <p:spPr>
          <a:xfrm>
            <a:off x="2086383" y="979160"/>
            <a:ext cx="6150362" cy="392415"/>
          </a:xfrm>
          <a:prstGeom prst="rect">
            <a:avLst/>
          </a:prstGeom>
          <a:noFill/>
        </p:spPr>
        <p:txBody>
          <a:bodyPr wrap="square" lIns="68580" tIns="34290" rIns="68580" bIns="34290" rtlCol="0">
            <a:spAutoFit/>
          </a:bodyPr>
          <a:lstStyle/>
          <a:p>
            <a:r>
              <a:rPr lang="en-US" sz="2100" b="1" u="sng" dirty="0" smtClean="0">
                <a:solidFill>
                  <a:srgbClr val="FF0000"/>
                </a:solidFill>
                <a:latin typeface="Times New Roman" panose="02020603050405020304" pitchFamily="18" charset="0"/>
                <a:cs typeface="Times New Roman" panose="02020603050405020304" pitchFamily="18" charset="0"/>
              </a:rPr>
              <a:t>CHỦ ĐỀ 7</a:t>
            </a:r>
            <a:r>
              <a:rPr lang="en-US" sz="2100" b="1" dirty="0" smtClean="0">
                <a:solidFill>
                  <a:srgbClr val="FF0000"/>
                </a:solidFill>
                <a:latin typeface="Times New Roman" panose="02020603050405020304" pitchFamily="18" charset="0"/>
                <a:cs typeface="Times New Roman" panose="02020603050405020304" pitchFamily="18" charset="0"/>
              </a:rPr>
              <a:t>: CUỘC SỐNG QUANH TA</a:t>
            </a:r>
          </a:p>
        </p:txBody>
      </p:sp>
      <p:sp>
        <p:nvSpPr>
          <p:cNvPr id="2" name="Rectangle 1"/>
          <p:cNvSpPr/>
          <p:nvPr/>
        </p:nvSpPr>
        <p:spPr>
          <a:xfrm>
            <a:off x="1042252" y="1501706"/>
            <a:ext cx="6837305" cy="392415"/>
          </a:xfrm>
          <a:prstGeom prst="rect">
            <a:avLst/>
          </a:prstGeom>
        </p:spPr>
        <p:txBody>
          <a:bodyPr wrap="square" lIns="68580" tIns="34290" rIns="68580" bIns="34290">
            <a:spAutoFit/>
          </a:bodyPr>
          <a:lstStyle/>
          <a:p>
            <a:pPr algn="ctr">
              <a:defRPr/>
            </a:pPr>
            <a:r>
              <a:rPr lang="en-US" sz="2100" b="1" u="sng" dirty="0" smtClean="0">
                <a:solidFill>
                  <a:srgbClr val="0000CC"/>
                </a:solidFill>
                <a:latin typeface="Times New Roman" pitchFamily="18" charset="0"/>
                <a:cs typeface="Times New Roman" pitchFamily="18" charset="0"/>
              </a:rPr>
              <a:t>NỘI DUNG 2</a:t>
            </a:r>
            <a:r>
              <a:rPr lang="en-US" sz="2100" b="1" dirty="0" smtClean="0">
                <a:solidFill>
                  <a:srgbClr val="0000CC"/>
                </a:solidFill>
                <a:latin typeface="Times New Roman" pitchFamily="18" charset="0"/>
                <a:cs typeface="Times New Roman" pitchFamily="18" charset="0"/>
              </a:rPr>
              <a:t>: VƯỢT QUA KHÓ KHĂN</a:t>
            </a:r>
            <a:endParaRPr lang="en-US" sz="2100" b="1"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752273" y="774226"/>
            <a:ext cx="2879634" cy="438582"/>
          </a:xfrm>
          <a:prstGeom prst="rect">
            <a:avLst/>
          </a:prstGeom>
          <a:noFill/>
          <a:ln w="9525">
            <a:noFill/>
            <a:miter lim="800000"/>
            <a:headEnd/>
            <a:tailEnd/>
          </a:ln>
        </p:spPr>
        <p:txBody>
          <a:bodyPr wrap="none" lIns="68580" tIns="34290" rIns="68580" bIns="34290">
            <a:spAutoFit/>
          </a:bodyPr>
          <a:lstStyle/>
          <a:p>
            <a:pPr marL="342900" indent="-342900">
              <a:buFontTx/>
              <a:buAutoNum type="arabicPeriod"/>
            </a:pPr>
            <a:r>
              <a:rPr lang="en-US" sz="2400" b="1" dirty="0" err="1">
                <a:solidFill>
                  <a:srgbClr val="0000FF"/>
                </a:solidFill>
                <a:latin typeface="Times New Roman" pitchFamily="18" charset="0"/>
                <a:cs typeface="Times New Roman" pitchFamily="18" charset="0"/>
              </a:rPr>
              <a:t>Khó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khăn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err="1">
                <a:solidFill>
                  <a:srgbClr val="0000FF"/>
                </a:solidFill>
                <a:latin typeface="Times New Roman" pitchFamily="18" charset="0"/>
                <a:cs typeface="Times New Roman" pitchFamily="18" charset="0"/>
              </a:rPr>
              <a:t>em</a:t>
            </a:r>
            <a:r>
              <a:rPr lang="en-US" sz="2400" b="1">
                <a:solidFill>
                  <a:srgbClr val="0000FF"/>
                </a:solidFill>
                <a:latin typeface="Times New Roman" pitchFamily="18" charset="0"/>
                <a:cs typeface="Times New Roman" pitchFamily="18" charset="0"/>
              </a:rPr>
              <a:t> </a:t>
            </a:r>
            <a:endParaRPr lang="en-US" sz="2400" b="1" dirty="0">
              <a:solidFill>
                <a:srgbClr val="0000FF"/>
              </a:solidFill>
              <a:latin typeface="Times New Roman" pitchFamily="18" charset="0"/>
              <a:cs typeface="Times New Roman" pitchFamily="18" charset="0"/>
            </a:endParaRPr>
          </a:p>
        </p:txBody>
      </p:sp>
      <p:sp>
        <p:nvSpPr>
          <p:cNvPr id="5" name="Rectangle 1"/>
          <p:cNvSpPr>
            <a:spLocks noChangeArrowheads="1"/>
          </p:cNvSpPr>
          <p:nvPr/>
        </p:nvSpPr>
        <p:spPr bwMode="auto">
          <a:xfrm>
            <a:off x="280480" y="1244463"/>
            <a:ext cx="4505529" cy="2654573"/>
          </a:xfrm>
          <a:prstGeom prst="rect">
            <a:avLst/>
          </a:prstGeom>
          <a:noFill/>
          <a:ln w="9525">
            <a:noFill/>
            <a:miter lim="800000"/>
            <a:headEnd/>
            <a:tailEnd/>
          </a:ln>
        </p:spPr>
        <p:txBody>
          <a:bodyPr wrap="square" lIns="68580" tIns="34290" rIns="68580" bIns="34290" anchor="ctr">
            <a:spAutoFit/>
          </a:bodyPr>
          <a:lstStyle/>
          <a:p>
            <a:pPr algn="just" eaLnBrk="0" hangingPunct="0"/>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Suy</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ngẫm</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và</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viết</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lên</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trên</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mảnh</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giấy</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nhỏ</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những</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khó</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khăn</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các</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em</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đã</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gặp</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phải</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ảnh</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hưởng</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của</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những</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khó</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khăn</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đó</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đến</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bản</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thân</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và</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hành</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động</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của</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bản</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thân</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để</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vượt</a:t>
            </a:r>
            <a:r>
              <a:rPr lang="en-US" sz="2400" i="1" dirty="0">
                <a:solidFill>
                  <a:srgbClr val="0000FF"/>
                </a:solidFill>
                <a:latin typeface="Times New Roman" pitchFamily="18" charset="0"/>
                <a:ea typeface="Calibri" pitchFamily="34" charset="0"/>
                <a:cs typeface="Times New Roman" pitchFamily="18" charset="0"/>
              </a:rPr>
              <a:t> qua </a:t>
            </a:r>
            <a:r>
              <a:rPr lang="en-US" sz="2400" i="1" dirty="0" err="1">
                <a:solidFill>
                  <a:srgbClr val="0000FF"/>
                </a:solidFill>
                <a:latin typeface="Times New Roman" pitchFamily="18" charset="0"/>
                <a:ea typeface="Calibri" pitchFamily="34" charset="0"/>
                <a:cs typeface="Times New Roman" pitchFamily="18" charset="0"/>
              </a:rPr>
              <a:t>những</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khó</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khăn</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sau</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đó</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bỏ</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vào</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Hộp</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thư</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chia</a:t>
            </a:r>
            <a:r>
              <a:rPr lang="en-US" sz="2400" i="1" dirty="0">
                <a:solidFill>
                  <a:srgbClr val="0000FF"/>
                </a:solidFill>
                <a:latin typeface="Times New Roman" pitchFamily="18" charset="0"/>
                <a:ea typeface="Calibri" pitchFamily="34" charset="0"/>
                <a:cs typeface="Times New Roman" pitchFamily="18" charset="0"/>
              </a:rPr>
              <a:t> </a:t>
            </a:r>
            <a:r>
              <a:rPr lang="en-US" sz="2400" i="1" err="1">
                <a:solidFill>
                  <a:srgbClr val="0000FF"/>
                </a:solidFill>
                <a:latin typeface="Times New Roman" pitchFamily="18" charset="0"/>
                <a:ea typeface="Calibri" pitchFamily="34" charset="0"/>
                <a:cs typeface="Times New Roman" pitchFamily="18" charset="0"/>
              </a:rPr>
              <a:t>sẻ</a:t>
            </a:r>
            <a:r>
              <a:rPr lang="en-US" sz="2400" i="1" smtClean="0">
                <a:solidFill>
                  <a:srgbClr val="0000FF"/>
                </a:solidFill>
                <a:latin typeface="Times New Roman" pitchFamily="18" charset="0"/>
                <a:ea typeface="Calibri" pitchFamily="34" charset="0"/>
                <a:cs typeface="Times New Roman" pitchFamily="18" charset="0"/>
              </a:rPr>
              <a:t>”.</a:t>
            </a:r>
            <a:endParaRPr lang="en-US" sz="2400" i="1" dirty="0">
              <a:solidFill>
                <a:srgbClr val="0000FF"/>
              </a:solidFill>
              <a:latin typeface="Times New Roman" pitchFamily="18" charset="0"/>
              <a:ea typeface="Calibri" pitchFamily="34" charset="0"/>
              <a:cs typeface="Times New Roman" pitchFamily="18" charset="0"/>
            </a:endParaRPr>
          </a:p>
        </p:txBody>
      </p:sp>
      <p:pic>
        <p:nvPicPr>
          <p:cNvPr id="6" name="Picture 2" descr="Chia sẻ về khó khăn của em"/>
          <p:cNvPicPr>
            <a:picLocks noChangeAspect="1" noChangeArrowheads="1"/>
          </p:cNvPicPr>
          <p:nvPr/>
        </p:nvPicPr>
        <p:blipFill>
          <a:blip r:embed="rId2"/>
          <a:srcRect/>
          <a:stretch>
            <a:fillRect/>
          </a:stretch>
        </p:blipFill>
        <p:spPr bwMode="auto">
          <a:xfrm>
            <a:off x="5058383" y="515566"/>
            <a:ext cx="4085617" cy="3542084"/>
          </a:xfrm>
          <a:prstGeom prst="rect">
            <a:avLst/>
          </a:prstGeom>
          <a:noFill/>
          <a:ln w="9525">
            <a:noFill/>
            <a:miter lim="800000"/>
            <a:headEnd/>
            <a:tailEnd/>
          </a:ln>
        </p:spPr>
      </p:pic>
      <p:sp>
        <p:nvSpPr>
          <p:cNvPr id="7" name="TextBox 2"/>
          <p:cNvSpPr txBox="1">
            <a:spLocks noChangeArrowheads="1"/>
          </p:cNvSpPr>
          <p:nvPr/>
        </p:nvSpPr>
        <p:spPr bwMode="auto">
          <a:xfrm>
            <a:off x="1824473" y="4057650"/>
            <a:ext cx="4663875" cy="715581"/>
          </a:xfrm>
          <a:prstGeom prst="rect">
            <a:avLst/>
          </a:prstGeom>
          <a:noFill/>
          <a:ln w="9525">
            <a:noFill/>
            <a:miter lim="800000"/>
            <a:headEnd/>
            <a:tailEnd/>
          </a:ln>
        </p:spPr>
        <p:txBody>
          <a:bodyPr wrap="square" lIns="68580" tIns="34290" rIns="68580" bIns="34290">
            <a:spAutoFit/>
          </a:bodyPr>
          <a:lstStyle/>
          <a:p>
            <a:r>
              <a:rPr lang="en-US" sz="2400" b="1" smtClean="0">
                <a:solidFill>
                  <a:srgbClr val="002060"/>
                </a:solidFill>
                <a:latin typeface="Times New Roman" pitchFamily="18" charset="0"/>
                <a:cs typeface="Times New Roman" pitchFamily="18" charset="0"/>
              </a:rPr>
              <a:t>Hoạt động cá nhân (2 phút) </a:t>
            </a:r>
            <a:endParaRPr lang="en-US" sz="2400" b="1" dirty="0">
              <a:solidFill>
                <a:srgbClr val="002060"/>
              </a:solidFill>
              <a:latin typeface="Times New Roman" pitchFamily="18" charset="0"/>
              <a:cs typeface="Times New Roman" pitchFamily="18" charset="0"/>
            </a:endParaRPr>
          </a:p>
          <a:p>
            <a:endParaRPr lang="en-US" sz="1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5"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86383" y="324661"/>
            <a:ext cx="8249055" cy="438582"/>
          </a:xfrm>
          <a:prstGeom prst="rect">
            <a:avLst/>
          </a:prstGeom>
          <a:noFill/>
          <a:ln w="9525">
            <a:noFill/>
            <a:miter lim="800000"/>
            <a:headEnd/>
            <a:tailEnd/>
          </a:ln>
        </p:spPr>
        <p:txBody>
          <a:bodyPr wrap="square" lIns="68580" tIns="34290" rIns="68580" bIns="34290">
            <a:spAutoFit/>
          </a:bodyPr>
          <a:lstStyle/>
          <a:p>
            <a:r>
              <a:rPr lang="en-US" sz="2400" b="1" smtClean="0">
                <a:solidFill>
                  <a:srgbClr val="0000FF"/>
                </a:solidFill>
                <a:latin typeface="Times New Roman" pitchFamily="18" charset="0"/>
                <a:cs typeface="Times New Roman" pitchFamily="18" charset="0"/>
              </a:rPr>
              <a:t>2. Cách </a:t>
            </a:r>
            <a:r>
              <a:rPr lang="en-US" sz="2400" b="1">
                <a:solidFill>
                  <a:srgbClr val="0000FF"/>
                </a:solidFill>
                <a:latin typeface="Times New Roman" pitchFamily="18" charset="0"/>
                <a:cs typeface="Times New Roman" pitchFamily="18" charset="0"/>
              </a:rPr>
              <a:t>thức vượt qua khó </a:t>
            </a:r>
            <a:r>
              <a:rPr lang="en-US" sz="2400" b="1" smtClean="0">
                <a:solidFill>
                  <a:srgbClr val="0000FF"/>
                </a:solidFill>
                <a:latin typeface="Times New Roman" pitchFamily="18" charset="0"/>
                <a:cs typeface="Times New Roman" pitchFamily="18" charset="0"/>
              </a:rPr>
              <a:t>khăn</a:t>
            </a:r>
            <a:endParaRPr lang="en-US" sz="2400" i="1" smtClean="0">
              <a:solidFill>
                <a:srgbClr val="0000FF"/>
              </a:solidFill>
              <a:latin typeface="Times New Roman" pitchFamily="18" charset="0"/>
              <a:ea typeface="Calibri" pitchFamily="34" charset="0"/>
              <a:cs typeface="Times New Roman" pitchFamily="18" charset="0"/>
            </a:endParaRPr>
          </a:p>
        </p:txBody>
      </p:sp>
      <p:sp>
        <p:nvSpPr>
          <p:cNvPr id="2" name="Rectangle 1"/>
          <p:cNvSpPr/>
          <p:nvPr/>
        </p:nvSpPr>
        <p:spPr>
          <a:xfrm>
            <a:off x="311285" y="854390"/>
            <a:ext cx="8424153" cy="3508653"/>
          </a:xfrm>
          <a:prstGeom prst="rect">
            <a:avLst/>
          </a:prstGeom>
        </p:spPr>
        <p:txBody>
          <a:bodyPr wrap="square">
            <a:spAutoFit/>
          </a:bodyPr>
          <a:lstStyle/>
          <a:p>
            <a:pPr algn="just" eaLnBrk="0" hangingPunct="0"/>
            <a:r>
              <a:rPr lang="en-US" sz="2400" i="1">
                <a:solidFill>
                  <a:srgbClr val="0000FF"/>
                </a:solidFill>
                <a:latin typeface="Times New Roman" pitchFamily="18" charset="0"/>
                <a:ea typeface="Calibri" pitchFamily="34" charset="0"/>
                <a:cs typeface="Times New Roman" pitchFamily="18" charset="0"/>
              </a:rPr>
              <a:t>+ Thảo luận nhóm chỉ ra khó khăn của Nhi và cách Nhi đã làm để vượt qua khó </a:t>
            </a:r>
            <a:r>
              <a:rPr lang="en-US" sz="2400" i="1" smtClean="0">
                <a:solidFill>
                  <a:srgbClr val="0000FF"/>
                </a:solidFill>
                <a:latin typeface="Times New Roman" pitchFamily="18" charset="0"/>
                <a:ea typeface="Calibri" pitchFamily="34" charset="0"/>
                <a:cs typeface="Times New Roman" pitchFamily="18" charset="0"/>
              </a:rPr>
              <a:t>khăn theo gợi ý sau:</a:t>
            </a:r>
          </a:p>
          <a:p>
            <a:pPr marL="342900" indent="-342900" algn="just" eaLnBrk="0" hangingPunct="0">
              <a:buFontTx/>
              <a:buChar char="-"/>
            </a:pPr>
            <a:r>
              <a:rPr lang="en-US" sz="2400" i="1" smtClean="0">
                <a:solidFill>
                  <a:srgbClr val="0000FF"/>
                </a:solidFill>
                <a:latin typeface="Times New Roman" pitchFamily="18" charset="0"/>
                <a:ea typeface="Calibri" pitchFamily="34" charset="0"/>
                <a:cs typeface="Times New Roman" pitchFamily="18" charset="0"/>
              </a:rPr>
              <a:t>Khó khăn của Nhi là gì?</a:t>
            </a:r>
          </a:p>
          <a:p>
            <a:pPr marL="342900" indent="-342900" algn="just" eaLnBrk="0" hangingPunct="0">
              <a:buFontTx/>
              <a:buChar char="-"/>
            </a:pPr>
            <a:r>
              <a:rPr lang="en-US" sz="2400" i="1" smtClean="0">
                <a:solidFill>
                  <a:srgbClr val="0000FF"/>
                </a:solidFill>
                <a:latin typeface="Times New Roman" pitchFamily="18" charset="0"/>
                <a:ea typeface="Calibri" pitchFamily="34" charset="0"/>
                <a:cs typeface="Times New Roman" pitchFamily="18" charset="0"/>
              </a:rPr>
              <a:t>Nguyên nhân dẫn đến khó khăn của Nhi?</a:t>
            </a:r>
          </a:p>
          <a:p>
            <a:pPr marL="342900" indent="-342900" algn="just" eaLnBrk="0" hangingPunct="0">
              <a:buFontTx/>
              <a:buChar char="-"/>
            </a:pPr>
            <a:r>
              <a:rPr lang="en-US" sz="2400" i="1" smtClean="0">
                <a:solidFill>
                  <a:srgbClr val="0000FF"/>
                </a:solidFill>
                <a:latin typeface="Times New Roman" pitchFamily="18" charset="0"/>
                <a:ea typeface="Calibri" pitchFamily="34" charset="0"/>
                <a:cs typeface="Times New Roman" pitchFamily="18" charset="0"/>
              </a:rPr>
              <a:t>Nhi đã lên những phương án nào để giải quyết khó khăn?</a:t>
            </a:r>
          </a:p>
          <a:p>
            <a:pPr marL="342900" indent="-342900" algn="just" eaLnBrk="0" hangingPunct="0">
              <a:buFontTx/>
              <a:buChar char="-"/>
            </a:pPr>
            <a:r>
              <a:rPr lang="en-US" sz="2400" i="1" smtClean="0">
                <a:solidFill>
                  <a:srgbClr val="0000FF"/>
                </a:solidFill>
                <a:latin typeface="Times New Roman" pitchFamily="18" charset="0"/>
                <a:ea typeface="Calibri" pitchFamily="34" charset="0"/>
                <a:cs typeface="Times New Roman" pitchFamily="18" charset="0"/>
              </a:rPr>
              <a:t>Ai đã hổ trợ Nhi để giải quyết khó khăn?</a:t>
            </a:r>
          </a:p>
          <a:p>
            <a:pPr marL="342900" indent="-342900" algn="just" eaLnBrk="0" hangingPunct="0">
              <a:buFontTx/>
              <a:buChar char="-"/>
            </a:pPr>
            <a:r>
              <a:rPr lang="en-US" sz="2400" i="1" smtClean="0">
                <a:solidFill>
                  <a:srgbClr val="0000FF"/>
                </a:solidFill>
                <a:latin typeface="Times New Roman" pitchFamily="18" charset="0"/>
                <a:ea typeface="Calibri" pitchFamily="34" charset="0"/>
                <a:cs typeface="Times New Roman" pitchFamily="18" charset="0"/>
              </a:rPr>
              <a:t>Nhi đã lựa chọn phương án nào để giải quyết khó khăn?</a:t>
            </a:r>
          </a:p>
          <a:p>
            <a:pPr marL="342900" indent="-342900" algn="just" eaLnBrk="0" hangingPunct="0">
              <a:buFontTx/>
              <a:buChar char="-"/>
            </a:pPr>
            <a:endParaRPr lang="en-US" sz="2000" i="1" smtClean="0">
              <a:solidFill>
                <a:srgbClr val="0000FF"/>
              </a:solidFill>
              <a:latin typeface="Times New Roman" pitchFamily="18" charset="0"/>
              <a:ea typeface="Calibri" pitchFamily="34" charset="0"/>
              <a:cs typeface="Times New Roman" pitchFamily="18" charset="0"/>
            </a:endParaRPr>
          </a:p>
          <a:p>
            <a:pPr marL="342900" indent="-342900" algn="just" eaLnBrk="0" hangingPunct="0">
              <a:buFontTx/>
              <a:buChar char="-"/>
            </a:pPr>
            <a:endParaRPr lang="en-US" sz="2000" i="1">
              <a:solidFill>
                <a:srgbClr val="0000FF"/>
              </a:solidFill>
              <a:latin typeface="Times New Roman" pitchFamily="18" charset="0"/>
              <a:ea typeface="Calibri" pitchFamily="34" charset="0"/>
              <a:cs typeface="Times New Roman" pitchFamily="18" charset="0"/>
            </a:endParaRPr>
          </a:p>
          <a:p>
            <a:pPr algn="just" eaLnBrk="0" hangingPunct="0"/>
            <a:endParaRPr lang="en-US" dirty="0">
              <a:solidFill>
                <a:srgbClr val="0000FF"/>
              </a:solidFill>
              <a:latin typeface="Times New Roman" pitchFamily="18" charset="0"/>
              <a:ea typeface="Calibri" pitchFamily="34" charset="0"/>
              <a:cs typeface="Times New Roman" pitchFamily="18" charset="0"/>
            </a:endParaRPr>
          </a:p>
        </p:txBody>
      </p:sp>
      <p:sp>
        <p:nvSpPr>
          <p:cNvPr id="5" name="Rectangle 4"/>
          <p:cNvSpPr/>
          <p:nvPr/>
        </p:nvSpPr>
        <p:spPr>
          <a:xfrm>
            <a:off x="2265873" y="4223357"/>
            <a:ext cx="3385863" cy="461665"/>
          </a:xfrm>
          <a:prstGeom prst="rect">
            <a:avLst/>
          </a:prstGeom>
        </p:spPr>
        <p:txBody>
          <a:bodyPr wrap="none">
            <a:spAutoFit/>
          </a:bodyPr>
          <a:lstStyle/>
          <a:p>
            <a:r>
              <a:rPr lang="en-US" sz="2400" b="1">
                <a:solidFill>
                  <a:srgbClr val="0000FF"/>
                </a:solidFill>
                <a:latin typeface="Times New Roman" pitchFamily="18" charset="0"/>
                <a:cs typeface="Times New Roman" pitchFamily="18" charset="0"/>
              </a:rPr>
              <a:t>(thảo luận nhóm </a:t>
            </a:r>
            <a:r>
              <a:rPr lang="en-US" sz="2400" b="1" smtClean="0">
                <a:solidFill>
                  <a:srgbClr val="0000FF"/>
                </a:solidFill>
                <a:latin typeface="Times New Roman" pitchFamily="18" charset="0"/>
                <a:cs typeface="Times New Roman" pitchFamily="18" charset="0"/>
              </a:rPr>
              <a:t>4 </a:t>
            </a:r>
            <a:r>
              <a:rPr lang="en-US" sz="2400" b="1">
                <a:solidFill>
                  <a:srgbClr val="0000FF"/>
                </a:solidFill>
                <a:latin typeface="Times New Roman" pitchFamily="18" charset="0"/>
                <a:cs typeface="Times New Roman" pitchFamily="18" charset="0"/>
              </a:rPr>
              <a:t>phút)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762001" y="342901"/>
            <a:ext cx="3903954" cy="392415"/>
          </a:xfrm>
          <a:prstGeom prst="rect">
            <a:avLst/>
          </a:prstGeom>
          <a:noFill/>
          <a:ln w="9525">
            <a:noFill/>
            <a:miter lim="800000"/>
            <a:headEnd/>
            <a:tailEnd/>
          </a:ln>
        </p:spPr>
        <p:txBody>
          <a:bodyPr wrap="none" lIns="68580" tIns="34290" rIns="68580" bIns="34290">
            <a:spAutoFit/>
          </a:bodyPr>
          <a:lstStyle/>
          <a:p>
            <a:r>
              <a:rPr lang="en-US" sz="1800" b="1" dirty="0">
                <a:solidFill>
                  <a:srgbClr val="0000FF"/>
                </a:solidFill>
                <a:latin typeface="Times New Roman" pitchFamily="18" charset="0"/>
                <a:cs typeface="Times New Roman" pitchFamily="18" charset="0"/>
              </a:rPr>
              <a:t> </a:t>
            </a:r>
            <a:r>
              <a:rPr lang="en-US" sz="2100" b="1" dirty="0">
                <a:solidFill>
                  <a:srgbClr val="0000FF"/>
                </a:solidFill>
                <a:latin typeface="Times New Roman" pitchFamily="18" charset="0"/>
                <a:cs typeface="Times New Roman" pitchFamily="18" charset="0"/>
              </a:rPr>
              <a:t>2. </a:t>
            </a:r>
            <a:r>
              <a:rPr lang="en-US" sz="2100" b="1" dirty="0" err="1">
                <a:solidFill>
                  <a:srgbClr val="0000FF"/>
                </a:solidFill>
                <a:latin typeface="Times New Roman" pitchFamily="18" charset="0"/>
                <a:cs typeface="Times New Roman" pitchFamily="18" charset="0"/>
              </a:rPr>
              <a:t>Cách</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thức</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vượt</a:t>
            </a:r>
            <a:r>
              <a:rPr lang="en-US" sz="2100" b="1" dirty="0">
                <a:solidFill>
                  <a:srgbClr val="0000FF"/>
                </a:solidFill>
                <a:latin typeface="Times New Roman" pitchFamily="18" charset="0"/>
                <a:cs typeface="Times New Roman" pitchFamily="18" charset="0"/>
              </a:rPr>
              <a:t> qua </a:t>
            </a:r>
            <a:r>
              <a:rPr lang="en-US" sz="2100" b="1" dirty="0" err="1">
                <a:solidFill>
                  <a:srgbClr val="0000FF"/>
                </a:solidFill>
                <a:latin typeface="Times New Roman" pitchFamily="18" charset="0"/>
                <a:cs typeface="Times New Roman" pitchFamily="18" charset="0"/>
              </a:rPr>
              <a:t>khó</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khăn</a:t>
            </a:r>
            <a:endParaRPr lang="en-US" sz="2100" b="1" dirty="0">
              <a:solidFill>
                <a:srgbClr val="0000FF"/>
              </a:solidFill>
              <a:latin typeface="Times New Roman" pitchFamily="18" charset="0"/>
              <a:cs typeface="Times New Roman" pitchFamily="18" charset="0"/>
            </a:endParaRPr>
          </a:p>
        </p:txBody>
      </p:sp>
      <p:sp>
        <p:nvSpPr>
          <p:cNvPr id="5" name="Rectangle 1"/>
          <p:cNvSpPr>
            <a:spLocks noChangeArrowheads="1"/>
          </p:cNvSpPr>
          <p:nvPr/>
        </p:nvSpPr>
        <p:spPr bwMode="auto">
          <a:xfrm>
            <a:off x="591766" y="966069"/>
            <a:ext cx="4267200" cy="3393237"/>
          </a:xfrm>
          <a:prstGeom prst="rect">
            <a:avLst/>
          </a:prstGeom>
          <a:noFill/>
          <a:ln w="9525">
            <a:noFill/>
            <a:miter lim="800000"/>
            <a:headEnd/>
            <a:tailEnd/>
          </a:ln>
        </p:spPr>
        <p:txBody>
          <a:bodyPr lIns="68580" tIns="34290" rIns="68580" bIns="34290" anchor="ctr">
            <a:spAutoFit/>
          </a:bodyPr>
          <a:lstStyle/>
          <a:p>
            <a:pPr algn="just" eaLnBrk="0" hangingPunct="0"/>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Xác</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định</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khó</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khăn</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gặp</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phải</a:t>
            </a:r>
            <a:r>
              <a:rPr lang="en-US" sz="2400" i="1" dirty="0">
                <a:solidFill>
                  <a:srgbClr val="0000FF"/>
                </a:solidFill>
                <a:latin typeface="Times New Roman" pitchFamily="18" charset="0"/>
                <a:ea typeface="Calibri" pitchFamily="34" charset="0"/>
                <a:cs typeface="Times New Roman" pitchFamily="18" charset="0"/>
              </a:rPr>
              <a:t>.</a:t>
            </a:r>
          </a:p>
          <a:p>
            <a:pPr algn="just" eaLnBrk="0" hangingPunct="0"/>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Xác</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định</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nguyên</a:t>
            </a:r>
            <a:r>
              <a:rPr lang="en-US" sz="2400" i="1" dirty="0">
                <a:solidFill>
                  <a:srgbClr val="0000FF"/>
                </a:solidFill>
                <a:latin typeface="Times New Roman" pitchFamily="18" charset="0"/>
                <a:ea typeface="Calibri" pitchFamily="34" charset="0"/>
                <a:cs typeface="Times New Roman" pitchFamily="18" charset="0"/>
              </a:rPr>
              <a:t> </a:t>
            </a:r>
            <a:r>
              <a:rPr lang="en-US" sz="2400" i="1" err="1">
                <a:solidFill>
                  <a:srgbClr val="0000FF"/>
                </a:solidFill>
                <a:latin typeface="Times New Roman" pitchFamily="18" charset="0"/>
                <a:ea typeface="Calibri" pitchFamily="34" charset="0"/>
                <a:cs typeface="Times New Roman" pitchFamily="18" charset="0"/>
              </a:rPr>
              <a:t>nhân</a:t>
            </a:r>
            <a:r>
              <a:rPr lang="en-US" sz="2400" i="1">
                <a:solidFill>
                  <a:srgbClr val="0000FF"/>
                </a:solidFill>
                <a:latin typeface="Times New Roman" pitchFamily="18" charset="0"/>
                <a:ea typeface="Calibri" pitchFamily="34" charset="0"/>
                <a:cs typeface="Times New Roman" pitchFamily="18" charset="0"/>
              </a:rPr>
              <a:t> </a:t>
            </a:r>
            <a:r>
              <a:rPr lang="en-US" sz="2400" i="1" smtClean="0">
                <a:solidFill>
                  <a:srgbClr val="0000FF"/>
                </a:solidFill>
                <a:latin typeface="Times New Roman" pitchFamily="18" charset="0"/>
                <a:ea typeface="Calibri" pitchFamily="34" charset="0"/>
                <a:cs typeface="Times New Roman" pitchFamily="18" charset="0"/>
              </a:rPr>
              <a:t>dẫn </a:t>
            </a:r>
            <a:r>
              <a:rPr lang="en-US" sz="2400" i="1" dirty="0" err="1">
                <a:solidFill>
                  <a:srgbClr val="0000FF"/>
                </a:solidFill>
                <a:latin typeface="Times New Roman" pitchFamily="18" charset="0"/>
                <a:ea typeface="Calibri" pitchFamily="34" charset="0"/>
                <a:cs typeface="Times New Roman" pitchFamily="18" charset="0"/>
              </a:rPr>
              <a:t>đến</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khó</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khăn</a:t>
            </a:r>
            <a:endParaRPr lang="en-US" sz="2400" i="1" dirty="0">
              <a:solidFill>
                <a:srgbClr val="0000FF"/>
              </a:solidFill>
              <a:latin typeface="Times New Roman" pitchFamily="18" charset="0"/>
              <a:ea typeface="Calibri" pitchFamily="34" charset="0"/>
              <a:cs typeface="Times New Roman" pitchFamily="18" charset="0"/>
            </a:endParaRPr>
          </a:p>
          <a:p>
            <a:pPr algn="just" eaLnBrk="0" hangingPunct="0"/>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Tìm</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kiếm</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các</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phương</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án</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vượt</a:t>
            </a:r>
            <a:r>
              <a:rPr lang="en-US" sz="2400" i="1" dirty="0">
                <a:solidFill>
                  <a:srgbClr val="0000FF"/>
                </a:solidFill>
                <a:latin typeface="Times New Roman" pitchFamily="18" charset="0"/>
                <a:ea typeface="Calibri" pitchFamily="34" charset="0"/>
                <a:cs typeface="Times New Roman" pitchFamily="18" charset="0"/>
              </a:rPr>
              <a:t> qua </a:t>
            </a:r>
            <a:r>
              <a:rPr lang="en-US" sz="2400" i="1" dirty="0" err="1">
                <a:solidFill>
                  <a:srgbClr val="0000FF"/>
                </a:solidFill>
                <a:latin typeface="Times New Roman" pitchFamily="18" charset="0"/>
                <a:ea typeface="Calibri" pitchFamily="34" charset="0"/>
                <a:cs typeface="Times New Roman" pitchFamily="18" charset="0"/>
              </a:rPr>
              <a:t>khó</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khăn</a:t>
            </a:r>
            <a:r>
              <a:rPr lang="en-US" sz="2400" i="1" dirty="0">
                <a:solidFill>
                  <a:srgbClr val="0000FF"/>
                </a:solidFill>
                <a:latin typeface="Times New Roman" pitchFamily="18" charset="0"/>
                <a:ea typeface="Calibri" pitchFamily="34" charset="0"/>
                <a:cs typeface="Times New Roman" pitchFamily="18" charset="0"/>
              </a:rPr>
              <a:t>.</a:t>
            </a:r>
          </a:p>
          <a:p>
            <a:pPr algn="just" eaLnBrk="0" hangingPunct="0"/>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Tìm</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kiếm</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các</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sự</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hỗ</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trợ</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để</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vượt</a:t>
            </a:r>
            <a:r>
              <a:rPr lang="en-US" sz="2400" i="1" dirty="0">
                <a:solidFill>
                  <a:srgbClr val="0000FF"/>
                </a:solidFill>
                <a:latin typeface="Times New Roman" pitchFamily="18" charset="0"/>
                <a:ea typeface="Calibri" pitchFamily="34" charset="0"/>
                <a:cs typeface="Times New Roman" pitchFamily="18" charset="0"/>
              </a:rPr>
              <a:t> qua </a:t>
            </a:r>
            <a:r>
              <a:rPr lang="en-US" sz="2400" i="1" dirty="0" err="1">
                <a:solidFill>
                  <a:srgbClr val="0000FF"/>
                </a:solidFill>
                <a:latin typeface="Times New Roman" pitchFamily="18" charset="0"/>
                <a:ea typeface="Calibri" pitchFamily="34" charset="0"/>
                <a:cs typeface="Times New Roman" pitchFamily="18" charset="0"/>
              </a:rPr>
              <a:t>khó</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khăn</a:t>
            </a:r>
            <a:r>
              <a:rPr lang="en-US" sz="2400" i="1" dirty="0">
                <a:solidFill>
                  <a:srgbClr val="0000FF"/>
                </a:solidFill>
                <a:latin typeface="Times New Roman" pitchFamily="18" charset="0"/>
                <a:ea typeface="Calibri" pitchFamily="34" charset="0"/>
                <a:cs typeface="Times New Roman" pitchFamily="18" charset="0"/>
              </a:rPr>
              <a:t>.</a:t>
            </a:r>
          </a:p>
          <a:p>
            <a:pPr algn="just" eaLnBrk="0" hangingPunct="0"/>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Lựa</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chọn</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phương</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án</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tối</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ưu</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và</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thực</a:t>
            </a:r>
            <a:r>
              <a:rPr lang="en-US" sz="2400" i="1" dirty="0">
                <a:solidFill>
                  <a:srgbClr val="0000FF"/>
                </a:solidFill>
                <a:latin typeface="Times New Roman" pitchFamily="18" charset="0"/>
                <a:ea typeface="Calibri" pitchFamily="34" charset="0"/>
                <a:cs typeface="Times New Roman" pitchFamily="18" charset="0"/>
              </a:rPr>
              <a:t> </a:t>
            </a:r>
            <a:r>
              <a:rPr lang="en-US" sz="2400" i="1" dirty="0" err="1">
                <a:solidFill>
                  <a:srgbClr val="0000FF"/>
                </a:solidFill>
                <a:latin typeface="Times New Roman" pitchFamily="18" charset="0"/>
                <a:ea typeface="Calibri" pitchFamily="34" charset="0"/>
                <a:cs typeface="Times New Roman" pitchFamily="18" charset="0"/>
              </a:rPr>
              <a:t>hiện</a:t>
            </a:r>
            <a:r>
              <a:rPr lang="en-US" sz="2400" i="1" dirty="0">
                <a:solidFill>
                  <a:srgbClr val="0000FF"/>
                </a:solidFill>
                <a:latin typeface="Times New Roman" pitchFamily="18" charset="0"/>
                <a:ea typeface="Calibri" pitchFamily="34" charset="0"/>
                <a:cs typeface="Times New Roman" pitchFamily="18" charset="0"/>
              </a:rPr>
              <a:t>.</a:t>
            </a:r>
            <a:endParaRPr lang="en-US" sz="2400" dirty="0">
              <a:solidFill>
                <a:srgbClr val="0000FF"/>
              </a:solidFill>
              <a:latin typeface="Times New Roman" pitchFamily="18" charset="0"/>
              <a:ea typeface="Calibri" pitchFamily="34" charset="0"/>
              <a:cs typeface="Times New Roman" pitchFamily="18" charset="0"/>
            </a:endParaRPr>
          </a:p>
        </p:txBody>
      </p:sp>
      <p:pic>
        <p:nvPicPr>
          <p:cNvPr id="6" name="Picture 2" descr="Chia sẻ về khó khăn của em"/>
          <p:cNvPicPr>
            <a:picLocks noChangeAspect="1" noChangeArrowheads="1"/>
          </p:cNvPicPr>
          <p:nvPr/>
        </p:nvPicPr>
        <p:blipFill>
          <a:blip r:embed="rId2"/>
          <a:srcRect/>
          <a:stretch>
            <a:fillRect/>
          </a:stretch>
        </p:blipFill>
        <p:spPr bwMode="auto">
          <a:xfrm>
            <a:off x="5105400" y="735316"/>
            <a:ext cx="4038600"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09382688"/>
              </p:ext>
            </p:extLst>
          </p:nvPr>
        </p:nvGraphicFramePr>
        <p:xfrm>
          <a:off x="239868" y="389107"/>
          <a:ext cx="8686800" cy="3735232"/>
        </p:xfrm>
        <a:graphic>
          <a:graphicData uri="http://schemas.openxmlformats.org/drawingml/2006/table">
            <a:tbl>
              <a:tblPr/>
              <a:tblGrid>
                <a:gridCol w="2187575"/>
                <a:gridCol w="1957388"/>
                <a:gridCol w="2427287"/>
                <a:gridCol w="2114550"/>
              </a:tblGrid>
              <a:tr h="6675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Khó</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khăn</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bản</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thân</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cần</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vượt</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qua</a:t>
                      </a:r>
                      <a:endParaRPr kumimoji="0" lang="en-US" sz="18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5936" marR="659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Cách</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thức</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vượt</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qua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khó</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khăn</a:t>
                      </a:r>
                      <a:endParaRPr kumimoji="0" lang="en-US" sz="18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5936" marR="659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Người</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phương</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tiện</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hỗ</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trợ</a:t>
                      </a:r>
                      <a:endParaRPr kumimoji="0" lang="en-US" sz="18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5936" marR="659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FF"/>
                          </a:solidFill>
                          <a:effectLst/>
                          <a:latin typeface="Times New Roman" pitchFamily="18" charset="0"/>
                          <a:cs typeface="Times New Roman" pitchFamily="18" charset="0"/>
                        </a:rPr>
                        <a:t>Kết quả dự kiến</a:t>
                      </a:r>
                      <a:endParaRPr kumimoji="0" lang="en-US" sz="1800" b="0" i="0" u="none" strike="noStrike" cap="none" normalizeH="0" baseline="0" smtClean="0">
                        <a:ln>
                          <a:noFill/>
                        </a:ln>
                        <a:solidFill>
                          <a:srgbClr val="0000FF"/>
                        </a:solidFill>
                        <a:effectLst/>
                        <a:latin typeface="Times New Roman" pitchFamily="18" charset="0"/>
                        <a:cs typeface="Times New Roman" pitchFamily="18" charset="0"/>
                      </a:endParaRPr>
                    </a:p>
                  </a:txBody>
                  <a:tcPr marL="65936" marR="659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75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FF"/>
                          </a:solidFill>
                          <a:effectLst/>
                          <a:latin typeface="Times New Roman" pitchFamily="18" charset="0"/>
                          <a:cs typeface="Times New Roman" pitchFamily="18" charset="0"/>
                        </a:rPr>
                        <a:t>Gặp khó khăn khi giao tiếp bằng tiếng Anh</a:t>
                      </a:r>
                      <a:endParaRPr kumimoji="0" lang="en-US" sz="1800" b="0" i="0" u="none" strike="noStrike" cap="none" normalizeH="0" baseline="0" smtClean="0">
                        <a:ln>
                          <a:noFill/>
                        </a:ln>
                        <a:solidFill>
                          <a:srgbClr val="0000FF"/>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20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FF"/>
                          </a:solidFill>
                          <a:effectLst/>
                          <a:latin typeface="Times New Roman" pitchFamily="18" charset="0"/>
                          <a:cs typeface="Times New Roman" pitchFamily="18" charset="0"/>
                        </a:rPr>
                        <a:t>Khi đi học trễ em cảm thấy chưa tự tin khi vào lớp</a:t>
                      </a:r>
                      <a:endParaRPr kumimoji="0" lang="en-US" sz="1800" b="0" i="0" u="none" strike="noStrike" cap="none" normalizeH="0" baseline="0" smtClean="0">
                        <a:ln>
                          <a:noFill/>
                        </a:ln>
                        <a:solidFill>
                          <a:srgbClr val="0000FF"/>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2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FF"/>
                          </a:solidFill>
                          <a:effectLst/>
                          <a:latin typeface="Times New Roman" pitchFamily="18" charset="0"/>
                          <a:cs typeface="Times New Roman" pitchFamily="18" charset="0"/>
                        </a:rPr>
                        <a:t>Khi hoạt động nhóm em thường không mạnh dạn nêu ý kiến của mình </a:t>
                      </a:r>
                      <a:endParaRPr kumimoji="0" lang="en-US" sz="1800" b="0" i="0" u="none" strike="noStrike" cap="none" normalizeH="0" baseline="0" smtClean="0">
                        <a:ln>
                          <a:noFill/>
                        </a:ln>
                        <a:solidFill>
                          <a:srgbClr val="0000FF"/>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07516700"/>
              </p:ext>
            </p:extLst>
          </p:nvPr>
        </p:nvGraphicFramePr>
        <p:xfrm>
          <a:off x="228600" y="114301"/>
          <a:ext cx="8686800" cy="4642525"/>
        </p:xfrm>
        <a:graphic>
          <a:graphicData uri="http://schemas.openxmlformats.org/drawingml/2006/table">
            <a:tbl>
              <a:tblPr/>
              <a:tblGrid>
                <a:gridCol w="2265363"/>
                <a:gridCol w="2493962"/>
                <a:gridCol w="1870075"/>
                <a:gridCol w="2057400"/>
              </a:tblGrid>
              <a:tr h="10446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Khó</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khăn</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bản</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thân</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cần</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vượt</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qua</a:t>
                      </a:r>
                      <a:endParaRPr kumimoji="0" lang="en-US" sz="18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5936" marR="659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Cách</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thức</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vượt</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qua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khó</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khăn</a:t>
                      </a:r>
                      <a:endParaRPr kumimoji="0" lang="en-US" sz="18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5936" marR="659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Người</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phương</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tiện</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hỗ</a:t>
                      </a:r>
                      <a:r>
                        <a:rPr kumimoji="0" lang="en-US" sz="1800" b="1"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1" i="1" u="none" strike="noStrike" cap="none" normalizeH="0" baseline="0" dirty="0" err="1" smtClean="0">
                          <a:ln>
                            <a:noFill/>
                          </a:ln>
                          <a:solidFill>
                            <a:srgbClr val="0000FF"/>
                          </a:solidFill>
                          <a:effectLst/>
                          <a:latin typeface="Times New Roman" pitchFamily="18" charset="0"/>
                          <a:cs typeface="Times New Roman" pitchFamily="18" charset="0"/>
                        </a:rPr>
                        <a:t>trợ</a:t>
                      </a:r>
                      <a:endParaRPr kumimoji="0" lang="en-US" sz="18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5936" marR="659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FF"/>
                          </a:solidFill>
                          <a:effectLst/>
                          <a:latin typeface="Times New Roman" pitchFamily="18" charset="0"/>
                          <a:cs typeface="Times New Roman" pitchFamily="18" charset="0"/>
                        </a:rPr>
                        <a:t>Kết quả dự kiến</a:t>
                      </a:r>
                      <a:endParaRPr kumimoji="0" lang="en-US" sz="1800" b="0" i="0" u="none" strike="noStrike" cap="none" normalizeH="0" baseline="0" smtClean="0">
                        <a:ln>
                          <a:noFill/>
                        </a:ln>
                        <a:solidFill>
                          <a:srgbClr val="0000FF"/>
                        </a:solidFill>
                        <a:effectLst/>
                        <a:latin typeface="Times New Roman" pitchFamily="18" charset="0"/>
                        <a:cs typeface="Times New Roman" pitchFamily="18" charset="0"/>
                      </a:endParaRPr>
                    </a:p>
                  </a:txBody>
                  <a:tcPr marL="65936" marR="659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46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Gặp</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khó</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khăn</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khi</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giao</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tiếp</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bằng</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tiếng</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Anh</a:t>
                      </a:r>
                      <a:endParaRPr kumimoji="0" lang="en-US" sz="18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46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Khi</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đi</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học</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trễ</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em</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cảm</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thấy</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chưa</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tự</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tin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khi</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vào</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lớp</a:t>
                      </a:r>
                      <a:endParaRPr kumimoji="0" lang="en-US" sz="18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085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Khi</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hoạt</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động</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nhóm</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em</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thường</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không</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mạnh</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dạn</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nêu</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ý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kiến</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của</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800" b="0" i="1" u="none" strike="noStrike" cap="none" normalizeH="0" baseline="0" dirty="0" err="1" smtClean="0">
                          <a:ln>
                            <a:noFill/>
                          </a:ln>
                          <a:solidFill>
                            <a:srgbClr val="0000FF"/>
                          </a:solidFill>
                          <a:effectLst/>
                          <a:latin typeface="Times New Roman" pitchFamily="18" charset="0"/>
                          <a:cs typeface="Times New Roman" pitchFamily="18" charset="0"/>
                        </a:rPr>
                        <a:t>mình</a:t>
                      </a:r>
                      <a:r>
                        <a:rPr kumimoji="0" lang="en-US" sz="1800" b="0" i="1" u="none" strike="noStrike" cap="none" normalizeH="0" baseline="0" dirty="0" smtClean="0">
                          <a:ln>
                            <a:noFill/>
                          </a:ln>
                          <a:solidFill>
                            <a:srgbClr val="0000FF"/>
                          </a:solidFill>
                          <a:effectLst/>
                          <a:latin typeface="Times New Roman" pitchFamily="18" charset="0"/>
                          <a:cs typeface="Times New Roman" pitchFamily="18" charset="0"/>
                        </a:rPr>
                        <a:t> </a:t>
                      </a:r>
                      <a:endParaRPr kumimoji="0" lang="en-US" sz="18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lumMod val="50000"/>
                          </a:schemeClr>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txBody>
                  <a:tcPr marL="65936" marR="659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2620321" y="1209499"/>
            <a:ext cx="2324911" cy="923330"/>
          </a:xfrm>
          <a:prstGeom prst="rect">
            <a:avLst/>
          </a:prstGeom>
          <a:noFill/>
        </p:spPr>
        <p:txBody>
          <a:bodyPr wrap="square" rtlCol="0">
            <a:spAutoFit/>
          </a:bodyPr>
          <a:lstStyle/>
          <a:p>
            <a:pPr lvl="0" defTabSz="914400" fontAlgn="base">
              <a:spcBef>
                <a:spcPct val="0"/>
              </a:spcBef>
              <a:spcAft>
                <a:spcPct val="0"/>
              </a:spcAft>
            </a:pPr>
            <a:r>
              <a:rPr lang="en-US" sz="1800" i="1">
                <a:solidFill>
                  <a:schemeClr val="tx2">
                    <a:lumMod val="50000"/>
                  </a:schemeClr>
                </a:solidFill>
                <a:latin typeface="Times New Roman" pitchFamily="18" charset="0"/>
                <a:cs typeface="Times New Roman" pitchFamily="18" charset="0"/>
              </a:rPr>
              <a:t>Luyện phát âm các từ vựng tiếng anh qua các phần mềm phù hợp</a:t>
            </a:r>
            <a:endParaRPr lang="en-US" sz="1800" dirty="0">
              <a:solidFill>
                <a:schemeClr val="tx2">
                  <a:lumMod val="50000"/>
                </a:schemeClr>
              </a:solidFill>
              <a:latin typeface="Times New Roman" pitchFamily="18" charset="0"/>
              <a:cs typeface="Times New Roman" pitchFamily="18" charset="0"/>
            </a:endParaRPr>
          </a:p>
        </p:txBody>
      </p:sp>
      <p:sp>
        <p:nvSpPr>
          <p:cNvPr id="3" name="TextBox 2"/>
          <p:cNvSpPr txBox="1"/>
          <p:nvPr/>
        </p:nvSpPr>
        <p:spPr>
          <a:xfrm>
            <a:off x="5092269" y="1232935"/>
            <a:ext cx="1916349" cy="923330"/>
          </a:xfrm>
          <a:prstGeom prst="rect">
            <a:avLst/>
          </a:prstGeom>
          <a:noFill/>
        </p:spPr>
        <p:txBody>
          <a:bodyPr wrap="square" rtlCol="0">
            <a:spAutoFit/>
          </a:bodyPr>
          <a:lstStyle/>
          <a:p>
            <a:pPr lvl="0" defTabSz="914400" fontAlgn="base">
              <a:spcBef>
                <a:spcPct val="0"/>
              </a:spcBef>
              <a:spcAft>
                <a:spcPct val="0"/>
              </a:spcAft>
            </a:pPr>
            <a:r>
              <a:rPr lang="en-US" sz="1800" i="1">
                <a:solidFill>
                  <a:schemeClr val="tx2">
                    <a:lumMod val="50000"/>
                  </a:schemeClr>
                </a:solidFill>
                <a:latin typeface="Times New Roman" pitchFamily="18" charset="0"/>
                <a:cs typeface="Times New Roman" pitchFamily="18" charset="0"/>
              </a:rPr>
              <a:t>Máy tính hoặc điện thoại có kết nối internet</a:t>
            </a:r>
            <a:endParaRPr lang="en-US" sz="1800" dirty="0">
              <a:solidFill>
                <a:schemeClr val="tx2">
                  <a:lumMod val="50000"/>
                </a:schemeClr>
              </a:solidFill>
              <a:latin typeface="Times New Roman" pitchFamily="18" charset="0"/>
              <a:cs typeface="Times New Roman" pitchFamily="18" charset="0"/>
            </a:endParaRPr>
          </a:p>
        </p:txBody>
      </p:sp>
      <p:sp>
        <p:nvSpPr>
          <p:cNvPr id="5" name="TextBox 4"/>
          <p:cNvSpPr txBox="1"/>
          <p:nvPr/>
        </p:nvSpPr>
        <p:spPr>
          <a:xfrm>
            <a:off x="7008618" y="1232935"/>
            <a:ext cx="1857982" cy="923330"/>
          </a:xfrm>
          <a:prstGeom prst="rect">
            <a:avLst/>
          </a:prstGeom>
          <a:noFill/>
        </p:spPr>
        <p:txBody>
          <a:bodyPr wrap="square" rtlCol="0">
            <a:spAutoFit/>
          </a:bodyPr>
          <a:lstStyle/>
          <a:p>
            <a:pPr lvl="0" defTabSz="914400" fontAlgn="base">
              <a:spcBef>
                <a:spcPct val="0"/>
              </a:spcBef>
              <a:spcAft>
                <a:spcPct val="0"/>
              </a:spcAft>
            </a:pPr>
            <a:r>
              <a:rPr lang="en-US" sz="1800" i="1">
                <a:solidFill>
                  <a:schemeClr val="tx2">
                    <a:lumMod val="50000"/>
                  </a:schemeClr>
                </a:solidFill>
                <a:latin typeface="Times New Roman" pitchFamily="18" charset="0"/>
                <a:cs typeface="Times New Roman" pitchFamily="18" charset="0"/>
              </a:rPr>
              <a:t>Tự tin khi giao tiếp bằng tiếng anh</a:t>
            </a:r>
            <a:endParaRPr lang="en-US" sz="1800" dirty="0">
              <a:solidFill>
                <a:schemeClr val="tx2">
                  <a:lumMod val="50000"/>
                </a:schemeClr>
              </a:solidFill>
              <a:latin typeface="Times New Roman" pitchFamily="18" charset="0"/>
              <a:cs typeface="Times New Roman" pitchFamily="18" charset="0"/>
            </a:endParaRPr>
          </a:p>
        </p:txBody>
      </p:sp>
      <p:sp>
        <p:nvSpPr>
          <p:cNvPr id="6" name="TextBox 5"/>
          <p:cNvSpPr txBox="1"/>
          <p:nvPr/>
        </p:nvSpPr>
        <p:spPr>
          <a:xfrm>
            <a:off x="2577829" y="2281695"/>
            <a:ext cx="2324911" cy="923330"/>
          </a:xfrm>
          <a:prstGeom prst="rect">
            <a:avLst/>
          </a:prstGeom>
          <a:noFill/>
        </p:spPr>
        <p:txBody>
          <a:bodyPr wrap="square" rtlCol="0">
            <a:spAutoFit/>
          </a:bodyPr>
          <a:lstStyle/>
          <a:p>
            <a:pPr lvl="0" defTabSz="914400" fontAlgn="base">
              <a:spcBef>
                <a:spcPct val="0"/>
              </a:spcBef>
              <a:spcAft>
                <a:spcPct val="0"/>
              </a:spcAft>
            </a:pPr>
            <a:r>
              <a:rPr lang="en-US" sz="1800" i="1">
                <a:solidFill>
                  <a:schemeClr val="tx2">
                    <a:lumMod val="50000"/>
                  </a:schemeClr>
                </a:solidFill>
                <a:latin typeface="Times New Roman" pitchFamily="18" charset="0"/>
                <a:cs typeface="Times New Roman" pitchFamily="18" charset="0"/>
              </a:rPr>
              <a:t>Xin lỗi thầy cô, nói rõ nguyên nhân và hướng khắc phục</a:t>
            </a:r>
            <a:endParaRPr lang="en-US" sz="1800" dirty="0">
              <a:solidFill>
                <a:schemeClr val="tx2">
                  <a:lumMod val="50000"/>
                </a:schemeClr>
              </a:solidFill>
              <a:latin typeface="Times New Roman" pitchFamily="18" charset="0"/>
              <a:cs typeface="Times New Roman" pitchFamily="18" charset="0"/>
            </a:endParaRPr>
          </a:p>
        </p:txBody>
      </p:sp>
      <p:sp>
        <p:nvSpPr>
          <p:cNvPr id="7" name="TextBox 6"/>
          <p:cNvSpPr txBox="1"/>
          <p:nvPr/>
        </p:nvSpPr>
        <p:spPr>
          <a:xfrm>
            <a:off x="4987723" y="2299945"/>
            <a:ext cx="1916349" cy="923330"/>
          </a:xfrm>
          <a:prstGeom prst="rect">
            <a:avLst/>
          </a:prstGeom>
          <a:noFill/>
        </p:spPr>
        <p:txBody>
          <a:bodyPr wrap="square" rtlCol="0">
            <a:spAutoFit/>
          </a:bodyPr>
          <a:lstStyle/>
          <a:p>
            <a:pPr lvl="0" defTabSz="914400" fontAlgn="base">
              <a:spcBef>
                <a:spcPct val="0"/>
              </a:spcBef>
              <a:spcAft>
                <a:spcPct val="0"/>
              </a:spcAft>
            </a:pPr>
            <a:r>
              <a:rPr lang="en-US" sz="1800" i="1">
                <a:solidFill>
                  <a:schemeClr val="tx2">
                    <a:lumMod val="50000"/>
                  </a:schemeClr>
                </a:solidFill>
                <a:latin typeface="Times New Roman" pitchFamily="18" charset="0"/>
                <a:cs typeface="Times New Roman" pitchFamily="18" charset="0"/>
              </a:rPr>
              <a:t>Giáo viên bộ môn hoặc giáo viên chủ  nhiệm</a:t>
            </a:r>
            <a:endParaRPr lang="en-US" sz="1800" dirty="0">
              <a:solidFill>
                <a:schemeClr val="tx2">
                  <a:lumMod val="50000"/>
                </a:schemeClr>
              </a:solidFill>
              <a:latin typeface="Times New Roman" pitchFamily="18" charset="0"/>
              <a:cs typeface="Times New Roman" pitchFamily="18" charset="0"/>
            </a:endParaRPr>
          </a:p>
        </p:txBody>
      </p:sp>
      <p:sp>
        <p:nvSpPr>
          <p:cNvPr id="8" name="TextBox 7"/>
          <p:cNvSpPr txBox="1"/>
          <p:nvPr/>
        </p:nvSpPr>
        <p:spPr>
          <a:xfrm>
            <a:off x="6904072" y="2299945"/>
            <a:ext cx="2067074" cy="923330"/>
          </a:xfrm>
          <a:prstGeom prst="rect">
            <a:avLst/>
          </a:prstGeom>
          <a:noFill/>
        </p:spPr>
        <p:txBody>
          <a:bodyPr wrap="square" rtlCol="0">
            <a:spAutoFit/>
          </a:bodyPr>
          <a:lstStyle/>
          <a:p>
            <a:pPr lvl="0" defTabSz="914400" fontAlgn="base">
              <a:spcBef>
                <a:spcPct val="0"/>
              </a:spcBef>
              <a:spcAft>
                <a:spcPct val="0"/>
              </a:spcAft>
            </a:pPr>
            <a:r>
              <a:rPr lang="en-US" sz="1800" i="1">
                <a:solidFill>
                  <a:schemeClr val="tx2">
                    <a:lumMod val="50000"/>
                  </a:schemeClr>
                </a:solidFill>
                <a:latin typeface="Times New Roman" pitchFamily="18" charset="0"/>
                <a:cs typeface="Times New Roman" pitchFamily="18" charset="0"/>
              </a:rPr>
              <a:t>Mạnh dạn giao tiếp, ứng xử với thầy cô giáo</a:t>
            </a:r>
            <a:endParaRPr lang="en-US" sz="1800" dirty="0">
              <a:solidFill>
                <a:schemeClr val="tx2">
                  <a:lumMod val="50000"/>
                </a:schemeClr>
              </a:solidFill>
              <a:latin typeface="Times New Roman" pitchFamily="18" charset="0"/>
              <a:cs typeface="Times New Roman" pitchFamily="18" charset="0"/>
            </a:endParaRPr>
          </a:p>
        </p:txBody>
      </p:sp>
      <p:sp>
        <p:nvSpPr>
          <p:cNvPr id="9" name="TextBox 8"/>
          <p:cNvSpPr txBox="1"/>
          <p:nvPr/>
        </p:nvSpPr>
        <p:spPr>
          <a:xfrm>
            <a:off x="2620321" y="3380225"/>
            <a:ext cx="2239928" cy="1200329"/>
          </a:xfrm>
          <a:prstGeom prst="rect">
            <a:avLst/>
          </a:prstGeom>
          <a:noFill/>
        </p:spPr>
        <p:txBody>
          <a:bodyPr wrap="square" rtlCol="0">
            <a:spAutoFit/>
          </a:bodyPr>
          <a:lstStyle/>
          <a:p>
            <a:pPr lvl="0" defTabSz="914400" fontAlgn="base">
              <a:spcBef>
                <a:spcPct val="0"/>
              </a:spcBef>
              <a:spcAft>
                <a:spcPct val="0"/>
              </a:spcAft>
            </a:pPr>
            <a:r>
              <a:rPr lang="en-US" sz="1800" i="1">
                <a:solidFill>
                  <a:schemeClr val="tx2">
                    <a:lumMod val="50000"/>
                  </a:schemeClr>
                </a:solidFill>
                <a:latin typeface="Times New Roman" pitchFamily="18" charset="0"/>
                <a:cs typeface="Times New Roman" pitchFamily="18" charset="0"/>
              </a:rPr>
              <a:t>Tự tin nêu ra những ý kiến đồng thời chứng minh ý kiến của mình mang lại hiệu quả.</a:t>
            </a:r>
            <a:endParaRPr lang="en-US" sz="1800">
              <a:solidFill>
                <a:schemeClr val="tx2">
                  <a:lumMod val="50000"/>
                </a:schemeClr>
              </a:solidFill>
              <a:latin typeface="Times New Roman" pitchFamily="18" charset="0"/>
              <a:cs typeface="Times New Roman" pitchFamily="18" charset="0"/>
            </a:endParaRPr>
          </a:p>
        </p:txBody>
      </p:sp>
      <p:sp>
        <p:nvSpPr>
          <p:cNvPr id="10" name="TextBox 9"/>
          <p:cNvSpPr txBox="1"/>
          <p:nvPr/>
        </p:nvSpPr>
        <p:spPr>
          <a:xfrm>
            <a:off x="5144757" y="2421653"/>
            <a:ext cx="224924" cy="234557"/>
          </a:xfrm>
          <a:prstGeom prst="rect">
            <a:avLst/>
          </a:prstGeom>
          <a:noFill/>
        </p:spPr>
        <p:txBody>
          <a:bodyPr wrap="square" rtlCol="0">
            <a:spAutoFit/>
          </a:bodyPr>
          <a:lstStyle/>
          <a:p>
            <a:endParaRPr lang="en-US"/>
          </a:p>
        </p:txBody>
      </p:sp>
      <p:sp>
        <p:nvSpPr>
          <p:cNvPr id="11" name="TextBox 10"/>
          <p:cNvSpPr txBox="1"/>
          <p:nvPr/>
        </p:nvSpPr>
        <p:spPr>
          <a:xfrm>
            <a:off x="5144757" y="3504052"/>
            <a:ext cx="1538145" cy="923330"/>
          </a:xfrm>
          <a:prstGeom prst="rect">
            <a:avLst/>
          </a:prstGeom>
          <a:noFill/>
        </p:spPr>
        <p:txBody>
          <a:bodyPr wrap="square" rtlCol="0">
            <a:spAutoFit/>
          </a:bodyPr>
          <a:lstStyle/>
          <a:p>
            <a:pPr lvl="0" defTabSz="914400" fontAlgn="base">
              <a:spcBef>
                <a:spcPct val="0"/>
              </a:spcBef>
              <a:spcAft>
                <a:spcPct val="0"/>
              </a:spcAft>
            </a:pPr>
            <a:r>
              <a:rPr lang="en-US" sz="1800" i="1">
                <a:solidFill>
                  <a:schemeClr val="tx2">
                    <a:lumMod val="50000"/>
                  </a:schemeClr>
                </a:solidFill>
                <a:latin typeface="Times New Roman" pitchFamily="18" charset="0"/>
                <a:cs typeface="Times New Roman" pitchFamily="18" charset="0"/>
              </a:rPr>
              <a:t>Các bạn thân thiết nhất của mình.</a:t>
            </a:r>
            <a:endParaRPr lang="en-US" sz="1800" dirty="0">
              <a:solidFill>
                <a:schemeClr val="tx2">
                  <a:lumMod val="50000"/>
                </a:schemeClr>
              </a:solidFill>
              <a:latin typeface="Times New Roman" pitchFamily="18" charset="0"/>
              <a:cs typeface="Times New Roman" pitchFamily="18" charset="0"/>
            </a:endParaRPr>
          </a:p>
        </p:txBody>
      </p:sp>
      <p:sp>
        <p:nvSpPr>
          <p:cNvPr id="12" name="TextBox 11"/>
          <p:cNvSpPr txBox="1"/>
          <p:nvPr/>
        </p:nvSpPr>
        <p:spPr>
          <a:xfrm>
            <a:off x="7008618" y="3596385"/>
            <a:ext cx="1582936" cy="923330"/>
          </a:xfrm>
          <a:prstGeom prst="rect">
            <a:avLst/>
          </a:prstGeom>
          <a:noFill/>
        </p:spPr>
        <p:txBody>
          <a:bodyPr wrap="square" rtlCol="0">
            <a:spAutoFit/>
          </a:bodyPr>
          <a:lstStyle/>
          <a:p>
            <a:pPr lvl="0" defTabSz="914400" fontAlgn="base">
              <a:spcBef>
                <a:spcPct val="0"/>
              </a:spcBef>
              <a:spcAft>
                <a:spcPct val="0"/>
              </a:spcAft>
            </a:pPr>
            <a:r>
              <a:rPr lang="en-US" sz="1800" i="1">
                <a:solidFill>
                  <a:schemeClr val="tx2">
                    <a:lumMod val="50000"/>
                  </a:schemeClr>
                </a:solidFill>
                <a:latin typeface="Times New Roman" pitchFamily="18" charset="0"/>
                <a:cs typeface="Times New Roman" pitchFamily="18" charset="0"/>
              </a:rPr>
              <a:t>Mạnh dạn giao tiếp, ứng xử với bạn bè</a:t>
            </a:r>
            <a:endParaRPr lang="en-US" sz="1800" dirty="0">
              <a:solidFill>
                <a:schemeClr val="tx2">
                  <a:lumMod val="50000"/>
                </a:schemeClr>
              </a:solidFill>
              <a:latin typeface="Times New Roman" pitchFamily="18" charset="0"/>
              <a:cs typeface="Times New Roman" pitchFamily="18" charset="0"/>
            </a:endParaRPr>
          </a:p>
        </p:txBody>
      </p:sp>
      <p:sp>
        <p:nvSpPr>
          <p:cNvPr id="17" name="TextBox 16"/>
          <p:cNvSpPr txBox="1"/>
          <p:nvPr/>
        </p:nvSpPr>
        <p:spPr>
          <a:xfrm>
            <a:off x="5257219" y="3965717"/>
            <a:ext cx="184731" cy="307777"/>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a:spLocks noGrp="1" noChangeArrowheads="1"/>
          </p:cNvSpPr>
          <p:nvPr>
            <p:ph type="title"/>
          </p:nvPr>
        </p:nvSpPr>
        <p:spPr>
          <a:xfrm>
            <a:off x="914401" y="298966"/>
            <a:ext cx="3431067" cy="438582"/>
          </a:xfrm>
        </p:spPr>
        <p:txBody>
          <a:bodyPr wrap="none">
            <a:spAutoFit/>
          </a:bodyPr>
          <a:lstStyle/>
          <a:p>
            <a:pPr algn="l"/>
            <a:r>
              <a:rPr lang="en-US" sz="1800" b="1" dirty="0" smtClean="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3</a:t>
            </a:r>
            <a:r>
              <a:rPr lang="en-US" sz="18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Chiến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thắng</a:t>
            </a:r>
            <a:r>
              <a:rPr lang="en-US" sz="2400" b="1" dirty="0"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thử</a:t>
            </a:r>
            <a:r>
              <a:rPr lang="en-US" sz="2400" b="1" smtClean="0">
                <a:solidFill>
                  <a:srgbClr val="0000FF"/>
                </a:solidFill>
                <a:latin typeface="Times New Roman" pitchFamily="18" charset="0"/>
                <a:cs typeface="Times New Roman" pitchFamily="18" charset="0"/>
              </a:rPr>
              <a:t> thách</a:t>
            </a:r>
            <a:endParaRPr lang="en-US" sz="2400" b="1" dirty="0" smtClean="0">
              <a:solidFill>
                <a:srgbClr val="0000FF"/>
              </a:solidFill>
              <a:latin typeface="Times New Roman" pitchFamily="18" charset="0"/>
              <a:cs typeface="Times New Roman" pitchFamily="18" charset="0"/>
            </a:endParaRPr>
          </a:p>
        </p:txBody>
      </p:sp>
      <p:sp>
        <p:nvSpPr>
          <p:cNvPr id="5" name="Rounded Rectangle 4"/>
          <p:cNvSpPr/>
          <p:nvPr/>
        </p:nvSpPr>
        <p:spPr>
          <a:xfrm>
            <a:off x="1979271" y="1260917"/>
            <a:ext cx="5162309" cy="604838"/>
          </a:xfrm>
          <a:prstGeom prst="roundRect">
            <a:avLst/>
          </a:prstGeom>
        </p:spPr>
        <p:style>
          <a:lnRef idx="1">
            <a:schemeClr val="accent2"/>
          </a:lnRef>
          <a:fillRef idx="2">
            <a:schemeClr val="accent2"/>
          </a:fillRef>
          <a:effectRef idx="1">
            <a:schemeClr val="accent2"/>
          </a:effectRef>
          <a:fontRef idx="minor">
            <a:schemeClr val="dk1"/>
          </a:fontRef>
        </p:style>
        <p:txBody>
          <a:bodyPr lIns="68580" tIns="34290" rIns="68580" bIns="34290" anchor="ctr"/>
          <a:lstStyle/>
          <a:p>
            <a:pPr algn="ctr">
              <a:lnSpc>
                <a:spcPct val="150000"/>
              </a:lnSpc>
              <a:spcAft>
                <a:spcPts val="750"/>
              </a:spcAft>
              <a:defRPr/>
            </a:pPr>
            <a:r>
              <a:rPr lang="en-US" sz="1800" b="1" dirty="0">
                <a:latin typeface="Times New Roman" panose="02020603050405020304"/>
                <a:ea typeface="Calibri" panose="020F0502020204030204"/>
                <a:cs typeface="Times New Roman" panose="02020603050405020304"/>
              </a:rPr>
              <a:t>HOẠT ĐỘNG TÌM BỨC TRANH BÍ ẨN</a:t>
            </a:r>
          </a:p>
        </p:txBody>
      </p:sp>
      <p:sp>
        <p:nvSpPr>
          <p:cNvPr id="6" name="Rectangle 5"/>
          <p:cNvSpPr/>
          <p:nvPr/>
        </p:nvSpPr>
        <p:spPr>
          <a:xfrm>
            <a:off x="416689" y="2220893"/>
            <a:ext cx="8310622" cy="1685077"/>
          </a:xfrm>
          <a:prstGeom prst="rect">
            <a:avLst/>
          </a:prstGeom>
        </p:spPr>
        <p:style>
          <a:lnRef idx="1">
            <a:schemeClr val="accent4"/>
          </a:lnRef>
          <a:fillRef idx="2">
            <a:schemeClr val="accent4"/>
          </a:fillRef>
          <a:effectRef idx="1">
            <a:schemeClr val="accent4"/>
          </a:effectRef>
          <a:fontRef idx="minor">
            <a:schemeClr val="dk1"/>
          </a:fontRef>
        </p:style>
        <p:txBody>
          <a:bodyPr wrap="square" lIns="68580" tIns="34290" rIns="68580" bIns="34290">
            <a:spAutoFit/>
          </a:bodyPr>
          <a:lstStyle/>
          <a:p>
            <a:pPr algn="just">
              <a:buFont typeface="Wingdings" panose="05000000000000000000" pitchFamily="2" charset="2"/>
              <a:buNone/>
              <a:defRPr/>
            </a:pPr>
            <a:r>
              <a:rPr lang="en-US" sz="2100" dirty="0" err="1">
                <a:solidFill>
                  <a:srgbClr val="0000FF"/>
                </a:solidFill>
                <a:latin typeface="Times New Roman" panose="02020603050405020304" pitchFamily="18" charset="0"/>
                <a:cs typeface="Times New Roman" panose="02020603050405020304" pitchFamily="18" charset="0"/>
              </a:rPr>
              <a:t>Hoạt</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động</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này</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có</a:t>
            </a:r>
            <a:r>
              <a:rPr lang="en-US" sz="2100" dirty="0">
                <a:solidFill>
                  <a:srgbClr val="0000FF"/>
                </a:solidFill>
                <a:latin typeface="Times New Roman" panose="02020603050405020304" pitchFamily="18" charset="0"/>
                <a:cs typeface="Times New Roman" panose="02020603050405020304" pitchFamily="18" charset="0"/>
              </a:rPr>
              <a:t> 1 </a:t>
            </a:r>
            <a:r>
              <a:rPr lang="en-US" sz="2100" dirty="0" err="1">
                <a:solidFill>
                  <a:srgbClr val="0000FF"/>
                </a:solidFill>
                <a:latin typeface="Times New Roman" panose="02020603050405020304" pitchFamily="18" charset="0"/>
                <a:cs typeface="Times New Roman" panose="02020603050405020304" pitchFamily="18" charset="0"/>
              </a:rPr>
              <a:t>hình</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ảnh</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ẩn</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chứa</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dưới</a:t>
            </a:r>
            <a:r>
              <a:rPr lang="en-US" sz="2100" dirty="0">
                <a:solidFill>
                  <a:srgbClr val="0000FF"/>
                </a:solidFill>
                <a:latin typeface="Times New Roman" panose="02020603050405020304" pitchFamily="18" charset="0"/>
                <a:cs typeface="Times New Roman" panose="02020603050405020304" pitchFamily="18" charset="0"/>
              </a:rPr>
              <a:t> 4 </a:t>
            </a:r>
            <a:r>
              <a:rPr lang="en-US" sz="2100" dirty="0" err="1">
                <a:solidFill>
                  <a:srgbClr val="0000FF"/>
                </a:solidFill>
                <a:latin typeface="Times New Roman" panose="02020603050405020304" pitchFamily="18" charset="0"/>
                <a:cs typeface="Times New Roman" panose="02020603050405020304" pitchFamily="18" charset="0"/>
              </a:rPr>
              <a:t>tấm</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hình</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tương</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ứng</a:t>
            </a:r>
            <a:r>
              <a:rPr lang="en-US" sz="2100" dirty="0">
                <a:solidFill>
                  <a:srgbClr val="0000FF"/>
                </a:solidFill>
                <a:latin typeface="Times New Roman" panose="02020603050405020304" pitchFamily="18" charset="0"/>
                <a:cs typeface="Times New Roman" panose="02020603050405020304" pitchFamily="18" charset="0"/>
              </a:rPr>
              <a:t> 4 </a:t>
            </a:r>
            <a:r>
              <a:rPr lang="en-US" sz="2100" dirty="0" err="1">
                <a:solidFill>
                  <a:srgbClr val="0000FF"/>
                </a:solidFill>
                <a:latin typeface="Times New Roman" panose="02020603050405020304" pitchFamily="18" charset="0"/>
                <a:cs typeface="Times New Roman" panose="02020603050405020304" pitchFamily="18" charset="0"/>
              </a:rPr>
              <a:t>tấm</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hình</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là</a:t>
            </a:r>
            <a:r>
              <a:rPr lang="en-US" sz="2100" dirty="0">
                <a:solidFill>
                  <a:srgbClr val="0000FF"/>
                </a:solidFill>
                <a:latin typeface="Times New Roman" panose="02020603050405020304" pitchFamily="18" charset="0"/>
                <a:cs typeface="Times New Roman" panose="02020603050405020304" pitchFamily="18" charset="0"/>
              </a:rPr>
              <a:t> 4 </a:t>
            </a:r>
            <a:r>
              <a:rPr lang="en-US" sz="2100" dirty="0" err="1">
                <a:solidFill>
                  <a:srgbClr val="0000FF"/>
                </a:solidFill>
                <a:latin typeface="Times New Roman" panose="02020603050405020304" pitchFamily="18" charset="0"/>
                <a:cs typeface="Times New Roman" panose="02020603050405020304" pitchFamily="18" charset="0"/>
              </a:rPr>
              <a:t>tình</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huống</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Các</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đội</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chọn</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và</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trả</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lời</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tình</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huống</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mỗi</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tình</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huống</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ghi</a:t>
            </a:r>
            <a:r>
              <a:rPr lang="en-US" sz="2100" dirty="0">
                <a:solidFill>
                  <a:srgbClr val="0000FF"/>
                </a:solidFill>
                <a:latin typeface="Times New Roman" panose="02020603050405020304" pitchFamily="18" charset="0"/>
                <a:cs typeface="Times New Roman" panose="02020603050405020304" pitchFamily="18" charset="0"/>
              </a:rPr>
              <a:t> 10 </a:t>
            </a:r>
            <a:r>
              <a:rPr lang="en-US" sz="2100" dirty="0" err="1">
                <a:solidFill>
                  <a:srgbClr val="0000FF"/>
                </a:solidFill>
                <a:latin typeface="Times New Roman" panose="02020603050405020304" pitchFamily="18" charset="0"/>
                <a:cs typeface="Times New Roman" panose="02020603050405020304" pitchFamily="18" charset="0"/>
              </a:rPr>
              <a:t>điểm</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khi</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đó</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mảnh</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ghép</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sẽ</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hiện</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ra</a:t>
            </a:r>
            <a:r>
              <a:rPr lang="en-US" sz="2100" dirty="0">
                <a:solidFill>
                  <a:srgbClr val="0000FF"/>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None/>
              <a:defRPr/>
            </a:pPr>
            <a:r>
              <a:rPr lang="en-US" sz="2100" dirty="0" err="1">
                <a:solidFill>
                  <a:srgbClr val="0000FF"/>
                </a:solidFill>
                <a:latin typeface="Times New Roman" panose="02020603050405020304" pitchFamily="18" charset="0"/>
                <a:cs typeface="Times New Roman" panose="02020603050405020304" pitchFamily="18" charset="0"/>
              </a:rPr>
              <a:t>Đội</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nào</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trả</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lời</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đúng</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chính</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xác</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hình</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ảnh</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ẩn</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chứa</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phía</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sau</a:t>
            </a:r>
            <a:r>
              <a:rPr lang="en-US" sz="2100" dirty="0">
                <a:solidFill>
                  <a:srgbClr val="0000FF"/>
                </a:solidFill>
                <a:latin typeface="Times New Roman" panose="02020603050405020304" pitchFamily="18" charset="0"/>
                <a:cs typeface="Times New Roman" panose="02020603050405020304" pitchFamily="18" charset="0"/>
              </a:rPr>
              <a:t> 4 </a:t>
            </a:r>
            <a:r>
              <a:rPr lang="en-US" sz="2100" dirty="0" err="1" smtClean="0">
                <a:solidFill>
                  <a:srgbClr val="0000FF"/>
                </a:solidFill>
                <a:latin typeface="Times New Roman" panose="02020603050405020304" pitchFamily="18" charset="0"/>
                <a:cs typeface="Times New Roman" panose="02020603050405020304" pitchFamily="18" charset="0"/>
              </a:rPr>
              <a:t>tình</a:t>
            </a:r>
            <a:r>
              <a:rPr lang="en-US" sz="2100" dirty="0" smtClean="0">
                <a:solidFill>
                  <a:srgbClr val="0000FF"/>
                </a:solidFill>
                <a:latin typeface="Times New Roman" panose="02020603050405020304" pitchFamily="18" charset="0"/>
                <a:cs typeface="Times New Roman" panose="02020603050405020304" pitchFamily="18" charset="0"/>
              </a:rPr>
              <a:t> </a:t>
            </a:r>
            <a:r>
              <a:rPr lang="en-US" sz="2100" dirty="0" err="1" smtClean="0">
                <a:solidFill>
                  <a:srgbClr val="0000FF"/>
                </a:solidFill>
                <a:latin typeface="Times New Roman" panose="02020603050405020304" pitchFamily="18" charset="0"/>
                <a:cs typeface="Times New Roman" panose="02020603050405020304" pitchFamily="18" charset="0"/>
              </a:rPr>
              <a:t>huống</a:t>
            </a:r>
            <a:r>
              <a:rPr lang="en-US" sz="2100" dirty="0" smtClean="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ghi</a:t>
            </a:r>
            <a:r>
              <a:rPr lang="en-US" sz="2100" dirty="0">
                <a:solidFill>
                  <a:srgbClr val="0000FF"/>
                </a:solidFill>
                <a:latin typeface="Times New Roman" panose="02020603050405020304" pitchFamily="18" charset="0"/>
                <a:cs typeface="Times New Roman" panose="02020603050405020304" pitchFamily="18" charset="0"/>
              </a:rPr>
              <a:t> </a:t>
            </a:r>
            <a:r>
              <a:rPr lang="en-US" sz="2100" dirty="0" err="1">
                <a:solidFill>
                  <a:srgbClr val="0000FF"/>
                </a:solidFill>
                <a:latin typeface="Times New Roman" panose="02020603050405020304" pitchFamily="18" charset="0"/>
                <a:cs typeface="Times New Roman" panose="02020603050405020304" pitchFamily="18" charset="0"/>
              </a:rPr>
              <a:t>được</a:t>
            </a:r>
            <a:r>
              <a:rPr lang="en-US" sz="2100" dirty="0">
                <a:solidFill>
                  <a:srgbClr val="0000FF"/>
                </a:solidFill>
                <a:latin typeface="Times New Roman" panose="02020603050405020304" pitchFamily="18" charset="0"/>
                <a:cs typeface="Times New Roman" panose="02020603050405020304" pitchFamily="18" charset="0"/>
              </a:rPr>
              <a:t> 40 </a:t>
            </a:r>
            <a:r>
              <a:rPr lang="en-US" sz="2100" dirty="0" err="1">
                <a:solidFill>
                  <a:srgbClr val="0000FF"/>
                </a:solidFill>
                <a:latin typeface="Times New Roman" panose="02020603050405020304" pitchFamily="18" charset="0"/>
                <a:cs typeface="Times New Roman" panose="02020603050405020304" pitchFamily="18" charset="0"/>
              </a:rPr>
              <a:t>điểm</a:t>
            </a:r>
            <a:r>
              <a:rPr lang="en-US" sz="21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Downloads\hoa\images.jpg"/>
          <p:cNvPicPr>
            <a:picLocks noChangeAspect="1" noChangeArrowheads="1"/>
          </p:cNvPicPr>
          <p:nvPr/>
        </p:nvPicPr>
        <p:blipFill>
          <a:blip r:embed="rId2"/>
          <a:srcRect/>
          <a:stretch>
            <a:fillRect/>
          </a:stretch>
        </p:blipFill>
        <p:spPr bwMode="auto">
          <a:xfrm>
            <a:off x="990600" y="342900"/>
            <a:ext cx="6096000" cy="4000500"/>
          </a:xfrm>
          <a:prstGeom prst="rect">
            <a:avLst/>
          </a:prstGeom>
          <a:noFill/>
          <a:ln w="9525">
            <a:noFill/>
            <a:miter lim="800000"/>
            <a:headEnd/>
            <a:tailEnd/>
          </a:ln>
        </p:spPr>
      </p:pic>
      <p:sp>
        <p:nvSpPr>
          <p:cNvPr id="4" name="TextBox 3"/>
          <p:cNvSpPr txBox="1">
            <a:spLocks noChangeArrowheads="1"/>
          </p:cNvSpPr>
          <p:nvPr/>
        </p:nvSpPr>
        <p:spPr bwMode="auto">
          <a:xfrm>
            <a:off x="990600" y="342900"/>
            <a:ext cx="3124200" cy="2223686"/>
          </a:xfrm>
          <a:prstGeom prst="rect">
            <a:avLst/>
          </a:prstGeom>
          <a:solidFill>
            <a:srgbClr val="FFFF00"/>
          </a:solidFill>
          <a:ln w="9525">
            <a:noFill/>
            <a:miter lim="800000"/>
            <a:headEnd/>
            <a:tailEnd/>
          </a:ln>
        </p:spPr>
        <p:txBody>
          <a:bodyPr wrap="square" lIns="68580" tIns="34290" rIns="68580" bIns="3429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TextBox 5"/>
          <p:cNvSpPr txBox="1">
            <a:spLocks noChangeArrowheads="1"/>
          </p:cNvSpPr>
          <p:nvPr/>
        </p:nvSpPr>
        <p:spPr bwMode="auto">
          <a:xfrm>
            <a:off x="4114800" y="342900"/>
            <a:ext cx="3048000" cy="2223686"/>
          </a:xfrm>
          <a:prstGeom prst="rect">
            <a:avLst/>
          </a:prstGeom>
          <a:solidFill>
            <a:srgbClr val="FF0000"/>
          </a:solidFill>
          <a:ln w="9525">
            <a:noFill/>
            <a:miter lim="800000"/>
            <a:headEnd/>
            <a:tailEnd/>
          </a:ln>
        </p:spPr>
        <p:txBody>
          <a:bodyPr wrap="square" lIns="68580" tIns="34290" rIns="68580" bIns="3429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Box 7"/>
          <p:cNvSpPr txBox="1">
            <a:spLocks noChangeArrowheads="1"/>
          </p:cNvSpPr>
          <p:nvPr/>
        </p:nvSpPr>
        <p:spPr bwMode="auto">
          <a:xfrm>
            <a:off x="990600" y="2457451"/>
            <a:ext cx="3124200" cy="2008242"/>
          </a:xfrm>
          <a:prstGeom prst="rect">
            <a:avLst/>
          </a:prstGeom>
          <a:solidFill>
            <a:srgbClr val="E86189"/>
          </a:solidFill>
          <a:ln w="9525">
            <a:noFill/>
            <a:miter lim="800000"/>
            <a:headEnd/>
            <a:tailEnd/>
          </a:ln>
        </p:spPr>
        <p:txBody>
          <a:bodyPr wrap="square" lIns="68580" tIns="34290" rIns="68580" bIns="3429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7" name="TextBox 6"/>
          <p:cNvSpPr txBox="1">
            <a:spLocks noChangeArrowheads="1"/>
          </p:cNvSpPr>
          <p:nvPr/>
        </p:nvSpPr>
        <p:spPr bwMode="auto">
          <a:xfrm>
            <a:off x="4114800" y="2457451"/>
            <a:ext cx="3048000" cy="2008242"/>
          </a:xfrm>
          <a:prstGeom prst="rect">
            <a:avLst/>
          </a:prstGeom>
          <a:solidFill>
            <a:srgbClr val="0070C0"/>
          </a:solidFill>
          <a:ln w="9525">
            <a:noFill/>
            <a:miter lim="800000"/>
            <a:headEnd/>
            <a:tailEnd/>
          </a:ln>
        </p:spPr>
        <p:txBody>
          <a:bodyPr wrap="square" lIns="68580" tIns="34290" rIns="68580" bIns="3429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3319" name="TextBox 4">
            <a:hlinkClick r:id="rId3" action="ppaction://hlinksldjump"/>
          </p:cNvPr>
          <p:cNvSpPr txBox="1">
            <a:spLocks noChangeArrowheads="1"/>
          </p:cNvSpPr>
          <p:nvPr/>
        </p:nvSpPr>
        <p:spPr bwMode="auto">
          <a:xfrm>
            <a:off x="2133600" y="971550"/>
            <a:ext cx="685800" cy="762000"/>
          </a:xfrm>
          <a:prstGeom prst="rect">
            <a:avLst/>
          </a:prstGeom>
          <a:noFill/>
          <a:ln w="9525">
            <a:noFill/>
            <a:miter lim="800000"/>
            <a:headEnd/>
            <a:tailEnd/>
          </a:ln>
        </p:spPr>
        <p:txBody>
          <a:bodyPr wrap="square" lIns="68580" tIns="34290" rIns="68580" bIns="34290">
            <a:spAutoFit/>
          </a:bodyPr>
          <a:lstStyle/>
          <a:p>
            <a:r>
              <a:rPr lang="en-US" sz="4500" dirty="0">
                <a:latin typeface="Times New Roman" pitchFamily="18" charset="0"/>
                <a:cs typeface="Times New Roman" pitchFamily="18" charset="0"/>
              </a:rPr>
              <a:t>1</a:t>
            </a:r>
          </a:p>
        </p:txBody>
      </p:sp>
      <p:sp>
        <p:nvSpPr>
          <p:cNvPr id="13320" name="TextBox 9">
            <a:hlinkClick r:id="rId4" action="ppaction://hlinksldjump"/>
          </p:cNvPr>
          <p:cNvSpPr txBox="1">
            <a:spLocks noChangeArrowheads="1"/>
          </p:cNvSpPr>
          <p:nvPr/>
        </p:nvSpPr>
        <p:spPr bwMode="auto">
          <a:xfrm>
            <a:off x="5257800" y="971550"/>
            <a:ext cx="609600" cy="762000"/>
          </a:xfrm>
          <a:prstGeom prst="rect">
            <a:avLst/>
          </a:prstGeom>
          <a:noFill/>
          <a:ln w="9525">
            <a:noFill/>
            <a:miter lim="800000"/>
            <a:headEnd/>
            <a:tailEnd/>
          </a:ln>
        </p:spPr>
        <p:txBody>
          <a:bodyPr wrap="square" lIns="68580" tIns="34290" rIns="68580" bIns="34290">
            <a:spAutoFit/>
          </a:bodyPr>
          <a:lstStyle/>
          <a:p>
            <a:r>
              <a:rPr lang="en-US" sz="4500" dirty="0">
                <a:latin typeface="Times New Roman" pitchFamily="18" charset="0"/>
                <a:cs typeface="Times New Roman" pitchFamily="18" charset="0"/>
              </a:rPr>
              <a:t>2</a:t>
            </a:r>
          </a:p>
        </p:txBody>
      </p:sp>
      <p:sp>
        <p:nvSpPr>
          <p:cNvPr id="13321" name="TextBox 10">
            <a:hlinkClick r:id="rId5" action="ppaction://hlinksldjump"/>
          </p:cNvPr>
          <p:cNvSpPr txBox="1">
            <a:spLocks noChangeArrowheads="1"/>
          </p:cNvSpPr>
          <p:nvPr/>
        </p:nvSpPr>
        <p:spPr bwMode="auto">
          <a:xfrm>
            <a:off x="2209801" y="3086100"/>
            <a:ext cx="425450" cy="762000"/>
          </a:xfrm>
          <a:prstGeom prst="rect">
            <a:avLst/>
          </a:prstGeom>
          <a:noFill/>
          <a:ln w="9525">
            <a:noFill/>
            <a:miter lim="800000"/>
            <a:headEnd/>
            <a:tailEnd/>
          </a:ln>
        </p:spPr>
        <p:txBody>
          <a:bodyPr lIns="68580" tIns="34290" rIns="68580" bIns="34290">
            <a:spAutoFit/>
          </a:bodyPr>
          <a:lstStyle/>
          <a:p>
            <a:r>
              <a:rPr lang="en-US" sz="4500" dirty="0">
                <a:latin typeface="Times New Roman" pitchFamily="18" charset="0"/>
                <a:cs typeface="Times New Roman" pitchFamily="18" charset="0"/>
              </a:rPr>
              <a:t>4</a:t>
            </a:r>
          </a:p>
        </p:txBody>
      </p:sp>
      <p:sp>
        <p:nvSpPr>
          <p:cNvPr id="13322" name="TextBox 11">
            <a:hlinkClick r:id="rId6" action="ppaction://hlinksldjump"/>
          </p:cNvPr>
          <p:cNvSpPr txBox="1">
            <a:spLocks noChangeArrowheads="1"/>
          </p:cNvSpPr>
          <p:nvPr/>
        </p:nvSpPr>
        <p:spPr bwMode="auto">
          <a:xfrm>
            <a:off x="5334001" y="3086100"/>
            <a:ext cx="425450" cy="762000"/>
          </a:xfrm>
          <a:prstGeom prst="rect">
            <a:avLst/>
          </a:prstGeom>
          <a:noFill/>
          <a:ln w="9525">
            <a:noFill/>
            <a:miter lim="800000"/>
            <a:headEnd/>
            <a:tailEnd/>
          </a:ln>
        </p:spPr>
        <p:txBody>
          <a:bodyPr lIns="68580" tIns="34290" rIns="68580" bIns="34290">
            <a:spAutoFit/>
          </a:bodyPr>
          <a:lstStyle/>
          <a:p>
            <a:r>
              <a:rPr lang="en-US" sz="4500" dirty="0">
                <a:latin typeface="Times New Roman" pitchFamily="18" charset="0"/>
                <a:cs typeface="Times New Roman" pitchFamily="18" charset="0"/>
              </a:rPr>
              <a:t>3</a:t>
            </a:r>
          </a:p>
        </p:txBody>
      </p:sp>
      <p:sp>
        <p:nvSpPr>
          <p:cNvPr id="12" name="8-Point Star 11">
            <a:hlinkClick r:id="rId7" action="ppaction://hlinksldjump"/>
          </p:cNvPr>
          <p:cNvSpPr/>
          <p:nvPr/>
        </p:nvSpPr>
        <p:spPr>
          <a:xfrm>
            <a:off x="8229600" y="4457700"/>
            <a:ext cx="533400" cy="40005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dirty="0"/>
              <a:t>4</a:t>
            </a:r>
          </a:p>
        </p:txBody>
      </p:sp>
      <p:sp>
        <p:nvSpPr>
          <p:cNvPr id="14" name="8-Point Star 13">
            <a:hlinkClick r:id="rId8" action="ppaction://hlinksldjump"/>
          </p:cNvPr>
          <p:cNvSpPr/>
          <p:nvPr/>
        </p:nvSpPr>
        <p:spPr>
          <a:xfrm>
            <a:off x="8229600" y="3657600"/>
            <a:ext cx="533400" cy="40005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dirty="0"/>
              <a:t>2</a:t>
            </a:r>
          </a:p>
        </p:txBody>
      </p:sp>
      <p:sp>
        <p:nvSpPr>
          <p:cNvPr id="15" name="8-Point Star 14">
            <a:hlinkClick r:id="rId9" action="ppaction://hlinksldjump"/>
          </p:cNvPr>
          <p:cNvSpPr/>
          <p:nvPr/>
        </p:nvSpPr>
        <p:spPr>
          <a:xfrm>
            <a:off x="8229600" y="4057650"/>
            <a:ext cx="533400" cy="40005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dirty="0"/>
              <a:t>3</a:t>
            </a:r>
          </a:p>
        </p:txBody>
      </p:sp>
      <p:sp>
        <p:nvSpPr>
          <p:cNvPr id="16" name="8-Point Star 15">
            <a:hlinkClick r:id="rId10" action="ppaction://hlinksldjump"/>
          </p:cNvPr>
          <p:cNvSpPr/>
          <p:nvPr/>
        </p:nvSpPr>
        <p:spPr>
          <a:xfrm>
            <a:off x="8229600" y="3257550"/>
            <a:ext cx="533400" cy="40005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dirty="0" smtClean="0"/>
              <a:t>1</a:t>
            </a:r>
            <a:endParaRPr lang="en-US" dirty="0"/>
          </a:p>
        </p:txBody>
      </p:sp>
      <p:sp>
        <p:nvSpPr>
          <p:cNvPr id="17" name="8-Point Star 16">
            <a:hlinkClick r:id="rId11" action="ppaction://hlinksldjump"/>
          </p:cNvPr>
          <p:cNvSpPr/>
          <p:nvPr/>
        </p:nvSpPr>
        <p:spPr>
          <a:xfrm>
            <a:off x="7696200" y="4629150"/>
            <a:ext cx="685800" cy="51435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13319"/>
                                        </p:tgtEl>
                                      </p:cBhvr>
                                    </p:animEffect>
                                    <p:set>
                                      <p:cBhvr>
                                        <p:cTn id="10" dur="1" fill="hold">
                                          <p:stCondLst>
                                            <p:cond delay="499"/>
                                          </p:stCondLst>
                                        </p:cTn>
                                        <p:tgtEl>
                                          <p:spTgt spid="133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0" nodeType="clickEffect">
                                  <p:stCondLst>
                                    <p:cond delay="0"/>
                                  </p:stCondLst>
                                  <p:childTnLst>
                                    <p:animEffect transition="out" filter="box(i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4" presetClass="exit" presetSubtype="16" fill="hold" grpId="0" nodeType="withEffect">
                                  <p:stCondLst>
                                    <p:cond delay="0"/>
                                  </p:stCondLst>
                                  <p:childTnLst>
                                    <p:animEffect transition="out" filter="box(in)">
                                      <p:cBhvr>
                                        <p:cTn id="17" dur="500"/>
                                        <p:tgtEl>
                                          <p:spTgt spid="13320"/>
                                        </p:tgtEl>
                                      </p:cBhvr>
                                    </p:animEffect>
                                    <p:set>
                                      <p:cBhvr>
                                        <p:cTn id="18" dur="1" fill="hold">
                                          <p:stCondLst>
                                            <p:cond delay="499"/>
                                          </p:stCondLst>
                                        </p:cTn>
                                        <p:tgtEl>
                                          <p:spTgt spid="133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0" nodeType="clickEffect">
                                  <p:stCondLst>
                                    <p:cond delay="0"/>
                                  </p:stCondLst>
                                  <p:childTnLst>
                                    <p:animEffect transition="out" filter="checkerboard(across)">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8" presetClass="exit" presetSubtype="16" fill="hold" grpId="0" nodeType="withEffect">
                                  <p:stCondLst>
                                    <p:cond delay="0"/>
                                  </p:stCondLst>
                                  <p:childTnLst>
                                    <p:animEffect transition="out" filter="diamond(in)">
                                      <p:cBhvr>
                                        <p:cTn id="25" dur="2000"/>
                                        <p:tgtEl>
                                          <p:spTgt spid="13322"/>
                                        </p:tgtEl>
                                      </p:cBhvr>
                                    </p:animEffect>
                                    <p:set>
                                      <p:cBhvr>
                                        <p:cTn id="26" dur="1" fill="hold">
                                          <p:stCondLst>
                                            <p:cond delay="1999"/>
                                          </p:stCondLst>
                                        </p:cTn>
                                        <p:tgtEl>
                                          <p:spTgt spid="133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grpId="0" nodeType="clickEffect">
                                  <p:stCondLst>
                                    <p:cond delay="0"/>
                                  </p:stCondLst>
                                  <p:childTnLst>
                                    <p:animEffect transition="out" filter="diamond(in)">
                                      <p:cBhvr>
                                        <p:cTn id="30" dur="2000"/>
                                        <p:tgtEl>
                                          <p:spTgt spid="8"/>
                                        </p:tgtEl>
                                      </p:cBhvr>
                                    </p:animEffect>
                                    <p:set>
                                      <p:cBhvr>
                                        <p:cTn id="31" dur="1" fill="hold">
                                          <p:stCondLst>
                                            <p:cond delay="1999"/>
                                          </p:stCondLst>
                                        </p:cTn>
                                        <p:tgtEl>
                                          <p:spTgt spid="8"/>
                                        </p:tgtEl>
                                        <p:attrNameLst>
                                          <p:attrName>style.visibility</p:attrName>
                                        </p:attrNameLst>
                                      </p:cBhvr>
                                      <p:to>
                                        <p:strVal val="hidden"/>
                                      </p:to>
                                    </p:set>
                                  </p:childTnLst>
                                </p:cTn>
                              </p:par>
                              <p:par>
                                <p:cTn id="32" presetID="5" presetClass="exit" presetSubtype="10" fill="hold" grpId="0" nodeType="withEffect">
                                  <p:stCondLst>
                                    <p:cond delay="0"/>
                                  </p:stCondLst>
                                  <p:childTnLst>
                                    <p:animEffect transition="out" filter="checkerboard(across)">
                                      <p:cBhvr>
                                        <p:cTn id="33" dur="500"/>
                                        <p:tgtEl>
                                          <p:spTgt spid="13321"/>
                                        </p:tgtEl>
                                      </p:cBhvr>
                                    </p:animEffect>
                                    <p:set>
                                      <p:cBhvr>
                                        <p:cTn id="34" dur="1" fill="hold">
                                          <p:stCondLst>
                                            <p:cond delay="499"/>
                                          </p:stCondLst>
                                        </p:cTn>
                                        <p:tgtEl>
                                          <p:spTgt spid="133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7" grpId="0" animBg="1"/>
      <p:bldP spid="13319" grpId="0"/>
      <p:bldP spid="13320" grpId="0"/>
      <p:bldP spid="13321" grpId="0"/>
      <p:bldP spid="133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285750"/>
            <a:ext cx="4267200" cy="2228850"/>
          </a:xfrm>
          <a:prstGeom prst="rect">
            <a:avLst/>
          </a:prstGeom>
          <a:solidFill>
            <a:schemeClr val="accent6">
              <a:lumMod val="20000"/>
              <a:lumOff val="80000"/>
              <a:alpha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just">
              <a:spcAft>
                <a:spcPts val="750"/>
              </a:spcAft>
              <a:defRPr/>
            </a:pPr>
            <a:r>
              <a:rPr lang="en-US" sz="2100" b="1" dirty="0" err="1">
                <a:solidFill>
                  <a:srgbClr val="0000FF"/>
                </a:solidFill>
                <a:latin typeface="Times New Roman" pitchFamily="18" charset="0"/>
                <a:ea typeface="Calibri" charset="0"/>
                <a:cs typeface="Times New Roman" pitchFamily="18" charset="0"/>
              </a:rPr>
              <a:t>Tình</a:t>
            </a:r>
            <a:r>
              <a:rPr lang="en-US" sz="2100" b="1" dirty="0">
                <a:solidFill>
                  <a:srgbClr val="0000FF"/>
                </a:solidFill>
                <a:latin typeface="Times New Roman" pitchFamily="18" charset="0"/>
                <a:ea typeface="Calibri" charset="0"/>
                <a:cs typeface="Times New Roman" pitchFamily="18" charset="0"/>
              </a:rPr>
              <a:t> </a:t>
            </a:r>
            <a:r>
              <a:rPr lang="en-US" sz="2100" b="1" dirty="0" err="1">
                <a:solidFill>
                  <a:srgbClr val="0000FF"/>
                </a:solidFill>
                <a:latin typeface="Times New Roman" pitchFamily="18" charset="0"/>
                <a:ea typeface="Calibri" charset="0"/>
                <a:cs typeface="Times New Roman" pitchFamily="18" charset="0"/>
              </a:rPr>
              <a:t>huống</a:t>
            </a:r>
            <a:r>
              <a:rPr lang="en-US" sz="2100" b="1" dirty="0">
                <a:solidFill>
                  <a:srgbClr val="0000FF"/>
                </a:solidFill>
                <a:latin typeface="Times New Roman" pitchFamily="18" charset="0"/>
                <a:ea typeface="Calibri" charset="0"/>
                <a:cs typeface="Times New Roman" pitchFamily="18" charset="0"/>
              </a:rPr>
              <a:t> 1: </a:t>
            </a:r>
            <a:r>
              <a:rPr lang="en-US" sz="2100" dirty="0" err="1">
                <a:solidFill>
                  <a:srgbClr val="0000FF"/>
                </a:solidFill>
                <a:latin typeface="Times New Roman" pitchFamily="18" charset="0"/>
                <a:ea typeface="Calibri" charset="0"/>
                <a:cs typeface="Times New Roman" pitchFamily="18" charset="0"/>
              </a:rPr>
              <a:t>Em</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nghe</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thấy</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các</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bạn</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nói</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những</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thông</a:t>
            </a:r>
            <a:r>
              <a:rPr lang="en-US" sz="2100" dirty="0">
                <a:solidFill>
                  <a:srgbClr val="0000FF"/>
                </a:solidFill>
                <a:latin typeface="Times New Roman" pitchFamily="18" charset="0"/>
                <a:ea typeface="Calibri" charset="0"/>
                <a:cs typeface="Times New Roman" pitchFamily="18" charset="0"/>
              </a:rPr>
              <a:t> tin </a:t>
            </a:r>
            <a:r>
              <a:rPr lang="en-US" sz="2100" dirty="0" err="1">
                <a:solidFill>
                  <a:srgbClr val="0000FF"/>
                </a:solidFill>
                <a:latin typeface="Times New Roman" pitchFamily="18" charset="0"/>
                <a:ea typeface="Calibri" charset="0"/>
                <a:cs typeface="Times New Roman" pitchFamily="18" charset="0"/>
              </a:rPr>
              <a:t>không</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đúng</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về</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mình</a:t>
            </a:r>
            <a:r>
              <a:rPr lang="en-US" sz="2100" dirty="0">
                <a:solidFill>
                  <a:srgbClr val="0000FF"/>
                </a:solidFill>
                <a:latin typeface="Times New Roman" pitchFamily="18" charset="0"/>
                <a:ea typeface="Calibri" charset="0"/>
                <a:cs typeface="Times New Roman" pitchFamily="18" charset="0"/>
              </a:rPr>
              <a:t>?</a:t>
            </a:r>
          </a:p>
        </p:txBody>
      </p:sp>
      <p:pic>
        <p:nvPicPr>
          <p:cNvPr id="9" name="Picture 4"/>
          <p:cNvPicPr>
            <a:picLocks noChangeAspect="1" noChangeArrowheads="1"/>
          </p:cNvPicPr>
          <p:nvPr/>
        </p:nvPicPr>
        <p:blipFill>
          <a:blip r:embed="rId2"/>
          <a:srcRect l="51427" t="14522" r="8086" b="34653"/>
          <a:stretch>
            <a:fillRect/>
          </a:stretch>
        </p:blipFill>
        <p:spPr bwMode="auto">
          <a:xfrm>
            <a:off x="4800600" y="114300"/>
            <a:ext cx="3810000" cy="2400300"/>
          </a:xfrm>
          <a:prstGeom prst="rect">
            <a:avLst/>
          </a:prstGeom>
          <a:noFill/>
          <a:ln w="9525">
            <a:noFill/>
            <a:miter lim="800000"/>
            <a:headEnd/>
            <a:tailEnd/>
          </a:ln>
        </p:spPr>
      </p:pic>
      <p:sp>
        <p:nvSpPr>
          <p:cNvPr id="10" name="Rectangle 1"/>
          <p:cNvSpPr>
            <a:spLocks noChangeArrowheads="1"/>
          </p:cNvSpPr>
          <p:nvPr/>
        </p:nvSpPr>
        <p:spPr bwMode="auto">
          <a:xfrm>
            <a:off x="457200" y="2628901"/>
            <a:ext cx="8305800" cy="1177245"/>
          </a:xfrm>
          <a:prstGeom prst="rect">
            <a:avLst/>
          </a:prstGeom>
          <a:noFill/>
          <a:ln w="9525">
            <a:noFill/>
            <a:miter lim="800000"/>
            <a:headEnd/>
            <a:tailEnd/>
          </a:ln>
        </p:spPr>
        <p:txBody>
          <a:bodyPr lIns="68580" tIns="34290" rIns="68580" bIns="34290" anchor="ctr">
            <a:spAutoFit/>
          </a:bodyPr>
          <a:lstStyle/>
          <a:p>
            <a:pPr eaLnBrk="0" hangingPunct="0"/>
            <a:r>
              <a:rPr lang="en-US" sz="1800" i="1" dirty="0">
                <a:solidFill>
                  <a:srgbClr val="0000FF"/>
                </a:solidFill>
                <a:latin typeface="Times New Roman" pitchFamily="18" charset="0"/>
                <a:cs typeface="Times New Roman" pitchFamily="18" charset="0"/>
              </a:rPr>
              <a:t>1. </a:t>
            </a:r>
            <a:r>
              <a:rPr lang="en-US" sz="1800" i="1" dirty="0" err="1">
                <a:solidFill>
                  <a:srgbClr val="0000FF"/>
                </a:solidFill>
                <a:latin typeface="Times New Roman" pitchFamily="18" charset="0"/>
                <a:cs typeface="Times New Roman" pitchFamily="18" charset="0"/>
              </a:rPr>
              <a:t>Em</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sẽ</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gọi</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các</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bạn</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ra</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chỗ</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khác</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và</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hỏi</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các</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bạn</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tại</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sao</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lại</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nói</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mình</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như</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thế</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tìm</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ra</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ai</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là</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người</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đầu</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tiên</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nói</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ra</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điều</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này</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Và</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giải</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thích</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cho</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các</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bạn</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những</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điều</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các</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bạn</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nói</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không</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đúng</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sự</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thật</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mình</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có</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thể</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đối</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chất</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công</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khai</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với</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người</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đã</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đưa</a:t>
            </a:r>
            <a:r>
              <a:rPr lang="en-US" sz="1800" i="1" dirty="0">
                <a:solidFill>
                  <a:srgbClr val="0000FF"/>
                </a:solidFill>
                <a:latin typeface="Times New Roman" pitchFamily="18" charset="0"/>
                <a:cs typeface="Times New Roman" pitchFamily="18" charset="0"/>
              </a:rPr>
              <a:t> tin </a:t>
            </a:r>
            <a:r>
              <a:rPr lang="en-US" sz="1800" i="1" dirty="0" err="1">
                <a:solidFill>
                  <a:srgbClr val="0000FF"/>
                </a:solidFill>
                <a:latin typeface="Times New Roman" pitchFamily="18" charset="0"/>
                <a:cs typeface="Times New Roman" pitchFamily="18" charset="0"/>
              </a:rPr>
              <a:t>không</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đúng</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sự</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thật</a:t>
            </a:r>
            <a:r>
              <a:rPr lang="en-US" sz="1800" i="1" dirty="0">
                <a:solidFill>
                  <a:srgbClr val="0000FF"/>
                </a:solidFill>
                <a:latin typeface="Times New Roman" pitchFamily="18" charset="0"/>
                <a:cs typeface="Times New Roman" pitchFamily="18" charset="0"/>
              </a:rPr>
              <a:t>.</a:t>
            </a:r>
          </a:p>
          <a:p>
            <a:pPr eaLnBrk="0" hangingPunct="0"/>
            <a:r>
              <a:rPr lang="en-US" sz="1800" i="1" dirty="0">
                <a:solidFill>
                  <a:srgbClr val="0000FF"/>
                </a:solidFill>
                <a:latin typeface="Times New Roman" pitchFamily="18" charset="0"/>
                <a:cs typeface="Times New Roman" pitchFamily="18" charset="0"/>
              </a:rPr>
              <a:t>2. </a:t>
            </a:r>
            <a:r>
              <a:rPr lang="en-US" sz="1800" i="1" dirty="0" err="1">
                <a:solidFill>
                  <a:srgbClr val="0000FF"/>
                </a:solidFill>
                <a:latin typeface="Times New Roman" pitchFamily="18" charset="0"/>
                <a:cs typeface="Times New Roman" pitchFamily="18" charset="0"/>
              </a:rPr>
              <a:t>Nhờ</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sự</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giúp</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đỡ</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của</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giáo</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viên</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chủ</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nhiệm</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để</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giải</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thích</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cho</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các</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bạn</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hiểu</a:t>
            </a:r>
            <a:r>
              <a:rPr lang="en-US" sz="1800" i="1" dirty="0">
                <a:solidFill>
                  <a:srgbClr val="0000FF"/>
                </a:solidFill>
                <a:latin typeface="Times New Roman" pitchFamily="18" charset="0"/>
                <a:cs typeface="Times New Roman" pitchFamily="18" charset="0"/>
              </a:rPr>
              <a:t>.</a:t>
            </a:r>
            <a:endParaRPr lang="en-US" sz="1800" dirty="0">
              <a:solidFill>
                <a:srgbClr val="0000FF"/>
              </a:solidFill>
              <a:latin typeface="Times New Roman" pitchFamily="18" charset="0"/>
              <a:cs typeface="Times New Roman" pitchFamily="18" charset="0"/>
            </a:endParaRPr>
          </a:p>
        </p:txBody>
      </p:sp>
      <p:sp>
        <p:nvSpPr>
          <p:cNvPr id="11" name="8-Point Star 10">
            <a:hlinkClick r:id="rId3" action="ppaction://hlinksldjump"/>
          </p:cNvPr>
          <p:cNvSpPr/>
          <p:nvPr/>
        </p:nvSpPr>
        <p:spPr>
          <a:xfrm>
            <a:off x="8229600" y="4514850"/>
            <a:ext cx="685800" cy="51435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
            <a:ext cx="7848600" cy="1428750"/>
          </a:xfrm>
          <a:prstGeom prst="rect">
            <a:avLst/>
          </a:prstGeom>
          <a:solidFill>
            <a:schemeClr val="accent6">
              <a:lumMod val="20000"/>
              <a:lumOff val="80000"/>
              <a:alpha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just">
              <a:lnSpc>
                <a:spcPct val="150000"/>
              </a:lnSpc>
              <a:spcAft>
                <a:spcPts val="750"/>
              </a:spcAft>
              <a:defRPr/>
            </a:pPr>
            <a:r>
              <a:rPr lang="en-US" sz="2100" b="1" dirty="0" err="1">
                <a:solidFill>
                  <a:srgbClr val="0000FF"/>
                </a:solidFill>
                <a:latin typeface="Times New Roman" pitchFamily="18" charset="0"/>
                <a:ea typeface="Calibri" charset="0"/>
                <a:cs typeface="Times New Roman" pitchFamily="18" charset="0"/>
              </a:rPr>
              <a:t>Tình</a:t>
            </a:r>
            <a:r>
              <a:rPr lang="en-US" sz="2100" b="1" dirty="0">
                <a:solidFill>
                  <a:srgbClr val="0000FF"/>
                </a:solidFill>
                <a:latin typeface="Times New Roman" pitchFamily="18" charset="0"/>
                <a:ea typeface="Calibri" charset="0"/>
                <a:cs typeface="Times New Roman" pitchFamily="18" charset="0"/>
              </a:rPr>
              <a:t> </a:t>
            </a:r>
            <a:r>
              <a:rPr lang="en-US" sz="2100" b="1" dirty="0" err="1">
                <a:solidFill>
                  <a:srgbClr val="0000FF"/>
                </a:solidFill>
                <a:latin typeface="Times New Roman" pitchFamily="18" charset="0"/>
                <a:ea typeface="Calibri" charset="0"/>
                <a:cs typeface="Times New Roman" pitchFamily="18" charset="0"/>
              </a:rPr>
              <a:t>huống</a:t>
            </a:r>
            <a:r>
              <a:rPr lang="en-US" sz="2100" b="1" dirty="0">
                <a:solidFill>
                  <a:srgbClr val="0000FF"/>
                </a:solidFill>
                <a:latin typeface="Times New Roman" pitchFamily="18" charset="0"/>
                <a:ea typeface="Calibri" charset="0"/>
                <a:cs typeface="Times New Roman" pitchFamily="18" charset="0"/>
              </a:rPr>
              <a:t> 2: </a:t>
            </a:r>
            <a:r>
              <a:rPr lang="en-US" sz="2100" dirty="0" err="1">
                <a:solidFill>
                  <a:srgbClr val="0000FF"/>
                </a:solidFill>
                <a:latin typeface="Times New Roman" pitchFamily="18" charset="0"/>
                <a:ea typeface="Calibri" charset="0"/>
                <a:cs typeface="Times New Roman" pitchFamily="18" charset="0"/>
              </a:rPr>
              <a:t>Bố</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mẹ</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không</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cho</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em</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cơ</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hội</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giải</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thích</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khi</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em</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mắc</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lỗi</a:t>
            </a:r>
            <a:r>
              <a:rPr lang="en-US" sz="2100" dirty="0">
                <a:solidFill>
                  <a:srgbClr val="0000FF"/>
                </a:solidFill>
                <a:latin typeface="Times New Roman" pitchFamily="18" charset="0"/>
                <a:ea typeface="Calibri" charset="0"/>
                <a:cs typeface="Times New Roman" pitchFamily="18" charset="0"/>
              </a:rPr>
              <a:t>.</a:t>
            </a:r>
          </a:p>
        </p:txBody>
      </p:sp>
      <p:sp>
        <p:nvSpPr>
          <p:cNvPr id="5" name="Rectangle 1"/>
          <p:cNvSpPr>
            <a:spLocks noChangeArrowheads="1"/>
          </p:cNvSpPr>
          <p:nvPr/>
        </p:nvSpPr>
        <p:spPr bwMode="auto">
          <a:xfrm>
            <a:off x="457200" y="2514600"/>
            <a:ext cx="8077200" cy="1315745"/>
          </a:xfrm>
          <a:prstGeom prst="rect">
            <a:avLst/>
          </a:prstGeom>
          <a:noFill/>
          <a:ln w="9525">
            <a:noFill/>
            <a:miter lim="800000"/>
            <a:headEnd/>
            <a:tailEnd/>
          </a:ln>
        </p:spPr>
        <p:txBody>
          <a:bodyPr lIns="68580" tIns="34290" rIns="68580" bIns="34290" anchor="ctr">
            <a:spAutoFit/>
          </a:bodyPr>
          <a:lstStyle/>
          <a:p>
            <a:pPr eaLnBrk="0" hangingPunct="0">
              <a:lnSpc>
                <a:spcPct val="150000"/>
              </a:lnSpc>
            </a:pPr>
            <a:r>
              <a:rPr lang="en-US" sz="1800" b="1" i="1" dirty="0">
                <a:solidFill>
                  <a:srgbClr val="0000FF"/>
                </a:solidFill>
                <a:latin typeface="Times New Roman" pitchFamily="18" charset="0"/>
                <a:cs typeface="Times New Roman" pitchFamily="18" charset="0"/>
              </a:rPr>
              <a:t>1. </a:t>
            </a:r>
            <a:r>
              <a:rPr lang="en-US" sz="1800" b="1" i="1" dirty="0" err="1">
                <a:solidFill>
                  <a:srgbClr val="0000FF"/>
                </a:solidFill>
                <a:latin typeface="Times New Roman" pitchFamily="18" charset="0"/>
                <a:cs typeface="Times New Roman" pitchFamily="18" charset="0"/>
              </a:rPr>
              <a:t>Em</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sẽ</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chọn</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lúc</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bố</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mẹ</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nguôi</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ngoai</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và</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vui</a:t>
            </a:r>
            <a:r>
              <a:rPr lang="en-US" sz="1800" b="1" i="1" dirty="0">
                <a:solidFill>
                  <a:srgbClr val="0000FF"/>
                </a:solidFill>
                <a:latin typeface="Times New Roman" pitchFamily="18" charset="0"/>
                <a:cs typeface="Times New Roman" pitchFamily="18" charset="0"/>
              </a:rPr>
              <a:t> </a:t>
            </a:r>
            <a:r>
              <a:rPr lang="en-US" sz="1800" b="1" i="1" dirty="0" err="1" smtClean="0">
                <a:solidFill>
                  <a:srgbClr val="0000FF"/>
                </a:solidFill>
                <a:latin typeface="Times New Roman" pitchFamily="18" charset="0"/>
                <a:cs typeface="Times New Roman" pitchFamily="18" charset="0"/>
              </a:rPr>
              <a:t>vẻ</a:t>
            </a:r>
            <a:r>
              <a:rPr lang="en-US" sz="1800" b="1" i="1" dirty="0" smtClean="0">
                <a:solidFill>
                  <a:srgbClr val="0000FF"/>
                </a:solidFill>
                <a:latin typeface="Times New Roman" pitchFamily="18" charset="0"/>
                <a:cs typeface="Times New Roman" pitchFamily="18" charset="0"/>
              </a:rPr>
              <a:t>, </a:t>
            </a:r>
            <a:r>
              <a:rPr lang="en-US" sz="1800" b="1" i="1" dirty="0" err="1" smtClean="0">
                <a:solidFill>
                  <a:srgbClr val="0000FF"/>
                </a:solidFill>
                <a:latin typeface="Times New Roman" pitchFamily="18" charset="0"/>
                <a:cs typeface="Times New Roman" pitchFamily="18" charset="0"/>
              </a:rPr>
              <a:t>em</a:t>
            </a:r>
            <a:r>
              <a:rPr lang="en-US" sz="1800" b="1" i="1" dirty="0" smtClean="0">
                <a:solidFill>
                  <a:srgbClr val="0000FF"/>
                </a:solidFill>
                <a:latin typeface="Times New Roman" pitchFamily="18" charset="0"/>
                <a:cs typeface="Times New Roman" pitchFamily="18" charset="0"/>
              </a:rPr>
              <a:t> </a:t>
            </a:r>
            <a:r>
              <a:rPr lang="en-US" sz="1800" b="1" i="1" dirty="0" err="1" smtClean="0">
                <a:solidFill>
                  <a:srgbClr val="0000FF"/>
                </a:solidFill>
                <a:latin typeface="Times New Roman" pitchFamily="18" charset="0"/>
                <a:cs typeface="Times New Roman" pitchFamily="18" charset="0"/>
              </a:rPr>
              <a:t>sẽ</a:t>
            </a:r>
            <a:r>
              <a:rPr lang="en-US" sz="1800" b="1" i="1" dirty="0" smtClean="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giải</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thích</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để</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bố</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mẹ</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hiểu</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mình</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hơn</a:t>
            </a:r>
            <a:r>
              <a:rPr lang="en-US" sz="1800" b="1" i="1" dirty="0">
                <a:solidFill>
                  <a:srgbClr val="0000FF"/>
                </a:solidFill>
                <a:latin typeface="Times New Roman" pitchFamily="18" charset="0"/>
                <a:cs typeface="Times New Roman" pitchFamily="18" charset="0"/>
              </a:rPr>
              <a:t>.</a:t>
            </a:r>
          </a:p>
          <a:p>
            <a:pPr eaLnBrk="0" hangingPunct="0">
              <a:lnSpc>
                <a:spcPct val="150000"/>
              </a:lnSpc>
            </a:pPr>
            <a:r>
              <a:rPr lang="en-US" sz="1800" b="1" i="1" dirty="0">
                <a:solidFill>
                  <a:srgbClr val="0000FF"/>
                </a:solidFill>
                <a:latin typeface="Times New Roman" pitchFamily="18" charset="0"/>
                <a:cs typeface="Times New Roman" pitchFamily="18" charset="0"/>
              </a:rPr>
              <a:t>2. </a:t>
            </a:r>
            <a:r>
              <a:rPr lang="en-US" sz="1800" b="1" i="1" dirty="0" err="1">
                <a:solidFill>
                  <a:srgbClr val="0000FF"/>
                </a:solidFill>
                <a:latin typeface="Times New Roman" pitchFamily="18" charset="0"/>
                <a:cs typeface="Times New Roman" pitchFamily="18" charset="0"/>
              </a:rPr>
              <a:t>Em</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có</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thể</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chia</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sẻ</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với</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thầy</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cô</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nhờ</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thầy</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cô</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giúp</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đỡ</a:t>
            </a:r>
            <a:r>
              <a:rPr lang="en-US" sz="1800" b="1" i="1" dirty="0">
                <a:solidFill>
                  <a:srgbClr val="0000FF"/>
                </a:solidFill>
                <a:latin typeface="Times New Roman" pitchFamily="18" charset="0"/>
                <a:cs typeface="Times New Roman" pitchFamily="18" charset="0"/>
              </a:rPr>
              <a:t>.</a:t>
            </a:r>
            <a:endParaRPr lang="en-US" sz="1800" b="1" dirty="0">
              <a:solidFill>
                <a:srgbClr val="0000FF"/>
              </a:solidFill>
              <a:latin typeface="Times New Roman" pitchFamily="18" charset="0"/>
              <a:cs typeface="Times New Roman" pitchFamily="18" charset="0"/>
            </a:endParaRPr>
          </a:p>
        </p:txBody>
      </p:sp>
      <p:sp>
        <p:nvSpPr>
          <p:cNvPr id="6" name="8-Point Star 5">
            <a:hlinkClick r:id="rId2" action="ppaction://hlinksldjump"/>
          </p:cNvPr>
          <p:cNvSpPr/>
          <p:nvPr/>
        </p:nvSpPr>
        <p:spPr>
          <a:xfrm>
            <a:off x="8229600" y="4514850"/>
            <a:ext cx="685800" cy="51435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a:hlinkClick r:id="rId2" action="ppaction://hlinkfile"/>
          </p:cNvPr>
          <p:cNvPicPr>
            <a:picLocks noGrp="1" noChangeAspect="1"/>
          </p:cNvPicPr>
          <p:nvPr>
            <p:ph idx="1"/>
          </p:nvPr>
        </p:nvPicPr>
        <p:blipFill>
          <a:blip r:embed="rId3"/>
          <a:srcRect/>
          <a:stretch>
            <a:fillRect/>
          </a:stretch>
        </p:blipFill>
        <p:spPr>
          <a:xfrm>
            <a:off x="0" y="0"/>
            <a:ext cx="9144000" cy="5143500"/>
          </a:xfrm>
        </p:spPr>
      </p:pic>
      <p:pic>
        <p:nvPicPr>
          <p:cNvPr id="3075" name="Picture 4"/>
          <p:cNvPicPr>
            <a:picLocks noChangeAspect="1"/>
          </p:cNvPicPr>
          <p:nvPr/>
        </p:nvPicPr>
        <p:blipFill>
          <a:blip r:embed="rId4"/>
          <a:srcRect/>
          <a:stretch>
            <a:fillRect/>
          </a:stretch>
        </p:blipFill>
        <p:spPr bwMode="auto">
          <a:xfrm>
            <a:off x="-26987" y="26194"/>
            <a:ext cx="1333501" cy="1428750"/>
          </a:xfrm>
          <a:prstGeom prst="rect">
            <a:avLst/>
          </a:prstGeom>
          <a:noFill/>
          <a:ln w="9525">
            <a:noFill/>
            <a:miter lim="800000"/>
            <a:headEnd/>
            <a:tailEnd/>
          </a:ln>
        </p:spPr>
      </p:pic>
      <p:pic>
        <p:nvPicPr>
          <p:cNvPr id="3076" name="Picture 5"/>
          <p:cNvPicPr>
            <a:picLocks noChangeAspect="1"/>
          </p:cNvPicPr>
          <p:nvPr/>
        </p:nvPicPr>
        <p:blipFill>
          <a:blip r:embed="rId4"/>
          <a:srcRect/>
          <a:stretch>
            <a:fillRect/>
          </a:stretch>
        </p:blipFill>
        <p:spPr bwMode="auto">
          <a:xfrm>
            <a:off x="1284288" y="36910"/>
            <a:ext cx="1333500" cy="1428750"/>
          </a:xfrm>
          <a:prstGeom prst="rect">
            <a:avLst/>
          </a:prstGeom>
          <a:noFill/>
          <a:ln w="9525">
            <a:noFill/>
            <a:miter lim="800000"/>
            <a:headEnd/>
            <a:tailEnd/>
          </a:ln>
        </p:spPr>
      </p:pic>
      <p:pic>
        <p:nvPicPr>
          <p:cNvPr id="3077" name="Picture 6"/>
          <p:cNvPicPr>
            <a:picLocks noChangeAspect="1"/>
          </p:cNvPicPr>
          <p:nvPr/>
        </p:nvPicPr>
        <p:blipFill>
          <a:blip r:embed="rId4"/>
          <a:srcRect/>
          <a:stretch>
            <a:fillRect/>
          </a:stretch>
        </p:blipFill>
        <p:spPr bwMode="auto">
          <a:xfrm>
            <a:off x="2617788" y="26194"/>
            <a:ext cx="1333500" cy="1428750"/>
          </a:xfrm>
          <a:prstGeom prst="rect">
            <a:avLst/>
          </a:prstGeom>
          <a:noFill/>
          <a:ln w="9525">
            <a:noFill/>
            <a:miter lim="800000"/>
            <a:headEnd/>
            <a:tailEnd/>
          </a:ln>
        </p:spPr>
      </p:pic>
      <p:pic>
        <p:nvPicPr>
          <p:cNvPr id="3078" name="Picture 7"/>
          <p:cNvPicPr>
            <a:picLocks noChangeAspect="1"/>
          </p:cNvPicPr>
          <p:nvPr/>
        </p:nvPicPr>
        <p:blipFill>
          <a:blip r:embed="rId4"/>
          <a:srcRect/>
          <a:stretch>
            <a:fillRect/>
          </a:stretch>
        </p:blipFill>
        <p:spPr bwMode="auto">
          <a:xfrm>
            <a:off x="3951288" y="41672"/>
            <a:ext cx="1333500" cy="1428750"/>
          </a:xfrm>
          <a:prstGeom prst="rect">
            <a:avLst/>
          </a:prstGeom>
          <a:noFill/>
          <a:ln w="9525">
            <a:noFill/>
            <a:miter lim="800000"/>
            <a:headEnd/>
            <a:tailEnd/>
          </a:ln>
        </p:spPr>
      </p:pic>
      <p:pic>
        <p:nvPicPr>
          <p:cNvPr id="3079" name="Picture 8"/>
          <p:cNvPicPr>
            <a:picLocks noChangeAspect="1"/>
          </p:cNvPicPr>
          <p:nvPr/>
        </p:nvPicPr>
        <p:blipFill>
          <a:blip r:embed="rId4"/>
          <a:srcRect/>
          <a:stretch>
            <a:fillRect/>
          </a:stretch>
        </p:blipFill>
        <p:spPr bwMode="auto">
          <a:xfrm>
            <a:off x="5284788" y="46435"/>
            <a:ext cx="1333500" cy="1428750"/>
          </a:xfrm>
          <a:prstGeom prst="rect">
            <a:avLst/>
          </a:prstGeom>
          <a:noFill/>
          <a:ln w="9525">
            <a:noFill/>
            <a:miter lim="800000"/>
            <a:headEnd/>
            <a:tailEnd/>
          </a:ln>
        </p:spPr>
      </p:pic>
      <p:pic>
        <p:nvPicPr>
          <p:cNvPr id="3080" name="Picture 9"/>
          <p:cNvPicPr>
            <a:picLocks noChangeAspect="1"/>
          </p:cNvPicPr>
          <p:nvPr/>
        </p:nvPicPr>
        <p:blipFill>
          <a:blip r:embed="rId4"/>
          <a:srcRect/>
          <a:stretch>
            <a:fillRect/>
          </a:stretch>
        </p:blipFill>
        <p:spPr bwMode="auto">
          <a:xfrm>
            <a:off x="6618288" y="26194"/>
            <a:ext cx="1333500" cy="1428750"/>
          </a:xfrm>
          <a:prstGeom prst="rect">
            <a:avLst/>
          </a:prstGeom>
          <a:noFill/>
          <a:ln w="9525">
            <a:noFill/>
            <a:miter lim="800000"/>
            <a:headEnd/>
            <a:tailEnd/>
          </a:ln>
        </p:spPr>
      </p:pic>
      <p:pic>
        <p:nvPicPr>
          <p:cNvPr id="3081" name="Picture 10"/>
          <p:cNvPicPr>
            <a:picLocks noChangeAspect="1"/>
          </p:cNvPicPr>
          <p:nvPr/>
        </p:nvPicPr>
        <p:blipFill>
          <a:blip r:embed="rId4"/>
          <a:srcRect/>
          <a:stretch>
            <a:fillRect/>
          </a:stretch>
        </p:blipFill>
        <p:spPr bwMode="auto">
          <a:xfrm>
            <a:off x="7886700" y="46435"/>
            <a:ext cx="1333500" cy="1428750"/>
          </a:xfrm>
          <a:prstGeom prst="rect">
            <a:avLst/>
          </a:prstGeom>
          <a:noFill/>
          <a:ln w="9525">
            <a:noFill/>
            <a:miter lim="800000"/>
            <a:headEnd/>
            <a:tailEnd/>
          </a:ln>
        </p:spPr>
      </p:pic>
      <p:pic>
        <p:nvPicPr>
          <p:cNvPr id="3082" name="Picture 11"/>
          <p:cNvPicPr>
            <a:picLocks noChangeAspect="1"/>
          </p:cNvPicPr>
          <p:nvPr/>
        </p:nvPicPr>
        <p:blipFill>
          <a:blip r:embed="rId5"/>
          <a:srcRect/>
          <a:stretch>
            <a:fillRect/>
          </a:stretch>
        </p:blipFill>
        <p:spPr bwMode="auto">
          <a:xfrm>
            <a:off x="304800" y="285750"/>
            <a:ext cx="2647950" cy="571500"/>
          </a:xfrm>
          <a:prstGeom prst="rect">
            <a:avLst/>
          </a:prstGeom>
          <a:noFill/>
          <a:ln w="9525">
            <a:noFill/>
            <a:miter lim="800000"/>
            <a:headEnd/>
            <a:tailEnd/>
          </a:ln>
        </p:spPr>
      </p:pic>
      <p:pic>
        <p:nvPicPr>
          <p:cNvPr id="3083" name="Picture 12"/>
          <p:cNvPicPr>
            <a:picLocks noChangeAspect="1"/>
          </p:cNvPicPr>
          <p:nvPr/>
        </p:nvPicPr>
        <p:blipFill>
          <a:blip r:embed="rId5"/>
          <a:srcRect/>
          <a:stretch>
            <a:fillRect/>
          </a:stretch>
        </p:blipFill>
        <p:spPr bwMode="auto">
          <a:xfrm>
            <a:off x="3200400" y="285750"/>
            <a:ext cx="2647950" cy="571500"/>
          </a:xfrm>
          <a:prstGeom prst="rect">
            <a:avLst/>
          </a:prstGeom>
          <a:noFill/>
          <a:ln w="9525">
            <a:noFill/>
            <a:miter lim="800000"/>
            <a:headEnd/>
            <a:tailEnd/>
          </a:ln>
        </p:spPr>
      </p:pic>
      <p:pic>
        <p:nvPicPr>
          <p:cNvPr id="3084" name="Picture 13"/>
          <p:cNvPicPr>
            <a:picLocks noChangeAspect="1"/>
          </p:cNvPicPr>
          <p:nvPr/>
        </p:nvPicPr>
        <p:blipFill>
          <a:blip r:embed="rId5"/>
          <a:srcRect/>
          <a:stretch>
            <a:fillRect/>
          </a:stretch>
        </p:blipFill>
        <p:spPr bwMode="auto">
          <a:xfrm>
            <a:off x="6019800" y="285750"/>
            <a:ext cx="2647950" cy="571500"/>
          </a:xfrm>
          <a:prstGeom prst="rect">
            <a:avLst/>
          </a:prstGeom>
          <a:noFill/>
          <a:ln w="9525">
            <a:noFill/>
            <a:miter lim="800000"/>
            <a:headEnd/>
            <a:tailEnd/>
          </a:ln>
        </p:spPr>
      </p:pic>
      <p:sp>
        <p:nvSpPr>
          <p:cNvPr id="15" name="Rounded Rectangle 14">
            <a:hlinkClick r:id="rId6" action="ppaction://hlinksldjump"/>
          </p:cNvPr>
          <p:cNvSpPr/>
          <p:nvPr/>
        </p:nvSpPr>
        <p:spPr>
          <a:xfrm>
            <a:off x="1981200" y="3543300"/>
            <a:ext cx="1219200" cy="9715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Luật</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chơi</a:t>
            </a:r>
            <a:endPar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Rounded Rectangle 17">
            <a:hlinkClick r:id="rId7" action="ppaction://hlinksldjump"/>
          </p:cNvPr>
          <p:cNvSpPr/>
          <p:nvPr/>
        </p:nvSpPr>
        <p:spPr>
          <a:xfrm>
            <a:off x="5562600" y="3543300"/>
            <a:ext cx="1219200" cy="9715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Bỏ</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qua</a:t>
            </a:r>
          </a:p>
        </p:txBody>
      </p:sp>
      <p:sp>
        <p:nvSpPr>
          <p:cNvPr id="21" name="Rounded Rectangle 20">
            <a:hlinkClick r:id="rId8" action="ppaction://hlinksldjump"/>
          </p:cNvPr>
          <p:cNvSpPr/>
          <p:nvPr/>
        </p:nvSpPr>
        <p:spPr>
          <a:xfrm>
            <a:off x="3810000" y="3657600"/>
            <a:ext cx="1219200" cy="9715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Chơi</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ngay</a:t>
            </a:r>
            <a:endPar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85750"/>
            <a:ext cx="8305800" cy="2000250"/>
          </a:xfrm>
          <a:prstGeom prst="rect">
            <a:avLst/>
          </a:prstGeom>
          <a:solidFill>
            <a:schemeClr val="accent6">
              <a:lumMod val="20000"/>
              <a:lumOff val="80000"/>
              <a:alpha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just">
              <a:lnSpc>
                <a:spcPct val="150000"/>
              </a:lnSpc>
              <a:spcAft>
                <a:spcPts val="750"/>
              </a:spcAft>
              <a:defRPr/>
            </a:pPr>
            <a:r>
              <a:rPr lang="en-US" sz="2100" b="1" dirty="0" err="1">
                <a:solidFill>
                  <a:srgbClr val="0000FF"/>
                </a:solidFill>
                <a:latin typeface="Times New Roman" pitchFamily="18" charset="0"/>
                <a:ea typeface="Calibri" charset="0"/>
                <a:cs typeface="Times New Roman" pitchFamily="18" charset="0"/>
              </a:rPr>
              <a:t>Tình</a:t>
            </a:r>
            <a:r>
              <a:rPr lang="en-US" sz="2100" b="1" dirty="0">
                <a:solidFill>
                  <a:srgbClr val="0000FF"/>
                </a:solidFill>
                <a:latin typeface="Times New Roman" pitchFamily="18" charset="0"/>
                <a:ea typeface="Calibri" charset="0"/>
                <a:cs typeface="Times New Roman" pitchFamily="18" charset="0"/>
              </a:rPr>
              <a:t> </a:t>
            </a:r>
            <a:r>
              <a:rPr lang="en-US" sz="2100" b="1" dirty="0" err="1">
                <a:solidFill>
                  <a:srgbClr val="0000FF"/>
                </a:solidFill>
                <a:latin typeface="Times New Roman" pitchFamily="18" charset="0"/>
                <a:ea typeface="Calibri" charset="0"/>
                <a:cs typeface="Times New Roman" pitchFamily="18" charset="0"/>
              </a:rPr>
              <a:t>huống</a:t>
            </a:r>
            <a:r>
              <a:rPr lang="en-US" sz="2100" b="1" dirty="0">
                <a:solidFill>
                  <a:srgbClr val="0000FF"/>
                </a:solidFill>
                <a:latin typeface="Times New Roman" pitchFamily="18" charset="0"/>
                <a:ea typeface="Calibri" charset="0"/>
                <a:cs typeface="Times New Roman" pitchFamily="18" charset="0"/>
              </a:rPr>
              <a:t> 3: </a:t>
            </a:r>
            <a:r>
              <a:rPr lang="en-US" sz="2100" dirty="0" err="1">
                <a:solidFill>
                  <a:srgbClr val="0000FF"/>
                </a:solidFill>
                <a:latin typeface="Times New Roman" pitchFamily="18" charset="0"/>
                <a:ea typeface="Calibri" charset="0"/>
                <a:cs typeface="Times New Roman" pitchFamily="18" charset="0"/>
              </a:rPr>
              <a:t>Trong</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hoạt</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động</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làm</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việc</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nhóm</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em</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được</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phân</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công</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thực</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hiện</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nhiệm</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vụ</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không</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phù</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hợp</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với</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khả</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năng</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của</a:t>
            </a:r>
            <a:r>
              <a:rPr lang="en-US" sz="2100" dirty="0">
                <a:solidFill>
                  <a:srgbClr val="0000FF"/>
                </a:solidFill>
                <a:latin typeface="Times New Roman" pitchFamily="18" charset="0"/>
                <a:ea typeface="Calibri" charset="0"/>
                <a:cs typeface="Times New Roman" pitchFamily="18" charset="0"/>
              </a:rPr>
              <a:t> </a:t>
            </a:r>
            <a:r>
              <a:rPr lang="en-US" sz="2100" dirty="0" err="1">
                <a:solidFill>
                  <a:srgbClr val="0000FF"/>
                </a:solidFill>
                <a:latin typeface="Times New Roman" pitchFamily="18" charset="0"/>
                <a:ea typeface="Calibri" charset="0"/>
                <a:cs typeface="Times New Roman" pitchFamily="18" charset="0"/>
              </a:rPr>
              <a:t>mình</a:t>
            </a:r>
            <a:r>
              <a:rPr lang="en-US" sz="2100" dirty="0">
                <a:solidFill>
                  <a:srgbClr val="0000FF"/>
                </a:solidFill>
                <a:latin typeface="Times New Roman" pitchFamily="18" charset="0"/>
                <a:ea typeface="Calibri" charset="0"/>
                <a:cs typeface="Times New Roman" pitchFamily="18" charset="0"/>
              </a:rPr>
              <a:t>.</a:t>
            </a:r>
          </a:p>
        </p:txBody>
      </p:sp>
      <p:sp>
        <p:nvSpPr>
          <p:cNvPr id="5" name="Rectangle 1"/>
          <p:cNvSpPr>
            <a:spLocks noChangeArrowheads="1"/>
          </p:cNvSpPr>
          <p:nvPr/>
        </p:nvSpPr>
        <p:spPr bwMode="auto">
          <a:xfrm>
            <a:off x="304800" y="2514601"/>
            <a:ext cx="8153400" cy="1523494"/>
          </a:xfrm>
          <a:prstGeom prst="rect">
            <a:avLst/>
          </a:prstGeom>
          <a:noFill/>
          <a:ln w="9525">
            <a:noFill/>
            <a:miter lim="800000"/>
            <a:headEnd/>
            <a:tailEnd/>
          </a:ln>
        </p:spPr>
        <p:txBody>
          <a:bodyPr wrap="square" lIns="68580" tIns="34290" rIns="68580" bIns="34290" anchor="ctr">
            <a:spAutoFit/>
          </a:bodyPr>
          <a:lstStyle/>
          <a:p>
            <a:pPr eaLnBrk="0" hangingPunct="0">
              <a:lnSpc>
                <a:spcPct val="150000"/>
              </a:lnSpc>
            </a:pPr>
            <a:r>
              <a:rPr lang="en-US" sz="2100" b="1" i="1" dirty="0">
                <a:solidFill>
                  <a:srgbClr val="0000FF"/>
                </a:solidFill>
                <a:latin typeface="Times New Roman" pitchFamily="18" charset="0"/>
                <a:cs typeface="Times New Roman" pitchFamily="18" charset="0"/>
              </a:rPr>
              <a:t>1. </a:t>
            </a:r>
            <a:r>
              <a:rPr lang="en-US" sz="2100" b="1" i="1" dirty="0" err="1">
                <a:solidFill>
                  <a:srgbClr val="0000FF"/>
                </a:solidFill>
                <a:latin typeface="Times New Roman" pitchFamily="18" charset="0"/>
                <a:cs typeface="Times New Roman" pitchFamily="18" charset="0"/>
              </a:rPr>
              <a:t>Em</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sẻ</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nhờ</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bạn</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thân</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nhất</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trong</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nhóm</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phân</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tích</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cho</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các</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bạn</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thấy</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được</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ưu</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điểm</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thật</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sự</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của</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mình</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để</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thuyết</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phục</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các</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bạn</a:t>
            </a:r>
            <a:r>
              <a:rPr lang="en-US" sz="2100" b="1" i="1" dirty="0">
                <a:solidFill>
                  <a:srgbClr val="0000FF"/>
                </a:solidFill>
                <a:latin typeface="Times New Roman" pitchFamily="18" charset="0"/>
                <a:cs typeface="Times New Roman" pitchFamily="18" charset="0"/>
              </a:rPr>
              <a:t>.</a:t>
            </a:r>
          </a:p>
          <a:p>
            <a:pPr eaLnBrk="0" hangingPunct="0">
              <a:lnSpc>
                <a:spcPct val="150000"/>
              </a:lnSpc>
            </a:pPr>
            <a:r>
              <a:rPr lang="en-US" sz="2100" b="1" i="1" dirty="0">
                <a:solidFill>
                  <a:srgbClr val="0000FF"/>
                </a:solidFill>
                <a:latin typeface="Times New Roman" pitchFamily="18" charset="0"/>
                <a:cs typeface="Times New Roman" pitchFamily="18" charset="0"/>
              </a:rPr>
              <a:t>2. </a:t>
            </a:r>
            <a:r>
              <a:rPr lang="en-US" sz="2100" b="1" i="1" dirty="0" err="1">
                <a:solidFill>
                  <a:srgbClr val="0000FF"/>
                </a:solidFill>
                <a:latin typeface="Times New Roman" pitchFamily="18" charset="0"/>
                <a:cs typeface="Times New Roman" pitchFamily="18" charset="0"/>
              </a:rPr>
              <a:t>Em</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có</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thể</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chia</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sẻ</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với</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thầy</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cô</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nhờ</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thầy</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cô</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giúp</a:t>
            </a:r>
            <a:r>
              <a:rPr lang="en-US" sz="2100" b="1" i="1" dirty="0">
                <a:solidFill>
                  <a:srgbClr val="0000FF"/>
                </a:solidFill>
                <a:latin typeface="Times New Roman" pitchFamily="18" charset="0"/>
                <a:cs typeface="Times New Roman" pitchFamily="18" charset="0"/>
              </a:rPr>
              <a:t> </a:t>
            </a:r>
            <a:r>
              <a:rPr lang="en-US" sz="2100" b="1" i="1" dirty="0" err="1">
                <a:solidFill>
                  <a:srgbClr val="0000FF"/>
                </a:solidFill>
                <a:latin typeface="Times New Roman" pitchFamily="18" charset="0"/>
                <a:cs typeface="Times New Roman" pitchFamily="18" charset="0"/>
              </a:rPr>
              <a:t>đỡ</a:t>
            </a:r>
            <a:r>
              <a:rPr lang="en-US" sz="2100" b="1" i="1" dirty="0">
                <a:solidFill>
                  <a:srgbClr val="0000FF"/>
                </a:solidFill>
                <a:latin typeface="Times New Roman" pitchFamily="18" charset="0"/>
                <a:cs typeface="Times New Roman" pitchFamily="18" charset="0"/>
              </a:rPr>
              <a:t>.</a:t>
            </a:r>
            <a:endParaRPr lang="en-US" sz="2100" b="1" dirty="0">
              <a:solidFill>
                <a:srgbClr val="0000FF"/>
              </a:solidFill>
              <a:latin typeface="Times New Roman" pitchFamily="18" charset="0"/>
              <a:cs typeface="Times New Roman" pitchFamily="18" charset="0"/>
            </a:endParaRPr>
          </a:p>
        </p:txBody>
      </p:sp>
      <p:sp>
        <p:nvSpPr>
          <p:cNvPr id="6" name="8-Point Star 5">
            <a:hlinkClick r:id="rId2" action="ppaction://hlinksldjump"/>
          </p:cNvPr>
          <p:cNvSpPr/>
          <p:nvPr/>
        </p:nvSpPr>
        <p:spPr>
          <a:xfrm>
            <a:off x="8229600" y="4514850"/>
            <a:ext cx="685800" cy="51435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Point Star 5">
            <a:hlinkClick r:id="rId2" action="ppaction://hlinksldjump"/>
          </p:cNvPr>
          <p:cNvSpPr/>
          <p:nvPr/>
        </p:nvSpPr>
        <p:spPr>
          <a:xfrm>
            <a:off x="8229600" y="4514850"/>
            <a:ext cx="685800" cy="51435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7" name="Title 3"/>
          <p:cNvSpPr>
            <a:spLocks noGrp="1"/>
          </p:cNvSpPr>
          <p:nvPr>
            <p:ph type="title"/>
          </p:nvPr>
        </p:nvSpPr>
        <p:spPr>
          <a:xfrm>
            <a:off x="381000" y="282856"/>
            <a:ext cx="8763000" cy="2400300"/>
          </a:xfrm>
          <a:solidFill>
            <a:schemeClr val="accent6">
              <a:lumMod val="20000"/>
              <a:lumOff val="80000"/>
              <a:alpha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57175" indent="-257175" algn="l">
              <a:spcBef>
                <a:spcPct val="20000"/>
              </a:spcBef>
            </a:pPr>
            <a:r>
              <a:rPr lang="en-US" sz="1800" dirty="0" smtClean="0">
                <a:solidFill>
                  <a:srgbClr val="0000FF"/>
                </a:solidFill>
                <a:latin typeface="Times New Roman" pitchFamily="18" charset="0"/>
                <a:cs typeface="Times New Roman" pitchFamily="18" charset="0"/>
              </a:rPr>
              <a:t>    </a:t>
            </a:r>
            <a:br>
              <a:rPr lang="en-US" sz="1800" dirty="0" smtClean="0">
                <a:solidFill>
                  <a:srgbClr val="0000FF"/>
                </a:solidFill>
                <a:latin typeface="Times New Roman" pitchFamily="18" charset="0"/>
                <a:cs typeface="Times New Roman" pitchFamily="18" charset="0"/>
              </a:rPr>
            </a:br>
            <a:r>
              <a:rPr lang="en-US" sz="1800" dirty="0" err="1" smtClean="0">
                <a:solidFill>
                  <a:srgbClr val="0000FF"/>
                </a:solidFill>
                <a:latin typeface="Times New Roman" pitchFamily="18" charset="0"/>
                <a:cs typeface="Times New Roman" pitchFamily="18" charset="0"/>
              </a:rPr>
              <a:t>Tình</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huống</a:t>
            </a:r>
            <a:r>
              <a:rPr lang="en-US" sz="1800" dirty="0" smtClean="0">
                <a:solidFill>
                  <a:srgbClr val="0000FF"/>
                </a:solidFill>
                <a:latin typeface="Times New Roman" pitchFamily="18" charset="0"/>
                <a:cs typeface="Times New Roman" pitchFamily="18" charset="0"/>
              </a:rPr>
              <a:t> 4: </a:t>
            </a:r>
            <a:r>
              <a:rPr lang="en-US" sz="1800" dirty="0" err="1" smtClean="0">
                <a:solidFill>
                  <a:srgbClr val="0000FF"/>
                </a:solidFill>
                <a:latin typeface="Times New Roman" pitchFamily="18" charset="0"/>
                <a:cs typeface="Times New Roman" pitchFamily="18" charset="0"/>
              </a:rPr>
              <a:t>Bạn</a:t>
            </a:r>
            <a:r>
              <a:rPr lang="en-US" sz="1800" dirty="0" smtClean="0">
                <a:solidFill>
                  <a:srgbClr val="0000FF"/>
                </a:solidFill>
                <a:latin typeface="Times New Roman" pitchFamily="18" charset="0"/>
                <a:cs typeface="Times New Roman" pitchFamily="18" charset="0"/>
              </a:rPr>
              <a:t> Nam </a:t>
            </a:r>
            <a:r>
              <a:rPr lang="en-US" sz="1800" dirty="0" err="1" smtClean="0">
                <a:solidFill>
                  <a:srgbClr val="0000FF"/>
                </a:solidFill>
                <a:latin typeface="Times New Roman" pitchFamily="18" charset="0"/>
                <a:cs typeface="Times New Roman" pitchFamily="18" charset="0"/>
              </a:rPr>
              <a:t>lớp</a:t>
            </a:r>
            <a:r>
              <a:rPr lang="en-US" sz="1800" dirty="0" smtClean="0">
                <a:solidFill>
                  <a:srgbClr val="0000FF"/>
                </a:solidFill>
                <a:latin typeface="Times New Roman" pitchFamily="18" charset="0"/>
                <a:cs typeface="Times New Roman" pitchFamily="18" charset="0"/>
              </a:rPr>
              <a:t> 7A </a:t>
            </a:r>
            <a:r>
              <a:rPr lang="en-US" sz="1800" dirty="0" err="1" smtClean="0">
                <a:solidFill>
                  <a:srgbClr val="0000FF"/>
                </a:solidFill>
                <a:latin typeface="Times New Roman" pitchFamily="18" charset="0"/>
                <a:cs typeface="Times New Roman" pitchFamily="18" charset="0"/>
              </a:rPr>
              <a:t>bị</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một</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anh</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lớp</a:t>
            </a:r>
            <a:r>
              <a:rPr lang="en-US" sz="1800" dirty="0" smtClean="0">
                <a:solidFill>
                  <a:srgbClr val="0000FF"/>
                </a:solidFill>
                <a:latin typeface="Times New Roman" pitchFamily="18" charset="0"/>
                <a:cs typeface="Times New Roman" pitchFamily="18" charset="0"/>
              </a:rPr>
              <a:t> 8B </a:t>
            </a:r>
            <a:r>
              <a:rPr lang="en-US" sz="1800" dirty="0" err="1" smtClean="0">
                <a:solidFill>
                  <a:srgbClr val="0000FF"/>
                </a:solidFill>
                <a:latin typeface="Times New Roman" pitchFamily="18" charset="0"/>
                <a:cs typeface="Times New Roman" pitchFamily="18" charset="0"/>
              </a:rPr>
              <a:t>vô</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cớ</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chặn</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xe</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dọa</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nạt</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gây</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xô</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xát</a:t>
            </a:r>
            <a:r>
              <a:rPr lang="en-US" sz="1800" dirty="0" smtClean="0">
                <a:solidFill>
                  <a:srgbClr val="0000FF"/>
                </a:solidFill>
                <a:latin typeface="Times New Roman" pitchFamily="18" charset="0"/>
                <a:cs typeface="Times New Roman" pitchFamily="18" charset="0"/>
              </a:rPr>
              <a:t>. Nam </a:t>
            </a:r>
            <a:r>
              <a:rPr lang="en-US" sz="1800" dirty="0" err="1" smtClean="0">
                <a:solidFill>
                  <a:srgbClr val="0000FF"/>
                </a:solidFill>
                <a:latin typeface="Times New Roman" pitchFamily="18" charset="0"/>
                <a:cs typeface="Times New Roman" pitchFamily="18" charset="0"/>
              </a:rPr>
              <a:t>rất</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tức</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giận</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ấm</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ức</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về</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nhà</a:t>
            </a:r>
            <a:r>
              <a:rPr lang="en-US" sz="1800" dirty="0" smtClean="0">
                <a:solidFill>
                  <a:srgbClr val="0000FF"/>
                </a:solidFill>
                <a:latin typeface="Times New Roman" pitchFamily="18" charset="0"/>
                <a:cs typeface="Times New Roman" pitchFamily="18" charset="0"/>
              </a:rPr>
              <a:t> Nam </a:t>
            </a:r>
            <a:r>
              <a:rPr lang="en-US" sz="1800" dirty="0" err="1" smtClean="0">
                <a:solidFill>
                  <a:srgbClr val="0000FF"/>
                </a:solidFill>
                <a:latin typeface="Times New Roman" pitchFamily="18" charset="0"/>
                <a:cs typeface="Times New Roman" pitchFamily="18" charset="0"/>
              </a:rPr>
              <a:t>kể</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lại</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sự</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việc</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cho</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Anh</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trai</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mình</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biết</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Ngày</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hôm</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sau</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anh</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trai</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của</a:t>
            </a:r>
            <a:r>
              <a:rPr lang="en-US" sz="1800" dirty="0" smtClean="0">
                <a:solidFill>
                  <a:srgbClr val="0000FF"/>
                </a:solidFill>
                <a:latin typeface="Times New Roman" pitchFamily="18" charset="0"/>
                <a:cs typeface="Times New Roman" pitchFamily="18" charset="0"/>
              </a:rPr>
              <a:t> Nam </a:t>
            </a:r>
            <a:r>
              <a:rPr lang="en-US" sz="1800" dirty="0" err="1" smtClean="0">
                <a:solidFill>
                  <a:srgbClr val="0000FF"/>
                </a:solidFill>
                <a:latin typeface="Times New Roman" pitchFamily="18" charset="0"/>
                <a:cs typeface="Times New Roman" pitchFamily="18" charset="0"/>
              </a:rPr>
              <a:t>chặn</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đường</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đánh</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bạn</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lớp</a:t>
            </a:r>
            <a:r>
              <a:rPr lang="en-US" sz="1800" dirty="0" smtClean="0">
                <a:solidFill>
                  <a:srgbClr val="0000FF"/>
                </a:solidFill>
                <a:latin typeface="Times New Roman" pitchFamily="18" charset="0"/>
                <a:cs typeface="Times New Roman" pitchFamily="18" charset="0"/>
              </a:rPr>
              <a:t> 8B </a:t>
            </a:r>
            <a:r>
              <a:rPr lang="en-US" sz="1800" dirty="0" err="1" smtClean="0">
                <a:solidFill>
                  <a:srgbClr val="0000FF"/>
                </a:solidFill>
                <a:latin typeface="Times New Roman" pitchFamily="18" charset="0"/>
                <a:cs typeface="Times New Roman" pitchFamily="18" charset="0"/>
              </a:rPr>
              <a:t>ngay</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tại</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cổng</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trường</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Gây</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mất</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trật</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tự</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nơi</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công</a:t>
            </a:r>
            <a:r>
              <a:rPr lang="en-US" sz="1800" dirty="0" smtClean="0">
                <a:solidFill>
                  <a:srgbClr val="0000FF"/>
                </a:solidFill>
                <a:latin typeface="Times New Roman" pitchFamily="18" charset="0"/>
                <a:cs typeface="Times New Roman" pitchFamily="18" charset="0"/>
              </a:rPr>
              <a:t> </a:t>
            </a:r>
            <a:r>
              <a:rPr lang="en-US" sz="1800" dirty="0" err="1" smtClean="0">
                <a:solidFill>
                  <a:srgbClr val="0000FF"/>
                </a:solidFill>
                <a:latin typeface="Times New Roman" pitchFamily="18" charset="0"/>
                <a:cs typeface="Times New Roman" pitchFamily="18" charset="0"/>
              </a:rPr>
              <a:t>cộng</a:t>
            </a:r>
            <a:r>
              <a:rPr lang="en-US" sz="1800" dirty="0" smtClean="0">
                <a:solidFill>
                  <a:srgbClr val="0000FF"/>
                </a:solidFill>
                <a:latin typeface="Times New Roman" pitchFamily="18" charset="0"/>
                <a:cs typeface="Times New Roman" pitchFamily="18" charset="0"/>
              </a:rPr>
              <a:t>.</a:t>
            </a:r>
            <a:br>
              <a:rPr lang="en-US" sz="1800" dirty="0" smtClean="0">
                <a:solidFill>
                  <a:srgbClr val="0000FF"/>
                </a:solidFill>
                <a:latin typeface="Times New Roman" pitchFamily="18" charset="0"/>
                <a:cs typeface="Times New Roman" pitchFamily="18" charset="0"/>
              </a:rPr>
            </a:br>
            <a:r>
              <a:rPr lang="en-US" sz="2100" i="1" dirty="0" err="1" smtClean="0">
                <a:solidFill>
                  <a:srgbClr val="0000FF"/>
                </a:solidFill>
                <a:latin typeface="Times New Roman" pitchFamily="18" charset="0"/>
                <a:cs typeface="Times New Roman" pitchFamily="18" charset="0"/>
              </a:rPr>
              <a:t>Em</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có</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suy</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nghĩ</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gì</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về</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cách</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suy</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nghĩ</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và</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việc</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làm</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của</a:t>
            </a:r>
            <a:r>
              <a:rPr lang="en-US" sz="2100" i="1" dirty="0" smtClean="0">
                <a:solidFill>
                  <a:srgbClr val="0000FF"/>
                </a:solidFill>
                <a:latin typeface="Times New Roman" pitchFamily="18" charset="0"/>
                <a:cs typeface="Times New Roman" pitchFamily="18" charset="0"/>
              </a:rPr>
              <a:t> Nam?</a:t>
            </a:r>
            <a:br>
              <a:rPr lang="en-US" sz="2100" i="1" dirty="0" smtClean="0">
                <a:solidFill>
                  <a:srgbClr val="0000FF"/>
                </a:solidFill>
                <a:latin typeface="Times New Roman" pitchFamily="18" charset="0"/>
                <a:cs typeface="Times New Roman" pitchFamily="18" charset="0"/>
              </a:rPr>
            </a:br>
            <a:r>
              <a:rPr lang="en-US" sz="2100" i="1" dirty="0" smtClean="0">
                <a:solidFill>
                  <a:srgbClr val="0000FF"/>
                </a:solidFill>
                <a:latin typeface="Times New Roman" pitchFamily="18" charset="0"/>
                <a:cs typeface="Times New Roman" pitchFamily="18" charset="0"/>
              </a:rPr>
              <a:t>Theo </a:t>
            </a:r>
            <a:r>
              <a:rPr lang="en-US" sz="2100" i="1" dirty="0" err="1" smtClean="0">
                <a:solidFill>
                  <a:srgbClr val="0000FF"/>
                </a:solidFill>
                <a:latin typeface="Times New Roman" pitchFamily="18" charset="0"/>
                <a:cs typeface="Times New Roman" pitchFamily="18" charset="0"/>
              </a:rPr>
              <a:t>em</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trong</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tình</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huống</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này</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em</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sẽ</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làm</a:t>
            </a:r>
            <a:r>
              <a:rPr lang="en-US" sz="2100" i="1" dirty="0" smtClean="0">
                <a:solidFill>
                  <a:srgbClr val="0000FF"/>
                </a:solidFill>
                <a:latin typeface="Times New Roman" pitchFamily="18" charset="0"/>
                <a:cs typeface="Times New Roman" pitchFamily="18" charset="0"/>
              </a:rPr>
              <a:t> </a:t>
            </a:r>
            <a:r>
              <a:rPr lang="en-US" sz="2100" i="1" dirty="0" err="1" smtClean="0">
                <a:solidFill>
                  <a:srgbClr val="0000FF"/>
                </a:solidFill>
                <a:latin typeface="Times New Roman" pitchFamily="18" charset="0"/>
                <a:cs typeface="Times New Roman" pitchFamily="18" charset="0"/>
              </a:rPr>
              <a:t>gì</a:t>
            </a:r>
            <a:r>
              <a:rPr lang="en-US" sz="2100" i="1" dirty="0" smtClean="0">
                <a:solidFill>
                  <a:srgbClr val="0000FF"/>
                </a:solidFill>
                <a:latin typeface="Times New Roman" pitchFamily="18" charset="0"/>
                <a:cs typeface="Times New Roman" pitchFamily="18" charset="0"/>
              </a:rPr>
              <a:t>? </a:t>
            </a:r>
            <a:br>
              <a:rPr lang="en-US" sz="2100" i="1" dirty="0" smtClean="0">
                <a:solidFill>
                  <a:srgbClr val="0000FF"/>
                </a:solidFill>
                <a:latin typeface="Times New Roman" pitchFamily="18" charset="0"/>
                <a:cs typeface="Times New Roman" pitchFamily="18" charset="0"/>
              </a:rPr>
            </a:br>
            <a:endParaRPr lang="en-US" sz="2100" dirty="0">
              <a:solidFill>
                <a:srgbClr val="0000FF"/>
              </a:solidFill>
              <a:latin typeface="Times New Roman" pitchFamily="18" charset="0"/>
              <a:ea typeface="Calibri" charset="0"/>
              <a:cs typeface="Times New Roman" pitchFamily="18" charset="0"/>
            </a:endParaRPr>
          </a:p>
        </p:txBody>
      </p:sp>
      <p:sp>
        <p:nvSpPr>
          <p:cNvPr id="8" name="Rectangle 7"/>
          <p:cNvSpPr/>
          <p:nvPr/>
        </p:nvSpPr>
        <p:spPr>
          <a:xfrm>
            <a:off x="364603" y="3057000"/>
            <a:ext cx="8443732" cy="1643527"/>
          </a:xfrm>
          <a:prstGeom prst="rect">
            <a:avLst/>
          </a:prstGeom>
        </p:spPr>
        <p:txBody>
          <a:bodyPr wrap="square">
            <a:spAutoFit/>
          </a:bodyPr>
          <a:lstStyle/>
          <a:p>
            <a:pPr marL="385763" indent="-385763" eaLnBrk="0" hangingPunct="0">
              <a:spcBef>
                <a:spcPct val="20000"/>
              </a:spcBef>
              <a:buFont typeface="Arial" charset="0"/>
              <a:buAutoNum type="arabicPeriod"/>
            </a:pPr>
            <a:r>
              <a:rPr lang="en-US" sz="2400" i="1" dirty="0" err="1" smtClean="0">
                <a:solidFill>
                  <a:srgbClr val="0000FF"/>
                </a:solidFill>
                <a:latin typeface="Times New Roman" pitchFamily="18" charset="0"/>
                <a:cs typeface="Times New Roman" pitchFamily="18" charset="0"/>
              </a:rPr>
              <a:t>Suy</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nghĩ</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của</a:t>
            </a:r>
            <a:r>
              <a:rPr lang="en-US" sz="2400" i="1" dirty="0" smtClean="0">
                <a:solidFill>
                  <a:srgbClr val="0000FF"/>
                </a:solidFill>
                <a:latin typeface="Times New Roman" pitchFamily="18" charset="0"/>
                <a:cs typeface="Times New Roman" pitchFamily="18" charset="0"/>
              </a:rPr>
              <a:t> Nam </a:t>
            </a:r>
            <a:r>
              <a:rPr lang="en-US" sz="2400" i="1" dirty="0" err="1" smtClean="0">
                <a:solidFill>
                  <a:srgbClr val="0000FF"/>
                </a:solidFill>
                <a:latin typeface="Times New Roman" pitchFamily="18" charset="0"/>
                <a:cs typeface="Times New Roman" pitchFamily="18" charset="0"/>
              </a:rPr>
              <a:t>rất</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tiêu</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cực</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có</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thể</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gây</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ra</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hậu</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quả</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nghiêm</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trọng</a:t>
            </a:r>
            <a:r>
              <a:rPr lang="en-US" sz="2400" i="1" dirty="0" smtClean="0">
                <a:solidFill>
                  <a:srgbClr val="0000FF"/>
                </a:solidFill>
                <a:latin typeface="Times New Roman" pitchFamily="18" charset="0"/>
                <a:cs typeface="Times New Roman" pitchFamily="18" charset="0"/>
              </a:rPr>
              <a:t>.</a:t>
            </a:r>
          </a:p>
          <a:p>
            <a:pPr marL="385763" indent="-385763" eaLnBrk="0" hangingPunct="0">
              <a:spcBef>
                <a:spcPct val="20000"/>
              </a:spcBef>
              <a:buFont typeface="Arial" charset="0"/>
              <a:buAutoNum type="arabicPeriod"/>
            </a:pPr>
            <a:r>
              <a:rPr lang="en-US" sz="2400" i="1" dirty="0" err="1" smtClean="0">
                <a:solidFill>
                  <a:srgbClr val="0000FF"/>
                </a:solidFill>
                <a:latin typeface="Times New Roman" pitchFamily="18" charset="0"/>
                <a:cs typeface="Times New Roman" pitchFamily="18" charset="0"/>
              </a:rPr>
              <a:t>Báo</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ngay</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với</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nhà</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trường</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thầy</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cô</a:t>
            </a:r>
            <a:r>
              <a:rPr lang="en-US" sz="2400" i="1" dirty="0" smtClean="0">
                <a:solidFill>
                  <a:srgbClr val="0000FF"/>
                </a:solidFill>
                <a:latin typeface="Times New Roman" pitchFamily="18" charset="0"/>
                <a:cs typeface="Times New Roman" pitchFamily="18" charset="0"/>
              </a:rPr>
              <a:t>, cha </a:t>
            </a:r>
            <a:r>
              <a:rPr lang="en-US" sz="2400" i="1" dirty="0" err="1" smtClean="0">
                <a:solidFill>
                  <a:srgbClr val="0000FF"/>
                </a:solidFill>
                <a:latin typeface="Times New Roman" pitchFamily="18" charset="0"/>
                <a:cs typeface="Times New Roman" pitchFamily="18" charset="0"/>
              </a:rPr>
              <a:t>mẹ</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của</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em</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và</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bạn</a:t>
            </a:r>
            <a:r>
              <a:rPr lang="en-US" sz="2400" i="1" dirty="0" smtClean="0">
                <a:solidFill>
                  <a:srgbClr val="0000FF"/>
                </a:solidFill>
                <a:latin typeface="Times New Roman" pitchFamily="18" charset="0"/>
                <a:cs typeface="Times New Roman" pitchFamily="18" charset="0"/>
              </a:rPr>
              <a:t> Nam </a:t>
            </a:r>
            <a:r>
              <a:rPr lang="en-US" sz="2400" i="1" dirty="0" err="1" smtClean="0">
                <a:solidFill>
                  <a:srgbClr val="0000FF"/>
                </a:solidFill>
                <a:latin typeface="Times New Roman" pitchFamily="18" charset="0"/>
                <a:cs typeface="Times New Roman" pitchFamily="18" charset="0"/>
              </a:rPr>
              <a:t>để</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giải</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quyết</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sự</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việc</a:t>
            </a:r>
            <a:r>
              <a:rPr lang="en-US" sz="2400" i="1" dirty="0" smtClean="0">
                <a:solidFill>
                  <a:srgbClr val="0000FF"/>
                </a:solidFill>
                <a:latin typeface="Times New Roman" pitchFamily="18" charset="0"/>
                <a:cs typeface="Times New Roman" pitchFamily="18" charset="0"/>
              </a:rPr>
              <a:t>.</a:t>
            </a:r>
            <a:endParaRPr lang="en-US" sz="2400"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rot="10800000">
            <a:off x="6956385" y="3703898"/>
            <a:ext cx="2187614" cy="1439599"/>
          </a:xfrm>
          <a:prstGeom prst="rect">
            <a:avLst/>
          </a:prstGeom>
        </p:spPr>
      </p:pic>
      <p:pic>
        <p:nvPicPr>
          <p:cNvPr id="9" name="Picture 2" descr="C:\Users\Admin\Downloads\hoa\images.jpg">
            <a:hlinkClick r:id="rId3" action="ppaction://hlinkfile"/>
          </p:cNvPr>
          <p:cNvPicPr>
            <a:picLocks noChangeAspect="1" noChangeArrowheads="1"/>
          </p:cNvPicPr>
          <p:nvPr/>
        </p:nvPicPr>
        <p:blipFill>
          <a:blip r:embed="rId4"/>
          <a:srcRect/>
          <a:stretch>
            <a:fillRect/>
          </a:stretch>
        </p:blipFill>
        <p:spPr bwMode="auto">
          <a:xfrm>
            <a:off x="838200" y="457200"/>
            <a:ext cx="7543800" cy="3486150"/>
          </a:xfrm>
          <a:prstGeom prst="rect">
            <a:avLst/>
          </a:prstGeom>
          <a:noFill/>
          <a:ln w="9525">
            <a:noFill/>
            <a:miter lim="800000"/>
            <a:headEnd/>
            <a:tailEnd/>
          </a:ln>
        </p:spPr>
      </p:pic>
      <p:sp>
        <p:nvSpPr>
          <p:cNvPr id="10" name="Rectangle 9"/>
          <p:cNvSpPr/>
          <p:nvPr/>
        </p:nvSpPr>
        <p:spPr>
          <a:xfrm>
            <a:off x="2293213" y="3934145"/>
            <a:ext cx="4261103" cy="461665"/>
          </a:xfrm>
          <a:prstGeom prst="rect">
            <a:avLst/>
          </a:prstGeom>
        </p:spPr>
        <p:txBody>
          <a:bodyPr wrap="none">
            <a:spAutoFit/>
          </a:bodyPr>
          <a:lstStyle/>
          <a:p>
            <a:r>
              <a:rPr lang="en-US" sz="2400" i="1" dirty="0" err="1" smtClean="0">
                <a:solidFill>
                  <a:srgbClr val="0000FF"/>
                </a:solidFill>
                <a:latin typeface="Times New Roman" pitchFamily="18" charset="0"/>
                <a:cs typeface="Times New Roman" pitchFamily="18" charset="0"/>
              </a:rPr>
              <a:t>Nhà</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giáo</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Ưu</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tú</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Nguyễn</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Ngọc</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Ký</a:t>
            </a:r>
            <a:endParaRPr lang="en-US" sz="2400"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1015" y="316688"/>
            <a:ext cx="5719836" cy="461665"/>
          </a:xfrm>
          <a:prstGeom prst="rect">
            <a:avLst/>
          </a:prstGeom>
        </p:spPr>
        <p:txBody>
          <a:bodyPr wrap="none">
            <a:spAutoFit/>
          </a:bodyPr>
          <a:lstStyle/>
          <a:p>
            <a:r>
              <a:rPr lang="en-US" sz="2400" b="1">
                <a:solidFill>
                  <a:srgbClr val="0000FF"/>
                </a:solidFill>
                <a:latin typeface="Times New Roman" pitchFamily="18" charset="0"/>
                <a:cs typeface="Times New Roman" pitchFamily="18" charset="0"/>
              </a:rPr>
              <a:t>4. Suy nghĩ tích cực để vượt qua khó khăn</a:t>
            </a:r>
            <a:endParaRPr lang="en-US" sz="2400"/>
          </a:p>
        </p:txBody>
      </p:sp>
      <p:sp>
        <p:nvSpPr>
          <p:cNvPr id="5" name="TextBox 4"/>
          <p:cNvSpPr txBox="1"/>
          <p:nvPr/>
        </p:nvSpPr>
        <p:spPr>
          <a:xfrm>
            <a:off x="641015" y="875489"/>
            <a:ext cx="7841504" cy="830997"/>
          </a:xfrm>
          <a:prstGeom prst="rect">
            <a:avLst/>
          </a:prstGeom>
          <a:noFill/>
        </p:spPr>
        <p:txBody>
          <a:bodyPr wrap="square" rtlCol="0">
            <a:spAutoFit/>
          </a:bodyPr>
          <a:lstStyle/>
          <a:p>
            <a:pPr algn="just"/>
            <a:r>
              <a:rPr lang="en-US" sz="2400" smtClean="0">
                <a:solidFill>
                  <a:srgbClr val="0000CC"/>
                </a:solidFill>
                <a:latin typeface="Times New Roman" panose="02020603050405020304" pitchFamily="18" charset="0"/>
                <a:cs typeface="Times New Roman" panose="02020603050405020304" pitchFamily="18" charset="0"/>
              </a:rPr>
              <a:t>Em hãy kể những câu chuyện vui, những tấm gương vượt qua những hoàn cảnh khó khăn trong cuộc sống ?</a:t>
            </a:r>
            <a:endParaRPr lang="en-US" sz="24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125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https://kenh14cdn.com/2020/9/4/artboard-3-15992135146721634204605.png"/>
          <p:cNvPicPr>
            <a:picLocks noChangeAspect="1" noChangeArrowheads="1"/>
          </p:cNvPicPr>
          <p:nvPr/>
        </p:nvPicPr>
        <p:blipFill>
          <a:blip r:embed="rId2"/>
          <a:srcRect/>
          <a:stretch>
            <a:fillRect/>
          </a:stretch>
        </p:blipFill>
        <p:spPr bwMode="auto">
          <a:xfrm>
            <a:off x="838200" y="171450"/>
            <a:ext cx="3505200" cy="1885950"/>
          </a:xfrm>
          <a:prstGeom prst="rect">
            <a:avLst/>
          </a:prstGeom>
          <a:noFill/>
          <a:ln w="9525">
            <a:noFill/>
            <a:miter lim="800000"/>
            <a:headEnd/>
            <a:tailEnd/>
          </a:ln>
        </p:spPr>
      </p:pic>
      <p:pic>
        <p:nvPicPr>
          <p:cNvPr id="23555" name="Picture 6" descr="https://kenh14cdn.com/2020/9/4/artboard-4-15992135146741278861305.png"/>
          <p:cNvPicPr>
            <a:picLocks noChangeAspect="1" noChangeArrowheads="1"/>
          </p:cNvPicPr>
          <p:nvPr/>
        </p:nvPicPr>
        <p:blipFill>
          <a:blip r:embed="rId3"/>
          <a:srcRect/>
          <a:stretch>
            <a:fillRect/>
          </a:stretch>
        </p:blipFill>
        <p:spPr bwMode="auto">
          <a:xfrm>
            <a:off x="4343400" y="171450"/>
            <a:ext cx="3733800" cy="1885950"/>
          </a:xfrm>
          <a:prstGeom prst="rect">
            <a:avLst/>
          </a:prstGeom>
          <a:noFill/>
          <a:ln w="9525">
            <a:noFill/>
            <a:miter lim="800000"/>
            <a:headEnd/>
            <a:tailEnd/>
          </a:ln>
        </p:spPr>
      </p:pic>
      <p:sp>
        <p:nvSpPr>
          <p:cNvPr id="23556" name="Rectangle 7"/>
          <p:cNvSpPr>
            <a:spLocks noChangeArrowheads="1"/>
          </p:cNvSpPr>
          <p:nvPr/>
        </p:nvSpPr>
        <p:spPr bwMode="auto">
          <a:xfrm>
            <a:off x="838200" y="3914168"/>
            <a:ext cx="7239000" cy="623248"/>
          </a:xfrm>
          <a:prstGeom prst="rect">
            <a:avLst/>
          </a:prstGeom>
          <a:noFill/>
          <a:ln w="9525">
            <a:noFill/>
            <a:miter lim="800000"/>
            <a:headEnd/>
            <a:tailEnd/>
          </a:ln>
        </p:spPr>
        <p:txBody>
          <a:bodyPr wrap="square" lIns="68580" tIns="34290" rIns="68580" bIns="34290">
            <a:spAutoFit/>
          </a:bodyPr>
          <a:lstStyle/>
          <a:p>
            <a:pPr indent="341710"/>
            <a:r>
              <a:rPr lang="en-US" sz="1800" b="1" i="1" dirty="0" err="1">
                <a:solidFill>
                  <a:srgbClr val="0000FF"/>
                </a:solidFill>
                <a:latin typeface="Times New Roman" pitchFamily="18" charset="0"/>
                <a:cs typeface="Times New Roman" pitchFamily="18" charset="0"/>
              </a:rPr>
              <a:t>Ngô</a:t>
            </a:r>
            <a:r>
              <a:rPr lang="en-US" sz="1800" b="1" i="1" dirty="0">
                <a:solidFill>
                  <a:srgbClr val="0000FF"/>
                </a:solidFill>
                <a:latin typeface="Times New Roman" pitchFamily="18" charset="0"/>
                <a:cs typeface="Times New Roman" pitchFamily="18" charset="0"/>
              </a:rPr>
              <a:t> Minh </a:t>
            </a:r>
            <a:r>
              <a:rPr lang="en-US" sz="1800" b="1" i="1" dirty="0" err="1">
                <a:solidFill>
                  <a:srgbClr val="0000FF"/>
                </a:solidFill>
                <a:latin typeface="Times New Roman" pitchFamily="18" charset="0"/>
                <a:cs typeface="Times New Roman" pitchFamily="18" charset="0"/>
              </a:rPr>
              <a:t>Hiếu</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và</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Nguyễn</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Tất</a:t>
            </a:r>
            <a:r>
              <a:rPr lang="en-US" sz="1800" b="1" i="1" dirty="0">
                <a:solidFill>
                  <a:srgbClr val="0000FF"/>
                </a:solidFill>
                <a:latin typeface="Times New Roman" pitchFamily="18" charset="0"/>
                <a:cs typeface="Times New Roman" pitchFamily="18" charset="0"/>
              </a:rPr>
              <a:t> Minh - 10 </a:t>
            </a:r>
            <a:r>
              <a:rPr lang="en-US" sz="1800" b="1" i="1" dirty="0" err="1">
                <a:solidFill>
                  <a:srgbClr val="0000FF"/>
                </a:solidFill>
                <a:latin typeface="Times New Roman" pitchFamily="18" charset="0"/>
                <a:cs typeface="Times New Roman" pitchFamily="18" charset="0"/>
              </a:rPr>
              <a:t>năm</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cõng</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bạn</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tới</a:t>
            </a:r>
            <a:r>
              <a:rPr lang="en-US" sz="1800" b="1" i="1" dirty="0">
                <a:solidFill>
                  <a:srgbClr val="0000FF"/>
                </a:solidFill>
                <a:latin typeface="Times New Roman" pitchFamily="18" charset="0"/>
                <a:cs typeface="Times New Roman" pitchFamily="18" charset="0"/>
              </a:rPr>
              <a:t> </a:t>
            </a:r>
            <a:r>
              <a:rPr lang="en-US" sz="1800" b="1" i="1" dirty="0" err="1">
                <a:solidFill>
                  <a:srgbClr val="0000FF"/>
                </a:solidFill>
                <a:latin typeface="Times New Roman" pitchFamily="18" charset="0"/>
                <a:cs typeface="Times New Roman" pitchFamily="18" charset="0"/>
              </a:rPr>
              <a:t>trường</a:t>
            </a:r>
            <a:endParaRPr lang="en-US" sz="1800" b="1" i="1" dirty="0">
              <a:solidFill>
                <a:srgbClr val="0000FF"/>
              </a:solidFill>
              <a:latin typeface="Times New Roman" pitchFamily="18" charset="0"/>
              <a:cs typeface="Times New Roman" pitchFamily="18" charset="0"/>
            </a:endParaRPr>
          </a:p>
          <a:p>
            <a:pPr indent="341710" algn="ctr"/>
            <a:r>
              <a:rPr lang="en-US" sz="1800" i="1" dirty="0">
                <a:solidFill>
                  <a:srgbClr val="0000FF"/>
                </a:solidFill>
                <a:latin typeface="Times New Roman" pitchFamily="18" charset="0"/>
                <a:cs typeface="Times New Roman" pitchFamily="18" charset="0"/>
              </a:rPr>
              <a:t>(</a:t>
            </a:r>
            <a:r>
              <a:rPr lang="en-US" sz="1800" i="1" dirty="0" err="1">
                <a:solidFill>
                  <a:srgbClr val="0000FF"/>
                </a:solidFill>
                <a:latin typeface="Times New Roman" pitchFamily="18" charset="0"/>
                <a:cs typeface="Times New Roman" pitchFamily="18" charset="0"/>
              </a:rPr>
              <a:t>Trường</a:t>
            </a:r>
            <a:r>
              <a:rPr lang="en-US" sz="1800" i="1" dirty="0">
                <a:solidFill>
                  <a:srgbClr val="0000FF"/>
                </a:solidFill>
                <a:latin typeface="Times New Roman" pitchFamily="18" charset="0"/>
                <a:cs typeface="Times New Roman" pitchFamily="18" charset="0"/>
              </a:rPr>
              <a:t> THPT </a:t>
            </a:r>
            <a:r>
              <a:rPr lang="en-US" sz="1800" i="1" dirty="0" err="1">
                <a:solidFill>
                  <a:srgbClr val="0000FF"/>
                </a:solidFill>
                <a:latin typeface="Times New Roman" pitchFamily="18" charset="0"/>
                <a:cs typeface="Times New Roman" pitchFamily="18" charset="0"/>
              </a:rPr>
              <a:t>Triệu</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Sơn</a:t>
            </a:r>
            <a:r>
              <a:rPr lang="en-US" sz="1800" i="1" dirty="0">
                <a:solidFill>
                  <a:srgbClr val="0000FF"/>
                </a:solidFill>
                <a:latin typeface="Times New Roman" pitchFamily="18" charset="0"/>
                <a:cs typeface="Times New Roman" pitchFamily="18" charset="0"/>
              </a:rPr>
              <a:t> 5, </a:t>
            </a:r>
            <a:r>
              <a:rPr lang="en-US" sz="1800" i="1" dirty="0" err="1">
                <a:solidFill>
                  <a:srgbClr val="0000FF"/>
                </a:solidFill>
                <a:latin typeface="Times New Roman" pitchFamily="18" charset="0"/>
                <a:cs typeface="Times New Roman" pitchFamily="18" charset="0"/>
              </a:rPr>
              <a:t>tỉnh</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Thanh</a:t>
            </a:r>
            <a:r>
              <a:rPr lang="en-US" sz="1800" i="1" dirty="0">
                <a:solidFill>
                  <a:srgbClr val="0000FF"/>
                </a:solidFill>
                <a:latin typeface="Times New Roman" pitchFamily="18" charset="0"/>
                <a:cs typeface="Times New Roman" pitchFamily="18" charset="0"/>
              </a:rPr>
              <a:t> </a:t>
            </a:r>
            <a:r>
              <a:rPr lang="en-US" sz="1800" i="1" dirty="0" err="1">
                <a:solidFill>
                  <a:srgbClr val="0000FF"/>
                </a:solidFill>
                <a:latin typeface="Times New Roman" pitchFamily="18" charset="0"/>
                <a:cs typeface="Times New Roman" pitchFamily="18" charset="0"/>
              </a:rPr>
              <a:t>Hóa</a:t>
            </a:r>
            <a:r>
              <a:rPr lang="en-US" sz="1800" i="1" dirty="0">
                <a:solidFill>
                  <a:srgbClr val="0000FF"/>
                </a:solidFill>
                <a:latin typeface="Times New Roman" pitchFamily="18" charset="0"/>
                <a:cs typeface="Times New Roman" pitchFamily="18" charset="0"/>
              </a:rPr>
              <a:t>)</a:t>
            </a:r>
          </a:p>
        </p:txBody>
      </p:sp>
      <p:pic>
        <p:nvPicPr>
          <p:cNvPr id="23557" name="Picture 8" descr="IMG_256"/>
          <p:cNvPicPr>
            <a:picLocks noChangeAspect="1" noChangeArrowheads="1"/>
          </p:cNvPicPr>
          <p:nvPr/>
        </p:nvPicPr>
        <p:blipFill>
          <a:blip r:embed="rId4"/>
          <a:srcRect/>
          <a:stretch>
            <a:fillRect/>
          </a:stretch>
        </p:blipFill>
        <p:spPr bwMode="auto">
          <a:xfrm>
            <a:off x="838200" y="1943100"/>
            <a:ext cx="3505200" cy="1828800"/>
          </a:xfrm>
          <a:prstGeom prst="rect">
            <a:avLst/>
          </a:prstGeom>
          <a:noFill/>
          <a:ln w="9525">
            <a:noFill/>
            <a:miter lim="800000"/>
            <a:headEnd/>
            <a:tailEnd/>
          </a:ln>
        </p:spPr>
      </p:pic>
      <p:pic>
        <p:nvPicPr>
          <p:cNvPr id="23558" name="Picture 9" descr="IMG_256"/>
          <p:cNvPicPr>
            <a:picLocks noChangeAspect="1" noChangeArrowheads="1"/>
          </p:cNvPicPr>
          <p:nvPr/>
        </p:nvPicPr>
        <p:blipFill>
          <a:blip r:embed="rId5"/>
          <a:srcRect/>
          <a:stretch>
            <a:fillRect/>
          </a:stretch>
        </p:blipFill>
        <p:spPr bwMode="auto">
          <a:xfrm>
            <a:off x="4343400" y="1943100"/>
            <a:ext cx="3733800" cy="182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 y="0"/>
            <a:ext cx="1551008" cy="1605331"/>
          </a:xfrm>
          <a:prstGeom prst="rect">
            <a:avLst/>
          </a:prstGeom>
        </p:spPr>
      </p:pic>
      <p:pic>
        <p:nvPicPr>
          <p:cNvPr id="6" name="Picture 5"/>
          <p:cNvPicPr>
            <a:picLocks noChangeAspect="1"/>
          </p:cNvPicPr>
          <p:nvPr/>
        </p:nvPicPr>
        <p:blipFill>
          <a:blip r:embed="rId3" cstate="print"/>
          <a:stretch>
            <a:fillRect/>
          </a:stretch>
        </p:blipFill>
        <p:spPr>
          <a:xfrm rot="10800000">
            <a:off x="7315199" y="3588151"/>
            <a:ext cx="1828799" cy="1555346"/>
          </a:xfrm>
          <a:prstGeom prst="rect">
            <a:avLst/>
          </a:prstGeom>
        </p:spPr>
      </p:pic>
      <p:pic>
        <p:nvPicPr>
          <p:cNvPr id="9" name="Picture 3" descr="IMG_256"/>
          <p:cNvPicPr>
            <a:picLocks noChangeAspect="1" noChangeArrowheads="1"/>
          </p:cNvPicPr>
          <p:nvPr/>
        </p:nvPicPr>
        <p:blipFill>
          <a:blip r:embed="rId4"/>
          <a:srcRect/>
          <a:stretch>
            <a:fillRect/>
          </a:stretch>
        </p:blipFill>
        <p:spPr bwMode="auto">
          <a:xfrm>
            <a:off x="787079" y="564204"/>
            <a:ext cx="3657600" cy="3142034"/>
          </a:xfrm>
          <a:prstGeom prst="rect">
            <a:avLst/>
          </a:prstGeom>
          <a:noFill/>
          <a:ln w="9525">
            <a:noFill/>
            <a:miter lim="800000"/>
            <a:headEnd/>
            <a:tailEnd/>
          </a:ln>
        </p:spPr>
      </p:pic>
      <p:pic>
        <p:nvPicPr>
          <p:cNvPr id="10" name="Picture 4" descr="IMG_256"/>
          <p:cNvPicPr>
            <a:picLocks noChangeAspect="1" noChangeArrowheads="1"/>
          </p:cNvPicPr>
          <p:nvPr/>
        </p:nvPicPr>
        <p:blipFill>
          <a:blip r:embed="rId5"/>
          <a:srcRect/>
          <a:stretch>
            <a:fillRect/>
          </a:stretch>
        </p:blipFill>
        <p:spPr bwMode="auto">
          <a:xfrm>
            <a:off x="4497750" y="564204"/>
            <a:ext cx="3657600" cy="2828624"/>
          </a:xfrm>
          <a:prstGeom prst="rect">
            <a:avLst/>
          </a:prstGeom>
          <a:noFill/>
          <a:ln w="9525">
            <a:noFill/>
            <a:miter lim="800000"/>
            <a:headEnd/>
            <a:tailEnd/>
          </a:ln>
        </p:spPr>
      </p:pic>
      <p:sp>
        <p:nvSpPr>
          <p:cNvPr id="11" name="Rectangle 5"/>
          <p:cNvSpPr>
            <a:spLocks noChangeArrowheads="1"/>
          </p:cNvSpPr>
          <p:nvPr/>
        </p:nvSpPr>
        <p:spPr bwMode="auto">
          <a:xfrm>
            <a:off x="698668" y="3771456"/>
            <a:ext cx="3669175" cy="622697"/>
          </a:xfrm>
          <a:prstGeom prst="rect">
            <a:avLst/>
          </a:prstGeom>
          <a:noFill/>
          <a:ln w="9525">
            <a:noFill/>
            <a:miter lim="800000"/>
            <a:headEnd/>
            <a:tailEnd/>
          </a:ln>
        </p:spPr>
        <p:txBody>
          <a:bodyPr wrap="square" lIns="68580" tIns="34290" rIns="68580" bIns="34290">
            <a:spAutoFit/>
          </a:bodyPr>
          <a:lstStyle/>
          <a:p>
            <a:pPr algn="ctr"/>
            <a:r>
              <a:rPr lang="en-US" sz="1800" b="1" dirty="0" err="1">
                <a:solidFill>
                  <a:srgbClr val="0000FF"/>
                </a:solidFill>
                <a:latin typeface="Times New Roman" pitchFamily="18" charset="0"/>
                <a:cs typeface="Times New Roman" pitchFamily="18" charset="0"/>
              </a:rPr>
              <a:t>Hiệp</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sĩ</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công</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nghệ</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thông</a:t>
            </a:r>
            <a:r>
              <a:rPr lang="en-US" sz="1800" b="1" dirty="0">
                <a:solidFill>
                  <a:srgbClr val="0000FF"/>
                </a:solidFill>
                <a:latin typeface="Times New Roman" pitchFamily="18" charset="0"/>
                <a:cs typeface="Times New Roman" pitchFamily="18" charset="0"/>
              </a:rPr>
              <a:t> tin </a:t>
            </a:r>
            <a:r>
              <a:rPr lang="en-US" sz="1800" b="1" dirty="0" err="1">
                <a:solidFill>
                  <a:srgbClr val="0000FF"/>
                </a:solidFill>
                <a:latin typeface="Times New Roman" pitchFamily="18" charset="0"/>
                <a:cs typeface="Times New Roman" pitchFamily="18" charset="0"/>
              </a:rPr>
              <a:t>Nguyễn</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Công</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Hùng</a:t>
            </a:r>
            <a:endParaRPr lang="en-US" sz="1800" dirty="0">
              <a:solidFill>
                <a:srgbClr val="0000FF"/>
              </a:solidFill>
              <a:latin typeface="Times New Roman" pitchFamily="18" charset="0"/>
              <a:cs typeface="Times New Roman" pitchFamily="18" charset="0"/>
            </a:endParaRPr>
          </a:p>
        </p:txBody>
      </p:sp>
      <p:sp>
        <p:nvSpPr>
          <p:cNvPr id="12" name="Rectangle 6"/>
          <p:cNvSpPr>
            <a:spLocks noChangeArrowheads="1"/>
          </p:cNvSpPr>
          <p:nvPr/>
        </p:nvSpPr>
        <p:spPr bwMode="auto">
          <a:xfrm>
            <a:off x="4630859" y="3588151"/>
            <a:ext cx="3391382" cy="622697"/>
          </a:xfrm>
          <a:prstGeom prst="rect">
            <a:avLst/>
          </a:prstGeom>
          <a:noFill/>
          <a:ln w="9525">
            <a:noFill/>
            <a:miter lim="800000"/>
            <a:headEnd/>
            <a:tailEnd/>
          </a:ln>
        </p:spPr>
        <p:txBody>
          <a:bodyPr wrap="square" lIns="68580" tIns="34290" rIns="68580" bIns="34290">
            <a:spAutoFit/>
          </a:bodyPr>
          <a:lstStyle/>
          <a:p>
            <a:r>
              <a:rPr lang="en-US" sz="1800" b="1" dirty="0" err="1">
                <a:solidFill>
                  <a:srgbClr val="0000FF"/>
                </a:solidFill>
                <a:latin typeface="Times New Roman" pitchFamily="18" charset="0"/>
                <a:cs typeface="Times New Roman" pitchFamily="18" charset="0"/>
              </a:rPr>
              <a:t>Nguyễn</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Sơn</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Lâm</a:t>
            </a:r>
            <a:r>
              <a:rPr lang="en-US" sz="1800" b="1" dirty="0">
                <a:solidFill>
                  <a:srgbClr val="0000FF"/>
                </a:solidFill>
                <a:latin typeface="Times New Roman" pitchFamily="18" charset="0"/>
                <a:cs typeface="Times New Roman" pitchFamily="18" charset="0"/>
              </a:rPr>
              <a:t> - </a:t>
            </a:r>
            <a:r>
              <a:rPr lang="en-US" sz="1800" b="1" dirty="0" err="1">
                <a:solidFill>
                  <a:srgbClr val="0000FF"/>
                </a:solidFill>
                <a:latin typeface="Times New Roman" pitchFamily="18" charset="0"/>
                <a:cs typeface="Times New Roman" pitchFamily="18" charset="0"/>
              </a:rPr>
              <a:t>chinh</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phục</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đỉnh</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Phan</a:t>
            </a:r>
            <a:r>
              <a:rPr lang="en-US" sz="1800" b="1" dirty="0">
                <a:solidFill>
                  <a:srgbClr val="0000FF"/>
                </a:solidFill>
                <a:latin typeface="Times New Roman" pitchFamily="18" charset="0"/>
                <a:cs typeface="Times New Roman" pitchFamily="18" charset="0"/>
              </a:rPr>
              <a:t> xi </a:t>
            </a:r>
            <a:r>
              <a:rPr lang="en-US" sz="1800" b="1" dirty="0" err="1">
                <a:solidFill>
                  <a:srgbClr val="0000FF"/>
                </a:solidFill>
                <a:latin typeface="Times New Roman" pitchFamily="18" charset="0"/>
                <a:cs typeface="Times New Roman" pitchFamily="18" charset="0"/>
              </a:rPr>
              <a:t>păng</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bằng</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nạng</a:t>
            </a:r>
            <a:r>
              <a:rPr lang="en-US" sz="1800" b="1" dirty="0">
                <a:solidFill>
                  <a:srgbClr val="0000FF"/>
                </a:solidFill>
                <a:latin typeface="Times New Roman" pitchFamily="18" charset="0"/>
                <a:cs typeface="Times New Roman" pitchFamily="18" charset="0"/>
              </a:rPr>
              <a:t> </a:t>
            </a:r>
            <a:r>
              <a:rPr lang="en-US" sz="1800" b="1" dirty="0" err="1">
                <a:solidFill>
                  <a:srgbClr val="0000FF"/>
                </a:solidFill>
                <a:latin typeface="Times New Roman" pitchFamily="18" charset="0"/>
                <a:cs typeface="Times New Roman" pitchFamily="18" charset="0"/>
              </a:rPr>
              <a:t>gỗ</a:t>
            </a:r>
            <a:endParaRPr lang="en-US" sz="1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rot="10800000">
            <a:off x="7777574" y="4178460"/>
            <a:ext cx="1366425" cy="965038"/>
          </a:xfrm>
          <a:prstGeom prst="rect">
            <a:avLst/>
          </a:prstGeom>
        </p:spPr>
      </p:pic>
      <p:sp>
        <p:nvSpPr>
          <p:cNvPr id="9" name="Rectangle 8"/>
          <p:cNvSpPr/>
          <p:nvPr/>
        </p:nvSpPr>
        <p:spPr>
          <a:xfrm>
            <a:off x="277791" y="497711"/>
            <a:ext cx="8715737" cy="2308324"/>
          </a:xfrm>
          <a:prstGeom prst="rect">
            <a:avLst/>
          </a:prstGeom>
        </p:spPr>
        <p:txBody>
          <a:bodyPr wrap="square">
            <a:spAutoFit/>
          </a:bodyPr>
          <a:lstStyle/>
          <a:p>
            <a:pPr algn="just"/>
            <a:r>
              <a:rPr lang="en-US" sz="2400" u="sng" dirty="0" err="1" smtClean="0">
                <a:solidFill>
                  <a:srgbClr val="0000FF"/>
                </a:solidFill>
                <a:latin typeface="Times New Roman" pitchFamily="18" charset="0"/>
                <a:cs typeface="Times New Roman" pitchFamily="18" charset="0"/>
              </a:rPr>
              <a:t>Tình</a:t>
            </a:r>
            <a:r>
              <a:rPr lang="en-US" sz="2400" u="sng" dirty="0" smtClean="0">
                <a:solidFill>
                  <a:srgbClr val="0000FF"/>
                </a:solidFill>
                <a:latin typeface="Times New Roman" pitchFamily="18" charset="0"/>
                <a:cs typeface="Times New Roman" pitchFamily="18" charset="0"/>
              </a:rPr>
              <a:t> </a:t>
            </a:r>
            <a:r>
              <a:rPr lang="en-US" sz="2400" u="sng" dirty="0" err="1" smtClean="0">
                <a:solidFill>
                  <a:srgbClr val="0000FF"/>
                </a:solidFill>
                <a:latin typeface="Times New Roman" pitchFamily="18" charset="0"/>
                <a:cs typeface="Times New Roman" pitchFamily="18" charset="0"/>
              </a:rPr>
              <a:t>huống</a:t>
            </a:r>
            <a:r>
              <a:rPr lang="en-US" sz="2400" u="sng" dirty="0" smtClean="0">
                <a:solidFill>
                  <a:srgbClr val="0000FF"/>
                </a:solidFill>
                <a:latin typeface="Times New Roman" pitchFamily="18" charset="0"/>
                <a:cs typeface="Times New Roman" pitchFamily="18" charset="0"/>
              </a:rPr>
              <a:t> 4</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Bạn</a:t>
            </a:r>
            <a:r>
              <a:rPr lang="en-US" sz="2400" dirty="0" smtClean="0">
                <a:solidFill>
                  <a:srgbClr val="0000FF"/>
                </a:solidFill>
                <a:latin typeface="Times New Roman" pitchFamily="18" charset="0"/>
                <a:cs typeface="Times New Roman" pitchFamily="18" charset="0"/>
              </a:rPr>
              <a:t> Nam </a:t>
            </a:r>
            <a:r>
              <a:rPr lang="en-US" sz="2400" dirty="0" err="1" smtClean="0">
                <a:solidFill>
                  <a:srgbClr val="0000FF"/>
                </a:solidFill>
                <a:latin typeface="Times New Roman" pitchFamily="18" charset="0"/>
                <a:cs typeface="Times New Roman" pitchFamily="18" charset="0"/>
              </a:rPr>
              <a:t>lớp</a:t>
            </a:r>
            <a:r>
              <a:rPr lang="en-US" sz="2400" dirty="0" smtClean="0">
                <a:solidFill>
                  <a:srgbClr val="0000FF"/>
                </a:solidFill>
                <a:latin typeface="Times New Roman" pitchFamily="18" charset="0"/>
                <a:cs typeface="Times New Roman" pitchFamily="18" charset="0"/>
              </a:rPr>
              <a:t> 7A </a:t>
            </a:r>
            <a:r>
              <a:rPr lang="en-US" sz="2400" dirty="0" err="1" smtClean="0">
                <a:solidFill>
                  <a:srgbClr val="0000FF"/>
                </a:solidFill>
                <a:latin typeface="Times New Roman" pitchFamily="18" charset="0"/>
                <a:cs typeface="Times New Roman" pitchFamily="18" charset="0"/>
              </a:rPr>
              <a:t>bị</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một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anh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lớp</a:t>
            </a:r>
            <a:r>
              <a:rPr lang="en-US" sz="2400" dirty="0" smtClean="0">
                <a:solidFill>
                  <a:srgbClr val="0000FF"/>
                </a:solidFill>
                <a:latin typeface="Times New Roman" pitchFamily="18" charset="0"/>
                <a:cs typeface="Times New Roman" pitchFamily="18" charset="0"/>
              </a:rPr>
              <a:t> 8B </a:t>
            </a:r>
            <a:r>
              <a:rPr lang="en-US" sz="2400" dirty="0" err="1" smtClean="0">
                <a:solidFill>
                  <a:srgbClr val="0000FF"/>
                </a:solidFill>
                <a:latin typeface="Times New Roman" pitchFamily="18" charset="0"/>
                <a:cs typeface="Times New Roman" pitchFamily="18" charset="0"/>
              </a:rPr>
              <a:t>vô</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cớ</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chặn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xe</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dọa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nạt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gây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xô</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xát</a:t>
            </a:r>
            <a:r>
              <a:rPr lang="en-US" sz="2400" dirty="0" smtClean="0">
                <a:solidFill>
                  <a:srgbClr val="0000FF"/>
                </a:solidFill>
                <a:latin typeface="Times New Roman" pitchFamily="18" charset="0"/>
                <a:cs typeface="Times New Roman" pitchFamily="18" charset="0"/>
              </a:rPr>
              <a:t>. Nam </a:t>
            </a:r>
            <a:r>
              <a:rPr lang="en-US" sz="2400" dirty="0" err="1" smtClean="0">
                <a:solidFill>
                  <a:srgbClr val="0000FF"/>
                </a:solidFill>
                <a:latin typeface="Times New Roman" pitchFamily="18" charset="0"/>
                <a:cs typeface="Times New Roman" pitchFamily="18" charset="0"/>
              </a:rPr>
              <a:t>rất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tức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giận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ấm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ức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về</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nhà</a:t>
            </a:r>
            <a:r>
              <a:rPr lang="en-US" sz="2400" dirty="0" smtClean="0">
                <a:solidFill>
                  <a:srgbClr val="0000FF"/>
                </a:solidFill>
                <a:latin typeface="Times New Roman" pitchFamily="18" charset="0"/>
                <a:cs typeface="Times New Roman" pitchFamily="18" charset="0"/>
              </a:rPr>
              <a:t> Nam </a:t>
            </a:r>
            <a:r>
              <a:rPr lang="en-US" sz="2400" dirty="0" err="1" smtClean="0">
                <a:solidFill>
                  <a:srgbClr val="0000FF"/>
                </a:solidFill>
                <a:latin typeface="Times New Roman" pitchFamily="18" charset="0"/>
                <a:cs typeface="Times New Roman" pitchFamily="18" charset="0"/>
              </a:rPr>
              <a:t>kể</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lại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sự</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việc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Anh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trai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mình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biết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Ngày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hôm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sau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anh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trai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của</a:t>
            </a:r>
            <a:r>
              <a:rPr lang="en-US" sz="2400" dirty="0" smtClean="0">
                <a:solidFill>
                  <a:srgbClr val="0000FF"/>
                </a:solidFill>
                <a:latin typeface="Times New Roman" pitchFamily="18" charset="0"/>
                <a:cs typeface="Times New Roman" pitchFamily="18" charset="0"/>
              </a:rPr>
              <a:t> Nam </a:t>
            </a:r>
            <a:r>
              <a:rPr lang="en-US" sz="2400" dirty="0" err="1" smtClean="0">
                <a:solidFill>
                  <a:srgbClr val="0000FF"/>
                </a:solidFill>
                <a:latin typeface="Times New Roman" pitchFamily="18" charset="0"/>
                <a:cs typeface="Times New Roman" pitchFamily="18" charset="0"/>
              </a:rPr>
              <a:t>chặn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đường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đánh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bạn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lớp</a:t>
            </a:r>
            <a:r>
              <a:rPr lang="en-US" sz="2400" dirty="0" smtClean="0">
                <a:solidFill>
                  <a:srgbClr val="0000FF"/>
                </a:solidFill>
                <a:latin typeface="Times New Roman" pitchFamily="18" charset="0"/>
                <a:cs typeface="Times New Roman" pitchFamily="18" charset="0"/>
              </a:rPr>
              <a:t> 8B </a:t>
            </a:r>
            <a:r>
              <a:rPr lang="en-US" sz="2400" dirty="0" err="1" smtClean="0">
                <a:solidFill>
                  <a:srgbClr val="0000FF"/>
                </a:solidFill>
                <a:latin typeface="Times New Roman" pitchFamily="18" charset="0"/>
                <a:cs typeface="Times New Roman" pitchFamily="18" charset="0"/>
              </a:rPr>
              <a:t>ngay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tại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cổng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trường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Gây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mất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trật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tự</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nơi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công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cộng</a:t>
            </a:r>
            <a:r>
              <a:rPr lang="en-US" sz="2400" dirty="0" smtClean="0">
                <a:solidFill>
                  <a:srgbClr val="0000FF"/>
                </a:solidFill>
                <a:latin typeface="Times New Roman" pitchFamily="18" charset="0"/>
                <a:cs typeface="Times New Roman" pitchFamily="18" charset="0"/>
              </a:rPr>
              <a:t>.</a:t>
            </a:r>
            <a:br>
              <a:rPr lang="en-US" sz="2400" dirty="0" smtClean="0">
                <a:solidFill>
                  <a:srgbClr val="0000FF"/>
                </a:solidFill>
                <a:latin typeface="Times New Roman" pitchFamily="18" charset="0"/>
                <a:cs typeface="Times New Roman" pitchFamily="18" charset="0"/>
              </a:rPr>
            </a:br>
            <a:r>
              <a:rPr lang="en-US" sz="2400" i="1" dirty="0" err="1" smtClean="0">
                <a:solidFill>
                  <a:srgbClr val="0000FF"/>
                </a:solidFill>
                <a:latin typeface="Times New Roman" pitchFamily="18" charset="0"/>
                <a:cs typeface="Times New Roman" pitchFamily="18" charset="0"/>
              </a:rPr>
              <a:t>Em</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có</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suy</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nghĩ</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gì</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về</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cách</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suy</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nghĩ</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và</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việc</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làm</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của</a:t>
            </a:r>
            <a:r>
              <a:rPr lang="en-US" sz="2400" i="1" dirty="0" smtClean="0">
                <a:solidFill>
                  <a:srgbClr val="0000FF"/>
                </a:solidFill>
                <a:latin typeface="Times New Roman" pitchFamily="18" charset="0"/>
                <a:cs typeface="Times New Roman" pitchFamily="18" charset="0"/>
              </a:rPr>
              <a:t> Nam?</a:t>
            </a:r>
            <a:br>
              <a:rPr lang="en-US" sz="2400" i="1" dirty="0" smtClean="0">
                <a:solidFill>
                  <a:srgbClr val="0000FF"/>
                </a:solidFill>
                <a:latin typeface="Times New Roman" pitchFamily="18" charset="0"/>
                <a:cs typeface="Times New Roman" pitchFamily="18" charset="0"/>
              </a:rPr>
            </a:br>
            <a:r>
              <a:rPr lang="en-US" sz="2400" i="1" dirty="0" smtClean="0">
                <a:solidFill>
                  <a:srgbClr val="0000FF"/>
                </a:solidFill>
                <a:latin typeface="Times New Roman" pitchFamily="18" charset="0"/>
                <a:cs typeface="Times New Roman" pitchFamily="18" charset="0"/>
              </a:rPr>
              <a:t>Theo </a:t>
            </a:r>
            <a:r>
              <a:rPr lang="en-US" sz="2400" i="1" dirty="0" err="1" smtClean="0">
                <a:solidFill>
                  <a:srgbClr val="0000FF"/>
                </a:solidFill>
                <a:latin typeface="Times New Roman" pitchFamily="18" charset="0"/>
                <a:cs typeface="Times New Roman" pitchFamily="18" charset="0"/>
              </a:rPr>
              <a:t>em</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trong</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tình</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huống</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này</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em</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sẽ</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làm</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gì</a:t>
            </a:r>
            <a:r>
              <a:rPr lang="en-US" sz="2400" i="1" dirty="0" smtClean="0">
                <a:solidFill>
                  <a:srgbClr val="0000FF"/>
                </a:solidFill>
                <a:latin typeface="Times New Roman" pitchFamily="18" charset="0"/>
                <a:cs typeface="Times New Roman" pitchFamily="18" charset="0"/>
              </a:rPr>
              <a:t>? </a:t>
            </a:r>
            <a:endParaRPr lang="en-US" sz="2400" dirty="0"/>
          </a:p>
        </p:txBody>
      </p:sp>
      <p:sp>
        <p:nvSpPr>
          <p:cNvPr id="10" name="Rectangle 9"/>
          <p:cNvSpPr/>
          <p:nvPr/>
        </p:nvSpPr>
        <p:spPr>
          <a:xfrm>
            <a:off x="272004" y="3219045"/>
            <a:ext cx="8709950" cy="1643527"/>
          </a:xfrm>
          <a:prstGeom prst="rect">
            <a:avLst/>
          </a:prstGeom>
        </p:spPr>
        <p:txBody>
          <a:bodyPr wrap="square">
            <a:spAutoFit/>
          </a:bodyPr>
          <a:lstStyle/>
          <a:p>
            <a:pPr marL="385763" indent="-385763" eaLnBrk="0" hangingPunct="0">
              <a:spcBef>
                <a:spcPct val="20000"/>
              </a:spcBef>
              <a:buFont typeface="Arial" charset="0"/>
              <a:buAutoNum type="arabicPeriod"/>
            </a:pPr>
            <a:r>
              <a:rPr lang="en-US" sz="2400" i="1" dirty="0" err="1" smtClean="0">
                <a:solidFill>
                  <a:srgbClr val="0000FF"/>
                </a:solidFill>
                <a:latin typeface="Times New Roman" pitchFamily="18" charset="0"/>
                <a:cs typeface="Times New Roman" pitchFamily="18" charset="0"/>
              </a:rPr>
              <a:t>Suy</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nghĩ</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của</a:t>
            </a:r>
            <a:r>
              <a:rPr lang="en-US" sz="2400" i="1" dirty="0" smtClean="0">
                <a:solidFill>
                  <a:srgbClr val="0000FF"/>
                </a:solidFill>
                <a:latin typeface="Times New Roman" pitchFamily="18" charset="0"/>
                <a:cs typeface="Times New Roman" pitchFamily="18" charset="0"/>
              </a:rPr>
              <a:t> Nam </a:t>
            </a:r>
            <a:r>
              <a:rPr lang="en-US" sz="2400" i="1" dirty="0" err="1" smtClean="0">
                <a:solidFill>
                  <a:srgbClr val="0000FF"/>
                </a:solidFill>
                <a:latin typeface="Times New Roman" pitchFamily="18" charset="0"/>
                <a:cs typeface="Times New Roman" pitchFamily="18" charset="0"/>
              </a:rPr>
              <a:t>rất</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tiêu</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cực</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có</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thể</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gây</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ra</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hậu</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quả</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nghiêm</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trọng</a:t>
            </a:r>
            <a:r>
              <a:rPr lang="en-US" sz="2400" i="1" dirty="0" smtClean="0">
                <a:solidFill>
                  <a:srgbClr val="0000FF"/>
                </a:solidFill>
                <a:latin typeface="Times New Roman" pitchFamily="18" charset="0"/>
                <a:cs typeface="Times New Roman" pitchFamily="18" charset="0"/>
              </a:rPr>
              <a:t>.</a:t>
            </a:r>
          </a:p>
          <a:p>
            <a:pPr marL="385763" indent="-385763" eaLnBrk="0" hangingPunct="0">
              <a:spcBef>
                <a:spcPct val="20000"/>
              </a:spcBef>
              <a:buFont typeface="Arial" charset="0"/>
              <a:buAutoNum type="arabicPeriod"/>
            </a:pPr>
            <a:r>
              <a:rPr lang="en-US" sz="2400" i="1" dirty="0" err="1" smtClean="0">
                <a:solidFill>
                  <a:srgbClr val="0000FF"/>
                </a:solidFill>
                <a:latin typeface="Times New Roman" pitchFamily="18" charset="0"/>
                <a:cs typeface="Times New Roman" pitchFamily="18" charset="0"/>
              </a:rPr>
              <a:t>Báo</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ngay</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với</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nhà</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trường</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thầy</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cô</a:t>
            </a:r>
            <a:r>
              <a:rPr lang="en-US" sz="2400" i="1" dirty="0" smtClean="0">
                <a:solidFill>
                  <a:srgbClr val="0000FF"/>
                </a:solidFill>
                <a:latin typeface="Times New Roman" pitchFamily="18" charset="0"/>
                <a:cs typeface="Times New Roman" pitchFamily="18" charset="0"/>
              </a:rPr>
              <a:t>, cha </a:t>
            </a:r>
            <a:r>
              <a:rPr lang="en-US" sz="2400" i="1" dirty="0" err="1" smtClean="0">
                <a:solidFill>
                  <a:srgbClr val="0000FF"/>
                </a:solidFill>
                <a:latin typeface="Times New Roman" pitchFamily="18" charset="0"/>
                <a:cs typeface="Times New Roman" pitchFamily="18" charset="0"/>
              </a:rPr>
              <a:t>mẹ</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của</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em</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và</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bạn</a:t>
            </a:r>
            <a:r>
              <a:rPr lang="en-US" sz="2400" i="1" dirty="0" smtClean="0">
                <a:solidFill>
                  <a:srgbClr val="0000FF"/>
                </a:solidFill>
                <a:latin typeface="Times New Roman" pitchFamily="18" charset="0"/>
                <a:cs typeface="Times New Roman" pitchFamily="18" charset="0"/>
              </a:rPr>
              <a:t> Nam </a:t>
            </a:r>
            <a:r>
              <a:rPr lang="en-US" sz="2400" i="1" dirty="0" err="1" smtClean="0">
                <a:solidFill>
                  <a:srgbClr val="0000FF"/>
                </a:solidFill>
                <a:latin typeface="Times New Roman" pitchFamily="18" charset="0"/>
                <a:cs typeface="Times New Roman" pitchFamily="18" charset="0"/>
              </a:rPr>
              <a:t>để</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giải</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quyết</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sự</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việc</a:t>
            </a:r>
            <a:r>
              <a:rPr lang="en-US" sz="2400" i="1" dirty="0" smtClean="0">
                <a:solidFill>
                  <a:srgbClr val="0000FF"/>
                </a:solidFill>
                <a:latin typeface="Times New Roman" pitchFamily="18" charset="0"/>
                <a:cs typeface="Times New Roman" pitchFamily="18" charset="0"/>
              </a:rPr>
              <a:t>.</a:t>
            </a:r>
            <a:endParaRPr lang="en-US" sz="2400"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 y="0"/>
            <a:ext cx="1095934" cy="1134319"/>
          </a:xfrm>
          <a:prstGeom prst="rect">
            <a:avLst/>
          </a:prstGeom>
        </p:spPr>
      </p:pic>
      <p:pic>
        <p:nvPicPr>
          <p:cNvPr id="6" name="Picture 5"/>
          <p:cNvPicPr>
            <a:picLocks noChangeAspect="1"/>
          </p:cNvPicPr>
          <p:nvPr/>
        </p:nvPicPr>
        <p:blipFill>
          <a:blip r:embed="rId3" cstate="print"/>
          <a:stretch>
            <a:fillRect/>
          </a:stretch>
        </p:blipFill>
        <p:spPr>
          <a:xfrm rot="10800000">
            <a:off x="7630073" y="4074288"/>
            <a:ext cx="1513926" cy="1069210"/>
          </a:xfrm>
          <a:prstGeom prst="rect">
            <a:avLst/>
          </a:prstGeom>
        </p:spPr>
      </p:pic>
      <p:sp>
        <p:nvSpPr>
          <p:cNvPr id="9" name="Rectangle 8"/>
          <p:cNvSpPr/>
          <p:nvPr/>
        </p:nvSpPr>
        <p:spPr>
          <a:xfrm>
            <a:off x="1584565" y="369144"/>
            <a:ext cx="5776933" cy="461665"/>
          </a:xfrm>
          <a:prstGeom prst="rect">
            <a:avLst/>
          </a:prstGeom>
        </p:spPr>
        <p:txBody>
          <a:bodyPr wrap="square">
            <a:spAutoFit/>
          </a:bodyPr>
          <a:lstStyle/>
          <a:p>
            <a:r>
              <a:rPr lang="en-US" sz="2400" b="1" dirty="0" smtClean="0">
                <a:solidFill>
                  <a:srgbClr val="0000FF"/>
                </a:solidFill>
                <a:latin typeface="Times New Roman" pitchFamily="18" charset="0"/>
                <a:ea typeface="Calibri" charset="0"/>
                <a:cs typeface="Times New Roman" pitchFamily="18" charset="0"/>
              </a:rPr>
              <a:t>4. </a:t>
            </a:r>
            <a:r>
              <a:rPr lang="en-US" sz="2400" b="1" dirty="0" err="1" smtClean="0">
                <a:solidFill>
                  <a:srgbClr val="0000FF"/>
                </a:solidFill>
                <a:latin typeface="Times New Roman" pitchFamily="18" charset="0"/>
                <a:ea typeface="Calibri" charset="0"/>
                <a:cs typeface="Times New Roman" pitchFamily="18" charset="0"/>
              </a:rPr>
              <a:t>Suy</a:t>
            </a:r>
            <a:r>
              <a:rPr lang="en-US" sz="2400" b="1" dirty="0" smtClean="0">
                <a:solidFill>
                  <a:srgbClr val="0000FF"/>
                </a:solidFill>
                <a:latin typeface="Times New Roman" pitchFamily="18" charset="0"/>
                <a:ea typeface="Calibri" charset="0"/>
                <a:cs typeface="Times New Roman" pitchFamily="18" charset="0"/>
              </a:rPr>
              <a:t> </a:t>
            </a:r>
            <a:r>
              <a:rPr lang="en-US" sz="2400" b="1" dirty="0" err="1" smtClean="0">
                <a:solidFill>
                  <a:srgbClr val="0000FF"/>
                </a:solidFill>
                <a:latin typeface="Times New Roman" pitchFamily="18" charset="0"/>
                <a:ea typeface="Calibri" charset="0"/>
                <a:cs typeface="Times New Roman" pitchFamily="18" charset="0"/>
              </a:rPr>
              <a:t>nghĩ</a:t>
            </a:r>
            <a:r>
              <a:rPr lang="en-US" sz="2400" b="1" dirty="0" smtClean="0">
                <a:solidFill>
                  <a:srgbClr val="0000FF"/>
                </a:solidFill>
                <a:latin typeface="Times New Roman" pitchFamily="18" charset="0"/>
                <a:ea typeface="Calibri" charset="0"/>
                <a:cs typeface="Times New Roman" pitchFamily="18" charset="0"/>
              </a:rPr>
              <a:t> </a:t>
            </a:r>
            <a:r>
              <a:rPr lang="en-US" sz="2400" b="1" dirty="0" err="1" smtClean="0">
                <a:solidFill>
                  <a:srgbClr val="0000FF"/>
                </a:solidFill>
                <a:latin typeface="Times New Roman" pitchFamily="18" charset="0"/>
                <a:ea typeface="Calibri" charset="0"/>
                <a:cs typeface="Times New Roman" pitchFamily="18" charset="0"/>
              </a:rPr>
              <a:t>tích</a:t>
            </a:r>
            <a:r>
              <a:rPr lang="en-US" sz="2400" b="1" dirty="0" smtClean="0">
                <a:solidFill>
                  <a:srgbClr val="0000FF"/>
                </a:solidFill>
                <a:latin typeface="Times New Roman" pitchFamily="18" charset="0"/>
                <a:ea typeface="Calibri" charset="0"/>
                <a:cs typeface="Times New Roman" pitchFamily="18" charset="0"/>
              </a:rPr>
              <a:t> </a:t>
            </a:r>
            <a:r>
              <a:rPr lang="en-US" sz="2400" b="1" dirty="0" err="1" smtClean="0">
                <a:solidFill>
                  <a:srgbClr val="0000FF"/>
                </a:solidFill>
                <a:latin typeface="Times New Roman" pitchFamily="18" charset="0"/>
                <a:ea typeface="Calibri" charset="0"/>
                <a:cs typeface="Times New Roman" pitchFamily="18" charset="0"/>
              </a:rPr>
              <a:t>cực</a:t>
            </a:r>
            <a:r>
              <a:rPr lang="en-US" sz="2400" b="1" dirty="0" smtClean="0">
                <a:solidFill>
                  <a:srgbClr val="0000FF"/>
                </a:solidFill>
                <a:latin typeface="Times New Roman" pitchFamily="18" charset="0"/>
                <a:ea typeface="Calibri" charset="0"/>
                <a:cs typeface="Times New Roman" pitchFamily="18" charset="0"/>
              </a:rPr>
              <a:t> </a:t>
            </a:r>
            <a:r>
              <a:rPr lang="en-US" sz="2400" b="1" dirty="0" err="1" smtClean="0">
                <a:solidFill>
                  <a:srgbClr val="0000FF"/>
                </a:solidFill>
                <a:latin typeface="Times New Roman" pitchFamily="18" charset="0"/>
                <a:ea typeface="Calibri" charset="0"/>
                <a:cs typeface="Times New Roman" pitchFamily="18" charset="0"/>
              </a:rPr>
              <a:t>để</a:t>
            </a:r>
            <a:r>
              <a:rPr lang="en-US" sz="2400" b="1" dirty="0" smtClean="0">
                <a:solidFill>
                  <a:srgbClr val="0000FF"/>
                </a:solidFill>
                <a:latin typeface="Times New Roman" pitchFamily="18" charset="0"/>
                <a:ea typeface="Calibri" charset="0"/>
                <a:cs typeface="Times New Roman" pitchFamily="18" charset="0"/>
              </a:rPr>
              <a:t> </a:t>
            </a:r>
            <a:r>
              <a:rPr lang="en-US" sz="2400" b="1" dirty="0" err="1" smtClean="0">
                <a:solidFill>
                  <a:srgbClr val="0000FF"/>
                </a:solidFill>
                <a:latin typeface="Times New Roman" pitchFamily="18" charset="0"/>
                <a:ea typeface="Calibri" charset="0"/>
                <a:cs typeface="Times New Roman" pitchFamily="18" charset="0"/>
              </a:rPr>
              <a:t>vượt</a:t>
            </a:r>
            <a:r>
              <a:rPr lang="en-US" sz="2400" b="1" dirty="0" smtClean="0">
                <a:solidFill>
                  <a:srgbClr val="0000FF"/>
                </a:solidFill>
                <a:latin typeface="Times New Roman" pitchFamily="18" charset="0"/>
                <a:ea typeface="Calibri" charset="0"/>
                <a:cs typeface="Times New Roman" pitchFamily="18" charset="0"/>
              </a:rPr>
              <a:t> qua </a:t>
            </a:r>
            <a:r>
              <a:rPr lang="en-US" sz="2400" b="1" dirty="0" err="1" smtClean="0">
                <a:solidFill>
                  <a:srgbClr val="0000FF"/>
                </a:solidFill>
                <a:latin typeface="Times New Roman" pitchFamily="18" charset="0"/>
                <a:ea typeface="Calibri" charset="0"/>
                <a:cs typeface="Times New Roman" pitchFamily="18" charset="0"/>
              </a:rPr>
              <a:t>khó</a:t>
            </a:r>
            <a:r>
              <a:rPr lang="en-US" sz="2400" b="1" dirty="0" smtClean="0">
                <a:solidFill>
                  <a:srgbClr val="0000FF"/>
                </a:solidFill>
                <a:latin typeface="Times New Roman" pitchFamily="18" charset="0"/>
                <a:ea typeface="Calibri" charset="0"/>
                <a:cs typeface="Times New Roman" pitchFamily="18" charset="0"/>
              </a:rPr>
              <a:t> </a:t>
            </a:r>
            <a:r>
              <a:rPr lang="en-US" sz="2400" b="1" dirty="0" err="1" smtClean="0">
                <a:solidFill>
                  <a:srgbClr val="0000FF"/>
                </a:solidFill>
                <a:latin typeface="Times New Roman" pitchFamily="18" charset="0"/>
                <a:ea typeface="Calibri" charset="0"/>
                <a:cs typeface="Times New Roman" pitchFamily="18" charset="0"/>
              </a:rPr>
              <a:t>khăn</a:t>
            </a:r>
            <a:endParaRPr lang="en-US" sz="2400" dirty="0"/>
          </a:p>
        </p:txBody>
      </p:sp>
      <p:sp>
        <p:nvSpPr>
          <p:cNvPr id="10" name="Rectangle 9"/>
          <p:cNvSpPr/>
          <p:nvPr/>
        </p:nvSpPr>
        <p:spPr>
          <a:xfrm>
            <a:off x="520861" y="1039702"/>
            <a:ext cx="8322198" cy="3416320"/>
          </a:xfrm>
          <a:prstGeom prst="rect">
            <a:avLst/>
          </a:prstGeom>
        </p:spPr>
        <p:txBody>
          <a:bodyPr wrap="square">
            <a:spAutoFit/>
          </a:bodyPr>
          <a:lstStyle/>
          <a:p>
            <a:pPr algn="just">
              <a:buFont typeface="Arial" charset="0"/>
              <a:buNone/>
            </a:pP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em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thấy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mệt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mỏi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thất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vọng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hãy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nghĩ</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đến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những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câu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chuyện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vui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những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tấm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gương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vượt</a:t>
            </a:r>
            <a:r>
              <a:rPr lang="en-US" sz="2400" dirty="0" smtClean="0">
                <a:solidFill>
                  <a:srgbClr val="0000FF"/>
                </a:solidFill>
                <a:latin typeface="Times New Roman" pitchFamily="18" charset="0"/>
                <a:cs typeface="Times New Roman" pitchFamily="18" charset="0"/>
              </a:rPr>
              <a:t> qua </a:t>
            </a:r>
            <a:r>
              <a:rPr lang="en-US" sz="2400" dirty="0" err="1" smtClean="0">
                <a:solidFill>
                  <a:srgbClr val="0000FF"/>
                </a:solidFill>
                <a:latin typeface="Times New Roman" pitchFamily="18" charset="0"/>
                <a:cs typeface="Times New Roman" pitchFamily="18" charset="0"/>
              </a:rPr>
              <a:t>hoàn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cảnh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khó</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khăn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trong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cuộc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sống</a:t>
            </a:r>
            <a:r>
              <a:rPr lang="en-US" sz="2400" dirty="0" smtClean="0">
                <a:solidFill>
                  <a:srgbClr val="0000FF"/>
                </a:solidFill>
                <a:latin typeface="Times New Roman" pitchFamily="18" charset="0"/>
                <a:cs typeface="Times New Roman" pitchFamily="18" charset="0"/>
              </a:rPr>
              <a:t>.</a:t>
            </a:r>
          </a:p>
          <a:p>
            <a:pPr algn="just">
              <a:buFontTx/>
              <a:buChar char="-"/>
            </a:pP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Luôn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cố</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gắng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tìm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ra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điểm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mạnh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điểm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tốt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của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mọi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người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xung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quanh</a:t>
            </a:r>
            <a:r>
              <a:rPr lang="en-US" sz="2400" dirty="0" smtClean="0">
                <a:solidFill>
                  <a:srgbClr val="0000FF"/>
                </a:solidFill>
                <a:latin typeface="Times New Roman" pitchFamily="18" charset="0"/>
                <a:cs typeface="Times New Roman" pitchFamily="18" charset="0"/>
              </a:rPr>
              <a:t>.</a:t>
            </a:r>
          </a:p>
          <a:p>
            <a:pPr algn="just">
              <a:buFontTx/>
              <a:buChar char="-"/>
            </a:pP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Tự</a:t>
            </a:r>
            <a:r>
              <a:rPr lang="en-US" sz="2400" dirty="0" smtClean="0">
                <a:solidFill>
                  <a:srgbClr val="0000FF"/>
                </a:solidFill>
                <a:latin typeface="Times New Roman" pitchFamily="18" charset="0"/>
                <a:cs typeface="Times New Roman" pitchFamily="18" charset="0"/>
              </a:rPr>
              <a:t> tin </a:t>
            </a:r>
            <a:r>
              <a:rPr lang="en-US" sz="2400" dirty="0" err="1" smtClean="0">
                <a:solidFill>
                  <a:srgbClr val="0000FF"/>
                </a:solidFill>
                <a:latin typeface="Times New Roman" pitchFamily="18" charset="0"/>
                <a:cs typeface="Times New Roman" pitchFamily="18" charset="0"/>
              </a:rPr>
              <a:t>vào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những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điểm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mạnh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đặc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điểm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riêng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của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bản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thân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mình</a:t>
            </a:r>
            <a:r>
              <a:rPr lang="en-US" sz="2400" dirty="0" smtClean="0">
                <a:solidFill>
                  <a:srgbClr val="0000FF"/>
                </a:solidFill>
                <a:latin typeface="Times New Roman" pitchFamily="18" charset="0"/>
                <a:cs typeface="Times New Roman" pitchFamily="18" charset="0"/>
              </a:rPr>
              <a:t>.</a:t>
            </a:r>
          </a:p>
          <a:p>
            <a:pPr algn="just">
              <a:buFontTx/>
              <a:buChar char="-"/>
            </a:pP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Nghĩ</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về</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những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khó</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khăn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trước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đây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mình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đã</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từng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vượt</a:t>
            </a:r>
            <a:r>
              <a:rPr lang="en-US" sz="2400" dirty="0" smtClean="0">
                <a:solidFill>
                  <a:srgbClr val="0000FF"/>
                </a:solidFill>
                <a:latin typeface="Times New Roman" pitchFamily="18" charset="0"/>
                <a:cs typeface="Times New Roman" pitchFamily="18" charset="0"/>
              </a:rPr>
              <a:t> qua.</a:t>
            </a:r>
          </a:p>
          <a:p>
            <a:pPr algn="just">
              <a:buFontTx/>
              <a:buChar char="-"/>
            </a:pP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Tìm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ra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điều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tích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cực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cơ</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hội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em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có</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nếu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vượt</a:t>
            </a:r>
            <a:r>
              <a:rPr lang="en-US" sz="2400" dirty="0" smtClean="0">
                <a:solidFill>
                  <a:srgbClr val="0000FF"/>
                </a:solidFill>
                <a:latin typeface="Times New Roman" pitchFamily="18" charset="0"/>
                <a:cs typeface="Times New Roman" pitchFamily="18" charset="0"/>
              </a:rPr>
              <a:t> qua </a:t>
            </a:r>
            <a:r>
              <a:rPr lang="en-US" sz="2400" dirty="0" err="1" smtClean="0">
                <a:solidFill>
                  <a:srgbClr val="0000FF"/>
                </a:solidFill>
                <a:latin typeface="Times New Roman" pitchFamily="18" charset="0"/>
                <a:cs typeface="Times New Roman" pitchFamily="18" charset="0"/>
              </a:rPr>
              <a:t>được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khó</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khăn</a:t>
            </a:r>
            <a:r>
              <a:rPr lang="en-US" sz="2400" dirty="0" smtClean="0">
                <a:solidFill>
                  <a:srgbClr val="0000FF"/>
                </a:solidFill>
                <a:latin typeface="Times New Roman" pitchFamily="18" charset="0"/>
                <a:cs typeface="Times New Roman" pitchFamily="18" charset="0"/>
              </a:rPr>
              <a:t>.</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7315" y="598715"/>
            <a:ext cx="7369628" cy="401682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prstClr val="white"/>
              </a:solidFill>
            </a:endParaRPr>
          </a:p>
        </p:txBody>
      </p:sp>
      <p:pic>
        <p:nvPicPr>
          <p:cNvPr id="5" name="Picture 4"/>
          <p:cNvPicPr>
            <a:picLocks noChangeAspect="1"/>
          </p:cNvPicPr>
          <p:nvPr/>
        </p:nvPicPr>
        <p:blipFill>
          <a:blip r:embed="rId2" cstate="print"/>
          <a:stretch>
            <a:fillRect/>
          </a:stretch>
        </p:blipFill>
        <p:spPr>
          <a:xfrm>
            <a:off x="0" y="1"/>
            <a:ext cx="1944547" cy="2012654"/>
          </a:xfrm>
          <a:prstGeom prst="rect">
            <a:avLst/>
          </a:prstGeom>
        </p:spPr>
      </p:pic>
      <p:pic>
        <p:nvPicPr>
          <p:cNvPr id="6" name="Picture 5"/>
          <p:cNvPicPr>
            <a:picLocks noChangeAspect="1"/>
          </p:cNvPicPr>
          <p:nvPr/>
        </p:nvPicPr>
        <p:blipFill>
          <a:blip r:embed="rId3" cstate="print"/>
          <a:stretch>
            <a:fillRect/>
          </a:stretch>
        </p:blipFill>
        <p:spPr>
          <a:xfrm rot="10800000">
            <a:off x="5761735" y="2754774"/>
            <a:ext cx="3382265" cy="2388725"/>
          </a:xfrm>
          <a:prstGeom prst="rect">
            <a:avLst/>
          </a:prstGeom>
        </p:spPr>
      </p:pic>
      <p:sp>
        <p:nvSpPr>
          <p:cNvPr id="9" name="Text Box 2"/>
          <p:cNvSpPr txBox="1"/>
          <p:nvPr/>
        </p:nvSpPr>
        <p:spPr>
          <a:xfrm>
            <a:off x="2438400" y="685801"/>
            <a:ext cx="4038600" cy="438581"/>
          </a:xfrm>
          <a:prstGeom prst="rect">
            <a:avLst/>
          </a:prstGeom>
          <a:noFill/>
        </p:spPr>
        <p:txBody>
          <a:bodyPr wrap="square" lIns="68580" tIns="34290" rIns="68580" bIns="34290" rtlCol="0">
            <a:spAutoFit/>
          </a:bodyPr>
          <a:lstStyle/>
          <a:p>
            <a:pPr algn="ctr"/>
            <a:r>
              <a:rPr lang="en-US" sz="2400" b="1" dirty="0" smtClean="0">
                <a:solidFill>
                  <a:srgbClr val="FF0000"/>
                </a:solidFill>
                <a:latin typeface="Times New Roman" panose="02020603050405020304" pitchFamily="18" charset="0"/>
                <a:cs typeface="Calibri" panose="020F0502020204030204" pitchFamily="34" charset="0"/>
                <a:sym typeface="+mn-ea"/>
              </a:rPr>
              <a:t>THÔNG ĐIỆP</a:t>
            </a:r>
            <a:endParaRPr lang="en-US" sz="2400" b="1" dirty="0">
              <a:solidFill>
                <a:srgbClr val="FF0000"/>
              </a:solidFill>
            </a:endParaRPr>
          </a:p>
        </p:txBody>
      </p:sp>
      <p:sp>
        <p:nvSpPr>
          <p:cNvPr id="10" name="Text Box 2"/>
          <p:cNvSpPr txBox="1"/>
          <p:nvPr/>
        </p:nvSpPr>
        <p:spPr>
          <a:xfrm>
            <a:off x="838200" y="1600201"/>
            <a:ext cx="7315200" cy="1915909"/>
          </a:xfrm>
          <a:prstGeom prst="rect">
            <a:avLst/>
          </a:prstGeom>
          <a:noFill/>
        </p:spPr>
        <p:txBody>
          <a:bodyPr wrap="square" lIns="68580" tIns="34290" rIns="68580" bIns="34290" rtlCol="0">
            <a:spAutoFit/>
          </a:bodyPr>
          <a:lstStyle/>
          <a:p>
            <a:pPr algn="ctr">
              <a:buFont typeface="Arial" pitchFamily="34" charset="0"/>
              <a:buChar char="•"/>
            </a:pPr>
            <a:r>
              <a:rPr lang="en-US" sz="2400" b="1" i="1" dirty="0" err="1" smtClean="0">
                <a:solidFill>
                  <a:srgbClr val="0070C0"/>
                </a:solidFill>
                <a:latin typeface="Times New Roman" panose="02020603050405020304" pitchFamily="18" charset="0"/>
                <a:cs typeface="Calibri" panose="020F0502020204030204" pitchFamily="34" charset="0"/>
                <a:sym typeface="+mn-ea"/>
              </a:rPr>
              <a:t>Trong</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cuộc</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sống</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ai</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cũng</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sẽ</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gặp</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những</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khó</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khăn</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nhất</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định</a:t>
            </a:r>
            <a:endParaRPr lang="en-US" sz="2400" b="1" i="1" dirty="0" smtClean="0">
              <a:solidFill>
                <a:srgbClr val="0070C0"/>
              </a:solidFill>
              <a:latin typeface="Times New Roman" panose="02020603050405020304" pitchFamily="18" charset="0"/>
              <a:cs typeface="Calibri" panose="020F0502020204030204" pitchFamily="34" charset="0"/>
              <a:sym typeface="+mn-ea"/>
            </a:endParaRPr>
          </a:p>
          <a:p>
            <a:pPr algn="ctr">
              <a:buFont typeface="Arial" pitchFamily="34" charset="0"/>
              <a:buChar char="•"/>
            </a:pPr>
            <a:r>
              <a:rPr lang="en-US" sz="2400" b="1" i="1" dirty="0" err="1" smtClean="0">
                <a:solidFill>
                  <a:srgbClr val="0070C0"/>
                </a:solidFill>
                <a:latin typeface="Times New Roman" panose="02020603050405020304" pitchFamily="18" charset="0"/>
                <a:cs typeface="Calibri" panose="020F0502020204030204" pitchFamily="34" charset="0"/>
                <a:sym typeface="+mn-ea"/>
              </a:rPr>
              <a:t>Việc</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nhận</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biết</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và</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ứng</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phó</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với</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các</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tình</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huống</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khó</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khăn</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giúp</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chúng</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ta</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trưởng</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thành</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tự</a:t>
            </a:r>
            <a:r>
              <a:rPr lang="en-US" sz="2400" b="1" i="1" dirty="0" smtClean="0">
                <a:solidFill>
                  <a:srgbClr val="0070C0"/>
                </a:solidFill>
                <a:latin typeface="Times New Roman" panose="02020603050405020304" pitchFamily="18" charset="0"/>
                <a:cs typeface="Calibri" panose="020F0502020204030204" pitchFamily="34" charset="0"/>
                <a:sym typeface="+mn-ea"/>
              </a:rPr>
              <a:t> tin </a:t>
            </a:r>
            <a:r>
              <a:rPr lang="en-US" sz="2400" b="1" i="1" dirty="0" err="1" smtClean="0">
                <a:solidFill>
                  <a:srgbClr val="0070C0"/>
                </a:solidFill>
                <a:latin typeface="Times New Roman" panose="02020603050405020304" pitchFamily="18" charset="0"/>
                <a:cs typeface="Calibri" panose="020F0502020204030204" pitchFamily="34" charset="0"/>
                <a:sym typeface="+mn-ea"/>
              </a:rPr>
              <a:t>vào</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khả</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năng</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của</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mình</a:t>
            </a:r>
            <a:r>
              <a:rPr lang="en-US" sz="2400" b="1" i="1" dirty="0" smtClean="0">
                <a:solidFill>
                  <a:srgbClr val="0070C0"/>
                </a:solidFill>
                <a:latin typeface="Times New Roman" panose="02020603050405020304" pitchFamily="18" charset="0"/>
                <a:cs typeface="Calibri" panose="020F0502020204030204" pitchFamily="34" charset="0"/>
                <a:sym typeface="+mn-ea"/>
              </a:rPr>
              <a:t> </a:t>
            </a:r>
            <a:r>
              <a:rPr lang="en-US" sz="2400" b="1" i="1" dirty="0" err="1" smtClean="0">
                <a:solidFill>
                  <a:srgbClr val="0070C0"/>
                </a:solidFill>
                <a:latin typeface="Times New Roman" panose="02020603050405020304" pitchFamily="18" charset="0"/>
                <a:cs typeface="Calibri" panose="020F0502020204030204" pitchFamily="34" charset="0"/>
                <a:sym typeface="+mn-ea"/>
              </a:rPr>
              <a:t>hơn</a:t>
            </a:r>
            <a:r>
              <a:rPr lang="en-US" sz="2400" b="1" i="1" dirty="0" smtClean="0">
                <a:solidFill>
                  <a:srgbClr val="0070C0"/>
                </a:solidFill>
                <a:latin typeface="Times New Roman" panose="02020603050405020304" pitchFamily="18" charset="0"/>
                <a:cs typeface="Calibri" panose="020F0502020204030204" pitchFamily="34" charset="0"/>
                <a:sym typeface="+mn-ea"/>
              </a:rPr>
              <a:t>.</a:t>
            </a:r>
            <a:endParaRPr lang="en-US" sz="2400" b="1" i="1" dirty="0">
              <a:solidFill>
                <a:srgbClr val="0070C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rPr>
              <a:t>Về nhà</a:t>
            </a:r>
            <a:endParaRPr lang="en-US">
              <a:solidFill>
                <a:srgbClr val="FF0000"/>
              </a:solidFill>
            </a:endParaRPr>
          </a:p>
        </p:txBody>
      </p:sp>
      <p:sp>
        <p:nvSpPr>
          <p:cNvPr id="3" name="Content Placeholder 2"/>
          <p:cNvSpPr>
            <a:spLocks noGrp="1"/>
          </p:cNvSpPr>
          <p:nvPr>
            <p:ph idx="1"/>
          </p:nvPr>
        </p:nvSpPr>
        <p:spPr>
          <a:xfrm>
            <a:off x="457200" y="1200152"/>
            <a:ext cx="8229600" cy="463278"/>
          </a:xfrm>
        </p:spPr>
        <p:txBody>
          <a:bodyPr>
            <a:noAutofit/>
          </a:bodyPr>
          <a:lstStyle/>
          <a:p>
            <a:r>
              <a:rPr lang="en-US" sz="2800" smtClean="0">
                <a:solidFill>
                  <a:srgbClr val="0000CC"/>
                </a:solidFill>
              </a:rPr>
              <a:t>Tìm 5 tình huống khó khăn và cách thức thực hiện.</a:t>
            </a:r>
            <a:endParaRPr lang="en-US" sz="2800">
              <a:solidFill>
                <a:srgbClr val="0000CC"/>
              </a:solidFill>
            </a:endParaRPr>
          </a:p>
        </p:txBody>
      </p:sp>
    </p:spTree>
    <p:extLst>
      <p:ext uri="{BB962C8B-B14F-4D97-AF65-F5344CB8AC3E}">
        <p14:creationId xmlns:p14="http://schemas.microsoft.com/office/powerpoint/2010/main" val="3736598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srcRect/>
          <a:stretch>
            <a:fillRect/>
          </a:stretch>
        </p:blipFill>
        <p:spPr bwMode="auto">
          <a:xfrm>
            <a:off x="0" y="16669"/>
            <a:ext cx="9144000" cy="5126831"/>
          </a:xfrm>
          <a:prstGeom prst="rect">
            <a:avLst/>
          </a:prstGeom>
          <a:noFill/>
          <a:ln w="9525">
            <a:noFill/>
            <a:miter lim="800000"/>
            <a:headEnd/>
            <a:tailEnd/>
          </a:ln>
        </p:spPr>
      </p:pic>
      <p:sp>
        <p:nvSpPr>
          <p:cNvPr id="5" name="Rectangle 4"/>
          <p:cNvSpPr/>
          <p:nvPr/>
        </p:nvSpPr>
        <p:spPr>
          <a:xfrm>
            <a:off x="2209800" y="92529"/>
            <a:ext cx="4572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HƯỚNG DẪN LUẬT CHƠI</a:t>
            </a:r>
          </a:p>
        </p:txBody>
      </p:sp>
      <p:sp>
        <p:nvSpPr>
          <p:cNvPr id="10" name="Rectangle 9"/>
          <p:cNvSpPr/>
          <p:nvPr/>
        </p:nvSpPr>
        <p:spPr>
          <a:xfrm>
            <a:off x="2362200" y="1028700"/>
            <a:ext cx="4572000"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Nội</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dung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luật</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chơi</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defRPr/>
            </a:pPr>
            <a:endPar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Mỗi</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người</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chơi</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sẽ</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lựa</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chọn</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mảnh</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ghép</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tương</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ứng</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với</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câu</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hỏi</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Người</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chơi</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sẽ</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được</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gợi</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ý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để</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tìm</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câu</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trả</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lời</a:t>
            </a:r>
            <a:r>
              <a:rPr lang="en-US" sz="21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đúng.</a:t>
            </a:r>
            <a:endPar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a:off x="457200" y="1200150"/>
            <a:ext cx="1524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1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Số</a:t>
            </a:r>
            <a:r>
              <a:rPr 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defRPr/>
            </a:pPr>
            <a:r>
              <a:rPr lang="en-US" sz="1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câu</a:t>
            </a:r>
            <a:r>
              <a:rPr 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1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hỏi</a:t>
            </a:r>
            <a:endParaRPr 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a:off x="533400" y="2294163"/>
            <a:ext cx="1524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1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Số</a:t>
            </a:r>
            <a:r>
              <a:rPr 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defRPr/>
            </a:pPr>
            <a:r>
              <a:rPr lang="en-US" sz="1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Điểm</a:t>
            </a:r>
            <a:endParaRPr 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a:hlinkClick r:id="rId3" action="ppaction://hlinksldjump"/>
          </p:cNvPr>
          <p:cNvSpPr/>
          <p:nvPr/>
        </p:nvSpPr>
        <p:spPr>
          <a:xfrm>
            <a:off x="457200" y="3429000"/>
            <a:ext cx="1524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1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ction="ppaction://hlinksldjump"/>
              </a:rPr>
              <a:t>Chơi</a:t>
            </a:r>
            <a:r>
              <a:rPr 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ction="ppaction://hlinksldjump"/>
              </a:rPr>
              <a:t> </a:t>
            </a:r>
          </a:p>
          <a:p>
            <a:pPr algn="ctr">
              <a:defRPr/>
            </a:pPr>
            <a:r>
              <a:rPr lang="en-US" sz="1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ction="ppaction://hlinksldjump"/>
              </a:rPr>
              <a:t>ngay</a:t>
            </a:r>
            <a:endParaRPr 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4514603" y="471825"/>
            <a:ext cx="5538349" cy="381089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1" y="91271"/>
            <a:ext cx="4572000" cy="2286000"/>
          </a:xfrm>
          <a:prstGeom prst="rect">
            <a:avLst/>
          </a:prstGeom>
        </p:spPr>
      </p:pic>
      <p:pic>
        <p:nvPicPr>
          <p:cNvPr id="29" name="Picture 28"/>
          <p:cNvPicPr>
            <a:picLocks noChangeAspect="1"/>
          </p:cNvPicPr>
          <p:nvPr/>
        </p:nvPicPr>
        <p:blipFill>
          <a:blip r:embed="rId5"/>
          <a:stretch>
            <a:fillRect/>
          </a:stretch>
        </p:blipFill>
        <p:spPr>
          <a:xfrm>
            <a:off x="3900488" y="2293144"/>
            <a:ext cx="371475" cy="328613"/>
          </a:xfrm>
          <a:prstGeom prst="rect">
            <a:avLst/>
          </a:prstGeom>
        </p:spPr>
      </p:pic>
      <p:pic>
        <p:nvPicPr>
          <p:cNvPr id="30" name="Picture 29"/>
          <p:cNvPicPr>
            <a:picLocks noChangeAspect="1"/>
          </p:cNvPicPr>
          <p:nvPr/>
        </p:nvPicPr>
        <p:blipFill>
          <a:blip r:embed="rId5"/>
          <a:stretch>
            <a:fillRect/>
          </a:stretch>
        </p:blipFill>
        <p:spPr>
          <a:xfrm>
            <a:off x="1783361" y="2449743"/>
            <a:ext cx="371475" cy="328613"/>
          </a:xfrm>
          <a:prstGeom prst="rect">
            <a:avLst/>
          </a:prstGeom>
        </p:spPr>
      </p:pic>
      <p:pic>
        <p:nvPicPr>
          <p:cNvPr id="31" name="Picture 30"/>
          <p:cNvPicPr>
            <a:picLocks noChangeAspect="1"/>
          </p:cNvPicPr>
          <p:nvPr/>
        </p:nvPicPr>
        <p:blipFill>
          <a:blip r:embed="rId5"/>
          <a:stretch>
            <a:fillRect/>
          </a:stretch>
        </p:blipFill>
        <p:spPr>
          <a:xfrm>
            <a:off x="1169744" y="2023090"/>
            <a:ext cx="371475" cy="328613"/>
          </a:xfrm>
          <a:prstGeom prst="rect">
            <a:avLst/>
          </a:prstGeom>
        </p:spPr>
      </p:pic>
      <p:pic>
        <p:nvPicPr>
          <p:cNvPr id="32" name="Picture 31"/>
          <p:cNvPicPr>
            <a:picLocks noChangeAspect="1"/>
          </p:cNvPicPr>
          <p:nvPr/>
        </p:nvPicPr>
        <p:blipFill>
          <a:blip r:embed="rId5"/>
          <a:stretch>
            <a:fillRect/>
          </a:stretch>
        </p:blipFill>
        <p:spPr>
          <a:xfrm>
            <a:off x="4500307" y="2285437"/>
            <a:ext cx="371475" cy="328613"/>
          </a:xfrm>
          <a:prstGeom prst="rect">
            <a:avLst/>
          </a:prstGeom>
        </p:spPr>
      </p:pic>
      <p:pic>
        <p:nvPicPr>
          <p:cNvPr id="33" name="Picture 32"/>
          <p:cNvPicPr>
            <a:picLocks noChangeAspect="1"/>
          </p:cNvPicPr>
          <p:nvPr/>
        </p:nvPicPr>
        <p:blipFill>
          <a:blip r:embed="rId5"/>
          <a:stretch>
            <a:fillRect/>
          </a:stretch>
        </p:blipFill>
        <p:spPr>
          <a:xfrm>
            <a:off x="5886614" y="2135981"/>
            <a:ext cx="371475" cy="328613"/>
          </a:xfrm>
          <a:prstGeom prst="rect">
            <a:avLst/>
          </a:prstGeom>
        </p:spPr>
      </p:pic>
      <p:pic>
        <p:nvPicPr>
          <p:cNvPr id="34" name="Picture 33"/>
          <p:cNvPicPr>
            <a:picLocks noChangeAspect="1"/>
          </p:cNvPicPr>
          <p:nvPr/>
        </p:nvPicPr>
        <p:blipFill>
          <a:blip r:embed="rId5"/>
          <a:stretch>
            <a:fillRect/>
          </a:stretch>
        </p:blipFill>
        <p:spPr>
          <a:xfrm>
            <a:off x="7202261" y="2070561"/>
            <a:ext cx="371475" cy="328613"/>
          </a:xfrm>
          <a:prstGeom prst="rect">
            <a:avLst/>
          </a:prstGeom>
        </p:spPr>
      </p:pic>
      <p:pic>
        <p:nvPicPr>
          <p:cNvPr id="35" name="Picture 34"/>
          <p:cNvPicPr>
            <a:picLocks noChangeAspect="1"/>
          </p:cNvPicPr>
          <p:nvPr/>
        </p:nvPicPr>
        <p:blipFill>
          <a:blip r:embed="rId5"/>
          <a:stretch>
            <a:fillRect/>
          </a:stretch>
        </p:blipFill>
        <p:spPr>
          <a:xfrm>
            <a:off x="4086227" y="2427557"/>
            <a:ext cx="371475" cy="328613"/>
          </a:xfrm>
          <a:prstGeom prst="rect">
            <a:avLst/>
          </a:prstGeom>
        </p:spPr>
      </p:pic>
      <p:pic>
        <p:nvPicPr>
          <p:cNvPr id="36" name="Picture 35"/>
          <p:cNvPicPr>
            <a:picLocks noChangeAspect="1"/>
          </p:cNvPicPr>
          <p:nvPr/>
        </p:nvPicPr>
        <p:blipFill>
          <a:blip r:embed="rId5"/>
          <a:stretch>
            <a:fillRect/>
          </a:stretch>
        </p:blipFill>
        <p:spPr>
          <a:xfrm>
            <a:off x="4993457" y="2070561"/>
            <a:ext cx="371475" cy="328613"/>
          </a:xfrm>
          <a:prstGeom prst="rect">
            <a:avLst/>
          </a:prstGeom>
        </p:spPr>
      </p:pic>
      <p:pic>
        <p:nvPicPr>
          <p:cNvPr id="37" name="Picture 36"/>
          <p:cNvPicPr>
            <a:picLocks noChangeAspect="1"/>
          </p:cNvPicPr>
          <p:nvPr/>
        </p:nvPicPr>
        <p:blipFill>
          <a:blip r:embed="rId5"/>
          <a:stretch>
            <a:fillRect/>
          </a:stretch>
        </p:blipFill>
        <p:spPr>
          <a:xfrm>
            <a:off x="5378333" y="2293144"/>
            <a:ext cx="371475" cy="328613"/>
          </a:xfrm>
          <a:prstGeom prst="rect">
            <a:avLst/>
          </a:prstGeom>
        </p:spPr>
      </p:pic>
      <p:pic>
        <p:nvPicPr>
          <p:cNvPr id="3" name="tet oi la tet">
            <a:hlinkClick r:id="" action="ppaction://media"/>
          </p:cNvPr>
          <p:cNvPicPr>
            <a:picLocks noChangeAspect="1"/>
          </p:cNvPicPr>
          <p:nvPr>
            <a:videoFile r:link="rId1"/>
            <p:extLst>
              <p:ext uri="{DAA4B4D4-6D71-4841-9C94-3DE7FCFB9230}">
                <p14:media xmlns:p14="http://schemas.microsoft.com/office/powerpoint/2010/main">
                  <p14:trim st="18100"/>
                </p14:media>
              </p:ext>
            </p:extLst>
          </p:nvPr>
        </p:nvPicPr>
        <p:blipFill>
          <a:blip r:embed="rId6" cstate="print"/>
          <a:stretch>
            <a:fillRect/>
          </a:stretch>
        </p:blipFill>
        <p:spPr>
          <a:xfrm>
            <a:off x="9435190" y="1992543"/>
            <a:ext cx="457200" cy="457200"/>
          </a:xfrm>
          <a:prstGeom prst="rect">
            <a:avLst/>
          </a:prstGeom>
        </p:spPr>
      </p:pic>
      <p:sp>
        <p:nvSpPr>
          <p:cNvPr id="2" name="Rectangle 1"/>
          <p:cNvSpPr/>
          <p:nvPr/>
        </p:nvSpPr>
        <p:spPr>
          <a:xfrm>
            <a:off x="1313149" y="665256"/>
            <a:ext cx="5174678" cy="2654573"/>
          </a:xfrm>
          <a:prstGeom prst="rect">
            <a:avLst/>
          </a:prstGeom>
        </p:spPr>
        <p:txBody>
          <a:bodyPr wrap="square" lIns="68580" tIns="34290" rIns="68580" bIns="34290">
            <a:spAutoFit/>
          </a:bodyPr>
          <a:lstStyle/>
          <a:p>
            <a:pPr algn="ctr"/>
            <a:r>
              <a:rPr lang="en-US" sz="2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XIN CHÂN THÀNH CẢM ƠN! </a:t>
            </a:r>
          </a:p>
          <a:p>
            <a:pPr algn="ctr"/>
            <a:endParaRPr lang="en-US" sz="2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a:p>
            <a:pPr algn="ctr"/>
            <a:endParaRPr lang="en-US" sz="2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a:p>
            <a:pPr algn="ctr"/>
            <a:endParaRPr lang="en-US" sz="2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a:p>
            <a:pPr algn="ctr"/>
            <a:r>
              <a:rPr lang="en-US" sz="2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KÍNH CHÚC QUÝ THẦY CÔ </a:t>
            </a:r>
            <a:r>
              <a:rPr lang="en-US" sz="2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VÀ CÁC EM MẠNH </a:t>
            </a:r>
            <a:r>
              <a:rPr lang="en-US" sz="2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KHỎE VÀ THÀNH </a:t>
            </a:r>
            <a:r>
              <a:rPr lang="en-US" sz="2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CÔNG!</a:t>
            </a:r>
            <a:endParaRPr lang="en-US" sz="2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40723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5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2"/>
          <a:srcRect/>
          <a:stretch>
            <a:fillRect/>
          </a:stretch>
        </p:blipFill>
        <p:spPr bwMode="auto">
          <a:xfrm>
            <a:off x="0" y="16669"/>
            <a:ext cx="9144000" cy="5126831"/>
          </a:xfrm>
          <a:prstGeom prst="rect">
            <a:avLst/>
          </a:prstGeom>
          <a:noFill/>
          <a:ln w="9525">
            <a:noFill/>
            <a:miter lim="800000"/>
            <a:headEnd/>
            <a:tailEnd/>
          </a:ln>
        </p:spPr>
      </p:pic>
      <p:sp>
        <p:nvSpPr>
          <p:cNvPr id="5" name="Rectangle 4"/>
          <p:cNvSpPr/>
          <p:nvPr/>
        </p:nvSpPr>
        <p:spPr>
          <a:xfrm>
            <a:off x="2209800" y="92869"/>
            <a:ext cx="4572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a:off x="457200" y="1200150"/>
            <a:ext cx="1524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Câu</a:t>
            </a:r>
            <a:endPar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hỏi</a:t>
            </a:r>
            <a:endPar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a:off x="457200" y="2294163"/>
            <a:ext cx="1524000" cy="677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Trả</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lời</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457200" y="3429000"/>
            <a:ext cx="1524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Tiếp</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tục</a:t>
            </a:r>
            <a:endPar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9" name="Action Button: Home 48">
            <a:hlinkClick r:id="rId3" action="ppaction://hlinksldjump" highlightClick="1"/>
          </p:cNvPr>
          <p:cNvSpPr/>
          <p:nvPr/>
        </p:nvSpPr>
        <p:spPr>
          <a:xfrm>
            <a:off x="76200" y="4686300"/>
            <a:ext cx="685800" cy="342900"/>
          </a:xfrm>
          <a:prstGeom prst="actionButtonHome">
            <a:avLst/>
          </a:prstGeom>
        </p:spPr>
        <p:style>
          <a:lnRef idx="3">
            <a:schemeClr val="lt1"/>
          </a:lnRef>
          <a:fillRef idx="1">
            <a:schemeClr val="accent6"/>
          </a:fillRef>
          <a:effectRef idx="1">
            <a:schemeClr val="accent6"/>
          </a:effectRef>
          <a:fontRef idx="minor">
            <a:schemeClr val="lt1"/>
          </a:fontRef>
        </p:style>
        <p:txBody>
          <a:bodyPr lIns="68580" tIns="34290" rIns="68580" bIns="34290" anchor="ctr"/>
          <a:lstStyle/>
          <a:p>
            <a:pPr algn="ctr">
              <a:defRPr/>
            </a:pPr>
            <a:endParaRPr lang="en-US">
              <a:solidFill>
                <a:srgbClr val="FFFFFF"/>
              </a:solidFill>
            </a:endParaRPr>
          </a:p>
        </p:txBody>
      </p:sp>
      <p:sp>
        <p:nvSpPr>
          <p:cNvPr id="83" name="Freeform 82">
            <a:hlinkClick r:id="rId4" action="ppaction://hlinksldjump"/>
          </p:cNvPr>
          <p:cNvSpPr/>
          <p:nvPr/>
        </p:nvSpPr>
        <p:spPr>
          <a:xfrm>
            <a:off x="4538664" y="2774156"/>
            <a:ext cx="2351087" cy="1528763"/>
          </a:xfrm>
          <a:custGeom>
            <a:avLst/>
            <a:gdLst>
              <a:gd name="connsiteX0" fmla="*/ 0 w 1841500"/>
              <a:gd name="connsiteY0" fmla="*/ 0 h 1619250"/>
              <a:gd name="connsiteX1" fmla="*/ 12700 w 1841500"/>
              <a:gd name="connsiteY1" fmla="*/ 1606550 h 1619250"/>
              <a:gd name="connsiteX2" fmla="*/ 12700 w 1841500"/>
              <a:gd name="connsiteY2" fmla="*/ 1606550 h 1619250"/>
              <a:gd name="connsiteX3" fmla="*/ 1841500 w 1841500"/>
              <a:gd name="connsiteY3" fmla="*/ 1619250 h 1619250"/>
              <a:gd name="connsiteX4" fmla="*/ 1841500 w 1841500"/>
              <a:gd name="connsiteY4" fmla="*/ 1619250 h 1619250"/>
              <a:gd name="connsiteX5" fmla="*/ 1841500 w 1841500"/>
              <a:gd name="connsiteY5" fmla="*/ 927100 h 1619250"/>
              <a:gd name="connsiteX6" fmla="*/ 1841500 w 1841500"/>
              <a:gd name="connsiteY6" fmla="*/ 927100 h 1619250"/>
              <a:gd name="connsiteX7" fmla="*/ 0 w 1841500"/>
              <a:gd name="connsiteY7" fmla="*/ 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1500" h="1619250">
                <a:moveTo>
                  <a:pt x="0" y="0"/>
                </a:moveTo>
                <a:cubicBezTo>
                  <a:pt x="5291" y="669396"/>
                  <a:pt x="12700" y="1606550"/>
                  <a:pt x="12700" y="1606550"/>
                </a:cubicBezTo>
                <a:lnTo>
                  <a:pt x="12700" y="1606550"/>
                </a:lnTo>
                <a:lnTo>
                  <a:pt x="1841500" y="1619250"/>
                </a:lnTo>
                <a:lnTo>
                  <a:pt x="1841500" y="1619250"/>
                </a:lnTo>
                <a:lnTo>
                  <a:pt x="1841500" y="927100"/>
                </a:lnTo>
                <a:lnTo>
                  <a:pt x="1841500" y="927100"/>
                </a:lnTo>
                <a:lnTo>
                  <a:pt x="0" y="0"/>
                </a:lnTo>
                <a:close/>
              </a:path>
            </a:pathLst>
          </a:custGeom>
        </p:spPr>
        <p:style>
          <a:lnRef idx="1">
            <a:schemeClr val="accent6"/>
          </a:lnRef>
          <a:fillRef idx="3">
            <a:schemeClr val="accent6"/>
          </a:fillRef>
          <a:effectRef idx="2">
            <a:schemeClr val="accent6"/>
          </a:effectRef>
          <a:fontRef idx="minor">
            <a:schemeClr val="lt1"/>
          </a:fontRef>
        </p:style>
        <p:txBody>
          <a:bodyPr lIns="68580" tIns="34290" rIns="68580" bIns="34290" anchor="ctr"/>
          <a:lstStyle/>
          <a:p>
            <a:pPr algn="ctr">
              <a:defRPr/>
            </a:pPr>
            <a:endParaRPr lang="en-GB"/>
          </a:p>
        </p:txBody>
      </p:sp>
      <p:pic>
        <p:nvPicPr>
          <p:cNvPr id="87" name="Picture 86">
            <a:hlinkClick r:id="rId4" action="ppaction://hlinksldjump"/>
          </p:cNvPr>
          <p:cNvPicPr>
            <a:picLocks noChangeAspect="1"/>
          </p:cNvPicPr>
          <p:nvPr/>
        </p:nvPicPr>
        <p:blipFill>
          <a:blip r:embed="rId5"/>
          <a:stretch>
            <a:fillRect/>
          </a:stretch>
        </p:blipFill>
        <p:spPr>
          <a:xfrm>
            <a:off x="5181601" y="3429001"/>
            <a:ext cx="892175" cy="664369"/>
          </a:xfrm>
          <a:prstGeom prst="rect">
            <a:avLst/>
          </a:prstGeom>
          <a:effectLst>
            <a:outerShdw blurRad="50800" dist="38100" dir="2700000" algn="tl" rotWithShape="0">
              <a:prstClr val="black">
                <a:alpha val="40000"/>
              </a:prstClr>
            </a:outerShdw>
          </a:effectLst>
        </p:spPr>
      </p:pic>
      <p:sp>
        <p:nvSpPr>
          <p:cNvPr id="89" name="Freeform 88"/>
          <p:cNvSpPr/>
          <p:nvPr/>
        </p:nvSpPr>
        <p:spPr>
          <a:xfrm>
            <a:off x="4516439" y="938214"/>
            <a:ext cx="2382837" cy="1797844"/>
          </a:xfrm>
          <a:custGeom>
            <a:avLst/>
            <a:gdLst>
              <a:gd name="connsiteX0" fmla="*/ 0 w 1828800"/>
              <a:gd name="connsiteY0" fmla="*/ 6350 h 1720850"/>
              <a:gd name="connsiteX1" fmla="*/ 6350 w 1828800"/>
              <a:gd name="connsiteY1" fmla="*/ 1720850 h 1720850"/>
              <a:gd name="connsiteX2" fmla="*/ 6350 w 1828800"/>
              <a:gd name="connsiteY2" fmla="*/ 1720850 h 1720850"/>
              <a:gd name="connsiteX3" fmla="*/ 1822450 w 1828800"/>
              <a:gd name="connsiteY3" fmla="*/ 679450 h 1720850"/>
              <a:gd name="connsiteX4" fmla="*/ 1822450 w 1828800"/>
              <a:gd name="connsiteY4" fmla="*/ 679450 h 1720850"/>
              <a:gd name="connsiteX5" fmla="*/ 1828800 w 1828800"/>
              <a:gd name="connsiteY5" fmla="*/ 0 h 1720850"/>
              <a:gd name="connsiteX6" fmla="*/ 1828800 w 1828800"/>
              <a:gd name="connsiteY6" fmla="*/ 0 h 1720850"/>
              <a:gd name="connsiteX7" fmla="*/ 0 w 1828800"/>
              <a:gd name="connsiteY7" fmla="*/ 6350 h 17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720850">
                <a:moveTo>
                  <a:pt x="0" y="6350"/>
                </a:moveTo>
                <a:cubicBezTo>
                  <a:pt x="2646" y="720725"/>
                  <a:pt x="6350" y="1720850"/>
                  <a:pt x="6350" y="1720850"/>
                </a:cubicBezTo>
                <a:lnTo>
                  <a:pt x="6350" y="1720850"/>
                </a:lnTo>
                <a:lnTo>
                  <a:pt x="1822450" y="679450"/>
                </a:lnTo>
                <a:lnTo>
                  <a:pt x="1822450" y="679450"/>
                </a:lnTo>
                <a:cubicBezTo>
                  <a:pt x="1823508" y="566208"/>
                  <a:pt x="1828800" y="0"/>
                  <a:pt x="1828800" y="0"/>
                </a:cubicBezTo>
                <a:lnTo>
                  <a:pt x="1828800" y="0"/>
                </a:lnTo>
                <a:lnTo>
                  <a:pt x="0" y="6350"/>
                </a:lnTo>
                <a:close/>
              </a:path>
            </a:pathLst>
          </a:custGeom>
        </p:spPr>
        <p:style>
          <a:lnRef idx="1">
            <a:schemeClr val="accent4"/>
          </a:lnRef>
          <a:fillRef idx="3">
            <a:schemeClr val="accent4"/>
          </a:fillRef>
          <a:effectRef idx="2">
            <a:schemeClr val="accent4"/>
          </a:effectRef>
          <a:fontRef idx="minor">
            <a:schemeClr val="lt1"/>
          </a:fontRef>
        </p:style>
        <p:txBody>
          <a:bodyPr lIns="68580" tIns="34290" rIns="68580" bIns="34290" anchor="ctr"/>
          <a:lstStyle/>
          <a:p>
            <a:pPr algn="ctr">
              <a:defRPr/>
            </a:pPr>
            <a:endParaRPr lang="en-GB"/>
          </a:p>
        </p:txBody>
      </p:sp>
      <p:pic>
        <p:nvPicPr>
          <p:cNvPr id="90" name="Picture 89">
            <a:hlinkClick r:id="rId6" action="ppaction://hlinksldjump"/>
          </p:cNvPr>
          <p:cNvPicPr>
            <a:picLocks noChangeAspect="1"/>
          </p:cNvPicPr>
          <p:nvPr/>
        </p:nvPicPr>
        <p:blipFill>
          <a:blip r:embed="rId7"/>
          <a:stretch>
            <a:fillRect/>
          </a:stretch>
        </p:blipFill>
        <p:spPr>
          <a:xfrm>
            <a:off x="5184777" y="1398985"/>
            <a:ext cx="892175" cy="666750"/>
          </a:xfrm>
          <a:prstGeom prst="rect">
            <a:avLst/>
          </a:prstGeom>
          <a:effectLst>
            <a:outerShdw blurRad="50800" dist="38100" dir="2700000" algn="tl" rotWithShape="0">
              <a:prstClr val="black">
                <a:alpha val="40000"/>
              </a:prstClr>
            </a:outerShdw>
          </a:effectLst>
        </p:spPr>
      </p:pic>
      <p:sp>
        <p:nvSpPr>
          <p:cNvPr id="92" name="Freeform 91">
            <a:hlinkClick r:id="rId8" action="ppaction://hlinksldjump"/>
          </p:cNvPr>
          <p:cNvSpPr/>
          <p:nvPr/>
        </p:nvSpPr>
        <p:spPr>
          <a:xfrm>
            <a:off x="2227264" y="928689"/>
            <a:ext cx="2330450" cy="1789510"/>
          </a:xfrm>
          <a:custGeom>
            <a:avLst/>
            <a:gdLst>
              <a:gd name="connsiteX0" fmla="*/ 1816100 w 1822450"/>
              <a:gd name="connsiteY0" fmla="*/ 1714500 h 1714500"/>
              <a:gd name="connsiteX1" fmla="*/ 1822450 w 1822450"/>
              <a:gd name="connsiteY1" fmla="*/ 6350 h 1714500"/>
              <a:gd name="connsiteX2" fmla="*/ 1822450 w 1822450"/>
              <a:gd name="connsiteY2" fmla="*/ 6350 h 1714500"/>
              <a:gd name="connsiteX3" fmla="*/ 6350 w 1822450"/>
              <a:gd name="connsiteY3" fmla="*/ 0 h 1714500"/>
              <a:gd name="connsiteX4" fmla="*/ 6350 w 1822450"/>
              <a:gd name="connsiteY4" fmla="*/ 0 h 1714500"/>
              <a:gd name="connsiteX5" fmla="*/ 0 w 1822450"/>
              <a:gd name="connsiteY5" fmla="*/ 768350 h 1714500"/>
              <a:gd name="connsiteX6" fmla="*/ 0 w 1822450"/>
              <a:gd name="connsiteY6" fmla="*/ 768350 h 1714500"/>
              <a:gd name="connsiteX7" fmla="*/ 1816100 w 1822450"/>
              <a:gd name="connsiteY7"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2450" h="1714500">
                <a:moveTo>
                  <a:pt x="1816100" y="1714500"/>
                </a:moveTo>
                <a:cubicBezTo>
                  <a:pt x="1818746" y="1002771"/>
                  <a:pt x="1822450" y="6350"/>
                  <a:pt x="1822450" y="6350"/>
                </a:cubicBezTo>
                <a:lnTo>
                  <a:pt x="1822450" y="6350"/>
                </a:lnTo>
                <a:lnTo>
                  <a:pt x="6350" y="0"/>
                </a:lnTo>
                <a:lnTo>
                  <a:pt x="6350" y="0"/>
                </a:lnTo>
                <a:cubicBezTo>
                  <a:pt x="5292" y="128058"/>
                  <a:pt x="0" y="768350"/>
                  <a:pt x="0" y="768350"/>
                </a:cubicBezTo>
                <a:lnTo>
                  <a:pt x="0" y="768350"/>
                </a:lnTo>
                <a:lnTo>
                  <a:pt x="1816100" y="1714500"/>
                </a:lnTo>
                <a:close/>
              </a:path>
            </a:pathLst>
          </a:custGeom>
        </p:spPr>
        <p:style>
          <a:lnRef idx="1">
            <a:schemeClr val="accent3"/>
          </a:lnRef>
          <a:fillRef idx="3">
            <a:schemeClr val="accent3"/>
          </a:fillRef>
          <a:effectRef idx="2">
            <a:schemeClr val="accent3"/>
          </a:effectRef>
          <a:fontRef idx="minor">
            <a:schemeClr val="lt1"/>
          </a:fontRef>
        </p:style>
        <p:txBody>
          <a:bodyPr lIns="68580" tIns="34290" rIns="68580" bIns="34290" anchor="ctr"/>
          <a:lstStyle/>
          <a:p>
            <a:pPr algn="ctr">
              <a:defRPr/>
            </a:pPr>
            <a:endParaRPr lang="en-GB"/>
          </a:p>
        </p:txBody>
      </p:sp>
      <p:pic>
        <p:nvPicPr>
          <p:cNvPr id="93" name="Picture 92">
            <a:hlinkClick r:id="rId8" action="ppaction://hlinksldjump"/>
          </p:cNvPr>
          <p:cNvPicPr>
            <a:picLocks noChangeAspect="1"/>
          </p:cNvPicPr>
          <p:nvPr/>
        </p:nvPicPr>
        <p:blipFill>
          <a:blip r:embed="rId9"/>
          <a:stretch>
            <a:fillRect/>
          </a:stretch>
        </p:blipFill>
        <p:spPr>
          <a:xfrm>
            <a:off x="2954338" y="1271588"/>
            <a:ext cx="876300" cy="666750"/>
          </a:xfrm>
          <a:prstGeom prst="rect">
            <a:avLst/>
          </a:prstGeom>
          <a:effectLst>
            <a:outerShdw blurRad="50800" dist="38100" dir="2700000" algn="tl" rotWithShape="0">
              <a:prstClr val="black">
                <a:alpha val="40000"/>
              </a:prstClr>
            </a:outerShdw>
          </a:effectLst>
        </p:spPr>
      </p:pic>
      <p:sp>
        <p:nvSpPr>
          <p:cNvPr id="98" name="Freeform 97">
            <a:hlinkClick r:id="rId10" action="ppaction://hlinksldjump"/>
          </p:cNvPr>
          <p:cNvSpPr/>
          <p:nvPr/>
        </p:nvSpPr>
        <p:spPr>
          <a:xfrm>
            <a:off x="2228851" y="2725342"/>
            <a:ext cx="2346325" cy="1553765"/>
          </a:xfrm>
          <a:custGeom>
            <a:avLst/>
            <a:gdLst>
              <a:gd name="connsiteX0" fmla="*/ 0 w 1835150"/>
              <a:gd name="connsiteY0" fmla="*/ 1028700 h 1631950"/>
              <a:gd name="connsiteX1" fmla="*/ 1828800 w 1835150"/>
              <a:gd name="connsiteY1" fmla="*/ 0 h 1631950"/>
              <a:gd name="connsiteX2" fmla="*/ 1828800 w 1835150"/>
              <a:gd name="connsiteY2" fmla="*/ 0 h 1631950"/>
              <a:gd name="connsiteX3" fmla="*/ 1835150 w 1835150"/>
              <a:gd name="connsiteY3" fmla="*/ 1625600 h 1631950"/>
              <a:gd name="connsiteX4" fmla="*/ 1835150 w 1835150"/>
              <a:gd name="connsiteY4" fmla="*/ 1625600 h 1631950"/>
              <a:gd name="connsiteX5" fmla="*/ 19050 w 1835150"/>
              <a:gd name="connsiteY5" fmla="*/ 1631950 h 1631950"/>
              <a:gd name="connsiteX6" fmla="*/ 19050 w 1835150"/>
              <a:gd name="connsiteY6" fmla="*/ 1631950 h 1631950"/>
              <a:gd name="connsiteX7" fmla="*/ 0 w 1835150"/>
              <a:gd name="connsiteY7" fmla="*/ 102870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150" h="1631950">
                <a:moveTo>
                  <a:pt x="0" y="1028700"/>
                </a:moveTo>
                <a:lnTo>
                  <a:pt x="1828800" y="0"/>
                </a:lnTo>
                <a:lnTo>
                  <a:pt x="1828800" y="0"/>
                </a:lnTo>
                <a:cubicBezTo>
                  <a:pt x="1829858" y="270933"/>
                  <a:pt x="1835150" y="1625600"/>
                  <a:pt x="1835150" y="1625600"/>
                </a:cubicBezTo>
                <a:lnTo>
                  <a:pt x="1835150" y="1625600"/>
                </a:lnTo>
                <a:lnTo>
                  <a:pt x="19050" y="1631950"/>
                </a:lnTo>
                <a:lnTo>
                  <a:pt x="19050" y="1631950"/>
                </a:lnTo>
                <a:lnTo>
                  <a:pt x="0" y="1028700"/>
                </a:lnTo>
                <a:close/>
              </a:path>
            </a:pathLst>
          </a:custGeom>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a:defRPr/>
            </a:pPr>
            <a:endParaRPr lang="en-GB"/>
          </a:p>
        </p:txBody>
      </p:sp>
      <p:pic>
        <p:nvPicPr>
          <p:cNvPr id="84" name="Picture 83">
            <a:hlinkClick r:id="rId10" action="ppaction://hlinksldjump"/>
          </p:cNvPr>
          <p:cNvPicPr>
            <a:picLocks noChangeAspect="1"/>
          </p:cNvPicPr>
          <p:nvPr/>
        </p:nvPicPr>
        <p:blipFill>
          <a:blip r:embed="rId11"/>
          <a:stretch>
            <a:fillRect/>
          </a:stretch>
        </p:blipFill>
        <p:spPr>
          <a:xfrm>
            <a:off x="2743200" y="3486150"/>
            <a:ext cx="876300" cy="601266"/>
          </a:xfrm>
          <a:prstGeom prst="rect">
            <a:avLst/>
          </a:prstGeom>
          <a:effectLst>
            <a:outerShdw blurRad="50800" dist="38100" dir="2700000" algn="tl" rotWithShape="0">
              <a:prstClr val="black">
                <a:alpha val="40000"/>
              </a:prstClr>
            </a:outerShdw>
          </a:effectLst>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a:srcRect/>
          <a:stretch>
            <a:fillRect/>
          </a:stretch>
        </p:blipFill>
        <p:spPr bwMode="auto">
          <a:xfrm>
            <a:off x="0" y="19050"/>
            <a:ext cx="9144000" cy="5124450"/>
          </a:xfrm>
          <a:prstGeom prst="rect">
            <a:avLst/>
          </a:prstGeom>
          <a:noFill/>
          <a:ln w="9525">
            <a:noFill/>
            <a:miter lim="800000"/>
            <a:headEnd/>
            <a:tailEnd/>
          </a:ln>
        </p:spPr>
      </p:pic>
      <p:sp>
        <p:nvSpPr>
          <p:cNvPr id="6147" name="Title 1"/>
          <p:cNvSpPr txBox="1">
            <a:spLocks/>
          </p:cNvSpPr>
          <p:nvPr/>
        </p:nvSpPr>
        <p:spPr bwMode="auto">
          <a:xfrm>
            <a:off x="838200" y="57150"/>
            <a:ext cx="7315200" cy="628650"/>
          </a:xfrm>
          <a:prstGeom prst="rect">
            <a:avLst/>
          </a:prstGeom>
          <a:noFill/>
          <a:ln w="9525">
            <a:noFill/>
            <a:miter lim="800000"/>
            <a:headEnd/>
            <a:tailEnd/>
          </a:ln>
        </p:spPr>
        <p:txBody>
          <a:bodyPr lIns="68580" tIns="34290" rIns="68580" bIns="34290" anchor="ctr"/>
          <a:lstStyle/>
          <a:p>
            <a:pPr algn="ctr"/>
            <a:r>
              <a:rPr lang="en-US" sz="2700" b="1" dirty="0" err="1">
                <a:solidFill>
                  <a:srgbClr val="0070C0"/>
                </a:solidFill>
                <a:latin typeface="Times New Roman" pitchFamily="18" charset="0"/>
                <a:cs typeface="Times New Roman" pitchFamily="18" charset="0"/>
              </a:rPr>
              <a:t>Đây</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là</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môn</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học</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nào</a:t>
            </a:r>
            <a:r>
              <a:rPr lang="en-US" sz="2700" b="1" dirty="0">
                <a:solidFill>
                  <a:srgbClr val="0070C0"/>
                </a:solidFill>
                <a:latin typeface="Times New Roman" pitchFamily="18" charset="0"/>
                <a:cs typeface="Times New Roman" pitchFamily="18" charset="0"/>
              </a:rPr>
              <a:t> ?</a:t>
            </a:r>
          </a:p>
        </p:txBody>
      </p:sp>
      <p:sp>
        <p:nvSpPr>
          <p:cNvPr id="12" name="Rectangle 11"/>
          <p:cNvSpPr/>
          <p:nvPr/>
        </p:nvSpPr>
        <p:spPr>
          <a:xfrm>
            <a:off x="495300" y="2400300"/>
            <a:ext cx="1524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Trả</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p>
          <a:p>
            <a:pPr algn="ctr">
              <a:defRPr/>
            </a:pP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lời</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3" name="Rectangle 12">
            <a:hlinkClick r:id="rId3" action="ppaction://hlinksldjump"/>
          </p:cNvPr>
          <p:cNvSpPr/>
          <p:nvPr/>
        </p:nvSpPr>
        <p:spPr>
          <a:xfrm>
            <a:off x="457200" y="1200150"/>
            <a:ext cx="1524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Câu</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1</a:t>
            </a:r>
          </a:p>
        </p:txBody>
      </p:sp>
      <p:sp>
        <p:nvSpPr>
          <p:cNvPr id="14" name="Action Button: Custom 13">
            <a:hlinkClick r:id="rId3" action="ppaction://hlinksldjump" highlightClick="1"/>
          </p:cNvPr>
          <p:cNvSpPr/>
          <p:nvPr/>
        </p:nvSpPr>
        <p:spPr>
          <a:xfrm>
            <a:off x="685800" y="3429000"/>
            <a:ext cx="1143000" cy="685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Tiếp</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tục</a:t>
            </a:r>
            <a:endPar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6151" name="Picture 31" descr="C:\Users\Admin\Downloads\maxresdefault.jpg"/>
          <p:cNvPicPr>
            <a:picLocks noChangeAspect="1" noChangeArrowheads="1"/>
          </p:cNvPicPr>
          <p:nvPr/>
        </p:nvPicPr>
        <p:blipFill>
          <a:blip r:embed="rId4"/>
          <a:srcRect t="25871"/>
          <a:stretch>
            <a:fillRect/>
          </a:stretch>
        </p:blipFill>
        <p:spPr bwMode="auto">
          <a:xfrm>
            <a:off x="2286000" y="1085850"/>
            <a:ext cx="4495800" cy="2686050"/>
          </a:xfrm>
          <a:prstGeom prst="rect">
            <a:avLst/>
          </a:prstGeom>
          <a:noFill/>
          <a:ln w="9525">
            <a:noFill/>
            <a:miter lim="800000"/>
            <a:headEnd/>
            <a:tailEnd/>
          </a:ln>
        </p:spPr>
      </p:pic>
      <p:sp>
        <p:nvSpPr>
          <p:cNvPr id="33" name="Rectangle 32"/>
          <p:cNvSpPr/>
          <p:nvPr/>
        </p:nvSpPr>
        <p:spPr>
          <a:xfrm>
            <a:off x="2667000" y="4686300"/>
            <a:ext cx="3200400" cy="3429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b="1" dirty="0">
                <a:solidFill>
                  <a:srgbClr val="FF0000"/>
                </a:solidFill>
                <a:latin typeface="Times New Roman" pitchFamily="18" charset="0"/>
                <a:cs typeface="Times New Roman" pitchFamily="18" charset="0"/>
              </a:rPr>
              <a:t>TIẾNG ANH</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srcRect/>
          <a:stretch>
            <a:fillRect/>
          </a:stretch>
        </p:blipFill>
        <p:spPr bwMode="auto">
          <a:xfrm>
            <a:off x="0" y="19050"/>
            <a:ext cx="9144000" cy="5124450"/>
          </a:xfrm>
          <a:prstGeom prst="rect">
            <a:avLst/>
          </a:prstGeom>
          <a:noFill/>
          <a:ln w="9525">
            <a:noFill/>
            <a:miter lim="800000"/>
            <a:headEnd/>
            <a:tailEnd/>
          </a:ln>
        </p:spPr>
      </p:pic>
      <p:sp>
        <p:nvSpPr>
          <p:cNvPr id="7171" name="Title 1"/>
          <p:cNvSpPr txBox="1">
            <a:spLocks/>
          </p:cNvSpPr>
          <p:nvPr/>
        </p:nvSpPr>
        <p:spPr bwMode="auto">
          <a:xfrm>
            <a:off x="838200" y="57150"/>
            <a:ext cx="7315200" cy="628650"/>
          </a:xfrm>
          <a:prstGeom prst="rect">
            <a:avLst/>
          </a:prstGeom>
          <a:noFill/>
          <a:ln w="9525">
            <a:noFill/>
            <a:miter lim="800000"/>
            <a:headEnd/>
            <a:tailEnd/>
          </a:ln>
        </p:spPr>
        <p:txBody>
          <a:bodyPr lIns="68580" tIns="34290" rIns="68580" bIns="34290" anchor="ctr"/>
          <a:lstStyle/>
          <a:p>
            <a:pPr algn="ctr"/>
            <a:r>
              <a:rPr lang="en-US" sz="2700" b="1" dirty="0" err="1">
                <a:solidFill>
                  <a:srgbClr val="0070C0"/>
                </a:solidFill>
                <a:latin typeface="Times New Roman" pitchFamily="18" charset="0"/>
                <a:cs typeface="Times New Roman" pitchFamily="18" charset="0"/>
              </a:rPr>
              <a:t>Đây</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là</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câu</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tục</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ngữ</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gì</a:t>
            </a:r>
            <a:r>
              <a:rPr lang="en-US" sz="2700" b="1" dirty="0">
                <a:solidFill>
                  <a:srgbClr val="0070C0"/>
                </a:solidFill>
                <a:latin typeface="Times New Roman" pitchFamily="18" charset="0"/>
                <a:cs typeface="Times New Roman" pitchFamily="18" charset="0"/>
              </a:rPr>
              <a:t>?</a:t>
            </a:r>
          </a:p>
        </p:txBody>
      </p:sp>
      <p:sp>
        <p:nvSpPr>
          <p:cNvPr id="12" name="Rectangle 11"/>
          <p:cNvSpPr/>
          <p:nvPr/>
        </p:nvSpPr>
        <p:spPr>
          <a:xfrm>
            <a:off x="495300" y="2400300"/>
            <a:ext cx="1524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Trả</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p>
          <a:p>
            <a:pPr algn="ctr">
              <a:defRPr/>
            </a:pP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lời</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3" name="Rectangle 12">
            <a:hlinkClick r:id="rId3" action="ppaction://hlinksldjump"/>
          </p:cNvPr>
          <p:cNvSpPr/>
          <p:nvPr/>
        </p:nvSpPr>
        <p:spPr>
          <a:xfrm>
            <a:off x="457200" y="1200150"/>
            <a:ext cx="1524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Câu</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2</a:t>
            </a:r>
          </a:p>
        </p:txBody>
      </p:sp>
      <p:sp>
        <p:nvSpPr>
          <p:cNvPr id="14" name="Action Button: Custom 13">
            <a:hlinkClick r:id="rId3" action="ppaction://hlinksldjump" highlightClick="1"/>
          </p:cNvPr>
          <p:cNvSpPr/>
          <p:nvPr/>
        </p:nvSpPr>
        <p:spPr>
          <a:xfrm>
            <a:off x="685800" y="3429000"/>
            <a:ext cx="1143000" cy="685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Tiếp</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tục</a:t>
            </a:r>
            <a:endPar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7175" name="Picture 33" descr="C:\Users\Admin\Downloads\1643277261_lazi_300021.jpg"/>
          <p:cNvPicPr>
            <a:picLocks noChangeAspect="1" noChangeArrowheads="1"/>
          </p:cNvPicPr>
          <p:nvPr/>
        </p:nvPicPr>
        <p:blipFill>
          <a:blip r:embed="rId4"/>
          <a:srcRect r="6284"/>
          <a:stretch>
            <a:fillRect/>
          </a:stretch>
        </p:blipFill>
        <p:spPr bwMode="auto">
          <a:xfrm>
            <a:off x="2286000" y="1295400"/>
            <a:ext cx="4572000" cy="2552700"/>
          </a:xfrm>
          <a:prstGeom prst="rect">
            <a:avLst/>
          </a:prstGeom>
          <a:noFill/>
          <a:ln w="9525">
            <a:noFill/>
            <a:miter lim="800000"/>
            <a:headEnd/>
            <a:tailEnd/>
          </a:ln>
        </p:spPr>
      </p:pic>
      <p:sp>
        <p:nvSpPr>
          <p:cNvPr id="36" name="Rectangle 35"/>
          <p:cNvSpPr/>
          <p:nvPr/>
        </p:nvSpPr>
        <p:spPr>
          <a:xfrm>
            <a:off x="2362200" y="4572000"/>
            <a:ext cx="4572000" cy="3429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b="1" dirty="0">
                <a:solidFill>
                  <a:srgbClr val="FF0000"/>
                </a:solidFill>
                <a:latin typeface="Times New Roman" pitchFamily="18" charset="0"/>
                <a:cs typeface="Times New Roman" pitchFamily="18" charset="0"/>
              </a:rPr>
              <a:t>CÓ CÔNG MÀI SẮT CÓ NGÀY NÊN KIM</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i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a:srcRect/>
          <a:stretch>
            <a:fillRect/>
          </a:stretch>
        </p:blipFill>
        <p:spPr bwMode="auto">
          <a:xfrm>
            <a:off x="0" y="19050"/>
            <a:ext cx="9144000" cy="5124450"/>
          </a:xfrm>
          <a:prstGeom prst="rect">
            <a:avLst/>
          </a:prstGeom>
          <a:noFill/>
          <a:ln w="9525">
            <a:noFill/>
            <a:miter lim="800000"/>
            <a:headEnd/>
            <a:tailEnd/>
          </a:ln>
        </p:spPr>
      </p:pic>
      <p:sp>
        <p:nvSpPr>
          <p:cNvPr id="8195" name="Title 1"/>
          <p:cNvSpPr txBox="1">
            <a:spLocks/>
          </p:cNvSpPr>
          <p:nvPr/>
        </p:nvSpPr>
        <p:spPr bwMode="auto">
          <a:xfrm>
            <a:off x="838200" y="57150"/>
            <a:ext cx="7315200" cy="628650"/>
          </a:xfrm>
          <a:prstGeom prst="rect">
            <a:avLst/>
          </a:prstGeom>
          <a:noFill/>
          <a:ln w="9525">
            <a:noFill/>
            <a:miter lim="800000"/>
            <a:headEnd/>
            <a:tailEnd/>
          </a:ln>
        </p:spPr>
        <p:txBody>
          <a:bodyPr lIns="68580" tIns="34290" rIns="68580" bIns="34290" anchor="ctr"/>
          <a:lstStyle/>
          <a:p>
            <a:pPr algn="ctr"/>
            <a:r>
              <a:rPr lang="en-US" sz="2700" b="1" dirty="0" err="1">
                <a:solidFill>
                  <a:srgbClr val="0070C0"/>
                </a:solidFill>
                <a:latin typeface="Times New Roman" pitchFamily="18" charset="0"/>
                <a:cs typeface="Times New Roman" pitchFamily="18" charset="0"/>
              </a:rPr>
              <a:t>Đây</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là</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ai</a:t>
            </a:r>
            <a:r>
              <a:rPr lang="en-US" sz="2700" b="1" dirty="0">
                <a:solidFill>
                  <a:srgbClr val="0070C0"/>
                </a:solidFill>
                <a:latin typeface="Times New Roman" pitchFamily="18" charset="0"/>
                <a:cs typeface="Times New Roman" pitchFamily="18" charset="0"/>
              </a:rPr>
              <a:t>?</a:t>
            </a:r>
          </a:p>
        </p:txBody>
      </p:sp>
      <p:sp>
        <p:nvSpPr>
          <p:cNvPr id="12" name="Rectangle 11"/>
          <p:cNvSpPr/>
          <p:nvPr/>
        </p:nvSpPr>
        <p:spPr>
          <a:xfrm>
            <a:off x="495300" y="2400300"/>
            <a:ext cx="1524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Trả</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p>
          <a:p>
            <a:pPr algn="ctr">
              <a:defRPr/>
            </a:pP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lời</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3" name="Rectangle 12">
            <a:hlinkClick r:id="rId3" action="ppaction://hlinksldjump"/>
          </p:cNvPr>
          <p:cNvSpPr/>
          <p:nvPr/>
        </p:nvSpPr>
        <p:spPr>
          <a:xfrm>
            <a:off x="457200" y="1200150"/>
            <a:ext cx="1524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Câu</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3</a:t>
            </a:r>
          </a:p>
        </p:txBody>
      </p:sp>
      <p:sp>
        <p:nvSpPr>
          <p:cNvPr id="14" name="Action Button: Custom 13">
            <a:hlinkClick r:id="rId3" action="ppaction://hlinksldjump" highlightClick="1"/>
          </p:cNvPr>
          <p:cNvSpPr/>
          <p:nvPr/>
        </p:nvSpPr>
        <p:spPr>
          <a:xfrm>
            <a:off x="685800" y="3429000"/>
            <a:ext cx="1143000" cy="685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Tiếp</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tục</a:t>
            </a:r>
            <a:endPar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8199" name="Picture 27" descr="C:\Users\Admin\Downloads\maxresdefault (1).jpg"/>
          <p:cNvPicPr>
            <a:picLocks noChangeAspect="1" noChangeArrowheads="1"/>
          </p:cNvPicPr>
          <p:nvPr/>
        </p:nvPicPr>
        <p:blipFill>
          <a:blip r:embed="rId4"/>
          <a:srcRect t="25000"/>
          <a:stretch>
            <a:fillRect/>
          </a:stretch>
        </p:blipFill>
        <p:spPr bwMode="auto">
          <a:xfrm>
            <a:off x="2286000" y="1428750"/>
            <a:ext cx="4572000" cy="2286000"/>
          </a:xfrm>
          <a:prstGeom prst="rect">
            <a:avLst/>
          </a:prstGeom>
          <a:noFill/>
          <a:ln w="9525">
            <a:noFill/>
            <a:miter lim="800000"/>
            <a:headEnd/>
            <a:tailEnd/>
          </a:ln>
        </p:spPr>
      </p:pic>
      <p:sp>
        <p:nvSpPr>
          <p:cNvPr id="29" name="Rectangle 28"/>
          <p:cNvSpPr/>
          <p:nvPr/>
        </p:nvSpPr>
        <p:spPr>
          <a:xfrm>
            <a:off x="2667000" y="4686300"/>
            <a:ext cx="3429000" cy="3429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b="1" dirty="0">
                <a:solidFill>
                  <a:srgbClr val="FF0000"/>
                </a:solidFill>
                <a:latin typeface="Times New Roman" pitchFamily="18" charset="0"/>
                <a:cs typeface="Times New Roman" pitchFamily="18" charset="0"/>
              </a:rPr>
              <a:t>LẠC LONG QUÂN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srcRect/>
          <a:stretch>
            <a:fillRect/>
          </a:stretch>
        </p:blipFill>
        <p:spPr bwMode="auto">
          <a:xfrm>
            <a:off x="0" y="19050"/>
            <a:ext cx="9144000" cy="5124450"/>
          </a:xfrm>
          <a:prstGeom prst="rect">
            <a:avLst/>
          </a:prstGeom>
          <a:noFill/>
          <a:ln w="9525">
            <a:noFill/>
            <a:miter lim="800000"/>
            <a:headEnd/>
            <a:tailEnd/>
          </a:ln>
        </p:spPr>
      </p:pic>
      <p:sp>
        <p:nvSpPr>
          <p:cNvPr id="9219" name="Title 1"/>
          <p:cNvSpPr txBox="1">
            <a:spLocks/>
          </p:cNvSpPr>
          <p:nvPr/>
        </p:nvSpPr>
        <p:spPr bwMode="auto">
          <a:xfrm>
            <a:off x="838200" y="57150"/>
            <a:ext cx="7315200" cy="628650"/>
          </a:xfrm>
          <a:prstGeom prst="rect">
            <a:avLst/>
          </a:prstGeom>
          <a:noFill/>
          <a:ln w="9525">
            <a:noFill/>
            <a:miter lim="800000"/>
            <a:headEnd/>
            <a:tailEnd/>
          </a:ln>
        </p:spPr>
        <p:txBody>
          <a:bodyPr lIns="68580" tIns="34290" rIns="68580" bIns="34290" anchor="ctr"/>
          <a:lstStyle/>
          <a:p>
            <a:pPr algn="ctr"/>
            <a:r>
              <a:rPr lang="en-US" sz="2700" b="1" dirty="0" err="1">
                <a:solidFill>
                  <a:srgbClr val="0070C0"/>
                </a:solidFill>
              </a:rPr>
              <a:t>Đây</a:t>
            </a:r>
            <a:r>
              <a:rPr lang="en-US" sz="2700" b="1" dirty="0">
                <a:solidFill>
                  <a:srgbClr val="0070C0"/>
                </a:solidFill>
              </a:rPr>
              <a:t> </a:t>
            </a:r>
            <a:r>
              <a:rPr lang="en-US" sz="2700" b="1" dirty="0" err="1">
                <a:solidFill>
                  <a:srgbClr val="0070C0"/>
                </a:solidFill>
              </a:rPr>
              <a:t>là</a:t>
            </a:r>
            <a:r>
              <a:rPr lang="en-US" sz="2700" b="1" dirty="0">
                <a:solidFill>
                  <a:srgbClr val="0070C0"/>
                </a:solidFill>
              </a:rPr>
              <a:t> </a:t>
            </a:r>
            <a:r>
              <a:rPr lang="en-US" sz="2700" b="1" dirty="0" err="1">
                <a:solidFill>
                  <a:srgbClr val="0070C0"/>
                </a:solidFill>
              </a:rPr>
              <a:t>nhân</a:t>
            </a:r>
            <a:r>
              <a:rPr lang="en-US" sz="2700" b="1" dirty="0">
                <a:solidFill>
                  <a:srgbClr val="0070C0"/>
                </a:solidFill>
              </a:rPr>
              <a:t> </a:t>
            </a:r>
            <a:r>
              <a:rPr lang="en-US" sz="2700" b="1" dirty="0" err="1">
                <a:solidFill>
                  <a:srgbClr val="0070C0"/>
                </a:solidFill>
              </a:rPr>
              <a:t>vật</a:t>
            </a:r>
            <a:r>
              <a:rPr lang="en-US" sz="2700" b="1" dirty="0">
                <a:solidFill>
                  <a:srgbClr val="0070C0"/>
                </a:solidFill>
              </a:rPr>
              <a:t> </a:t>
            </a:r>
            <a:r>
              <a:rPr lang="en-US" sz="2700" b="1" dirty="0" err="1">
                <a:solidFill>
                  <a:srgbClr val="0070C0"/>
                </a:solidFill>
              </a:rPr>
              <a:t>nào</a:t>
            </a:r>
            <a:r>
              <a:rPr lang="en-US" sz="2700" b="1" dirty="0">
                <a:solidFill>
                  <a:srgbClr val="0070C0"/>
                </a:solidFill>
              </a:rPr>
              <a:t>?</a:t>
            </a:r>
          </a:p>
        </p:txBody>
      </p:sp>
      <p:sp>
        <p:nvSpPr>
          <p:cNvPr id="12" name="Rectangle 11"/>
          <p:cNvSpPr/>
          <p:nvPr/>
        </p:nvSpPr>
        <p:spPr>
          <a:xfrm>
            <a:off x="495300" y="2400300"/>
            <a:ext cx="1524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Trả</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p>
          <a:p>
            <a:pPr algn="ctr">
              <a:defRPr/>
            </a:pP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lời</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3" name="Rectangle 12">
            <a:hlinkClick r:id="rId4" action="ppaction://hlinksldjump"/>
          </p:cNvPr>
          <p:cNvSpPr/>
          <p:nvPr/>
        </p:nvSpPr>
        <p:spPr>
          <a:xfrm>
            <a:off x="457200" y="1200150"/>
            <a:ext cx="1524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Câu</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4</a:t>
            </a:r>
          </a:p>
        </p:txBody>
      </p:sp>
      <p:sp>
        <p:nvSpPr>
          <p:cNvPr id="14" name="Action Button: Custom 13">
            <a:hlinkClick r:id="rId4" action="ppaction://hlinksldjump" highlightClick="1"/>
          </p:cNvPr>
          <p:cNvSpPr/>
          <p:nvPr/>
        </p:nvSpPr>
        <p:spPr>
          <a:xfrm>
            <a:off x="685800" y="3429000"/>
            <a:ext cx="1143000" cy="685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Tiếp</a:t>
            </a:r>
            <a:r>
              <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1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tục</a:t>
            </a:r>
            <a:endParaRPr lang="en-US"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9223" name="Picture 28" descr="C:\Users\Admin\Downloads\maxresdefault (2).jpg"/>
          <p:cNvPicPr>
            <a:picLocks noChangeAspect="1" noChangeArrowheads="1"/>
          </p:cNvPicPr>
          <p:nvPr/>
        </p:nvPicPr>
        <p:blipFill>
          <a:blip r:embed="rId5"/>
          <a:srcRect t="19476"/>
          <a:stretch>
            <a:fillRect/>
          </a:stretch>
        </p:blipFill>
        <p:spPr bwMode="auto">
          <a:xfrm>
            <a:off x="2362200" y="1314450"/>
            <a:ext cx="4419600" cy="2268141"/>
          </a:xfrm>
          <a:prstGeom prst="rect">
            <a:avLst/>
          </a:prstGeom>
          <a:noFill/>
          <a:ln w="9525">
            <a:noFill/>
            <a:miter lim="800000"/>
            <a:headEnd/>
            <a:tailEnd/>
          </a:ln>
        </p:spPr>
      </p:pic>
      <p:sp>
        <p:nvSpPr>
          <p:cNvPr id="30" name="Rectangle 29"/>
          <p:cNvSpPr/>
          <p:nvPr/>
        </p:nvSpPr>
        <p:spPr>
          <a:xfrm>
            <a:off x="2667000" y="4686300"/>
            <a:ext cx="3429000" cy="3429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b="1" dirty="0">
                <a:solidFill>
                  <a:srgbClr val="FF0000"/>
                </a:solidFill>
                <a:latin typeface="Times New Roman" pitchFamily="18" charset="0"/>
                <a:cs typeface="Times New Roman" pitchFamily="18" charset="0"/>
              </a:rPr>
              <a:t>MAI AN TIÊM</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dmin\Downloads\ke-ban-nghe-su-tich-dua-hau-mai-an-tiem-cuc-hay-va-y-nghia-202010231031004585.jpg"/>
          <p:cNvPicPr>
            <a:picLocks noChangeAspect="1" noChangeArrowheads="1"/>
          </p:cNvPicPr>
          <p:nvPr/>
        </p:nvPicPr>
        <p:blipFill>
          <a:blip r:embed="rId2"/>
          <a:srcRect/>
          <a:stretch>
            <a:fillRect/>
          </a:stretch>
        </p:blipFill>
        <p:spPr bwMode="auto">
          <a:xfrm>
            <a:off x="1332536" y="150471"/>
            <a:ext cx="6493669" cy="3065121"/>
          </a:xfrm>
          <a:prstGeom prst="rect">
            <a:avLst/>
          </a:prstGeom>
          <a:noFill/>
          <a:ln w="9525">
            <a:noFill/>
            <a:miter lim="800000"/>
            <a:headEnd/>
            <a:tailEnd/>
          </a:ln>
        </p:spPr>
      </p:pic>
      <p:sp>
        <p:nvSpPr>
          <p:cNvPr id="5" name="Rectangle 5"/>
          <p:cNvSpPr>
            <a:spLocks noChangeArrowheads="1"/>
          </p:cNvSpPr>
          <p:nvPr/>
        </p:nvSpPr>
        <p:spPr bwMode="auto">
          <a:xfrm>
            <a:off x="2008841" y="3238019"/>
            <a:ext cx="4743450" cy="346249"/>
          </a:xfrm>
          <a:prstGeom prst="rect">
            <a:avLst/>
          </a:prstGeom>
          <a:noFill/>
          <a:ln w="9525">
            <a:noFill/>
            <a:miter lim="800000"/>
            <a:headEnd/>
            <a:tailEnd/>
          </a:ln>
        </p:spPr>
        <p:txBody>
          <a:bodyPr lIns="68580" tIns="34290" rIns="68580" bIns="34290">
            <a:spAutoFit/>
          </a:bodyPr>
          <a:lstStyle/>
          <a:p>
            <a:r>
              <a:rPr lang="en-US" sz="1800" i="1" dirty="0">
                <a:solidFill>
                  <a:srgbClr val="0000FF"/>
                </a:solidFill>
                <a:latin typeface="Times New Roman" pitchFamily="18" charset="0"/>
                <a:cs typeface="Times New Roman" pitchFamily="18" charset="0"/>
              </a:rPr>
              <a:t>T</a:t>
            </a:r>
            <a:r>
              <a:rPr lang="vi-VN" sz="1800" i="1" dirty="0">
                <a:solidFill>
                  <a:srgbClr val="0000FF"/>
                </a:solidFill>
                <a:latin typeface="Times New Roman" pitchFamily="18" charset="0"/>
                <a:cs typeface="Times New Roman" pitchFamily="18" charset="0"/>
              </a:rPr>
              <a:t>huyền buôn ghé tới mua dưa mang vào đất liền</a:t>
            </a:r>
            <a:endParaRPr lang="en-US" sz="1800" dirty="0">
              <a:solidFill>
                <a:srgbClr val="0000FF"/>
              </a:solidFill>
              <a:latin typeface="Times New Roman" pitchFamily="18" charset="0"/>
              <a:cs typeface="Times New Roman" pitchFamily="18" charset="0"/>
            </a:endParaRPr>
          </a:p>
        </p:txBody>
      </p:sp>
      <p:sp>
        <p:nvSpPr>
          <p:cNvPr id="6" name="Rectangle 1"/>
          <p:cNvSpPr>
            <a:spLocks noChangeArrowheads="1"/>
          </p:cNvSpPr>
          <p:nvPr/>
        </p:nvSpPr>
        <p:spPr bwMode="auto">
          <a:xfrm>
            <a:off x="921634" y="3635897"/>
            <a:ext cx="7222331" cy="1177245"/>
          </a:xfrm>
          <a:prstGeom prst="rect">
            <a:avLst/>
          </a:prstGeom>
          <a:noFill/>
          <a:ln w="9525">
            <a:noFill/>
            <a:miter lim="800000"/>
            <a:headEnd/>
            <a:tailEnd/>
          </a:ln>
        </p:spPr>
        <p:txBody>
          <a:bodyPr wrap="square" lIns="68580" tIns="34290" rIns="68580" bIns="34290">
            <a:spAutoFit/>
          </a:bodyPr>
          <a:lstStyle/>
          <a:p>
            <a:pPr algn="just"/>
            <a:r>
              <a:rPr lang="en-US" sz="1800" dirty="0">
                <a:solidFill>
                  <a:srgbClr val="0000FF"/>
                </a:solidFill>
                <a:latin typeface="Times New Roman" pitchFamily="18" charset="0"/>
                <a:cs typeface="Times New Roman" pitchFamily="18" charset="0"/>
              </a:rPr>
              <a:t>C</a:t>
            </a:r>
            <a:r>
              <a:rPr lang="vi-VN" sz="1800" dirty="0">
                <a:solidFill>
                  <a:srgbClr val="0000FF"/>
                </a:solidFill>
                <a:latin typeface="Times New Roman" pitchFamily="18" charset="0"/>
                <a:cs typeface="Times New Roman" pitchFamily="18" charset="0"/>
              </a:rPr>
              <a:t>âu chuyện </a:t>
            </a:r>
            <a:r>
              <a:rPr lang="en-US" sz="1800" dirty="0">
                <a:solidFill>
                  <a:srgbClr val="0000FF"/>
                </a:solidFill>
                <a:latin typeface="Times New Roman" pitchFamily="18" charset="0"/>
                <a:cs typeface="Times New Roman" pitchFamily="18" charset="0"/>
              </a:rPr>
              <a:t>“</a:t>
            </a:r>
            <a:r>
              <a:rPr lang="en-US" sz="1800" dirty="0" err="1">
                <a:solidFill>
                  <a:srgbClr val="0000FF"/>
                </a:solidFill>
                <a:latin typeface="Times New Roman" pitchFamily="18" charset="0"/>
                <a:cs typeface="Times New Roman" pitchFamily="18" charset="0"/>
              </a:rPr>
              <a:t>Sự</a:t>
            </a:r>
            <a:r>
              <a:rPr lang="en-US" sz="1800" dirty="0">
                <a:solidFill>
                  <a:srgbClr val="0000FF"/>
                </a:solidFill>
                <a:latin typeface="Times New Roman" pitchFamily="18" charset="0"/>
                <a:cs typeface="Times New Roman" pitchFamily="18" charset="0"/>
              </a:rPr>
              <a:t> </a:t>
            </a:r>
            <a:r>
              <a:rPr lang="vi-VN" sz="1800" dirty="0">
                <a:solidFill>
                  <a:srgbClr val="0000FF"/>
                </a:solidFill>
                <a:latin typeface="Times New Roman" pitchFamily="18" charset="0"/>
                <a:cs typeface="Times New Roman" pitchFamily="18" charset="0"/>
              </a:rPr>
              <a:t>tích </a:t>
            </a:r>
            <a:r>
              <a:rPr lang="en-US" sz="1800" dirty="0" err="1">
                <a:solidFill>
                  <a:srgbClr val="0000FF"/>
                </a:solidFill>
                <a:latin typeface="Times New Roman" pitchFamily="18" charset="0"/>
                <a:cs typeface="Times New Roman" pitchFamily="18" charset="0"/>
              </a:rPr>
              <a:t>quả</a:t>
            </a:r>
            <a:r>
              <a:rPr lang="en-US" sz="1800" dirty="0">
                <a:solidFill>
                  <a:srgbClr val="0000FF"/>
                </a:solidFill>
                <a:latin typeface="Times New Roman" pitchFamily="18" charset="0"/>
                <a:cs typeface="Times New Roman" pitchFamily="18" charset="0"/>
              </a:rPr>
              <a:t> </a:t>
            </a:r>
            <a:r>
              <a:rPr lang="en-US" sz="1800" dirty="0" err="1">
                <a:solidFill>
                  <a:srgbClr val="0000FF"/>
                </a:solidFill>
                <a:latin typeface="Times New Roman" pitchFamily="18" charset="0"/>
                <a:cs typeface="Times New Roman" pitchFamily="18" charset="0"/>
              </a:rPr>
              <a:t>dưa</a:t>
            </a:r>
            <a:r>
              <a:rPr lang="en-US" sz="1800" dirty="0">
                <a:solidFill>
                  <a:srgbClr val="0000FF"/>
                </a:solidFill>
                <a:latin typeface="Times New Roman" pitchFamily="18" charset="0"/>
                <a:cs typeface="Times New Roman" pitchFamily="18" charset="0"/>
              </a:rPr>
              <a:t> </a:t>
            </a:r>
            <a:r>
              <a:rPr lang="en-US" sz="1800" dirty="0" err="1">
                <a:solidFill>
                  <a:srgbClr val="0000FF"/>
                </a:solidFill>
                <a:latin typeface="Times New Roman" pitchFamily="18" charset="0"/>
                <a:cs typeface="Times New Roman" pitchFamily="18" charset="0"/>
              </a:rPr>
              <a:t>hấu</a:t>
            </a:r>
            <a:r>
              <a:rPr lang="en-US" sz="1800" dirty="0">
                <a:solidFill>
                  <a:srgbClr val="0000FF"/>
                </a:solidFill>
                <a:latin typeface="Times New Roman" pitchFamily="18" charset="0"/>
                <a:cs typeface="Times New Roman" pitchFamily="18" charset="0"/>
              </a:rPr>
              <a:t>”</a:t>
            </a:r>
            <a:r>
              <a:rPr lang="vi-VN" sz="1800" dirty="0">
                <a:solidFill>
                  <a:srgbClr val="0000FF"/>
                </a:solidFill>
                <a:latin typeface="Times New Roman" pitchFamily="18" charset="0"/>
                <a:cs typeface="Times New Roman" pitchFamily="18" charset="0"/>
              </a:rPr>
              <a:t> ẩn chứa một thông điệp vô cùng ý nghĩa </a:t>
            </a:r>
            <a:r>
              <a:rPr lang="vi-VN" sz="1800" i="1" dirty="0">
                <a:solidFill>
                  <a:srgbClr val="0000FF"/>
                </a:solidFill>
                <a:latin typeface="Times New Roman" pitchFamily="18" charset="0"/>
                <a:cs typeface="Times New Roman" pitchFamily="18" charset="0"/>
              </a:rPr>
              <a:t>“chỉ có những người dám nghĩ dám làm mới mang lại kết quả xứng đáng”, </a:t>
            </a:r>
            <a:r>
              <a:rPr lang="vi-VN" sz="1800" dirty="0">
                <a:solidFill>
                  <a:srgbClr val="0000FF"/>
                </a:solidFill>
                <a:latin typeface="Times New Roman" pitchFamily="18" charset="0"/>
                <a:cs typeface="Times New Roman" pitchFamily="18" charset="0"/>
              </a:rPr>
              <a:t>khi dám khác biệt, đương đầu với khó khăn nếu bản thân kiên trì và nỗ lực, đổi lại sẽ thu về quả ngọt.</a:t>
            </a:r>
            <a:endParaRPr lang="en-US" sz="1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1390</Words>
  <Application>Microsoft Office PowerPoint</Application>
  <PresentationFormat>On-screen Show (16:9)</PresentationFormat>
  <Paragraphs>176</Paragraphs>
  <Slides>30</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Times New Roman</vt:lpstr>
      <vt:lpstr>Wingdings</vt:lpstr>
      <vt:lpstr>Arial</vt:lpstr>
      <vt:lpstr>宋体</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3. Chiến thắng thử thách</vt:lpstr>
      <vt:lpstr>PowerPoint Presentation</vt:lpstr>
      <vt:lpstr>PowerPoint Presentation</vt:lpstr>
      <vt:lpstr>PowerPoint Presentation</vt:lpstr>
      <vt:lpstr>PowerPoint Presentation</vt:lpstr>
      <vt:lpstr>     Tình huống 4: Bạn Nam lớp 7A bị một anh lớp 8B vô cớ chặn xe dọa nạt,  gây xô xát. Nam rất tức giận, ấm ức về nhà Nam kể lại sự việc cho Anh trai mình biết. Ngày hôm sau anh trai của Nam chặn đường đánh bạn lớp 8B ngay tại cổng trường. Gây mất trật tự nơi công cộng. Em có suy nghĩ gì về cách suy nghĩ và việc làm của Nam? Theo em trong tình huống này em sẽ làm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cp:lastModifiedBy>
  <cp:revision>236</cp:revision>
  <dcterms:created xsi:type="dcterms:W3CDTF">2018-01-28T07:11:00Z</dcterms:created>
  <dcterms:modified xsi:type="dcterms:W3CDTF">2024-03-12T05:27:45Z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C303472516EA4A5C9A9A2AF961F34E0A</vt:lpwstr>
  </property>
  <property fmtid="{D5CDD505-2E9C-101B-9397-08002B2CF9AE}" pid="3" name="KSOProductBuildVer">
    <vt:lpwstr>1033-11.2.0.10382</vt:lpwstr>
  </property>
</Properties>
</file>