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7"/>
  </p:notesMasterIdLst>
  <p:sldIdLst>
    <p:sldId id="256" r:id="rId2"/>
    <p:sldId id="259" r:id="rId3"/>
    <p:sldId id="271" r:id="rId4"/>
    <p:sldId id="272" r:id="rId5"/>
    <p:sldId id="264" r:id="rId6"/>
    <p:sldId id="486" r:id="rId7"/>
    <p:sldId id="298" r:id="rId8"/>
    <p:sldId id="299" r:id="rId9"/>
    <p:sldId id="483" r:id="rId10"/>
    <p:sldId id="316" r:id="rId11"/>
    <p:sldId id="317" r:id="rId12"/>
    <p:sldId id="478" r:id="rId13"/>
    <p:sldId id="479" r:id="rId14"/>
    <p:sldId id="484" r:id="rId15"/>
    <p:sldId id="485" r:id="rId16"/>
    <p:sldId id="314" r:id="rId17"/>
    <p:sldId id="266" r:id="rId18"/>
    <p:sldId id="480" r:id="rId19"/>
    <p:sldId id="275" r:id="rId20"/>
    <p:sldId id="269" r:id="rId21"/>
    <p:sldId id="481" r:id="rId22"/>
    <p:sldId id="482" r:id="rId23"/>
    <p:sldId id="257" r:id="rId24"/>
    <p:sldId id="258" r:id="rId25"/>
    <p:sldId id="263" r:id="rId26"/>
  </p:sldIdLst>
  <p:sldSz cx="9144000" cy="5143500" type="screen16x9"/>
  <p:notesSz cx="6858000" cy="9144000"/>
  <p:embeddedFontLst>
    <p:embeddedFont>
      <p:font typeface="Barlow Semi Condensed ExtraBold" panose="00000906000000000000" pitchFamily="2" charset="0"/>
      <p:bold r:id="rId28"/>
      <p:boldItalic r:id="rId29"/>
    </p:embeddedFont>
    <p:embeddedFont>
      <p:font typeface="Catamaran" panose="020B0604020202020204" charset="0"/>
      <p:regular r:id="rId30"/>
      <p:bold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Open Sans Extrabold" panose="020B0906030804020204" pitchFamily="34" charset="0"/>
      <p:bold r:id="rId36"/>
      <p:boldItalic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71F6346-EED7-493B-B2F1-08C410ED0A74}">
          <p14:sldIdLst>
            <p14:sldId id="256"/>
            <p14:sldId id="259"/>
            <p14:sldId id="271"/>
            <p14:sldId id="272"/>
            <p14:sldId id="264"/>
            <p14:sldId id="486"/>
            <p14:sldId id="298"/>
            <p14:sldId id="299"/>
            <p14:sldId id="483"/>
            <p14:sldId id="316"/>
            <p14:sldId id="317"/>
            <p14:sldId id="478"/>
          </p14:sldIdLst>
        </p14:section>
        <p14:section name="Untitled Section" id="{C51200FF-977B-4A06-A3A9-8CE11C13CD68}">
          <p14:sldIdLst>
            <p14:sldId id="479"/>
            <p14:sldId id="484"/>
            <p14:sldId id="485"/>
          </p14:sldIdLst>
        </p14:section>
        <p14:section name="Untitled Section" id="{D64F030D-C054-42AF-9E02-D20FA3019D1A}">
          <p14:sldIdLst>
            <p14:sldId id="314"/>
            <p14:sldId id="266"/>
            <p14:sldId id="480"/>
            <p14:sldId id="275"/>
            <p14:sldId id="269"/>
            <p14:sldId id="481"/>
            <p14:sldId id="482"/>
            <p14:sldId id="257"/>
            <p14:sldId id="258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5083D7-6F62-4840-91AD-EAB627A27F2A}">
  <a:tblStyle styleId="{6A5083D7-6F62-4840-91AD-EAB627A27F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5996" autoAdjust="0"/>
  </p:normalViewPr>
  <p:slideViewPr>
    <p:cSldViewPr snapToGrid="0">
      <p:cViewPr varScale="1">
        <p:scale>
          <a:sx n="75" d="100"/>
          <a:sy n="75" d="100"/>
        </p:scale>
        <p:origin x="9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84400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840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c48c152c6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c48c152c6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981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c48c152c6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c48c152c6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711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48c152c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48c152c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78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48c152c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48c152c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747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17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464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6206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73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625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1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474500"/>
            <a:ext cx="4846200" cy="21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20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20000" y="2034604"/>
            <a:ext cx="28347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/>
          </p:nvPr>
        </p:nvSpPr>
        <p:spPr>
          <a:xfrm>
            <a:off x="36639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 hasCustomPrompt="1"/>
          </p:nvPr>
        </p:nvSpPr>
        <p:spPr>
          <a:xfrm>
            <a:off x="3663888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5"/>
          </p:nvPr>
        </p:nvSpPr>
        <p:spPr>
          <a:xfrm>
            <a:off x="52362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 hasCustomPrompt="1"/>
          </p:nvPr>
        </p:nvSpPr>
        <p:spPr>
          <a:xfrm>
            <a:off x="52362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/>
          </p:nvPr>
        </p:nvSpPr>
        <p:spPr>
          <a:xfrm>
            <a:off x="68085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8" hasCustomPrompt="1"/>
          </p:nvPr>
        </p:nvSpPr>
        <p:spPr>
          <a:xfrm>
            <a:off x="68085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9"/>
          </p:nvPr>
        </p:nvSpPr>
        <p:spPr>
          <a:xfrm>
            <a:off x="720000" y="3502129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061129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4"/>
          </p:nvPr>
        </p:nvSpPr>
        <p:spPr>
          <a:xfrm>
            <a:off x="3663888" y="3502129"/>
            <a:ext cx="14631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5" hasCustomPrompt="1"/>
          </p:nvPr>
        </p:nvSpPr>
        <p:spPr>
          <a:xfrm>
            <a:off x="3663888" y="3061129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6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34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828800" y="2023050"/>
            <a:ext cx="54864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869725" y="1089725"/>
            <a:ext cx="1404600" cy="9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1372963" y="2952750"/>
            <a:ext cx="2743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>
            <a:off x="5027838" y="2952750"/>
            <a:ext cx="2743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3"/>
          </p:nvPr>
        </p:nvSpPr>
        <p:spPr>
          <a:xfrm>
            <a:off x="1372963" y="2571750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4"/>
          </p:nvPr>
        </p:nvSpPr>
        <p:spPr>
          <a:xfrm>
            <a:off x="5027838" y="2571750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0000" y="1180880"/>
            <a:ext cx="5832000" cy="18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720000" y="2933618"/>
            <a:ext cx="52122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720125" y="135285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2"/>
          </p:nvPr>
        </p:nvSpPr>
        <p:spPr>
          <a:xfrm>
            <a:off x="720125" y="2251230"/>
            <a:ext cx="2926200" cy="1737300"/>
          </a:xfrm>
          <a:prstGeom prst="rect">
            <a:avLst/>
          </a:prstGeom>
          <a:solidFill>
            <a:srgbClr val="899C00">
              <a:alpha val="1606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3"/>
          </p:nvPr>
        </p:nvSpPr>
        <p:spPr>
          <a:xfrm>
            <a:off x="4309200" y="2251225"/>
            <a:ext cx="4114800" cy="1737300"/>
          </a:xfrm>
          <a:prstGeom prst="rect">
            <a:avLst/>
          </a:prstGeom>
          <a:solidFill>
            <a:srgbClr val="ED1B24">
              <a:alpha val="1488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5" r:id="rId10"/>
    <p:sldLayoutId id="2147483708" r:id="rId11"/>
    <p:sldLayoutId id="214748370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19.xml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slide" Target="slide18.xml"/><Relationship Id="rId15" Type="http://schemas.openxmlformats.org/officeDocument/2006/relationships/slide" Target="slide21.xml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8.xml"/><Relationship Id="rId9" Type="http://schemas.openxmlformats.org/officeDocument/2006/relationships/slide" Target="slide20.xml"/><Relationship Id="rId1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ctrTitle"/>
          </p:nvPr>
        </p:nvSpPr>
        <p:spPr>
          <a:xfrm>
            <a:off x="824069" y="562929"/>
            <a:ext cx="7495862" cy="23995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+mn-lt"/>
              </a:rPr>
              <a:t>CHÀO MỪNG </a:t>
            </a:r>
            <a:r>
              <a:rPr lang="en-US" sz="4000" b="1" dirty="0">
                <a:latin typeface="+mn-lt"/>
              </a:rPr>
              <a:t>QUÝ THẦY CÔ VÀ </a:t>
            </a:r>
            <a:r>
              <a:rPr lang="vi-VN" sz="4000" b="1" dirty="0">
                <a:latin typeface="+mn-lt"/>
              </a:rPr>
              <a:t>CÁC EM </a:t>
            </a:r>
            <a:br>
              <a:rPr lang="vi-VN" sz="4000" b="1" dirty="0">
                <a:latin typeface="+mn-lt"/>
              </a:rPr>
            </a:br>
            <a:r>
              <a:rPr lang="vi-VN" sz="4000" b="1" dirty="0">
                <a:latin typeface="+mn-lt"/>
              </a:rPr>
              <a:t>ĐẾN VỚI BÀI HỌC HÔM NAY!</a:t>
            </a:r>
            <a:endParaRPr sz="4000" b="1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58665" y="3141706"/>
            <a:ext cx="2385335" cy="1765995"/>
            <a:chOff x="5121978" y="1619496"/>
            <a:chExt cx="4455267" cy="3298480"/>
          </a:xfrm>
        </p:grpSpPr>
        <p:grpSp>
          <p:nvGrpSpPr>
            <p:cNvPr id="131" name="Google Shape;131;p23"/>
            <p:cNvGrpSpPr/>
            <p:nvPr/>
          </p:nvGrpSpPr>
          <p:grpSpPr>
            <a:xfrm>
              <a:off x="7616444" y="1619496"/>
              <a:ext cx="528569" cy="3290970"/>
              <a:chOff x="3007362" y="2728785"/>
              <a:chExt cx="227871" cy="1418827"/>
            </a:xfrm>
          </p:grpSpPr>
          <p:sp>
            <p:nvSpPr>
              <p:cNvPr id="132" name="Google Shape;132;p23"/>
              <p:cNvSpPr/>
              <p:nvPr/>
            </p:nvSpPr>
            <p:spPr>
              <a:xfrm>
                <a:off x="3007362" y="2728785"/>
                <a:ext cx="227869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38542" extrusionOk="0">
                    <a:moveTo>
                      <a:pt x="49" y="1"/>
                    </a:moveTo>
                    <a:cubicBezTo>
                      <a:pt x="21" y="1"/>
                      <a:pt x="0" y="22"/>
                      <a:pt x="0" y="49"/>
                    </a:cubicBezTo>
                    <a:lnTo>
                      <a:pt x="0" y="38493"/>
                    </a:lnTo>
                    <a:cubicBezTo>
                      <a:pt x="0" y="38520"/>
                      <a:pt x="21" y="38541"/>
                      <a:pt x="49" y="38541"/>
                    </a:cubicBezTo>
                    <a:lnTo>
                      <a:pt x="6141" y="38541"/>
                    </a:lnTo>
                    <a:cubicBezTo>
                      <a:pt x="6167" y="38541"/>
                      <a:pt x="6190" y="38520"/>
                      <a:pt x="6190" y="38493"/>
                    </a:cubicBezTo>
                    <a:lnTo>
                      <a:pt x="6190" y="49"/>
                    </a:lnTo>
                    <a:cubicBezTo>
                      <a:pt x="6190" y="22"/>
                      <a:pt x="6167" y="1"/>
                      <a:pt x="6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3"/>
              <p:cNvSpPr/>
              <p:nvPr/>
            </p:nvSpPr>
            <p:spPr>
              <a:xfrm>
                <a:off x="3007362" y="4071536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1"/>
                    </a:moveTo>
                    <a:lnTo>
                      <a:pt x="0" y="1188"/>
                    </a:lnTo>
                    <a:lnTo>
                      <a:pt x="6190" y="1188"/>
                    </a:lnTo>
                    <a:lnTo>
                      <a:pt x="6190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3"/>
              <p:cNvSpPr/>
              <p:nvPr/>
            </p:nvSpPr>
            <p:spPr>
              <a:xfrm>
                <a:off x="3007362" y="2858477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3"/>
              <p:cNvSpPr/>
              <p:nvPr/>
            </p:nvSpPr>
            <p:spPr>
              <a:xfrm>
                <a:off x="3007362" y="2934312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3"/>
              <p:cNvSpPr/>
              <p:nvPr/>
            </p:nvSpPr>
            <p:spPr>
              <a:xfrm>
                <a:off x="3007362" y="3983369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3"/>
              <p:cNvSpPr/>
              <p:nvPr/>
            </p:nvSpPr>
            <p:spPr>
              <a:xfrm>
                <a:off x="3049587" y="3118708"/>
                <a:ext cx="143385" cy="781640"/>
              </a:xfrm>
              <a:custGeom>
                <a:avLst/>
                <a:gdLst/>
                <a:ahLst/>
                <a:cxnLst/>
                <a:rect l="l" t="t" r="r" b="b"/>
                <a:pathLst>
                  <a:path w="3895" h="21233" extrusionOk="0">
                    <a:moveTo>
                      <a:pt x="1373" y="1"/>
                    </a:moveTo>
                    <a:cubicBezTo>
                      <a:pt x="1373" y="1"/>
                      <a:pt x="1373" y="1"/>
                      <a:pt x="1373" y="2"/>
                    </a:cubicBezTo>
                    <a:cubicBezTo>
                      <a:pt x="1373" y="759"/>
                      <a:pt x="757" y="1374"/>
                      <a:pt x="0" y="1375"/>
                    </a:cubicBezTo>
                    <a:lnTo>
                      <a:pt x="0" y="19643"/>
                    </a:lnTo>
                    <a:cubicBezTo>
                      <a:pt x="757" y="19643"/>
                      <a:pt x="1373" y="20257"/>
                      <a:pt x="1373" y="21015"/>
                    </a:cubicBezTo>
                    <a:cubicBezTo>
                      <a:pt x="1373" y="21090"/>
                      <a:pt x="1364" y="21161"/>
                      <a:pt x="1353" y="21232"/>
                    </a:cubicBezTo>
                    <a:lnTo>
                      <a:pt x="2534" y="21232"/>
                    </a:lnTo>
                    <a:cubicBezTo>
                      <a:pt x="2523" y="21161"/>
                      <a:pt x="2516" y="21090"/>
                      <a:pt x="2516" y="21015"/>
                    </a:cubicBezTo>
                    <a:cubicBezTo>
                      <a:pt x="2516" y="20257"/>
                      <a:pt x="3130" y="19641"/>
                      <a:pt x="3889" y="19641"/>
                    </a:cubicBezTo>
                    <a:cubicBezTo>
                      <a:pt x="3891" y="19641"/>
                      <a:pt x="3893" y="19643"/>
                      <a:pt x="3894" y="19643"/>
                    </a:cubicBezTo>
                    <a:lnTo>
                      <a:pt x="3894" y="1375"/>
                    </a:lnTo>
                    <a:lnTo>
                      <a:pt x="3889" y="1375"/>
                    </a:lnTo>
                    <a:cubicBezTo>
                      <a:pt x="3130" y="1375"/>
                      <a:pt x="2516" y="759"/>
                      <a:pt x="2516" y="2"/>
                    </a:cubicBezTo>
                    <a:cubicBezTo>
                      <a:pt x="2516" y="1"/>
                      <a:pt x="2516" y="1"/>
                      <a:pt x="251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3"/>
              <p:cNvSpPr/>
              <p:nvPr/>
            </p:nvSpPr>
            <p:spPr>
              <a:xfrm>
                <a:off x="3152184" y="2728785"/>
                <a:ext cx="83049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38542" extrusionOk="0">
                    <a:moveTo>
                      <a:pt x="0" y="1"/>
                    </a:moveTo>
                    <a:lnTo>
                      <a:pt x="0" y="38541"/>
                    </a:lnTo>
                    <a:lnTo>
                      <a:pt x="1710" y="38541"/>
                    </a:lnTo>
                    <a:cubicBezTo>
                      <a:pt x="2011" y="38541"/>
                      <a:pt x="2256" y="38346"/>
                      <a:pt x="2256" y="38104"/>
                    </a:cubicBezTo>
                    <a:lnTo>
                      <a:pt x="2256" y="438"/>
                    </a:lnTo>
                    <a:cubicBezTo>
                      <a:pt x="2256" y="196"/>
                      <a:pt x="2011" y="1"/>
                      <a:pt x="171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3"/>
              <p:cNvSpPr/>
              <p:nvPr/>
            </p:nvSpPr>
            <p:spPr>
              <a:xfrm>
                <a:off x="3039573" y="2728785"/>
                <a:ext cx="41524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542" extrusionOk="0">
                    <a:moveTo>
                      <a:pt x="1" y="1"/>
                    </a:moveTo>
                    <a:lnTo>
                      <a:pt x="1" y="38541"/>
                    </a:lnTo>
                    <a:lnTo>
                      <a:pt x="1128" y="3854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5121978" y="1619496"/>
              <a:ext cx="4455267" cy="3298480"/>
              <a:chOff x="5121978" y="1619496"/>
              <a:chExt cx="4455267" cy="3298480"/>
            </a:xfrm>
          </p:grpSpPr>
          <p:grpSp>
            <p:nvGrpSpPr>
              <p:cNvPr id="102" name="Google Shape;102;p23"/>
              <p:cNvGrpSpPr/>
              <p:nvPr/>
            </p:nvGrpSpPr>
            <p:grpSpPr>
              <a:xfrm flipH="1">
                <a:off x="5121978" y="2260410"/>
                <a:ext cx="1673347" cy="2657552"/>
                <a:chOff x="3233945" y="2746605"/>
                <a:chExt cx="938869" cy="1491164"/>
              </a:xfrm>
            </p:grpSpPr>
            <p:sp>
              <p:nvSpPr>
                <p:cNvPr id="103" name="Google Shape;103;p23"/>
                <p:cNvSpPr/>
                <p:nvPr/>
              </p:nvSpPr>
              <p:spPr>
                <a:xfrm>
                  <a:off x="3267703" y="2766853"/>
                  <a:ext cx="509964" cy="1435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3" h="38986" extrusionOk="0">
                      <a:moveTo>
                        <a:pt x="7847" y="1"/>
                      </a:moveTo>
                      <a:lnTo>
                        <a:pt x="7416" y="222"/>
                      </a:lnTo>
                      <a:cubicBezTo>
                        <a:pt x="5795" y="1050"/>
                        <a:pt x="4009" y="1475"/>
                        <a:pt x="2210" y="1475"/>
                      </a:cubicBezTo>
                      <a:cubicBezTo>
                        <a:pt x="1472" y="1475"/>
                        <a:pt x="733" y="1403"/>
                        <a:pt x="1" y="1259"/>
                      </a:cubicBezTo>
                      <a:lnTo>
                        <a:pt x="1" y="1259"/>
                      </a:lnTo>
                      <a:lnTo>
                        <a:pt x="71" y="1692"/>
                      </a:lnTo>
                      <a:lnTo>
                        <a:pt x="5922" y="38169"/>
                      </a:lnTo>
                      <a:cubicBezTo>
                        <a:pt x="5998" y="38645"/>
                        <a:pt x="6411" y="38985"/>
                        <a:pt x="6881" y="38985"/>
                      </a:cubicBezTo>
                      <a:cubicBezTo>
                        <a:pt x="6932" y="38985"/>
                        <a:pt x="6985" y="38981"/>
                        <a:pt x="7037" y="38973"/>
                      </a:cubicBezTo>
                      <a:lnTo>
                        <a:pt x="12960" y="38023"/>
                      </a:lnTo>
                      <a:cubicBezTo>
                        <a:pt x="13491" y="37937"/>
                        <a:pt x="13853" y="37439"/>
                        <a:pt x="13767" y="36910"/>
                      </a:cubicBezTo>
                      <a:lnTo>
                        <a:pt x="78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3"/>
                <p:cNvSpPr/>
                <p:nvPr/>
              </p:nvSpPr>
              <p:spPr>
                <a:xfrm>
                  <a:off x="3233945" y="2746605"/>
                  <a:ext cx="577809" cy="148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6" h="40395" extrusionOk="0">
                      <a:moveTo>
                        <a:pt x="9548" y="1"/>
                      </a:moveTo>
                      <a:lnTo>
                        <a:pt x="8699" y="138"/>
                      </a:lnTo>
                      <a:lnTo>
                        <a:pt x="14684" y="37460"/>
                      </a:lnTo>
                      <a:cubicBezTo>
                        <a:pt x="14770" y="37989"/>
                        <a:pt x="14407" y="38487"/>
                        <a:pt x="13877" y="38573"/>
                      </a:cubicBezTo>
                      <a:lnTo>
                        <a:pt x="7954" y="39523"/>
                      </a:lnTo>
                      <a:cubicBezTo>
                        <a:pt x="7902" y="39531"/>
                        <a:pt x="7849" y="39535"/>
                        <a:pt x="7798" y="39535"/>
                      </a:cubicBezTo>
                      <a:cubicBezTo>
                        <a:pt x="7328" y="39535"/>
                        <a:pt x="6915" y="39195"/>
                        <a:pt x="6839" y="38719"/>
                      </a:cubicBezTo>
                      <a:lnTo>
                        <a:pt x="852" y="1396"/>
                      </a:lnTo>
                      <a:lnTo>
                        <a:pt x="0" y="1532"/>
                      </a:lnTo>
                      <a:lnTo>
                        <a:pt x="5987" y="38854"/>
                      </a:lnTo>
                      <a:cubicBezTo>
                        <a:pt x="6132" y="39753"/>
                        <a:pt x="6912" y="40395"/>
                        <a:pt x="7798" y="40395"/>
                      </a:cubicBezTo>
                      <a:cubicBezTo>
                        <a:pt x="7894" y="40395"/>
                        <a:pt x="7992" y="40387"/>
                        <a:pt x="8090" y="40371"/>
                      </a:cubicBezTo>
                      <a:lnTo>
                        <a:pt x="14013" y="39421"/>
                      </a:lnTo>
                      <a:cubicBezTo>
                        <a:pt x="15012" y="39261"/>
                        <a:pt x="15695" y="38320"/>
                        <a:pt x="15535" y="37323"/>
                      </a:cubicBezTo>
                      <a:lnTo>
                        <a:pt x="954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3"/>
                <p:cNvSpPr/>
                <p:nvPr/>
              </p:nvSpPr>
              <p:spPr>
                <a:xfrm>
                  <a:off x="3481843" y="4101689"/>
                  <a:ext cx="295825" cy="10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6" h="2726" extrusionOk="0">
                      <a:moveTo>
                        <a:pt x="7846" y="0"/>
                      </a:moveTo>
                      <a:lnTo>
                        <a:pt x="7846" y="2"/>
                      </a:lnTo>
                      <a:lnTo>
                        <a:pt x="7846" y="2"/>
                      </a:lnTo>
                      <a:cubicBezTo>
                        <a:pt x="7846" y="2"/>
                        <a:pt x="7846" y="1"/>
                        <a:pt x="7846" y="0"/>
                      </a:cubicBezTo>
                      <a:close/>
                      <a:moveTo>
                        <a:pt x="0" y="1259"/>
                      </a:moveTo>
                      <a:cubicBezTo>
                        <a:pt x="1" y="1259"/>
                        <a:pt x="1" y="1260"/>
                        <a:pt x="1" y="1261"/>
                      </a:cubicBezTo>
                      <a:lnTo>
                        <a:pt x="1" y="1261"/>
                      </a:lnTo>
                      <a:lnTo>
                        <a:pt x="0" y="1259"/>
                      </a:lnTo>
                      <a:close/>
                      <a:moveTo>
                        <a:pt x="7846" y="3"/>
                      </a:moveTo>
                      <a:cubicBezTo>
                        <a:pt x="7930" y="532"/>
                        <a:pt x="7569" y="1029"/>
                        <a:pt x="7039" y="1114"/>
                      </a:cubicBezTo>
                      <a:lnTo>
                        <a:pt x="1116" y="2064"/>
                      </a:lnTo>
                      <a:cubicBezTo>
                        <a:pt x="1064" y="2072"/>
                        <a:pt x="1012" y="2076"/>
                        <a:pt x="961" y="2076"/>
                      </a:cubicBezTo>
                      <a:cubicBezTo>
                        <a:pt x="492" y="2076"/>
                        <a:pt x="78" y="1738"/>
                        <a:pt x="1" y="1261"/>
                      </a:cubicBezTo>
                      <a:lnTo>
                        <a:pt x="1" y="1261"/>
                      </a:lnTo>
                      <a:lnTo>
                        <a:pt x="105" y="1909"/>
                      </a:lnTo>
                      <a:cubicBezTo>
                        <a:pt x="181" y="2385"/>
                        <a:pt x="594" y="2725"/>
                        <a:pt x="1064" y="2725"/>
                      </a:cubicBezTo>
                      <a:cubicBezTo>
                        <a:pt x="1115" y="2725"/>
                        <a:pt x="1168" y="2721"/>
                        <a:pt x="1220" y="2713"/>
                      </a:cubicBezTo>
                      <a:lnTo>
                        <a:pt x="7143" y="1763"/>
                      </a:lnTo>
                      <a:cubicBezTo>
                        <a:pt x="7674" y="1677"/>
                        <a:pt x="8036" y="1179"/>
                        <a:pt x="7950" y="650"/>
                      </a:cubicBezTo>
                      <a:lnTo>
                        <a:pt x="7846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3"/>
                <p:cNvSpPr/>
                <p:nvPr/>
              </p:nvSpPr>
              <p:spPr>
                <a:xfrm>
                  <a:off x="3326014" y="2879132"/>
                  <a:ext cx="202616" cy="126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5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615" y="11056"/>
                        <a:pt x="3576" y="23308"/>
                        <a:pt x="5503" y="34304"/>
                      </a:cubicBezTo>
                      <a:cubicBezTo>
                        <a:pt x="3893" y="23255"/>
                        <a:pt x="1925" y="11007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3"/>
                <p:cNvSpPr/>
                <p:nvPr/>
              </p:nvSpPr>
              <p:spPr>
                <a:xfrm>
                  <a:off x="3370926" y="2852737"/>
                  <a:ext cx="202616" cy="126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6" extrusionOk="0">
                      <a:moveTo>
                        <a:pt x="1" y="0"/>
                      </a:moveTo>
                      <a:cubicBezTo>
                        <a:pt x="1615" y="11055"/>
                        <a:pt x="3576" y="23309"/>
                        <a:pt x="5503" y="34306"/>
                      </a:cubicBezTo>
                      <a:cubicBezTo>
                        <a:pt x="3893" y="23255"/>
                        <a:pt x="1925" y="11008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3"/>
                <p:cNvSpPr/>
                <p:nvPr/>
              </p:nvSpPr>
              <p:spPr>
                <a:xfrm>
                  <a:off x="3431446" y="2950291"/>
                  <a:ext cx="190836" cy="118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512" y="10414"/>
                        <a:pt x="3359" y="21955"/>
                        <a:pt x="5183" y="32311"/>
                      </a:cubicBezTo>
                      <a:cubicBezTo>
                        <a:pt x="3676" y="21902"/>
                        <a:pt x="1822" y="10365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3"/>
                <p:cNvSpPr/>
                <p:nvPr/>
              </p:nvSpPr>
              <p:spPr>
                <a:xfrm>
                  <a:off x="3534596" y="2927357"/>
                  <a:ext cx="190799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32312" extrusionOk="0">
                      <a:moveTo>
                        <a:pt x="0" y="0"/>
                      </a:moveTo>
                      <a:cubicBezTo>
                        <a:pt x="1511" y="10414"/>
                        <a:pt x="3359" y="21955"/>
                        <a:pt x="5183" y="32311"/>
                      </a:cubicBezTo>
                      <a:cubicBezTo>
                        <a:pt x="3676" y="21902"/>
                        <a:pt x="1821" y="10366"/>
                        <a:pt x="0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3"/>
                <p:cNvSpPr/>
                <p:nvPr/>
              </p:nvSpPr>
              <p:spPr>
                <a:xfrm>
                  <a:off x="3470578" y="2848099"/>
                  <a:ext cx="190836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512" y="10414"/>
                        <a:pt x="3359" y="21957"/>
                        <a:pt x="5183" y="32312"/>
                      </a:cubicBezTo>
                      <a:cubicBezTo>
                        <a:pt x="3678" y="21902"/>
                        <a:pt x="1823" y="10367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3"/>
                <p:cNvSpPr/>
                <p:nvPr/>
              </p:nvSpPr>
              <p:spPr>
                <a:xfrm>
                  <a:off x="3267703" y="2813200"/>
                  <a:ext cx="250104" cy="1364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4" h="37077" extrusionOk="0">
                      <a:moveTo>
                        <a:pt x="1" y="0"/>
                      </a:moveTo>
                      <a:lnTo>
                        <a:pt x="71" y="433"/>
                      </a:lnTo>
                      <a:lnTo>
                        <a:pt x="5817" y="36260"/>
                      </a:lnTo>
                      <a:cubicBezTo>
                        <a:pt x="5894" y="36739"/>
                        <a:pt x="6309" y="37077"/>
                        <a:pt x="6778" y="37077"/>
                      </a:cubicBezTo>
                      <a:cubicBezTo>
                        <a:pt x="6783" y="37077"/>
                        <a:pt x="6788" y="37077"/>
                        <a:pt x="6793" y="37077"/>
                      </a:cubicBezTo>
                      <a:cubicBezTo>
                        <a:pt x="6589" y="36931"/>
                        <a:pt x="6440" y="36707"/>
                        <a:pt x="6397" y="36440"/>
                      </a:cubicBezTo>
                      <a:lnTo>
                        <a:pt x="568" y="96"/>
                      </a:lnTo>
                      <a:cubicBezTo>
                        <a:pt x="378" y="69"/>
                        <a:pt x="189" y="37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3"/>
                <p:cNvSpPr/>
                <p:nvPr/>
              </p:nvSpPr>
              <p:spPr>
                <a:xfrm>
                  <a:off x="3481843" y="4146416"/>
                  <a:ext cx="289714" cy="55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0" h="1511" extrusionOk="0">
                      <a:moveTo>
                        <a:pt x="0" y="44"/>
                      </a:moveTo>
                      <a:cubicBezTo>
                        <a:pt x="0" y="44"/>
                        <a:pt x="1" y="45"/>
                        <a:pt x="1" y="46"/>
                      </a:cubicBezTo>
                      <a:lnTo>
                        <a:pt x="1" y="46"/>
                      </a:lnTo>
                      <a:lnTo>
                        <a:pt x="0" y="44"/>
                      </a:lnTo>
                      <a:close/>
                      <a:moveTo>
                        <a:pt x="7870" y="1"/>
                      </a:moveTo>
                      <a:cubicBezTo>
                        <a:pt x="7791" y="36"/>
                        <a:pt x="7707" y="64"/>
                        <a:pt x="7619" y="78"/>
                      </a:cubicBezTo>
                      <a:lnTo>
                        <a:pt x="1696" y="1028"/>
                      </a:lnTo>
                      <a:cubicBezTo>
                        <a:pt x="1643" y="1036"/>
                        <a:pt x="1591" y="1041"/>
                        <a:pt x="1539" y="1041"/>
                      </a:cubicBezTo>
                      <a:cubicBezTo>
                        <a:pt x="1332" y="1041"/>
                        <a:pt x="1137" y="975"/>
                        <a:pt x="976" y="861"/>
                      </a:cubicBezTo>
                      <a:cubicBezTo>
                        <a:pt x="971" y="861"/>
                        <a:pt x="966" y="861"/>
                        <a:pt x="961" y="861"/>
                      </a:cubicBezTo>
                      <a:cubicBezTo>
                        <a:pt x="492" y="861"/>
                        <a:pt x="78" y="524"/>
                        <a:pt x="1" y="46"/>
                      </a:cubicBezTo>
                      <a:lnTo>
                        <a:pt x="1" y="46"/>
                      </a:lnTo>
                      <a:lnTo>
                        <a:pt x="105" y="694"/>
                      </a:lnTo>
                      <a:cubicBezTo>
                        <a:pt x="181" y="1170"/>
                        <a:pt x="594" y="1510"/>
                        <a:pt x="1064" y="1510"/>
                      </a:cubicBezTo>
                      <a:cubicBezTo>
                        <a:pt x="1115" y="1510"/>
                        <a:pt x="1168" y="1506"/>
                        <a:pt x="1220" y="1498"/>
                      </a:cubicBezTo>
                      <a:lnTo>
                        <a:pt x="7143" y="548"/>
                      </a:lnTo>
                      <a:cubicBezTo>
                        <a:pt x="7180" y="542"/>
                        <a:pt x="7217" y="534"/>
                        <a:pt x="7253" y="522"/>
                      </a:cubicBezTo>
                      <a:cubicBezTo>
                        <a:pt x="7264" y="519"/>
                        <a:pt x="7276" y="516"/>
                        <a:pt x="7286" y="512"/>
                      </a:cubicBezTo>
                      <a:cubicBezTo>
                        <a:pt x="7311" y="504"/>
                        <a:pt x="7336" y="495"/>
                        <a:pt x="7360" y="486"/>
                      </a:cubicBezTo>
                      <a:cubicBezTo>
                        <a:pt x="7371" y="481"/>
                        <a:pt x="7383" y="476"/>
                        <a:pt x="7394" y="471"/>
                      </a:cubicBezTo>
                      <a:cubicBezTo>
                        <a:pt x="7417" y="461"/>
                        <a:pt x="7440" y="448"/>
                        <a:pt x="7463" y="436"/>
                      </a:cubicBezTo>
                      <a:cubicBezTo>
                        <a:pt x="7473" y="431"/>
                        <a:pt x="7483" y="425"/>
                        <a:pt x="7491" y="419"/>
                      </a:cubicBezTo>
                      <a:cubicBezTo>
                        <a:pt x="7521" y="401"/>
                        <a:pt x="7551" y="382"/>
                        <a:pt x="7580" y="361"/>
                      </a:cubicBezTo>
                      <a:cubicBezTo>
                        <a:pt x="7580" y="361"/>
                        <a:pt x="7580" y="359"/>
                        <a:pt x="7580" y="359"/>
                      </a:cubicBezTo>
                      <a:cubicBezTo>
                        <a:pt x="7610" y="338"/>
                        <a:pt x="7637" y="314"/>
                        <a:pt x="7663" y="288"/>
                      </a:cubicBezTo>
                      <a:cubicBezTo>
                        <a:pt x="7670" y="282"/>
                        <a:pt x="7676" y="275"/>
                        <a:pt x="7681" y="269"/>
                      </a:cubicBezTo>
                      <a:cubicBezTo>
                        <a:pt x="7701" y="249"/>
                        <a:pt x="7720" y="229"/>
                        <a:pt x="7737" y="208"/>
                      </a:cubicBezTo>
                      <a:cubicBezTo>
                        <a:pt x="7744" y="201"/>
                        <a:pt x="7750" y="192"/>
                        <a:pt x="7757" y="184"/>
                      </a:cubicBezTo>
                      <a:cubicBezTo>
                        <a:pt x="7773" y="162"/>
                        <a:pt x="7789" y="141"/>
                        <a:pt x="7804" y="118"/>
                      </a:cubicBezTo>
                      <a:cubicBezTo>
                        <a:pt x="7808" y="111"/>
                        <a:pt x="7814" y="102"/>
                        <a:pt x="7818" y="95"/>
                      </a:cubicBezTo>
                      <a:cubicBezTo>
                        <a:pt x="7837" y="65"/>
                        <a:pt x="7854" y="34"/>
                        <a:pt x="78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3"/>
                <p:cNvSpPr/>
                <p:nvPr/>
              </p:nvSpPr>
              <p:spPr>
                <a:xfrm>
                  <a:off x="3628763" y="2770976"/>
                  <a:ext cx="509964" cy="1435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3" h="38985" extrusionOk="0">
                      <a:moveTo>
                        <a:pt x="7847" y="0"/>
                      </a:moveTo>
                      <a:lnTo>
                        <a:pt x="7416" y="221"/>
                      </a:lnTo>
                      <a:cubicBezTo>
                        <a:pt x="5795" y="1049"/>
                        <a:pt x="4010" y="1474"/>
                        <a:pt x="2210" y="1474"/>
                      </a:cubicBezTo>
                      <a:cubicBezTo>
                        <a:pt x="1472" y="1474"/>
                        <a:pt x="733" y="1403"/>
                        <a:pt x="1" y="1259"/>
                      </a:cubicBezTo>
                      <a:lnTo>
                        <a:pt x="1" y="1259"/>
                      </a:lnTo>
                      <a:lnTo>
                        <a:pt x="71" y="1691"/>
                      </a:lnTo>
                      <a:lnTo>
                        <a:pt x="5922" y="38168"/>
                      </a:lnTo>
                      <a:cubicBezTo>
                        <a:pt x="5998" y="38644"/>
                        <a:pt x="6411" y="38985"/>
                        <a:pt x="6881" y="38985"/>
                      </a:cubicBezTo>
                      <a:cubicBezTo>
                        <a:pt x="6933" y="38985"/>
                        <a:pt x="6985" y="38981"/>
                        <a:pt x="7037" y="38972"/>
                      </a:cubicBezTo>
                      <a:lnTo>
                        <a:pt x="12960" y="38022"/>
                      </a:lnTo>
                      <a:cubicBezTo>
                        <a:pt x="13491" y="37937"/>
                        <a:pt x="13853" y="37438"/>
                        <a:pt x="13767" y="36909"/>
                      </a:cubicBezTo>
                      <a:lnTo>
                        <a:pt x="784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3"/>
                <p:cNvSpPr/>
                <p:nvPr/>
              </p:nvSpPr>
              <p:spPr>
                <a:xfrm>
                  <a:off x="3595006" y="2750728"/>
                  <a:ext cx="577809" cy="148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6" h="40395" extrusionOk="0">
                      <a:moveTo>
                        <a:pt x="9549" y="0"/>
                      </a:moveTo>
                      <a:lnTo>
                        <a:pt x="8699" y="137"/>
                      </a:lnTo>
                      <a:lnTo>
                        <a:pt x="14684" y="37459"/>
                      </a:lnTo>
                      <a:cubicBezTo>
                        <a:pt x="14770" y="37988"/>
                        <a:pt x="14407" y="38487"/>
                        <a:pt x="13877" y="38572"/>
                      </a:cubicBezTo>
                      <a:lnTo>
                        <a:pt x="7954" y="39522"/>
                      </a:lnTo>
                      <a:cubicBezTo>
                        <a:pt x="7902" y="39530"/>
                        <a:pt x="7851" y="39534"/>
                        <a:pt x="7800" y="39534"/>
                      </a:cubicBezTo>
                      <a:cubicBezTo>
                        <a:pt x="7329" y="39534"/>
                        <a:pt x="6915" y="39195"/>
                        <a:pt x="6839" y="38718"/>
                      </a:cubicBezTo>
                      <a:lnTo>
                        <a:pt x="852" y="1396"/>
                      </a:lnTo>
                      <a:lnTo>
                        <a:pt x="0" y="1531"/>
                      </a:lnTo>
                      <a:lnTo>
                        <a:pt x="5987" y="38854"/>
                      </a:lnTo>
                      <a:cubicBezTo>
                        <a:pt x="6132" y="39753"/>
                        <a:pt x="6912" y="40394"/>
                        <a:pt x="7798" y="40394"/>
                      </a:cubicBezTo>
                      <a:cubicBezTo>
                        <a:pt x="7894" y="40394"/>
                        <a:pt x="7992" y="40386"/>
                        <a:pt x="8090" y="40371"/>
                      </a:cubicBezTo>
                      <a:lnTo>
                        <a:pt x="14013" y="39421"/>
                      </a:lnTo>
                      <a:cubicBezTo>
                        <a:pt x="15013" y="39261"/>
                        <a:pt x="15695" y="38319"/>
                        <a:pt x="15535" y="37322"/>
                      </a:cubicBezTo>
                      <a:lnTo>
                        <a:pt x="95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3"/>
                <p:cNvSpPr/>
                <p:nvPr/>
              </p:nvSpPr>
              <p:spPr>
                <a:xfrm>
                  <a:off x="3842903" y="4105775"/>
                  <a:ext cx="295825" cy="10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6" h="2726" extrusionOk="0">
                      <a:moveTo>
                        <a:pt x="7846" y="0"/>
                      </a:moveTo>
                      <a:lnTo>
                        <a:pt x="7846" y="3"/>
                      </a:lnTo>
                      <a:lnTo>
                        <a:pt x="7846" y="3"/>
                      </a:lnTo>
                      <a:cubicBezTo>
                        <a:pt x="7846" y="2"/>
                        <a:pt x="7846" y="1"/>
                        <a:pt x="7846" y="0"/>
                      </a:cubicBezTo>
                      <a:close/>
                      <a:moveTo>
                        <a:pt x="0" y="1259"/>
                      </a:moveTo>
                      <a:lnTo>
                        <a:pt x="0" y="1259"/>
                      </a:lnTo>
                      <a:cubicBezTo>
                        <a:pt x="1" y="1260"/>
                        <a:pt x="1" y="1261"/>
                        <a:pt x="1" y="1262"/>
                      </a:cubicBezTo>
                      <a:lnTo>
                        <a:pt x="1" y="1262"/>
                      </a:lnTo>
                      <a:lnTo>
                        <a:pt x="0" y="1259"/>
                      </a:lnTo>
                      <a:close/>
                      <a:moveTo>
                        <a:pt x="7846" y="3"/>
                      </a:moveTo>
                      <a:lnTo>
                        <a:pt x="7846" y="3"/>
                      </a:lnTo>
                      <a:cubicBezTo>
                        <a:pt x="7930" y="532"/>
                        <a:pt x="7569" y="1029"/>
                        <a:pt x="7039" y="1115"/>
                      </a:cubicBezTo>
                      <a:lnTo>
                        <a:pt x="1116" y="2065"/>
                      </a:lnTo>
                      <a:cubicBezTo>
                        <a:pt x="1064" y="2073"/>
                        <a:pt x="1012" y="2077"/>
                        <a:pt x="961" y="2077"/>
                      </a:cubicBezTo>
                      <a:cubicBezTo>
                        <a:pt x="492" y="2077"/>
                        <a:pt x="78" y="1738"/>
                        <a:pt x="1" y="1262"/>
                      </a:cubicBezTo>
                      <a:lnTo>
                        <a:pt x="1" y="1262"/>
                      </a:lnTo>
                      <a:lnTo>
                        <a:pt x="105" y="1909"/>
                      </a:lnTo>
                      <a:cubicBezTo>
                        <a:pt x="181" y="2385"/>
                        <a:pt x="594" y="2726"/>
                        <a:pt x="1064" y="2726"/>
                      </a:cubicBezTo>
                      <a:cubicBezTo>
                        <a:pt x="1116" y="2726"/>
                        <a:pt x="1168" y="2722"/>
                        <a:pt x="1220" y="2713"/>
                      </a:cubicBezTo>
                      <a:lnTo>
                        <a:pt x="7143" y="1763"/>
                      </a:lnTo>
                      <a:cubicBezTo>
                        <a:pt x="7674" y="1678"/>
                        <a:pt x="8036" y="1179"/>
                        <a:pt x="7950" y="650"/>
                      </a:cubicBezTo>
                      <a:lnTo>
                        <a:pt x="7846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3"/>
                <p:cNvSpPr/>
                <p:nvPr/>
              </p:nvSpPr>
              <p:spPr>
                <a:xfrm>
                  <a:off x="3687074" y="2883218"/>
                  <a:ext cx="202616" cy="126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5" extrusionOk="0">
                      <a:moveTo>
                        <a:pt x="1" y="1"/>
                      </a:moveTo>
                      <a:cubicBezTo>
                        <a:pt x="1615" y="11055"/>
                        <a:pt x="3576" y="23308"/>
                        <a:pt x="5503" y="34305"/>
                      </a:cubicBezTo>
                      <a:cubicBezTo>
                        <a:pt x="3893" y="23255"/>
                        <a:pt x="1925" y="11007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3"/>
                <p:cNvSpPr/>
                <p:nvPr/>
              </p:nvSpPr>
              <p:spPr>
                <a:xfrm>
                  <a:off x="3731986" y="2856823"/>
                  <a:ext cx="202616" cy="126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6" extrusionOk="0">
                      <a:moveTo>
                        <a:pt x="1" y="1"/>
                      </a:moveTo>
                      <a:cubicBezTo>
                        <a:pt x="1615" y="11056"/>
                        <a:pt x="3576" y="23309"/>
                        <a:pt x="5503" y="34306"/>
                      </a:cubicBezTo>
                      <a:cubicBezTo>
                        <a:pt x="3893" y="23255"/>
                        <a:pt x="1925" y="11009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23"/>
                <p:cNvSpPr/>
                <p:nvPr/>
              </p:nvSpPr>
              <p:spPr>
                <a:xfrm>
                  <a:off x="3792506" y="2954377"/>
                  <a:ext cx="190836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512" y="10414"/>
                        <a:pt x="3359" y="21955"/>
                        <a:pt x="5183" y="32312"/>
                      </a:cubicBezTo>
                      <a:cubicBezTo>
                        <a:pt x="3676" y="21902"/>
                        <a:pt x="1822" y="10366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23"/>
                <p:cNvSpPr/>
                <p:nvPr/>
              </p:nvSpPr>
              <p:spPr>
                <a:xfrm>
                  <a:off x="3895656" y="2931443"/>
                  <a:ext cx="190799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32312" extrusionOk="0">
                      <a:moveTo>
                        <a:pt x="0" y="1"/>
                      </a:moveTo>
                      <a:cubicBezTo>
                        <a:pt x="1512" y="10415"/>
                        <a:pt x="3359" y="21955"/>
                        <a:pt x="5183" y="32312"/>
                      </a:cubicBezTo>
                      <a:cubicBezTo>
                        <a:pt x="3676" y="21902"/>
                        <a:pt x="1821" y="10366"/>
                        <a:pt x="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23"/>
                <p:cNvSpPr/>
                <p:nvPr/>
              </p:nvSpPr>
              <p:spPr>
                <a:xfrm>
                  <a:off x="3831639" y="2852222"/>
                  <a:ext cx="190836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512" y="10414"/>
                        <a:pt x="3359" y="21956"/>
                        <a:pt x="5183" y="32311"/>
                      </a:cubicBezTo>
                      <a:cubicBezTo>
                        <a:pt x="3678" y="21902"/>
                        <a:pt x="1822" y="10367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23"/>
                <p:cNvSpPr/>
                <p:nvPr/>
              </p:nvSpPr>
              <p:spPr>
                <a:xfrm>
                  <a:off x="3628763" y="2817286"/>
                  <a:ext cx="250104" cy="1364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4" h="37078" extrusionOk="0">
                      <a:moveTo>
                        <a:pt x="1" y="1"/>
                      </a:moveTo>
                      <a:lnTo>
                        <a:pt x="71" y="433"/>
                      </a:lnTo>
                      <a:lnTo>
                        <a:pt x="5817" y="36260"/>
                      </a:lnTo>
                      <a:cubicBezTo>
                        <a:pt x="5894" y="36738"/>
                        <a:pt x="6309" y="37077"/>
                        <a:pt x="6778" y="37077"/>
                      </a:cubicBezTo>
                      <a:cubicBezTo>
                        <a:pt x="6783" y="37077"/>
                        <a:pt x="6788" y="37077"/>
                        <a:pt x="6793" y="37077"/>
                      </a:cubicBezTo>
                      <a:cubicBezTo>
                        <a:pt x="6589" y="36931"/>
                        <a:pt x="6440" y="36707"/>
                        <a:pt x="6397" y="36440"/>
                      </a:cubicBezTo>
                      <a:lnTo>
                        <a:pt x="568" y="96"/>
                      </a:lnTo>
                      <a:cubicBezTo>
                        <a:pt x="378" y="69"/>
                        <a:pt x="189" y="38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23"/>
                <p:cNvSpPr/>
                <p:nvPr/>
              </p:nvSpPr>
              <p:spPr>
                <a:xfrm>
                  <a:off x="3842903" y="4150539"/>
                  <a:ext cx="289714" cy="55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0" h="1510" extrusionOk="0">
                      <a:moveTo>
                        <a:pt x="0" y="43"/>
                      </a:moveTo>
                      <a:cubicBezTo>
                        <a:pt x="0" y="43"/>
                        <a:pt x="1" y="44"/>
                        <a:pt x="1" y="44"/>
                      </a:cubicBezTo>
                      <a:lnTo>
                        <a:pt x="1" y="44"/>
                      </a:lnTo>
                      <a:lnTo>
                        <a:pt x="0" y="43"/>
                      </a:lnTo>
                      <a:close/>
                      <a:moveTo>
                        <a:pt x="7870" y="0"/>
                      </a:moveTo>
                      <a:lnTo>
                        <a:pt x="7870" y="0"/>
                      </a:lnTo>
                      <a:cubicBezTo>
                        <a:pt x="7791" y="36"/>
                        <a:pt x="7707" y="63"/>
                        <a:pt x="7619" y="77"/>
                      </a:cubicBezTo>
                      <a:lnTo>
                        <a:pt x="1696" y="1027"/>
                      </a:lnTo>
                      <a:cubicBezTo>
                        <a:pt x="1644" y="1036"/>
                        <a:pt x="1592" y="1040"/>
                        <a:pt x="1540" y="1040"/>
                      </a:cubicBezTo>
                      <a:cubicBezTo>
                        <a:pt x="1333" y="1040"/>
                        <a:pt x="1137" y="973"/>
                        <a:pt x="976" y="860"/>
                      </a:cubicBezTo>
                      <a:cubicBezTo>
                        <a:pt x="971" y="860"/>
                        <a:pt x="966" y="860"/>
                        <a:pt x="961" y="860"/>
                      </a:cubicBezTo>
                      <a:cubicBezTo>
                        <a:pt x="492" y="860"/>
                        <a:pt x="77" y="521"/>
                        <a:pt x="1" y="44"/>
                      </a:cubicBezTo>
                      <a:lnTo>
                        <a:pt x="1" y="44"/>
                      </a:lnTo>
                      <a:lnTo>
                        <a:pt x="105" y="693"/>
                      </a:lnTo>
                      <a:cubicBezTo>
                        <a:pt x="181" y="1169"/>
                        <a:pt x="594" y="1510"/>
                        <a:pt x="1063" y="1510"/>
                      </a:cubicBezTo>
                      <a:cubicBezTo>
                        <a:pt x="1114" y="1510"/>
                        <a:pt x="1166" y="1506"/>
                        <a:pt x="1219" y="1497"/>
                      </a:cubicBezTo>
                      <a:lnTo>
                        <a:pt x="7143" y="547"/>
                      </a:lnTo>
                      <a:cubicBezTo>
                        <a:pt x="7180" y="542"/>
                        <a:pt x="7217" y="533"/>
                        <a:pt x="7253" y="522"/>
                      </a:cubicBezTo>
                      <a:cubicBezTo>
                        <a:pt x="7264" y="519"/>
                        <a:pt x="7276" y="514"/>
                        <a:pt x="7286" y="512"/>
                      </a:cubicBezTo>
                      <a:cubicBezTo>
                        <a:pt x="7311" y="503"/>
                        <a:pt x="7336" y="494"/>
                        <a:pt x="7360" y="484"/>
                      </a:cubicBezTo>
                      <a:cubicBezTo>
                        <a:pt x="7371" y="480"/>
                        <a:pt x="7383" y="476"/>
                        <a:pt x="7394" y="470"/>
                      </a:cubicBezTo>
                      <a:cubicBezTo>
                        <a:pt x="7417" y="459"/>
                        <a:pt x="7440" y="447"/>
                        <a:pt x="7463" y="434"/>
                      </a:cubicBezTo>
                      <a:cubicBezTo>
                        <a:pt x="7473" y="430"/>
                        <a:pt x="7483" y="424"/>
                        <a:pt x="7491" y="419"/>
                      </a:cubicBezTo>
                      <a:cubicBezTo>
                        <a:pt x="7521" y="400"/>
                        <a:pt x="7551" y="382"/>
                        <a:pt x="7580" y="360"/>
                      </a:cubicBezTo>
                      <a:cubicBezTo>
                        <a:pt x="7580" y="360"/>
                        <a:pt x="7580" y="359"/>
                        <a:pt x="7580" y="359"/>
                      </a:cubicBezTo>
                      <a:cubicBezTo>
                        <a:pt x="7610" y="337"/>
                        <a:pt x="7637" y="313"/>
                        <a:pt x="7663" y="287"/>
                      </a:cubicBezTo>
                      <a:cubicBezTo>
                        <a:pt x="7670" y="282"/>
                        <a:pt x="7676" y="274"/>
                        <a:pt x="7681" y="269"/>
                      </a:cubicBezTo>
                      <a:cubicBezTo>
                        <a:pt x="7701" y="249"/>
                        <a:pt x="7720" y="229"/>
                        <a:pt x="7737" y="207"/>
                      </a:cubicBezTo>
                      <a:cubicBezTo>
                        <a:pt x="7744" y="200"/>
                        <a:pt x="7750" y="192"/>
                        <a:pt x="7757" y="183"/>
                      </a:cubicBezTo>
                      <a:cubicBezTo>
                        <a:pt x="7773" y="162"/>
                        <a:pt x="7789" y="140"/>
                        <a:pt x="7804" y="117"/>
                      </a:cubicBezTo>
                      <a:cubicBezTo>
                        <a:pt x="7809" y="110"/>
                        <a:pt x="7814" y="102"/>
                        <a:pt x="7819" y="94"/>
                      </a:cubicBezTo>
                      <a:cubicBezTo>
                        <a:pt x="7837" y="64"/>
                        <a:pt x="7854" y="33"/>
                        <a:pt x="78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" name="Google Shape;123;p23"/>
              <p:cNvGrpSpPr/>
              <p:nvPr/>
            </p:nvGrpSpPr>
            <p:grpSpPr>
              <a:xfrm>
                <a:off x="6795600" y="1619496"/>
                <a:ext cx="818299" cy="3290970"/>
                <a:chOff x="2645345" y="2728785"/>
                <a:chExt cx="352776" cy="1418827"/>
              </a:xfrm>
            </p:grpSpPr>
            <p:sp>
              <p:nvSpPr>
                <p:cNvPr id="124" name="Google Shape;124;p23"/>
                <p:cNvSpPr/>
                <p:nvPr/>
              </p:nvSpPr>
              <p:spPr>
                <a:xfrm>
                  <a:off x="2645345" y="2728785"/>
                  <a:ext cx="352774" cy="1418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38542" extrusionOk="0">
                      <a:moveTo>
                        <a:pt x="50" y="1"/>
                      </a:moveTo>
                      <a:cubicBezTo>
                        <a:pt x="23" y="1"/>
                        <a:pt x="0" y="22"/>
                        <a:pt x="0" y="49"/>
                      </a:cubicBezTo>
                      <a:lnTo>
                        <a:pt x="0" y="38493"/>
                      </a:lnTo>
                      <a:cubicBezTo>
                        <a:pt x="0" y="38520"/>
                        <a:pt x="23" y="38541"/>
                        <a:pt x="50" y="38541"/>
                      </a:cubicBezTo>
                      <a:lnTo>
                        <a:pt x="9534" y="38541"/>
                      </a:lnTo>
                      <a:cubicBezTo>
                        <a:pt x="9561" y="38541"/>
                        <a:pt x="9583" y="38520"/>
                        <a:pt x="9583" y="38493"/>
                      </a:cubicBezTo>
                      <a:lnTo>
                        <a:pt x="9583" y="49"/>
                      </a:lnTo>
                      <a:cubicBezTo>
                        <a:pt x="9583" y="22"/>
                        <a:pt x="9561" y="1"/>
                        <a:pt x="95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23"/>
                <p:cNvSpPr/>
                <p:nvPr/>
              </p:nvSpPr>
              <p:spPr>
                <a:xfrm>
                  <a:off x="2678034" y="2728785"/>
                  <a:ext cx="65195" cy="1418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38542" extrusionOk="0">
                      <a:moveTo>
                        <a:pt x="1" y="1"/>
                      </a:moveTo>
                      <a:lnTo>
                        <a:pt x="1" y="38541"/>
                      </a:lnTo>
                      <a:lnTo>
                        <a:pt x="1771" y="38541"/>
                      </a:lnTo>
                      <a:lnTo>
                        <a:pt x="177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3"/>
                <p:cNvSpPr/>
                <p:nvPr/>
              </p:nvSpPr>
              <p:spPr>
                <a:xfrm>
                  <a:off x="2645345" y="3614336"/>
                  <a:ext cx="352774" cy="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1188" extrusionOk="0">
                      <a:moveTo>
                        <a:pt x="0" y="1"/>
                      </a:moveTo>
                      <a:lnTo>
                        <a:pt x="0" y="1188"/>
                      </a:lnTo>
                      <a:lnTo>
                        <a:pt x="9583" y="1188"/>
                      </a:lnTo>
                      <a:lnTo>
                        <a:pt x="958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3"/>
                <p:cNvSpPr/>
                <p:nvPr/>
              </p:nvSpPr>
              <p:spPr>
                <a:xfrm>
                  <a:off x="2645345" y="2743145"/>
                  <a:ext cx="352774" cy="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1188" extrusionOk="0">
                      <a:moveTo>
                        <a:pt x="0" y="0"/>
                      </a:moveTo>
                      <a:lnTo>
                        <a:pt x="0" y="1187"/>
                      </a:lnTo>
                      <a:lnTo>
                        <a:pt x="9583" y="1187"/>
                      </a:lnTo>
                      <a:lnTo>
                        <a:pt x="958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3"/>
                <p:cNvSpPr/>
                <p:nvPr/>
              </p:nvSpPr>
              <p:spPr>
                <a:xfrm>
                  <a:off x="2645345" y="3526169"/>
                  <a:ext cx="352774" cy="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1188" extrusionOk="0">
                      <a:moveTo>
                        <a:pt x="0" y="0"/>
                      </a:moveTo>
                      <a:lnTo>
                        <a:pt x="0" y="1187"/>
                      </a:lnTo>
                      <a:lnTo>
                        <a:pt x="9583" y="1187"/>
                      </a:lnTo>
                      <a:lnTo>
                        <a:pt x="958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23"/>
                <p:cNvSpPr/>
                <p:nvPr/>
              </p:nvSpPr>
              <p:spPr>
                <a:xfrm>
                  <a:off x="2687606" y="3042508"/>
                  <a:ext cx="268290" cy="20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8" h="5445" extrusionOk="0">
                      <a:moveTo>
                        <a:pt x="1" y="1"/>
                      </a:moveTo>
                      <a:lnTo>
                        <a:pt x="1" y="5445"/>
                      </a:lnTo>
                      <a:lnTo>
                        <a:pt x="7288" y="5445"/>
                      </a:lnTo>
                      <a:lnTo>
                        <a:pt x="728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3"/>
                <p:cNvSpPr/>
                <p:nvPr/>
              </p:nvSpPr>
              <p:spPr>
                <a:xfrm>
                  <a:off x="2836182" y="2728785"/>
                  <a:ext cx="161938" cy="1418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9" h="38542" extrusionOk="0">
                      <a:moveTo>
                        <a:pt x="10" y="1"/>
                      </a:moveTo>
                      <a:lnTo>
                        <a:pt x="0" y="38541"/>
                      </a:lnTo>
                      <a:lnTo>
                        <a:pt x="3853" y="38541"/>
                      </a:lnTo>
                      <a:cubicBezTo>
                        <a:pt x="4154" y="38541"/>
                        <a:pt x="4399" y="38346"/>
                        <a:pt x="4399" y="38104"/>
                      </a:cubicBezTo>
                      <a:lnTo>
                        <a:pt x="4399" y="438"/>
                      </a:lnTo>
                      <a:cubicBezTo>
                        <a:pt x="4399" y="196"/>
                        <a:pt x="4154" y="1"/>
                        <a:pt x="385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40;p23"/>
              <p:cNvGrpSpPr/>
              <p:nvPr/>
            </p:nvGrpSpPr>
            <p:grpSpPr>
              <a:xfrm>
                <a:off x="7281758" y="1749741"/>
                <a:ext cx="2295487" cy="3168235"/>
                <a:chOff x="1385793" y="2639627"/>
                <a:chExt cx="1146310" cy="1582140"/>
              </a:xfrm>
            </p:grpSpPr>
            <p:sp>
              <p:nvSpPr>
                <p:cNvPr id="141" name="Google Shape;141;p23"/>
                <p:cNvSpPr/>
                <p:nvPr/>
              </p:nvSpPr>
              <p:spPr>
                <a:xfrm>
                  <a:off x="1657178" y="3740407"/>
                  <a:ext cx="570667" cy="480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2" h="13064" extrusionOk="0">
                      <a:moveTo>
                        <a:pt x="1" y="0"/>
                      </a:moveTo>
                      <a:lnTo>
                        <a:pt x="1" y="9451"/>
                      </a:lnTo>
                      <a:cubicBezTo>
                        <a:pt x="1" y="11445"/>
                        <a:pt x="1618" y="13064"/>
                        <a:pt x="3613" y="13064"/>
                      </a:cubicBezTo>
                      <a:lnTo>
                        <a:pt x="11888" y="13064"/>
                      </a:lnTo>
                      <a:cubicBezTo>
                        <a:pt x="13884" y="13064"/>
                        <a:pt x="15501" y="11445"/>
                        <a:pt x="15501" y="9451"/>
                      </a:cubicBezTo>
                      <a:lnTo>
                        <a:pt x="15401" y="12"/>
                      </a:lnTo>
                      <a:cubicBezTo>
                        <a:pt x="15401" y="12"/>
                        <a:pt x="15390" y="12"/>
                        <a:pt x="15370" y="12"/>
                      </a:cubicBezTo>
                      <a:cubicBezTo>
                        <a:pt x="14646" y="12"/>
                        <a:pt x="1716" y="14"/>
                        <a:pt x="1716" y="207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23"/>
                <p:cNvSpPr/>
                <p:nvPr/>
              </p:nvSpPr>
              <p:spPr>
                <a:xfrm>
                  <a:off x="1657178" y="3700207"/>
                  <a:ext cx="567391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3" h="2091" extrusionOk="0">
                      <a:moveTo>
                        <a:pt x="7706" y="1"/>
                      </a:moveTo>
                      <a:cubicBezTo>
                        <a:pt x="5663" y="1"/>
                        <a:pt x="3702" y="111"/>
                        <a:pt x="2258" y="307"/>
                      </a:cubicBezTo>
                      <a:cubicBezTo>
                        <a:pt x="812" y="502"/>
                        <a:pt x="1" y="768"/>
                        <a:pt x="1" y="1045"/>
                      </a:cubicBezTo>
                      <a:cubicBezTo>
                        <a:pt x="1" y="1322"/>
                        <a:pt x="812" y="1588"/>
                        <a:pt x="2258" y="1785"/>
                      </a:cubicBezTo>
                      <a:cubicBezTo>
                        <a:pt x="3702" y="1981"/>
                        <a:pt x="5663" y="2091"/>
                        <a:pt x="7706" y="2091"/>
                      </a:cubicBezTo>
                      <a:cubicBezTo>
                        <a:pt x="9750" y="2091"/>
                        <a:pt x="11710" y="1981"/>
                        <a:pt x="13155" y="1785"/>
                      </a:cubicBezTo>
                      <a:cubicBezTo>
                        <a:pt x="14601" y="1588"/>
                        <a:pt x="15413" y="1322"/>
                        <a:pt x="15413" y="1045"/>
                      </a:cubicBezTo>
                      <a:cubicBezTo>
                        <a:pt x="15413" y="768"/>
                        <a:pt x="14601" y="502"/>
                        <a:pt x="13155" y="307"/>
                      </a:cubicBezTo>
                      <a:cubicBezTo>
                        <a:pt x="11710" y="111"/>
                        <a:pt x="9750" y="1"/>
                        <a:pt x="770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3"/>
                <p:cNvSpPr/>
                <p:nvPr/>
              </p:nvSpPr>
              <p:spPr>
                <a:xfrm>
                  <a:off x="1657178" y="3700207"/>
                  <a:ext cx="567391" cy="48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3" h="1311" extrusionOk="0">
                      <a:moveTo>
                        <a:pt x="7706" y="1"/>
                      </a:moveTo>
                      <a:cubicBezTo>
                        <a:pt x="3450" y="1"/>
                        <a:pt x="1" y="468"/>
                        <a:pt x="1" y="1045"/>
                      </a:cubicBezTo>
                      <a:cubicBezTo>
                        <a:pt x="1" y="1138"/>
                        <a:pt x="88" y="1227"/>
                        <a:pt x="252" y="1311"/>
                      </a:cubicBezTo>
                      <a:cubicBezTo>
                        <a:pt x="1119" y="862"/>
                        <a:pt x="4127" y="532"/>
                        <a:pt x="7706" y="532"/>
                      </a:cubicBezTo>
                      <a:cubicBezTo>
                        <a:pt x="11286" y="532"/>
                        <a:pt x="14294" y="862"/>
                        <a:pt x="15161" y="1311"/>
                      </a:cubicBezTo>
                      <a:cubicBezTo>
                        <a:pt x="15325" y="1227"/>
                        <a:pt x="15413" y="1138"/>
                        <a:pt x="15413" y="1045"/>
                      </a:cubicBezTo>
                      <a:cubicBezTo>
                        <a:pt x="15413" y="468"/>
                        <a:pt x="11963" y="1"/>
                        <a:pt x="770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23"/>
                <p:cNvSpPr/>
                <p:nvPr/>
              </p:nvSpPr>
              <p:spPr>
                <a:xfrm>
                  <a:off x="1653864" y="3740812"/>
                  <a:ext cx="573981" cy="480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2" h="13065" extrusionOk="0">
                      <a:moveTo>
                        <a:pt x="15491" y="1"/>
                      </a:moveTo>
                      <a:cubicBezTo>
                        <a:pt x="15491" y="1"/>
                        <a:pt x="15353" y="234"/>
                        <a:pt x="14860" y="349"/>
                      </a:cubicBezTo>
                      <a:lnTo>
                        <a:pt x="14860" y="7625"/>
                      </a:lnTo>
                      <a:cubicBezTo>
                        <a:pt x="14860" y="9620"/>
                        <a:pt x="13243" y="11237"/>
                        <a:pt x="11247" y="11237"/>
                      </a:cubicBezTo>
                      <a:lnTo>
                        <a:pt x="2970" y="11237"/>
                      </a:lnTo>
                      <a:cubicBezTo>
                        <a:pt x="1739" y="11237"/>
                        <a:pt x="652" y="10620"/>
                        <a:pt x="1" y="9679"/>
                      </a:cubicBezTo>
                      <a:lnTo>
                        <a:pt x="1" y="9679"/>
                      </a:lnTo>
                      <a:cubicBezTo>
                        <a:pt x="118" y="11567"/>
                        <a:pt x="1683" y="13064"/>
                        <a:pt x="3602" y="13064"/>
                      </a:cubicBezTo>
                      <a:lnTo>
                        <a:pt x="11878" y="13064"/>
                      </a:lnTo>
                      <a:cubicBezTo>
                        <a:pt x="13873" y="13064"/>
                        <a:pt x="15560" y="11539"/>
                        <a:pt x="15591" y="9440"/>
                      </a:cubicBezTo>
                      <a:lnTo>
                        <a:pt x="1549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5" name="Google Shape;145;p23"/>
                <p:cNvGrpSpPr/>
                <p:nvPr/>
              </p:nvGrpSpPr>
              <p:grpSpPr>
                <a:xfrm>
                  <a:off x="1385793" y="2639627"/>
                  <a:ext cx="1146310" cy="1099928"/>
                  <a:chOff x="1385793" y="658427"/>
                  <a:chExt cx="1146310" cy="1099928"/>
                </a:xfrm>
              </p:grpSpPr>
              <p:sp>
                <p:nvSpPr>
                  <p:cNvPr id="146" name="Google Shape;146;p23"/>
                  <p:cNvSpPr/>
                  <p:nvPr/>
                </p:nvSpPr>
                <p:spPr>
                  <a:xfrm>
                    <a:off x="1948294" y="1467096"/>
                    <a:ext cx="85295" cy="131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3575" extrusionOk="0">
                        <a:moveTo>
                          <a:pt x="2199" y="0"/>
                        </a:moveTo>
                        <a:cubicBezTo>
                          <a:pt x="1419" y="700"/>
                          <a:pt x="113" y="2806"/>
                          <a:pt x="113" y="2806"/>
                        </a:cubicBezTo>
                        <a:lnTo>
                          <a:pt x="1" y="2754"/>
                        </a:lnTo>
                        <a:lnTo>
                          <a:pt x="1" y="2754"/>
                        </a:lnTo>
                        <a:lnTo>
                          <a:pt x="38" y="3048"/>
                        </a:lnTo>
                        <a:lnTo>
                          <a:pt x="56" y="3574"/>
                        </a:lnTo>
                        <a:cubicBezTo>
                          <a:pt x="595" y="2200"/>
                          <a:pt x="2316" y="401"/>
                          <a:pt x="2316" y="401"/>
                        </a:cubicBezTo>
                        <a:lnTo>
                          <a:pt x="219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23"/>
                  <p:cNvSpPr/>
                  <p:nvPr/>
                </p:nvSpPr>
                <p:spPr>
                  <a:xfrm>
                    <a:off x="1948294" y="1467096"/>
                    <a:ext cx="85295" cy="131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3575" extrusionOk="0">
                        <a:moveTo>
                          <a:pt x="2199" y="0"/>
                        </a:moveTo>
                        <a:cubicBezTo>
                          <a:pt x="1419" y="700"/>
                          <a:pt x="113" y="2806"/>
                          <a:pt x="113" y="2806"/>
                        </a:cubicBezTo>
                        <a:lnTo>
                          <a:pt x="1" y="2754"/>
                        </a:lnTo>
                        <a:lnTo>
                          <a:pt x="1" y="2754"/>
                        </a:lnTo>
                        <a:lnTo>
                          <a:pt x="38" y="3048"/>
                        </a:lnTo>
                        <a:lnTo>
                          <a:pt x="56" y="3574"/>
                        </a:lnTo>
                        <a:cubicBezTo>
                          <a:pt x="595" y="2200"/>
                          <a:pt x="2316" y="401"/>
                          <a:pt x="2316" y="401"/>
                        </a:cubicBezTo>
                        <a:lnTo>
                          <a:pt x="2199" y="0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23"/>
                  <p:cNvSpPr/>
                  <p:nvPr/>
                </p:nvSpPr>
                <p:spPr>
                  <a:xfrm>
                    <a:off x="1939827" y="1358682"/>
                    <a:ext cx="97369" cy="135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3688" extrusionOk="0">
                        <a:moveTo>
                          <a:pt x="2645" y="1"/>
                        </a:moveTo>
                        <a:cubicBezTo>
                          <a:pt x="1791" y="108"/>
                          <a:pt x="352" y="2301"/>
                          <a:pt x="56" y="2768"/>
                        </a:cubicBezTo>
                        <a:cubicBezTo>
                          <a:pt x="21" y="2824"/>
                          <a:pt x="1" y="2854"/>
                          <a:pt x="1" y="2854"/>
                        </a:cubicBezTo>
                        <a:lnTo>
                          <a:pt x="232" y="3688"/>
                        </a:lnTo>
                        <a:cubicBezTo>
                          <a:pt x="1252" y="1109"/>
                          <a:pt x="2533" y="737"/>
                          <a:pt x="2533" y="737"/>
                        </a:cubicBezTo>
                        <a:lnTo>
                          <a:pt x="2645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23"/>
                  <p:cNvSpPr/>
                  <p:nvPr/>
                </p:nvSpPr>
                <p:spPr>
                  <a:xfrm>
                    <a:off x="1939827" y="1358682"/>
                    <a:ext cx="97369" cy="135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3688" extrusionOk="0">
                        <a:moveTo>
                          <a:pt x="2645" y="1"/>
                        </a:moveTo>
                        <a:cubicBezTo>
                          <a:pt x="1791" y="108"/>
                          <a:pt x="352" y="2301"/>
                          <a:pt x="56" y="2768"/>
                        </a:cubicBezTo>
                        <a:cubicBezTo>
                          <a:pt x="21" y="2824"/>
                          <a:pt x="1" y="2854"/>
                          <a:pt x="1" y="2854"/>
                        </a:cubicBezTo>
                        <a:lnTo>
                          <a:pt x="232" y="3688"/>
                        </a:lnTo>
                        <a:cubicBezTo>
                          <a:pt x="1252" y="1109"/>
                          <a:pt x="2533" y="737"/>
                          <a:pt x="2533" y="737"/>
                        </a:cubicBezTo>
                        <a:lnTo>
                          <a:pt x="2645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0" name="Google Shape;150;p23"/>
                  <p:cNvSpPr/>
                  <p:nvPr/>
                </p:nvSpPr>
                <p:spPr>
                  <a:xfrm>
                    <a:off x="1800048" y="1283915"/>
                    <a:ext cx="126561" cy="13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8" h="3647" extrusionOk="0">
                        <a:moveTo>
                          <a:pt x="1" y="1"/>
                        </a:moveTo>
                        <a:cubicBezTo>
                          <a:pt x="1" y="1"/>
                          <a:pt x="1298" y="416"/>
                          <a:pt x="2099" y="1408"/>
                        </a:cubicBezTo>
                        <a:cubicBezTo>
                          <a:pt x="2902" y="2399"/>
                          <a:pt x="3313" y="3145"/>
                          <a:pt x="3393" y="3646"/>
                        </a:cubicBezTo>
                        <a:lnTo>
                          <a:pt x="3438" y="2439"/>
                        </a:lnTo>
                        <a:cubicBezTo>
                          <a:pt x="3438" y="2439"/>
                          <a:pt x="2083" y="226"/>
                          <a:pt x="648" y="121"/>
                        </a:cubicBez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1" name="Google Shape;151;p23"/>
                  <p:cNvSpPr/>
                  <p:nvPr/>
                </p:nvSpPr>
                <p:spPr>
                  <a:xfrm>
                    <a:off x="1800048" y="1283915"/>
                    <a:ext cx="126561" cy="13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8" h="3647" extrusionOk="0">
                        <a:moveTo>
                          <a:pt x="1" y="1"/>
                        </a:moveTo>
                        <a:cubicBezTo>
                          <a:pt x="1" y="1"/>
                          <a:pt x="1298" y="416"/>
                          <a:pt x="2099" y="1408"/>
                        </a:cubicBezTo>
                        <a:cubicBezTo>
                          <a:pt x="2902" y="2399"/>
                          <a:pt x="3313" y="3145"/>
                          <a:pt x="3393" y="3646"/>
                        </a:cubicBezTo>
                        <a:lnTo>
                          <a:pt x="3438" y="2439"/>
                        </a:lnTo>
                        <a:cubicBezTo>
                          <a:pt x="3438" y="2439"/>
                          <a:pt x="2083" y="226"/>
                          <a:pt x="648" y="121"/>
                        </a:cubicBez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23"/>
                  <p:cNvSpPr/>
                  <p:nvPr/>
                </p:nvSpPr>
                <p:spPr>
                  <a:xfrm>
                    <a:off x="1825560" y="1183674"/>
                    <a:ext cx="113419" cy="158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1" h="4315" extrusionOk="0">
                        <a:moveTo>
                          <a:pt x="746" y="1"/>
                        </a:moveTo>
                        <a:lnTo>
                          <a:pt x="1" y="238"/>
                        </a:lnTo>
                        <a:lnTo>
                          <a:pt x="1149" y="1269"/>
                        </a:lnTo>
                        <a:lnTo>
                          <a:pt x="2735" y="4315"/>
                        </a:lnTo>
                        <a:cubicBezTo>
                          <a:pt x="2735" y="4315"/>
                          <a:pt x="3080" y="3772"/>
                          <a:pt x="2973" y="3634"/>
                        </a:cubicBezTo>
                        <a:cubicBezTo>
                          <a:pt x="2868" y="3495"/>
                          <a:pt x="746" y="1"/>
                          <a:pt x="7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23"/>
                  <p:cNvSpPr/>
                  <p:nvPr/>
                </p:nvSpPr>
                <p:spPr>
                  <a:xfrm>
                    <a:off x="1825560" y="1183674"/>
                    <a:ext cx="113419" cy="158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1" h="4315" extrusionOk="0">
                        <a:moveTo>
                          <a:pt x="746" y="1"/>
                        </a:moveTo>
                        <a:lnTo>
                          <a:pt x="1" y="238"/>
                        </a:lnTo>
                        <a:lnTo>
                          <a:pt x="1149" y="1269"/>
                        </a:lnTo>
                        <a:lnTo>
                          <a:pt x="2735" y="4315"/>
                        </a:lnTo>
                        <a:cubicBezTo>
                          <a:pt x="2735" y="4315"/>
                          <a:pt x="3080" y="3772"/>
                          <a:pt x="2973" y="3634"/>
                        </a:cubicBezTo>
                        <a:cubicBezTo>
                          <a:pt x="2868" y="3495"/>
                          <a:pt x="746" y="1"/>
                          <a:pt x="746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" name="Google Shape;154;p23"/>
                  <p:cNvSpPr/>
                  <p:nvPr/>
                </p:nvSpPr>
                <p:spPr>
                  <a:xfrm>
                    <a:off x="1816835" y="1435584"/>
                    <a:ext cx="118978" cy="113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2" h="3070" extrusionOk="0">
                        <a:moveTo>
                          <a:pt x="468" y="0"/>
                        </a:moveTo>
                        <a:lnTo>
                          <a:pt x="0" y="25"/>
                        </a:lnTo>
                        <a:cubicBezTo>
                          <a:pt x="0" y="25"/>
                          <a:pt x="2486" y="2253"/>
                          <a:pt x="2800" y="2796"/>
                        </a:cubicBezTo>
                        <a:cubicBezTo>
                          <a:pt x="2920" y="3003"/>
                          <a:pt x="3010" y="3069"/>
                          <a:pt x="3076" y="3069"/>
                        </a:cubicBezTo>
                        <a:cubicBezTo>
                          <a:pt x="3190" y="3069"/>
                          <a:pt x="3232" y="2872"/>
                          <a:pt x="3232" y="2872"/>
                        </a:cubicBezTo>
                        <a:lnTo>
                          <a:pt x="3226" y="2346"/>
                        </a:lnTo>
                        <a:cubicBezTo>
                          <a:pt x="3226" y="2346"/>
                          <a:pt x="1059" y="292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" name="Google Shape;155;p23"/>
                  <p:cNvSpPr/>
                  <p:nvPr/>
                </p:nvSpPr>
                <p:spPr>
                  <a:xfrm>
                    <a:off x="1816835" y="1435584"/>
                    <a:ext cx="118978" cy="113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2" h="3070" extrusionOk="0">
                        <a:moveTo>
                          <a:pt x="468" y="0"/>
                        </a:moveTo>
                        <a:lnTo>
                          <a:pt x="0" y="25"/>
                        </a:lnTo>
                        <a:cubicBezTo>
                          <a:pt x="0" y="25"/>
                          <a:pt x="2486" y="2253"/>
                          <a:pt x="2800" y="2796"/>
                        </a:cubicBezTo>
                        <a:cubicBezTo>
                          <a:pt x="2920" y="3003"/>
                          <a:pt x="3010" y="3069"/>
                          <a:pt x="3076" y="3069"/>
                        </a:cubicBezTo>
                        <a:cubicBezTo>
                          <a:pt x="3190" y="3069"/>
                          <a:pt x="3232" y="2872"/>
                          <a:pt x="3232" y="2872"/>
                        </a:cubicBezTo>
                        <a:lnTo>
                          <a:pt x="3226" y="2346"/>
                        </a:lnTo>
                        <a:cubicBezTo>
                          <a:pt x="3226" y="2346"/>
                          <a:pt x="1059" y="292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23"/>
                  <p:cNvSpPr/>
                  <p:nvPr/>
                </p:nvSpPr>
                <p:spPr>
                  <a:xfrm>
                    <a:off x="1404641" y="1147303"/>
                    <a:ext cx="437664" cy="146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89" h="3993" extrusionOk="0">
                        <a:moveTo>
                          <a:pt x="4897" y="0"/>
                        </a:moveTo>
                        <a:cubicBezTo>
                          <a:pt x="4193" y="0"/>
                          <a:pt x="3509" y="34"/>
                          <a:pt x="2931" y="93"/>
                        </a:cubicBezTo>
                        <a:cubicBezTo>
                          <a:pt x="1271" y="263"/>
                          <a:pt x="1" y="1087"/>
                          <a:pt x="1" y="1087"/>
                        </a:cubicBezTo>
                        <a:lnTo>
                          <a:pt x="4911" y="1725"/>
                        </a:lnTo>
                        <a:lnTo>
                          <a:pt x="11757" y="3976"/>
                        </a:lnTo>
                        <a:cubicBezTo>
                          <a:pt x="11757" y="3976"/>
                          <a:pt x="11771" y="3993"/>
                          <a:pt x="11788" y="3993"/>
                        </a:cubicBezTo>
                        <a:cubicBezTo>
                          <a:pt x="11829" y="3993"/>
                          <a:pt x="11889" y="3881"/>
                          <a:pt x="11779" y="3087"/>
                        </a:cubicBezTo>
                        <a:cubicBezTo>
                          <a:pt x="11627" y="1983"/>
                          <a:pt x="9886" y="865"/>
                          <a:pt x="8506" y="413"/>
                        </a:cubicBezTo>
                        <a:cubicBezTo>
                          <a:pt x="7606" y="119"/>
                          <a:pt x="6216" y="0"/>
                          <a:pt x="489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" name="Google Shape;157;p23"/>
                  <p:cNvSpPr/>
                  <p:nvPr/>
                </p:nvSpPr>
                <p:spPr>
                  <a:xfrm>
                    <a:off x="1599602" y="960146"/>
                    <a:ext cx="202910" cy="137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2" h="3728" extrusionOk="0">
                        <a:moveTo>
                          <a:pt x="1252" y="0"/>
                        </a:moveTo>
                        <a:cubicBezTo>
                          <a:pt x="456" y="0"/>
                          <a:pt x="0" y="947"/>
                          <a:pt x="0" y="947"/>
                        </a:cubicBezTo>
                        <a:lnTo>
                          <a:pt x="5511" y="3727"/>
                        </a:lnTo>
                        <a:cubicBezTo>
                          <a:pt x="5317" y="3582"/>
                          <a:pt x="3079" y="910"/>
                          <a:pt x="1892" y="196"/>
                        </a:cubicBezTo>
                        <a:cubicBezTo>
                          <a:pt x="1659" y="57"/>
                          <a:pt x="1445" y="0"/>
                          <a:pt x="125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" name="Google Shape;158;p23"/>
                  <p:cNvSpPr/>
                  <p:nvPr/>
                </p:nvSpPr>
                <p:spPr>
                  <a:xfrm>
                    <a:off x="1986910" y="1143658"/>
                    <a:ext cx="369966" cy="294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0" h="7992" extrusionOk="0">
                        <a:moveTo>
                          <a:pt x="7203" y="1"/>
                        </a:moveTo>
                        <a:cubicBezTo>
                          <a:pt x="7124" y="1"/>
                          <a:pt x="7044" y="2"/>
                          <a:pt x="6961" y="5"/>
                        </a:cubicBezTo>
                        <a:cubicBezTo>
                          <a:pt x="4550" y="91"/>
                          <a:pt x="1332" y="2829"/>
                          <a:pt x="666" y="4158"/>
                        </a:cubicBezTo>
                        <a:cubicBezTo>
                          <a:pt x="0" y="5486"/>
                          <a:pt x="166" y="7992"/>
                          <a:pt x="166" y="7992"/>
                        </a:cubicBezTo>
                        <a:cubicBezTo>
                          <a:pt x="166" y="7992"/>
                          <a:pt x="5923" y="4936"/>
                          <a:pt x="5993" y="4876"/>
                        </a:cubicBezTo>
                        <a:cubicBezTo>
                          <a:pt x="6063" y="4815"/>
                          <a:pt x="10050" y="1128"/>
                          <a:pt x="10050" y="1128"/>
                        </a:cubicBezTo>
                        <a:cubicBezTo>
                          <a:pt x="10050" y="1128"/>
                          <a:pt x="9418" y="1"/>
                          <a:pt x="720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9" name="Google Shape;159;p23"/>
                  <p:cNvSpPr/>
                  <p:nvPr/>
                </p:nvSpPr>
                <p:spPr>
                  <a:xfrm>
                    <a:off x="1948662" y="1107324"/>
                    <a:ext cx="64054" cy="10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0" h="2758" extrusionOk="0">
                        <a:moveTo>
                          <a:pt x="1126" y="1"/>
                        </a:moveTo>
                        <a:lnTo>
                          <a:pt x="1" y="2425"/>
                        </a:lnTo>
                        <a:lnTo>
                          <a:pt x="152" y="2758"/>
                        </a:lnTo>
                        <a:lnTo>
                          <a:pt x="1739" y="191"/>
                        </a:lnTo>
                        <a:lnTo>
                          <a:pt x="1126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" name="Google Shape;160;p23"/>
                  <p:cNvSpPr/>
                  <p:nvPr/>
                </p:nvSpPr>
                <p:spPr>
                  <a:xfrm>
                    <a:off x="1996297" y="658427"/>
                    <a:ext cx="313642" cy="43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0" h="11887" extrusionOk="0">
                        <a:moveTo>
                          <a:pt x="7920" y="1"/>
                        </a:moveTo>
                        <a:cubicBezTo>
                          <a:pt x="7917" y="1"/>
                          <a:pt x="7915" y="1"/>
                          <a:pt x="7912" y="1"/>
                        </a:cubicBezTo>
                        <a:cubicBezTo>
                          <a:pt x="7296" y="44"/>
                          <a:pt x="5659" y="1498"/>
                          <a:pt x="3494" y="3898"/>
                        </a:cubicBezTo>
                        <a:cubicBezTo>
                          <a:pt x="1328" y="6298"/>
                          <a:pt x="1" y="11886"/>
                          <a:pt x="1" y="11886"/>
                        </a:cubicBezTo>
                        <a:cubicBezTo>
                          <a:pt x="1" y="11886"/>
                          <a:pt x="3334" y="8783"/>
                          <a:pt x="5445" y="6818"/>
                        </a:cubicBezTo>
                        <a:cubicBezTo>
                          <a:pt x="7548" y="4859"/>
                          <a:pt x="8519" y="1"/>
                          <a:pt x="792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1" name="Google Shape;161;p23"/>
                  <p:cNvSpPr/>
                  <p:nvPr/>
                </p:nvSpPr>
                <p:spPr>
                  <a:xfrm>
                    <a:off x="2025490" y="937101"/>
                    <a:ext cx="506614" cy="330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2" h="8981" extrusionOk="0">
                        <a:moveTo>
                          <a:pt x="10290" y="1"/>
                        </a:moveTo>
                        <a:cubicBezTo>
                          <a:pt x="9368" y="1"/>
                          <a:pt x="8439" y="128"/>
                          <a:pt x="7676" y="365"/>
                        </a:cubicBezTo>
                        <a:cubicBezTo>
                          <a:pt x="5796" y="949"/>
                          <a:pt x="3189" y="1896"/>
                          <a:pt x="1595" y="3659"/>
                        </a:cubicBezTo>
                        <a:cubicBezTo>
                          <a:pt x="1" y="5423"/>
                          <a:pt x="485" y="8980"/>
                          <a:pt x="485" y="8980"/>
                        </a:cubicBezTo>
                        <a:cubicBezTo>
                          <a:pt x="858" y="8066"/>
                          <a:pt x="3826" y="6337"/>
                          <a:pt x="3826" y="6337"/>
                        </a:cubicBezTo>
                        <a:lnTo>
                          <a:pt x="13761" y="876"/>
                        </a:lnTo>
                        <a:cubicBezTo>
                          <a:pt x="12974" y="273"/>
                          <a:pt x="11639" y="1"/>
                          <a:pt x="1029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" name="Google Shape;162;p23"/>
                  <p:cNvSpPr/>
                  <p:nvPr/>
                </p:nvSpPr>
                <p:spPr>
                  <a:xfrm>
                    <a:off x="1467334" y="1228880"/>
                    <a:ext cx="373721" cy="19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2" h="5222" extrusionOk="0">
                        <a:moveTo>
                          <a:pt x="1412" y="1"/>
                        </a:moveTo>
                        <a:cubicBezTo>
                          <a:pt x="534" y="1"/>
                          <a:pt x="1" y="104"/>
                          <a:pt x="1" y="104"/>
                        </a:cubicBezTo>
                        <a:lnTo>
                          <a:pt x="3893" y="1701"/>
                        </a:lnTo>
                        <a:lnTo>
                          <a:pt x="10152" y="5221"/>
                        </a:lnTo>
                        <a:cubicBezTo>
                          <a:pt x="9829" y="3653"/>
                          <a:pt x="7932" y="1487"/>
                          <a:pt x="5083" y="579"/>
                        </a:cubicBezTo>
                        <a:cubicBezTo>
                          <a:pt x="3626" y="114"/>
                          <a:pt x="2331" y="1"/>
                          <a:pt x="141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" name="Google Shape;163;p23"/>
                  <p:cNvSpPr/>
                  <p:nvPr/>
                </p:nvSpPr>
                <p:spPr>
                  <a:xfrm>
                    <a:off x="1385793" y="1169133"/>
                    <a:ext cx="451689" cy="124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0" h="3383" extrusionOk="0">
                        <a:moveTo>
                          <a:pt x="2089" y="0"/>
                        </a:moveTo>
                        <a:cubicBezTo>
                          <a:pt x="1040" y="0"/>
                          <a:pt x="544" y="169"/>
                          <a:pt x="367" y="294"/>
                        </a:cubicBezTo>
                        <a:cubicBezTo>
                          <a:pt x="106" y="480"/>
                          <a:pt x="0" y="924"/>
                          <a:pt x="0" y="924"/>
                        </a:cubicBezTo>
                        <a:cubicBezTo>
                          <a:pt x="80" y="861"/>
                          <a:pt x="245" y="826"/>
                          <a:pt x="474" y="826"/>
                        </a:cubicBezTo>
                        <a:cubicBezTo>
                          <a:pt x="781" y="826"/>
                          <a:pt x="1202" y="889"/>
                          <a:pt x="1683" y="1033"/>
                        </a:cubicBezTo>
                        <a:cubicBezTo>
                          <a:pt x="2526" y="1284"/>
                          <a:pt x="6547" y="1899"/>
                          <a:pt x="8090" y="2333"/>
                        </a:cubicBezTo>
                        <a:cubicBezTo>
                          <a:pt x="9415" y="2706"/>
                          <a:pt x="11549" y="3213"/>
                          <a:pt x="12123" y="3349"/>
                        </a:cubicBezTo>
                        <a:lnTo>
                          <a:pt x="12123" y="3349"/>
                        </a:lnTo>
                        <a:cubicBezTo>
                          <a:pt x="11504" y="3153"/>
                          <a:pt x="10186" y="2238"/>
                          <a:pt x="8795" y="1466"/>
                        </a:cubicBezTo>
                        <a:cubicBezTo>
                          <a:pt x="7283" y="626"/>
                          <a:pt x="6377" y="443"/>
                          <a:pt x="3980" y="137"/>
                        </a:cubicBezTo>
                        <a:cubicBezTo>
                          <a:pt x="3208" y="39"/>
                          <a:pt x="2586" y="0"/>
                          <a:pt x="2089" y="0"/>
                        </a:cubicBezTo>
                        <a:close/>
                        <a:moveTo>
                          <a:pt x="12123" y="3349"/>
                        </a:moveTo>
                        <a:cubicBezTo>
                          <a:pt x="12177" y="3366"/>
                          <a:pt x="12226" y="3377"/>
                          <a:pt x="12269" y="3383"/>
                        </a:cubicBezTo>
                        <a:cubicBezTo>
                          <a:pt x="12269" y="3383"/>
                          <a:pt x="12217" y="3371"/>
                          <a:pt x="12123" y="334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4" name="Google Shape;164;p23"/>
                  <p:cNvSpPr/>
                  <p:nvPr/>
                </p:nvSpPr>
                <p:spPr>
                  <a:xfrm>
                    <a:off x="1603284" y="995781"/>
                    <a:ext cx="344013" cy="244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45" h="6651" extrusionOk="0">
                        <a:moveTo>
                          <a:pt x="0" y="1"/>
                        </a:moveTo>
                        <a:cubicBezTo>
                          <a:pt x="0" y="1"/>
                          <a:pt x="265" y="181"/>
                          <a:pt x="555" y="392"/>
                        </a:cubicBezTo>
                        <a:cubicBezTo>
                          <a:pt x="846" y="602"/>
                          <a:pt x="7386" y="6651"/>
                          <a:pt x="7386" y="6651"/>
                        </a:cubicBezTo>
                        <a:cubicBezTo>
                          <a:pt x="7386" y="6651"/>
                          <a:pt x="7947" y="6546"/>
                          <a:pt x="8291" y="6439"/>
                        </a:cubicBezTo>
                        <a:cubicBezTo>
                          <a:pt x="8634" y="6333"/>
                          <a:pt x="9344" y="5788"/>
                          <a:pt x="8896" y="4545"/>
                        </a:cubicBezTo>
                        <a:cubicBezTo>
                          <a:pt x="8447" y="3302"/>
                          <a:pt x="6356" y="2012"/>
                          <a:pt x="4364" y="1137"/>
                        </a:cubicBezTo>
                        <a:cubicBezTo>
                          <a:pt x="2372" y="262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" name="Google Shape;165;p23"/>
                  <p:cNvSpPr/>
                  <p:nvPr/>
                </p:nvSpPr>
                <p:spPr>
                  <a:xfrm>
                    <a:off x="1949729" y="1154702"/>
                    <a:ext cx="461224" cy="342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29" h="9306" extrusionOk="0">
                        <a:moveTo>
                          <a:pt x="9357" y="0"/>
                        </a:moveTo>
                        <a:cubicBezTo>
                          <a:pt x="9144" y="0"/>
                          <a:pt x="8908" y="12"/>
                          <a:pt x="8647" y="39"/>
                        </a:cubicBezTo>
                        <a:cubicBezTo>
                          <a:pt x="6443" y="271"/>
                          <a:pt x="4504" y="1966"/>
                          <a:pt x="2252" y="4643"/>
                        </a:cubicBezTo>
                        <a:cubicBezTo>
                          <a:pt x="0" y="7322"/>
                          <a:pt x="1714" y="9306"/>
                          <a:pt x="1714" y="9306"/>
                        </a:cubicBezTo>
                        <a:cubicBezTo>
                          <a:pt x="1714" y="9306"/>
                          <a:pt x="5646" y="5789"/>
                          <a:pt x="7667" y="4165"/>
                        </a:cubicBezTo>
                        <a:cubicBezTo>
                          <a:pt x="9688" y="2542"/>
                          <a:pt x="12528" y="192"/>
                          <a:pt x="12528" y="192"/>
                        </a:cubicBezTo>
                        <a:lnTo>
                          <a:pt x="12528" y="192"/>
                        </a:lnTo>
                        <a:cubicBezTo>
                          <a:pt x="12219" y="310"/>
                          <a:pt x="11964" y="353"/>
                          <a:pt x="11727" y="353"/>
                        </a:cubicBezTo>
                        <a:cubicBezTo>
                          <a:pt x="11052" y="353"/>
                          <a:pt x="10530" y="0"/>
                          <a:pt x="935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" name="Google Shape;166;p23"/>
                  <p:cNvSpPr/>
                  <p:nvPr/>
                </p:nvSpPr>
                <p:spPr>
                  <a:xfrm>
                    <a:off x="1910892" y="1288222"/>
                    <a:ext cx="99762" cy="470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" h="12771" extrusionOk="0">
                        <a:moveTo>
                          <a:pt x="1369" y="1"/>
                        </a:moveTo>
                        <a:lnTo>
                          <a:pt x="1" y="468"/>
                        </a:lnTo>
                        <a:cubicBezTo>
                          <a:pt x="1" y="468"/>
                          <a:pt x="374" y="4935"/>
                          <a:pt x="418" y="7627"/>
                        </a:cubicBezTo>
                        <a:cubicBezTo>
                          <a:pt x="445" y="9310"/>
                          <a:pt x="411" y="11113"/>
                          <a:pt x="381" y="12770"/>
                        </a:cubicBezTo>
                        <a:lnTo>
                          <a:pt x="1288" y="12770"/>
                        </a:lnTo>
                        <a:cubicBezTo>
                          <a:pt x="1288" y="12769"/>
                          <a:pt x="1288" y="12766"/>
                          <a:pt x="1288" y="12764"/>
                        </a:cubicBezTo>
                        <a:cubicBezTo>
                          <a:pt x="1222" y="12169"/>
                          <a:pt x="1191" y="12299"/>
                          <a:pt x="1198" y="11599"/>
                        </a:cubicBezTo>
                        <a:cubicBezTo>
                          <a:pt x="1205" y="10900"/>
                          <a:pt x="1257" y="11100"/>
                          <a:pt x="1149" y="10480"/>
                        </a:cubicBezTo>
                        <a:cubicBezTo>
                          <a:pt x="1041" y="9860"/>
                          <a:pt x="1215" y="7277"/>
                          <a:pt x="1158" y="6268"/>
                        </a:cubicBezTo>
                        <a:cubicBezTo>
                          <a:pt x="1101" y="5258"/>
                          <a:pt x="990" y="3996"/>
                          <a:pt x="1094" y="3172"/>
                        </a:cubicBezTo>
                        <a:cubicBezTo>
                          <a:pt x="1198" y="2349"/>
                          <a:pt x="2709" y="819"/>
                          <a:pt x="2709" y="819"/>
                        </a:cubicBezTo>
                        <a:lnTo>
                          <a:pt x="1369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" name="Google Shape;167;p23"/>
                  <p:cNvSpPr/>
                  <p:nvPr/>
                </p:nvSpPr>
                <p:spPr>
                  <a:xfrm>
                    <a:off x="1986910" y="1143658"/>
                    <a:ext cx="369966" cy="294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0" h="7992" extrusionOk="0">
                        <a:moveTo>
                          <a:pt x="7203" y="1"/>
                        </a:moveTo>
                        <a:cubicBezTo>
                          <a:pt x="7124" y="1"/>
                          <a:pt x="7044" y="2"/>
                          <a:pt x="6961" y="5"/>
                        </a:cubicBezTo>
                        <a:cubicBezTo>
                          <a:pt x="4550" y="91"/>
                          <a:pt x="1332" y="2829"/>
                          <a:pt x="666" y="4158"/>
                        </a:cubicBezTo>
                        <a:cubicBezTo>
                          <a:pt x="0" y="5486"/>
                          <a:pt x="166" y="7992"/>
                          <a:pt x="166" y="7992"/>
                        </a:cubicBezTo>
                        <a:cubicBezTo>
                          <a:pt x="166" y="7992"/>
                          <a:pt x="5923" y="4936"/>
                          <a:pt x="5993" y="4876"/>
                        </a:cubicBezTo>
                        <a:cubicBezTo>
                          <a:pt x="6063" y="4815"/>
                          <a:pt x="10050" y="1128"/>
                          <a:pt x="10050" y="1128"/>
                        </a:cubicBezTo>
                        <a:cubicBezTo>
                          <a:pt x="10050" y="1128"/>
                          <a:pt x="9418" y="1"/>
                          <a:pt x="7203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" name="Google Shape;168;p23"/>
                  <p:cNvSpPr/>
                  <p:nvPr/>
                </p:nvSpPr>
                <p:spPr>
                  <a:xfrm>
                    <a:off x="1948662" y="1107324"/>
                    <a:ext cx="64054" cy="10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0" h="2758" extrusionOk="0">
                        <a:moveTo>
                          <a:pt x="1126" y="1"/>
                        </a:moveTo>
                        <a:lnTo>
                          <a:pt x="1" y="2425"/>
                        </a:lnTo>
                        <a:lnTo>
                          <a:pt x="152" y="2758"/>
                        </a:lnTo>
                        <a:lnTo>
                          <a:pt x="1739" y="191"/>
                        </a:lnTo>
                        <a:lnTo>
                          <a:pt x="1126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9" name="Google Shape;169;p23"/>
                  <p:cNvSpPr/>
                  <p:nvPr/>
                </p:nvSpPr>
                <p:spPr>
                  <a:xfrm>
                    <a:off x="1996297" y="658427"/>
                    <a:ext cx="313642" cy="43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0" h="11887" extrusionOk="0">
                        <a:moveTo>
                          <a:pt x="7920" y="1"/>
                        </a:moveTo>
                        <a:cubicBezTo>
                          <a:pt x="7917" y="1"/>
                          <a:pt x="7915" y="1"/>
                          <a:pt x="7912" y="1"/>
                        </a:cubicBezTo>
                        <a:cubicBezTo>
                          <a:pt x="7296" y="44"/>
                          <a:pt x="5659" y="1498"/>
                          <a:pt x="3494" y="3898"/>
                        </a:cubicBezTo>
                        <a:cubicBezTo>
                          <a:pt x="1328" y="6298"/>
                          <a:pt x="1" y="11886"/>
                          <a:pt x="1" y="11886"/>
                        </a:cubicBezTo>
                        <a:cubicBezTo>
                          <a:pt x="1" y="11886"/>
                          <a:pt x="3334" y="8783"/>
                          <a:pt x="5445" y="6818"/>
                        </a:cubicBezTo>
                        <a:cubicBezTo>
                          <a:pt x="7548" y="4859"/>
                          <a:pt x="8519" y="1"/>
                          <a:pt x="7920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" name="Google Shape;170;p23"/>
                  <p:cNvSpPr/>
                  <p:nvPr/>
                </p:nvSpPr>
                <p:spPr>
                  <a:xfrm>
                    <a:off x="2025490" y="937101"/>
                    <a:ext cx="506614" cy="330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2" h="8981" extrusionOk="0">
                        <a:moveTo>
                          <a:pt x="10290" y="1"/>
                        </a:moveTo>
                        <a:cubicBezTo>
                          <a:pt x="9368" y="1"/>
                          <a:pt x="8439" y="128"/>
                          <a:pt x="7676" y="365"/>
                        </a:cubicBezTo>
                        <a:cubicBezTo>
                          <a:pt x="5796" y="949"/>
                          <a:pt x="3189" y="1896"/>
                          <a:pt x="1595" y="3659"/>
                        </a:cubicBezTo>
                        <a:cubicBezTo>
                          <a:pt x="1" y="5423"/>
                          <a:pt x="485" y="8980"/>
                          <a:pt x="485" y="8980"/>
                        </a:cubicBezTo>
                        <a:cubicBezTo>
                          <a:pt x="858" y="8066"/>
                          <a:pt x="3826" y="6337"/>
                          <a:pt x="3826" y="6337"/>
                        </a:cubicBezTo>
                        <a:lnTo>
                          <a:pt x="13761" y="876"/>
                        </a:lnTo>
                        <a:cubicBezTo>
                          <a:pt x="12974" y="273"/>
                          <a:pt x="11639" y="1"/>
                          <a:pt x="10290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" name="Google Shape;171;p23"/>
                  <p:cNvSpPr/>
                  <p:nvPr/>
                </p:nvSpPr>
                <p:spPr>
                  <a:xfrm>
                    <a:off x="1467334" y="1228880"/>
                    <a:ext cx="373721" cy="19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2" h="5222" extrusionOk="0">
                        <a:moveTo>
                          <a:pt x="1412" y="1"/>
                        </a:moveTo>
                        <a:cubicBezTo>
                          <a:pt x="534" y="1"/>
                          <a:pt x="1" y="104"/>
                          <a:pt x="1" y="104"/>
                        </a:cubicBezTo>
                        <a:lnTo>
                          <a:pt x="3893" y="1701"/>
                        </a:lnTo>
                        <a:lnTo>
                          <a:pt x="10152" y="5221"/>
                        </a:lnTo>
                        <a:cubicBezTo>
                          <a:pt x="9829" y="3653"/>
                          <a:pt x="7932" y="1487"/>
                          <a:pt x="5083" y="579"/>
                        </a:cubicBezTo>
                        <a:cubicBezTo>
                          <a:pt x="3626" y="114"/>
                          <a:pt x="2331" y="1"/>
                          <a:pt x="1412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" name="Google Shape;172;p23"/>
                  <p:cNvSpPr/>
                  <p:nvPr/>
                </p:nvSpPr>
                <p:spPr>
                  <a:xfrm>
                    <a:off x="1385793" y="1169133"/>
                    <a:ext cx="451689" cy="124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0" h="3383" extrusionOk="0">
                        <a:moveTo>
                          <a:pt x="2089" y="0"/>
                        </a:moveTo>
                        <a:cubicBezTo>
                          <a:pt x="1040" y="0"/>
                          <a:pt x="544" y="169"/>
                          <a:pt x="367" y="294"/>
                        </a:cubicBezTo>
                        <a:cubicBezTo>
                          <a:pt x="106" y="480"/>
                          <a:pt x="0" y="924"/>
                          <a:pt x="0" y="924"/>
                        </a:cubicBezTo>
                        <a:cubicBezTo>
                          <a:pt x="80" y="861"/>
                          <a:pt x="245" y="826"/>
                          <a:pt x="474" y="826"/>
                        </a:cubicBezTo>
                        <a:cubicBezTo>
                          <a:pt x="781" y="826"/>
                          <a:pt x="1202" y="889"/>
                          <a:pt x="1683" y="1033"/>
                        </a:cubicBezTo>
                        <a:cubicBezTo>
                          <a:pt x="2526" y="1284"/>
                          <a:pt x="6547" y="1899"/>
                          <a:pt x="8090" y="2333"/>
                        </a:cubicBezTo>
                        <a:cubicBezTo>
                          <a:pt x="9415" y="2706"/>
                          <a:pt x="11549" y="3213"/>
                          <a:pt x="12123" y="3349"/>
                        </a:cubicBezTo>
                        <a:lnTo>
                          <a:pt x="12123" y="3349"/>
                        </a:lnTo>
                        <a:cubicBezTo>
                          <a:pt x="11504" y="3153"/>
                          <a:pt x="10186" y="2238"/>
                          <a:pt x="8795" y="1466"/>
                        </a:cubicBezTo>
                        <a:cubicBezTo>
                          <a:pt x="7283" y="626"/>
                          <a:pt x="6377" y="443"/>
                          <a:pt x="3980" y="137"/>
                        </a:cubicBezTo>
                        <a:cubicBezTo>
                          <a:pt x="3208" y="39"/>
                          <a:pt x="2586" y="0"/>
                          <a:pt x="2089" y="0"/>
                        </a:cubicBezTo>
                        <a:close/>
                        <a:moveTo>
                          <a:pt x="12123" y="3349"/>
                        </a:moveTo>
                        <a:cubicBezTo>
                          <a:pt x="12177" y="3366"/>
                          <a:pt x="12226" y="3377"/>
                          <a:pt x="12269" y="3383"/>
                        </a:cubicBezTo>
                        <a:cubicBezTo>
                          <a:pt x="12269" y="3383"/>
                          <a:pt x="12217" y="3371"/>
                          <a:pt x="12123" y="3349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" name="Google Shape;173;p23"/>
                  <p:cNvSpPr/>
                  <p:nvPr/>
                </p:nvSpPr>
                <p:spPr>
                  <a:xfrm>
                    <a:off x="1603284" y="995781"/>
                    <a:ext cx="344013" cy="244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45" h="6651" extrusionOk="0">
                        <a:moveTo>
                          <a:pt x="0" y="1"/>
                        </a:moveTo>
                        <a:cubicBezTo>
                          <a:pt x="0" y="1"/>
                          <a:pt x="265" y="181"/>
                          <a:pt x="555" y="392"/>
                        </a:cubicBezTo>
                        <a:cubicBezTo>
                          <a:pt x="846" y="602"/>
                          <a:pt x="7386" y="6651"/>
                          <a:pt x="7386" y="6651"/>
                        </a:cubicBezTo>
                        <a:cubicBezTo>
                          <a:pt x="7386" y="6651"/>
                          <a:pt x="7947" y="6546"/>
                          <a:pt x="8291" y="6439"/>
                        </a:cubicBezTo>
                        <a:cubicBezTo>
                          <a:pt x="8634" y="6333"/>
                          <a:pt x="9344" y="5788"/>
                          <a:pt x="8896" y="4545"/>
                        </a:cubicBezTo>
                        <a:cubicBezTo>
                          <a:pt x="8447" y="3302"/>
                          <a:pt x="6356" y="2012"/>
                          <a:pt x="4364" y="1137"/>
                        </a:cubicBezTo>
                        <a:cubicBezTo>
                          <a:pt x="2372" y="262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" name="Google Shape;174;p23"/>
                  <p:cNvSpPr/>
                  <p:nvPr/>
                </p:nvSpPr>
                <p:spPr>
                  <a:xfrm>
                    <a:off x="1949729" y="1154702"/>
                    <a:ext cx="461224" cy="342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29" h="9306" extrusionOk="0">
                        <a:moveTo>
                          <a:pt x="9357" y="0"/>
                        </a:moveTo>
                        <a:cubicBezTo>
                          <a:pt x="9144" y="0"/>
                          <a:pt x="8908" y="12"/>
                          <a:pt x="8647" y="39"/>
                        </a:cubicBezTo>
                        <a:cubicBezTo>
                          <a:pt x="6443" y="271"/>
                          <a:pt x="4504" y="1966"/>
                          <a:pt x="2252" y="4643"/>
                        </a:cubicBezTo>
                        <a:cubicBezTo>
                          <a:pt x="0" y="7322"/>
                          <a:pt x="1714" y="9306"/>
                          <a:pt x="1714" y="9306"/>
                        </a:cubicBezTo>
                        <a:cubicBezTo>
                          <a:pt x="1714" y="9306"/>
                          <a:pt x="5646" y="5789"/>
                          <a:pt x="7667" y="4165"/>
                        </a:cubicBezTo>
                        <a:cubicBezTo>
                          <a:pt x="9688" y="2542"/>
                          <a:pt x="12528" y="192"/>
                          <a:pt x="12528" y="192"/>
                        </a:cubicBezTo>
                        <a:lnTo>
                          <a:pt x="12528" y="192"/>
                        </a:lnTo>
                        <a:cubicBezTo>
                          <a:pt x="12219" y="310"/>
                          <a:pt x="11964" y="353"/>
                          <a:pt x="11727" y="353"/>
                        </a:cubicBezTo>
                        <a:cubicBezTo>
                          <a:pt x="11052" y="353"/>
                          <a:pt x="10530" y="0"/>
                          <a:pt x="9357" y="0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" name="Google Shape;175;p23"/>
                  <p:cNvSpPr/>
                  <p:nvPr/>
                </p:nvSpPr>
                <p:spPr>
                  <a:xfrm>
                    <a:off x="1910892" y="1288222"/>
                    <a:ext cx="99762" cy="470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" h="12771" extrusionOk="0">
                        <a:moveTo>
                          <a:pt x="1369" y="1"/>
                        </a:moveTo>
                        <a:lnTo>
                          <a:pt x="1" y="468"/>
                        </a:lnTo>
                        <a:cubicBezTo>
                          <a:pt x="1" y="468"/>
                          <a:pt x="374" y="4935"/>
                          <a:pt x="418" y="7627"/>
                        </a:cubicBezTo>
                        <a:cubicBezTo>
                          <a:pt x="445" y="9310"/>
                          <a:pt x="411" y="11113"/>
                          <a:pt x="381" y="12770"/>
                        </a:cubicBezTo>
                        <a:lnTo>
                          <a:pt x="1288" y="12770"/>
                        </a:lnTo>
                        <a:cubicBezTo>
                          <a:pt x="1288" y="12769"/>
                          <a:pt x="1288" y="12766"/>
                          <a:pt x="1288" y="12764"/>
                        </a:cubicBezTo>
                        <a:cubicBezTo>
                          <a:pt x="1222" y="12169"/>
                          <a:pt x="1191" y="12299"/>
                          <a:pt x="1198" y="11599"/>
                        </a:cubicBezTo>
                        <a:cubicBezTo>
                          <a:pt x="1205" y="10900"/>
                          <a:pt x="1257" y="11100"/>
                          <a:pt x="1149" y="10480"/>
                        </a:cubicBezTo>
                        <a:cubicBezTo>
                          <a:pt x="1041" y="9860"/>
                          <a:pt x="1215" y="7277"/>
                          <a:pt x="1158" y="6268"/>
                        </a:cubicBezTo>
                        <a:cubicBezTo>
                          <a:pt x="1101" y="5258"/>
                          <a:pt x="990" y="3996"/>
                          <a:pt x="1094" y="3172"/>
                        </a:cubicBezTo>
                        <a:cubicBezTo>
                          <a:pt x="1198" y="2349"/>
                          <a:pt x="2709" y="819"/>
                          <a:pt x="2709" y="819"/>
                        </a:cubicBezTo>
                        <a:lnTo>
                          <a:pt x="1369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" name="Google Shape;176;p23"/>
                  <p:cNvSpPr/>
                  <p:nvPr/>
                </p:nvSpPr>
                <p:spPr>
                  <a:xfrm>
                    <a:off x="2023355" y="969349"/>
                    <a:ext cx="508749" cy="329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20" h="8939" extrusionOk="0">
                        <a:moveTo>
                          <a:pt x="13819" y="0"/>
                        </a:moveTo>
                        <a:cubicBezTo>
                          <a:pt x="13819" y="1"/>
                          <a:pt x="4661" y="4403"/>
                          <a:pt x="4520" y="4546"/>
                        </a:cubicBezTo>
                        <a:cubicBezTo>
                          <a:pt x="4378" y="4689"/>
                          <a:pt x="442" y="7397"/>
                          <a:pt x="392" y="7480"/>
                        </a:cubicBezTo>
                        <a:cubicBezTo>
                          <a:pt x="342" y="7564"/>
                          <a:pt x="0" y="8938"/>
                          <a:pt x="0" y="8938"/>
                        </a:cubicBezTo>
                        <a:lnTo>
                          <a:pt x="543" y="8104"/>
                        </a:lnTo>
                        <a:cubicBezTo>
                          <a:pt x="543" y="8104"/>
                          <a:pt x="3670" y="6299"/>
                          <a:pt x="5691" y="4982"/>
                        </a:cubicBezTo>
                        <a:cubicBezTo>
                          <a:pt x="7711" y="3664"/>
                          <a:pt x="9450" y="3223"/>
                          <a:pt x="11129" y="2385"/>
                        </a:cubicBezTo>
                        <a:cubicBezTo>
                          <a:pt x="12809" y="1545"/>
                          <a:pt x="13819" y="1"/>
                          <a:pt x="1381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" name="Google Shape;177;p23"/>
                  <p:cNvSpPr/>
                  <p:nvPr/>
                </p:nvSpPr>
                <p:spPr>
                  <a:xfrm>
                    <a:off x="1730509" y="677423"/>
                    <a:ext cx="208985" cy="5304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77" h="14410" extrusionOk="0">
                        <a:moveTo>
                          <a:pt x="15" y="1"/>
                        </a:moveTo>
                        <a:cubicBezTo>
                          <a:pt x="0" y="1"/>
                          <a:pt x="0" y="12"/>
                          <a:pt x="11" y="25"/>
                        </a:cubicBezTo>
                        <a:cubicBezTo>
                          <a:pt x="73" y="95"/>
                          <a:pt x="1030" y="2549"/>
                          <a:pt x="1358" y="4038"/>
                        </a:cubicBezTo>
                        <a:cubicBezTo>
                          <a:pt x="1685" y="5528"/>
                          <a:pt x="3951" y="11334"/>
                          <a:pt x="3951" y="11334"/>
                        </a:cubicBezTo>
                        <a:lnTo>
                          <a:pt x="5344" y="14410"/>
                        </a:lnTo>
                        <a:cubicBezTo>
                          <a:pt x="5344" y="14410"/>
                          <a:pt x="5677" y="11352"/>
                          <a:pt x="4954" y="8085"/>
                        </a:cubicBezTo>
                        <a:cubicBezTo>
                          <a:pt x="4650" y="6710"/>
                          <a:pt x="2518" y="3116"/>
                          <a:pt x="1367" y="1524"/>
                        </a:cubicBezTo>
                        <a:cubicBezTo>
                          <a:pt x="427" y="224"/>
                          <a:pt x="79" y="1"/>
                          <a:pt x="1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" name="Google Shape;178;p23"/>
                  <p:cNvSpPr/>
                  <p:nvPr/>
                </p:nvSpPr>
                <p:spPr>
                  <a:xfrm>
                    <a:off x="1418373" y="1225420"/>
                    <a:ext cx="439026" cy="236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26" h="6413" extrusionOk="0">
                        <a:moveTo>
                          <a:pt x="2281" y="1"/>
                        </a:moveTo>
                        <a:cubicBezTo>
                          <a:pt x="886" y="1"/>
                          <a:pt x="1" y="437"/>
                          <a:pt x="1" y="437"/>
                        </a:cubicBezTo>
                        <a:cubicBezTo>
                          <a:pt x="11" y="434"/>
                          <a:pt x="24" y="432"/>
                          <a:pt x="41" y="432"/>
                        </a:cubicBezTo>
                        <a:cubicBezTo>
                          <a:pt x="538" y="432"/>
                          <a:pt x="3989" y="1736"/>
                          <a:pt x="6430" y="3211"/>
                        </a:cubicBezTo>
                        <a:cubicBezTo>
                          <a:pt x="8957" y="4737"/>
                          <a:pt x="11926" y="6412"/>
                          <a:pt x="11926" y="6412"/>
                        </a:cubicBezTo>
                        <a:cubicBezTo>
                          <a:pt x="11837" y="6231"/>
                          <a:pt x="11454" y="4482"/>
                          <a:pt x="10039" y="3111"/>
                        </a:cubicBezTo>
                        <a:cubicBezTo>
                          <a:pt x="8623" y="1738"/>
                          <a:pt x="6583" y="934"/>
                          <a:pt x="4155" y="260"/>
                        </a:cubicBezTo>
                        <a:cubicBezTo>
                          <a:pt x="3466" y="69"/>
                          <a:pt x="2833" y="1"/>
                          <a:pt x="228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" name="Google Shape;179;p23"/>
                  <p:cNvSpPr/>
                  <p:nvPr/>
                </p:nvSpPr>
                <p:spPr>
                  <a:xfrm>
                    <a:off x="1924218" y="830307"/>
                    <a:ext cx="335840" cy="3091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3" h="8399" extrusionOk="0">
                        <a:moveTo>
                          <a:pt x="5999" y="0"/>
                        </a:moveTo>
                        <a:cubicBezTo>
                          <a:pt x="5611" y="0"/>
                          <a:pt x="5147" y="33"/>
                          <a:pt x="4614" y="128"/>
                        </a:cubicBezTo>
                        <a:cubicBezTo>
                          <a:pt x="2880" y="438"/>
                          <a:pt x="345" y="2785"/>
                          <a:pt x="173" y="4614"/>
                        </a:cubicBezTo>
                        <a:cubicBezTo>
                          <a:pt x="0" y="6444"/>
                          <a:pt x="1746" y="8374"/>
                          <a:pt x="1746" y="8374"/>
                        </a:cubicBezTo>
                        <a:cubicBezTo>
                          <a:pt x="1821" y="8390"/>
                          <a:pt x="1903" y="8398"/>
                          <a:pt x="1992" y="8398"/>
                        </a:cubicBezTo>
                        <a:cubicBezTo>
                          <a:pt x="3017" y="8398"/>
                          <a:pt x="4907" y="7335"/>
                          <a:pt x="6673" y="5582"/>
                        </a:cubicBezTo>
                        <a:cubicBezTo>
                          <a:pt x="8591" y="3676"/>
                          <a:pt x="9123" y="1080"/>
                          <a:pt x="8900" y="482"/>
                        </a:cubicBezTo>
                        <a:cubicBezTo>
                          <a:pt x="8785" y="175"/>
                          <a:pt x="8385" y="100"/>
                          <a:pt x="8021" y="100"/>
                        </a:cubicBezTo>
                        <a:cubicBezTo>
                          <a:pt x="7675" y="100"/>
                          <a:pt x="7363" y="168"/>
                          <a:pt x="7363" y="168"/>
                        </a:cubicBezTo>
                        <a:cubicBezTo>
                          <a:pt x="7363" y="168"/>
                          <a:pt x="6876" y="0"/>
                          <a:pt x="599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" name="Google Shape;180;p23"/>
                  <p:cNvSpPr/>
                  <p:nvPr/>
                </p:nvSpPr>
                <p:spPr>
                  <a:xfrm>
                    <a:off x="1893553" y="1177636"/>
                    <a:ext cx="289935" cy="212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" h="5777" extrusionOk="0">
                        <a:moveTo>
                          <a:pt x="1184" y="0"/>
                        </a:moveTo>
                        <a:cubicBezTo>
                          <a:pt x="283" y="0"/>
                          <a:pt x="0" y="837"/>
                          <a:pt x="56" y="1299"/>
                        </a:cubicBezTo>
                        <a:cubicBezTo>
                          <a:pt x="119" y="1829"/>
                          <a:pt x="143" y="3288"/>
                          <a:pt x="633" y="4359"/>
                        </a:cubicBezTo>
                        <a:cubicBezTo>
                          <a:pt x="1123" y="5430"/>
                          <a:pt x="1463" y="5776"/>
                          <a:pt x="1463" y="5776"/>
                        </a:cubicBezTo>
                        <a:lnTo>
                          <a:pt x="1716" y="5502"/>
                        </a:lnTo>
                        <a:cubicBezTo>
                          <a:pt x="1716" y="5502"/>
                          <a:pt x="1890" y="5551"/>
                          <a:pt x="2175" y="5551"/>
                        </a:cubicBezTo>
                        <a:cubicBezTo>
                          <a:pt x="2401" y="5551"/>
                          <a:pt x="2698" y="5520"/>
                          <a:pt x="3035" y="5409"/>
                        </a:cubicBezTo>
                        <a:cubicBezTo>
                          <a:pt x="3796" y="5159"/>
                          <a:pt x="5162" y="4035"/>
                          <a:pt x="6415" y="3659"/>
                        </a:cubicBezTo>
                        <a:cubicBezTo>
                          <a:pt x="7666" y="3285"/>
                          <a:pt x="7876" y="2206"/>
                          <a:pt x="6669" y="1565"/>
                        </a:cubicBezTo>
                        <a:cubicBezTo>
                          <a:pt x="6284" y="1360"/>
                          <a:pt x="5913" y="1295"/>
                          <a:pt x="5583" y="1295"/>
                        </a:cubicBezTo>
                        <a:cubicBezTo>
                          <a:pt x="5027" y="1295"/>
                          <a:pt x="4585" y="1478"/>
                          <a:pt x="4375" y="1478"/>
                        </a:cubicBezTo>
                        <a:cubicBezTo>
                          <a:pt x="4319" y="1478"/>
                          <a:pt x="4280" y="1465"/>
                          <a:pt x="4259" y="1432"/>
                        </a:cubicBezTo>
                        <a:cubicBezTo>
                          <a:pt x="4116" y="1202"/>
                          <a:pt x="2865" y="368"/>
                          <a:pt x="1619" y="58"/>
                        </a:cubicBezTo>
                        <a:cubicBezTo>
                          <a:pt x="1460" y="18"/>
                          <a:pt x="1315" y="0"/>
                          <a:pt x="118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0F0F635-F8B8-EB86-AB14-CC7EE4C47B36}"/>
              </a:ext>
            </a:extLst>
          </p:cNvPr>
          <p:cNvSpPr txBox="1"/>
          <p:nvPr/>
        </p:nvSpPr>
        <p:spPr>
          <a:xfrm>
            <a:off x="831773" y="3939550"/>
            <a:ext cx="4314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NGA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CẤU THÉP CÔNG TRÌNH DÂN DỤNG VÀ CÔNG NGHIỆP">
            <a:extLst>
              <a:ext uri="{FF2B5EF4-FFF2-40B4-BE49-F238E27FC236}">
                <a16:creationId xmlns:a16="http://schemas.microsoft.com/office/drawing/2014/main" id="{6DFBB7B9-E4DE-8F17-B352-3140EFDD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3" y="501123"/>
            <a:ext cx="2400300" cy="154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o Giá Nhập Khẩu Máy Móc Công Nghiệp 2020 | Nguyên Đức Group">
            <a:extLst>
              <a:ext uri="{FF2B5EF4-FFF2-40B4-BE49-F238E27FC236}">
                <a16:creationId xmlns:a16="http://schemas.microsoft.com/office/drawing/2014/main" id="{2E0FB788-8E2E-2FDE-E1AC-2A33E1CA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29" y="335652"/>
            <a:ext cx="2564871" cy="169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B374C9-76DA-7A63-D06A-C489E3B94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866" y="335652"/>
            <a:ext cx="2564871" cy="1708204"/>
          </a:xfrm>
          <a:prstGeom prst="rect">
            <a:avLst/>
          </a:prstGeom>
        </p:spPr>
      </p:pic>
      <p:pic>
        <p:nvPicPr>
          <p:cNvPr id="1032" name="Picture 8" descr="Gia công bánh răng bằng phương pháp đúc">
            <a:extLst>
              <a:ext uri="{FF2B5EF4-FFF2-40B4-BE49-F238E27FC236}">
                <a16:creationId xmlns:a16="http://schemas.microsoft.com/office/drawing/2014/main" id="{E67E2DF2-DD7B-CF59-183C-C98457AD8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1" y="2388498"/>
            <a:ext cx="32258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5B622F-68BF-6F8D-F2F8-DCCB2D09A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800" y="2571750"/>
            <a:ext cx="3429578" cy="223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6DC980-8FC0-722E-22D5-94A063352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22" y="221552"/>
            <a:ext cx="2535767" cy="1863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ABC2B-F886-44DD-23A6-B61E6737C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138" y="360032"/>
            <a:ext cx="2218267" cy="1571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7817B2-037E-A319-45A8-84392B100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884" y="2571750"/>
            <a:ext cx="2438400" cy="1876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64B0BC-B225-6396-4048-9190173CEE67}"/>
              </a:ext>
            </a:extLst>
          </p:cNvPr>
          <p:cNvSpPr txBox="1"/>
          <p:nvPr/>
        </p:nvSpPr>
        <p:spPr>
          <a:xfrm>
            <a:off x="1067456" y="2030807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Nhôm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237C3C-A0A0-4B8C-1060-F33085B4414E}"/>
              </a:ext>
            </a:extLst>
          </p:cNvPr>
          <p:cNvSpPr txBox="1"/>
          <p:nvPr/>
        </p:nvSpPr>
        <p:spPr>
          <a:xfrm>
            <a:off x="3603271" y="1917700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Đồng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416AB2-573F-53A6-3989-175D3D33EFA9}"/>
              </a:ext>
            </a:extLst>
          </p:cNvPr>
          <p:cNvSpPr txBox="1"/>
          <p:nvPr/>
        </p:nvSpPr>
        <p:spPr>
          <a:xfrm>
            <a:off x="4155580" y="4477277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Kẽm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CAAB26-7EE4-CB39-FACF-24C0B09BD532}"/>
              </a:ext>
            </a:extLst>
          </p:cNvPr>
          <p:cNvSpPr txBox="1"/>
          <p:nvPr/>
        </p:nvSpPr>
        <p:spPr>
          <a:xfrm>
            <a:off x="967130" y="4595403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Thiếc</a:t>
            </a:r>
            <a:endParaRPr lang="en-US" sz="2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1B5A88-4FA9-7F69-0CEB-E432F6F3C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9" y="3058160"/>
            <a:ext cx="1947655" cy="14969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349388-2777-9937-4E6D-ABEA2E2E0A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335" t="13985" r="25042" b="5352"/>
          <a:stretch/>
        </p:blipFill>
        <p:spPr>
          <a:xfrm>
            <a:off x="6232093" y="1176867"/>
            <a:ext cx="2087454" cy="17406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85F7A3-D327-A1B8-DF86-9AC4CE1436AB}"/>
              </a:ext>
            </a:extLst>
          </p:cNvPr>
          <p:cNvSpPr txBox="1"/>
          <p:nvPr/>
        </p:nvSpPr>
        <p:spPr>
          <a:xfrm>
            <a:off x="6883338" y="3058160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Bạc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6748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19086" y="682418"/>
            <a:ext cx="7984648" cy="872034"/>
            <a:chOff x="719086" y="682418"/>
            <a:chExt cx="7984648" cy="872034"/>
          </a:xfrm>
        </p:grpSpPr>
        <p:sp>
          <p:nvSpPr>
            <p:cNvPr id="11" name="Rectangle 10"/>
            <p:cNvSpPr/>
            <p:nvPr/>
          </p:nvSpPr>
          <p:spPr>
            <a:xfrm>
              <a:off x="1551890" y="682418"/>
              <a:ext cx="7151844" cy="872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i="1" dirty="0">
                  <a:solidFill>
                    <a:srgbClr val="002060"/>
                  </a:solidFill>
                </a:rPr>
                <a:t>Thảo luận nhóm 4 HS, quan sát </a:t>
              </a:r>
              <a:r>
                <a:rPr lang="en-US" sz="1800" i="1" dirty="0" err="1">
                  <a:solidFill>
                    <a:srgbClr val="002060"/>
                  </a:solidFill>
                </a:rPr>
                <a:t>Hình</a:t>
              </a:r>
              <a:r>
                <a:rPr lang="en-US" sz="1800" i="1" dirty="0">
                  <a:solidFill>
                    <a:srgbClr val="002060"/>
                  </a:solidFill>
                </a:rPr>
                <a:t> 4.3 </a:t>
              </a:r>
              <a:r>
                <a:rPr lang="en-US" sz="1800" i="1" dirty="0" err="1">
                  <a:solidFill>
                    <a:srgbClr val="002060"/>
                  </a:solidFill>
                </a:rPr>
                <a:t>và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câu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hỏi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trong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hộp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Khám</a:t>
              </a:r>
              <a:r>
                <a:rPr lang="en-US" sz="1800" b="1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phá</a:t>
              </a:r>
              <a:r>
                <a:rPr lang="en-US" sz="1800" b="1" i="1" dirty="0">
                  <a:solidFill>
                    <a:srgbClr val="002060"/>
                  </a:solidFill>
                </a:rPr>
                <a:t> 3 </a:t>
              </a:r>
              <a:r>
                <a:rPr lang="en-US" sz="1800" i="1" dirty="0">
                  <a:solidFill>
                    <a:srgbClr val="002060"/>
                  </a:solidFill>
                </a:rPr>
                <a:t>SGK </a:t>
              </a:r>
              <a:r>
                <a:rPr lang="en-US" sz="1800" i="1" dirty="0" err="1">
                  <a:solidFill>
                    <a:srgbClr val="002060"/>
                  </a:solidFill>
                </a:rPr>
                <a:t>trang</a:t>
              </a:r>
              <a:r>
                <a:rPr lang="en-US" sz="1800" i="1" dirty="0">
                  <a:solidFill>
                    <a:srgbClr val="002060"/>
                  </a:solidFill>
                </a:rPr>
                <a:t> 31: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086" y="797040"/>
              <a:ext cx="663739" cy="64278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17" y="1377300"/>
            <a:ext cx="3706495" cy="29188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6687" y="1631458"/>
            <a:ext cx="431106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/>
              <a:t>Theo em, nhà sản xuất dựa vào đặc tính nào của kim loại màu để sản xuất các sản phẩm trong Hình 4.3?</a:t>
            </a:r>
          </a:p>
        </p:txBody>
      </p:sp>
    </p:spTree>
    <p:extLst>
      <p:ext uri="{BB962C8B-B14F-4D97-AF65-F5344CB8AC3E}">
        <p14:creationId xmlns:p14="http://schemas.microsoft.com/office/powerpoint/2010/main" val="38951539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91" y="1225450"/>
            <a:ext cx="4479533" cy="35276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4787" y="465772"/>
            <a:ext cx="375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xuất</a:t>
            </a:r>
            <a:r>
              <a:rPr lang="en-US" sz="2000" dirty="0"/>
              <a:t> </a:t>
            </a:r>
            <a:r>
              <a:rPr lang="en-US" sz="2000" dirty="0" err="1"/>
              <a:t>dựa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p:sp>
        <p:nvSpPr>
          <p:cNvPr id="5" name="Isosceles Triangle 4"/>
          <p:cNvSpPr/>
          <p:nvPr/>
        </p:nvSpPr>
        <p:spPr>
          <a:xfrm rot="5400000">
            <a:off x="525418" y="559361"/>
            <a:ext cx="246580" cy="2129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21267" y="1777429"/>
            <a:ext cx="914401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8064" y="1298099"/>
            <a:ext cx="1513203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000" dirty="0" err="1"/>
              <a:t>T</a:t>
            </a:r>
            <a:r>
              <a:rPr lang="en-US" sz="2000" dirty="0" err="1"/>
              <a:t>ính</a:t>
            </a:r>
            <a:r>
              <a:rPr lang="en-US" sz="2000" dirty="0"/>
              <a:t> </a:t>
            </a:r>
            <a:r>
              <a:rPr lang="en-US" sz="2000" dirty="0" err="1"/>
              <a:t>chống</a:t>
            </a:r>
            <a:r>
              <a:rPr lang="en-US" sz="2000" dirty="0"/>
              <a:t> </a:t>
            </a:r>
            <a:r>
              <a:rPr lang="en-US" sz="2000" dirty="0" err="1"/>
              <a:t>ăn</a:t>
            </a:r>
            <a:r>
              <a:rPr lang="en-US" sz="2000" dirty="0"/>
              <a:t> </a:t>
            </a:r>
            <a:r>
              <a:rPr lang="en-US" sz="2000" dirty="0" err="1"/>
              <a:t>mòn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51478" y="1880170"/>
            <a:ext cx="852754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04232" y="1680115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tốt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921267" y="3469108"/>
            <a:ext cx="914401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8332" y="2989778"/>
            <a:ext cx="1822935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dirty="0" err="1"/>
              <a:t>Dễ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: </a:t>
            </a:r>
            <a:r>
              <a:rPr lang="en-US" sz="2000" dirty="0" err="1"/>
              <a:t>kéo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, </a:t>
            </a:r>
            <a:r>
              <a:rPr lang="en-US" sz="2000" dirty="0" err="1"/>
              <a:t>dát</a:t>
            </a:r>
            <a:r>
              <a:rPr lang="en-US" sz="2000" dirty="0"/>
              <a:t> </a:t>
            </a:r>
            <a:r>
              <a:rPr lang="en-US" sz="2000" dirty="0" err="1"/>
              <a:t>mỏng</a:t>
            </a:r>
            <a:r>
              <a:rPr lang="en-US" sz="2000" dirty="0"/>
              <a:t>, </a:t>
            </a:r>
            <a:r>
              <a:rPr lang="en-US" sz="2000" dirty="0" err="1"/>
              <a:t>uốn</a:t>
            </a:r>
            <a:r>
              <a:rPr lang="en-US" sz="2000" dirty="0"/>
              <a:t> </a:t>
            </a:r>
            <a:r>
              <a:rPr lang="en-US" sz="2000" dirty="0" err="1"/>
              <a:t>cong</a:t>
            </a:r>
            <a:endParaRPr lang="vi-VN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51478" y="3748383"/>
            <a:ext cx="852754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904232" y="3548328"/>
            <a:ext cx="16369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vi-VN" sz="2000" dirty="0"/>
              <a:t>nhiệt</a:t>
            </a:r>
            <a:r>
              <a:rPr lang="en-US" sz="2000" dirty="0"/>
              <a:t> </a:t>
            </a:r>
            <a:r>
              <a:rPr lang="en-US" sz="2000" dirty="0" err="1"/>
              <a:t>tốt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94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300822"/>
            <a:ext cx="7715083" cy="6402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latin typeface="+mn-lt"/>
              </a:rPr>
              <a:t>Một số sản phẩm thông dụng trong đời sống được làm bằng kim loại màu</a:t>
            </a:r>
            <a:endParaRPr lang="en-US" sz="2000" b="1" dirty="0"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3618" y="1816140"/>
            <a:ext cx="1654140" cy="2292986"/>
            <a:chOff x="586435" y="1733946"/>
            <a:chExt cx="1654140" cy="22929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35" y="1733946"/>
              <a:ext cx="1643057" cy="1643057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86435" y="3657600"/>
              <a:ext cx="165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solidFill>
                    <a:schemeClr val="bg2">
                      <a:lumMod val="50000"/>
                    </a:schemeClr>
                  </a:solidFill>
                </a:rPr>
                <a:t>Nhẫn vàng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49643" y="1816140"/>
            <a:ext cx="2003058" cy="2292986"/>
            <a:chOff x="2574482" y="1733946"/>
            <a:chExt cx="2003058" cy="22929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595" y="1733946"/>
              <a:ext cx="1670099" cy="1670099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574482" y="3657600"/>
              <a:ext cx="2003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solidFill>
                    <a:schemeClr val="bg2">
                      <a:lumMod val="50000"/>
                    </a:schemeClr>
                  </a:solidFill>
                </a:rPr>
                <a:t>Dây chuyền bạc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87782" y="1808252"/>
            <a:ext cx="1727435" cy="2300874"/>
            <a:chOff x="4922529" y="1726058"/>
            <a:chExt cx="1727435" cy="23008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8" b="2051"/>
            <a:stretch/>
          </p:blipFill>
          <p:spPr>
            <a:xfrm>
              <a:off x="4922529" y="1726058"/>
              <a:ext cx="1727435" cy="1650945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995824" y="3657600"/>
              <a:ext cx="165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solidFill>
                    <a:schemeClr val="bg2">
                      <a:lumMod val="50000"/>
                    </a:schemeClr>
                  </a:solidFill>
                </a:rPr>
                <a:t>Xoong, nồi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3808" y="1808252"/>
            <a:ext cx="1666719" cy="2300874"/>
            <a:chOff x="7115973" y="1726058"/>
            <a:chExt cx="1666719" cy="230087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973" y="1726058"/>
              <a:ext cx="1666719" cy="1666719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115973" y="3657600"/>
              <a:ext cx="165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solidFill>
                    <a:schemeClr val="bg2">
                      <a:lumMod val="50000"/>
                    </a:schemeClr>
                  </a:solidFill>
                </a:rPr>
                <a:t>Lõi dây điện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53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73" y="239177"/>
            <a:ext cx="7715083" cy="6402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latin typeface="+mn-lt"/>
              </a:rPr>
              <a:t>Một số hợp kim màu</a:t>
            </a:r>
            <a:endParaRPr lang="en-US" sz="2000" b="1" dirty="0">
              <a:latin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41570" y="1212126"/>
            <a:ext cx="2028183" cy="3030561"/>
            <a:chOff x="431513" y="1212126"/>
            <a:chExt cx="2028183" cy="30305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3" t="3258" r="14131" b="3157"/>
            <a:stretch/>
          </p:blipFill>
          <p:spPr>
            <a:xfrm>
              <a:off x="431513" y="1212126"/>
              <a:ext cx="2028183" cy="256853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821074" y="3873355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err="1">
                  <a:solidFill>
                    <a:schemeClr val="bg2">
                      <a:lumMod val="50000"/>
                    </a:schemeClr>
                  </a:solidFill>
                </a:rPr>
                <a:t>Đồng</a:t>
              </a:r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bg2">
                      <a:lumMod val="50000"/>
                    </a:schemeClr>
                  </a:solidFill>
                </a:rPr>
                <a:t>thau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85002" y="1212126"/>
            <a:ext cx="2095445" cy="3030021"/>
            <a:chOff x="3085002" y="1212126"/>
            <a:chExt cx="2095445" cy="303002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535" y="1212126"/>
              <a:ext cx="1520894" cy="254821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085002" y="3872815"/>
              <a:ext cx="20954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err="1">
                  <a:solidFill>
                    <a:schemeClr val="bg2">
                      <a:lumMod val="50000"/>
                    </a:schemeClr>
                  </a:solidFill>
                </a:rPr>
                <a:t>Đồng</a:t>
              </a:r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vi-VN" sz="1800" dirty="0">
                  <a:solidFill>
                    <a:schemeClr val="bg2">
                      <a:lumMod val="50000"/>
                    </a:schemeClr>
                  </a:solidFill>
                </a:rPr>
                <a:t>điếu có thiếc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12268" y="994280"/>
            <a:ext cx="2591898" cy="1726059"/>
            <a:chOff x="5712268" y="994280"/>
            <a:chExt cx="2591898" cy="17260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2268" y="994280"/>
              <a:ext cx="1726059" cy="172605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208994" y="1672643"/>
              <a:ext cx="1095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800" dirty="0">
                  <a:solidFill>
                    <a:schemeClr val="bg2">
                      <a:lumMod val="50000"/>
                    </a:schemeClr>
                  </a:solidFill>
                </a:rPr>
                <a:t>Vàng tây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95316" y="2835242"/>
            <a:ext cx="2712053" cy="2076227"/>
            <a:chOff x="6195316" y="2835242"/>
            <a:chExt cx="2712053" cy="20762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195316" y="2835242"/>
              <a:ext cx="2712053" cy="207622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195316" y="4306872"/>
              <a:ext cx="8002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800" dirty="0">
                  <a:solidFill>
                    <a:schemeClr val="bg2">
                      <a:lumMod val="50000"/>
                    </a:schemeClr>
                  </a:solidFill>
                </a:rPr>
                <a:t>Nhôm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75BE8-D412-FAE7-2CE2-C11667E86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085A6-A06C-F105-0F18-0B91BFE5F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467" y="0"/>
            <a:ext cx="93472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7602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Oval 271">
            <a:extLst>
              <a:ext uri="{FF2B5EF4-FFF2-40B4-BE49-F238E27FC236}">
                <a16:creationId xmlns:a16="http://schemas.microsoft.com/office/drawing/2014/main" id="{846CE0FE-93FB-4F76-BD2C-16FD5B6D3B32}"/>
              </a:ext>
            </a:extLst>
          </p:cNvPr>
          <p:cNvSpPr/>
          <p:nvPr/>
        </p:nvSpPr>
        <p:spPr>
          <a:xfrm>
            <a:off x="2296660" y="1907372"/>
            <a:ext cx="411480" cy="4114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27585D"/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74C2EBF-D254-4EBA-B1B1-E8CA1AD139D7}"/>
              </a:ext>
            </a:extLst>
          </p:cNvPr>
          <p:cNvSpPr txBox="1"/>
          <p:nvPr/>
        </p:nvSpPr>
        <p:spPr>
          <a:xfrm>
            <a:off x="569637" y="535716"/>
            <a:ext cx="3621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27585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4500" b="1" dirty="0">
                <a:solidFill>
                  <a:srgbClr val="27585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4500" b="1" dirty="0" err="1">
                <a:solidFill>
                  <a:srgbClr val="27585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4500" b="1" dirty="0">
              <a:solidFill>
                <a:srgbClr val="27585D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77" name="m1">
            <a:hlinkClick r:id="rId5" action="ppaction://hlinksldjump"/>
            <a:extLst>
              <a:ext uri="{FF2B5EF4-FFF2-40B4-BE49-F238E27FC236}">
                <a16:creationId xmlns:a16="http://schemas.microsoft.com/office/drawing/2014/main" id="{FDA0A675-4FBA-4A90-86A4-369717C89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40" y="2211935"/>
            <a:ext cx="1708022" cy="1170730"/>
          </a:xfrm>
          <a:prstGeom prst="rect">
            <a:avLst/>
          </a:prstGeom>
        </p:spPr>
      </p:pic>
      <p:pic>
        <p:nvPicPr>
          <p:cNvPr id="278" name="m2">
            <a:hlinkClick r:id="rId7" action="ppaction://hlinksldjump"/>
            <a:extLst>
              <a:ext uri="{FF2B5EF4-FFF2-40B4-BE49-F238E27FC236}">
                <a16:creationId xmlns:a16="http://schemas.microsoft.com/office/drawing/2014/main" id="{220D9D42-22F1-4F72-A4D4-5758B754FC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6140" y="2217317"/>
            <a:ext cx="1708022" cy="1170730"/>
          </a:xfrm>
          <a:prstGeom prst="rect">
            <a:avLst/>
          </a:prstGeom>
        </p:spPr>
      </p:pic>
      <p:pic>
        <p:nvPicPr>
          <p:cNvPr id="279" name="m3">
            <a:hlinkClick r:id="rId9" action="ppaction://hlinksldjump"/>
            <a:extLst>
              <a:ext uri="{FF2B5EF4-FFF2-40B4-BE49-F238E27FC236}">
                <a16:creationId xmlns:a16="http://schemas.microsoft.com/office/drawing/2014/main" id="{44C42C27-26DA-4587-9655-5616B6B999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2400" y="2189767"/>
            <a:ext cx="1708022" cy="1170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C36F2D-34F1-0442-04E9-B2425479323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475" t="10553" r="24475" b="10553"/>
          <a:stretch/>
        </p:blipFill>
        <p:spPr>
          <a:xfrm>
            <a:off x="4820554" y="631588"/>
            <a:ext cx="4050184" cy="405018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101600">
              <a:srgbClr val="B32E8D">
                <a:alpha val="60000"/>
              </a:srgbClr>
            </a:glow>
          </a:effectLst>
        </p:spPr>
      </p:pic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4B4B10A1-06DD-D6BE-8E89-6D8745627A4C}"/>
              </a:ext>
            </a:extLst>
          </p:cNvPr>
          <p:cNvSpPr/>
          <p:nvPr/>
        </p:nvSpPr>
        <p:spPr>
          <a:xfrm>
            <a:off x="4250064" y="2470608"/>
            <a:ext cx="425303" cy="372140"/>
          </a:xfrm>
          <a:prstGeom prst="stripedRightArrow">
            <a:avLst>
              <a:gd name="adj1" fmla="val 50000"/>
              <a:gd name="adj2" fmla="val 67143"/>
            </a:avLst>
          </a:prstGeom>
          <a:solidFill>
            <a:srgbClr val="107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pic>
        <p:nvPicPr>
          <p:cNvPr id="4" name="Read All Over - Nathan Moore">
            <a:hlinkClick r:id="" action="ppaction://media"/>
            <a:extLst>
              <a:ext uri="{FF2B5EF4-FFF2-40B4-BE49-F238E27FC236}">
                <a16:creationId xmlns:a16="http://schemas.microsoft.com/office/drawing/2014/main" id="{05C29392-21DE-B84F-36A2-861A5CFF2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3263" y="341409"/>
            <a:ext cx="388614" cy="388614"/>
          </a:xfrm>
          <a:prstGeom prst="rect">
            <a:avLst/>
          </a:prstGeom>
        </p:spPr>
      </p:pic>
      <p:sp>
        <p:nvSpPr>
          <p:cNvPr id="5" name="spin">
            <a:extLst>
              <a:ext uri="{FF2B5EF4-FFF2-40B4-BE49-F238E27FC236}">
                <a16:creationId xmlns:a16="http://schemas.microsoft.com/office/drawing/2014/main" id="{5B59B9CE-F986-8A29-6432-C8FA73F79B53}"/>
              </a:ext>
            </a:extLst>
          </p:cNvPr>
          <p:cNvSpPr/>
          <p:nvPr/>
        </p:nvSpPr>
        <p:spPr>
          <a:xfrm>
            <a:off x="6477000" y="2318852"/>
            <a:ext cx="743343" cy="743343"/>
          </a:xfrm>
          <a:prstGeom prst="ellipse">
            <a:avLst/>
          </a:prstGeom>
          <a:solidFill>
            <a:srgbClr val="107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SPIN</a:t>
            </a:r>
          </a:p>
        </p:txBody>
      </p:sp>
      <p:sp>
        <p:nvSpPr>
          <p:cNvPr id="7" name="Freeform 16">
            <a:hlinkClick r:id="" action="ppaction://noaction"/>
            <a:extLst>
              <a:ext uri="{FF2B5EF4-FFF2-40B4-BE49-F238E27FC236}">
                <a16:creationId xmlns:a16="http://schemas.microsoft.com/office/drawing/2014/main" id="{C2C80E0C-B19F-B372-F93A-6761D39EF28E}"/>
              </a:ext>
            </a:extLst>
          </p:cNvPr>
          <p:cNvSpPr/>
          <p:nvPr/>
        </p:nvSpPr>
        <p:spPr>
          <a:xfrm>
            <a:off x="3952070" y="825895"/>
            <a:ext cx="1107150" cy="1010638"/>
          </a:xfrm>
          <a:custGeom>
            <a:avLst/>
            <a:gdLst/>
            <a:ahLst/>
            <a:cxnLst/>
            <a:rect l="l" t="t" r="r" b="b"/>
            <a:pathLst>
              <a:path w="3641598" h="4114800">
                <a:moveTo>
                  <a:pt x="0" y="0"/>
                </a:moveTo>
                <a:lnTo>
                  <a:pt x="3641598" y="0"/>
                </a:lnTo>
                <a:lnTo>
                  <a:pt x="3641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Explosion: 8 Points 5">
            <a:hlinkClick r:id="rId15" action="ppaction://hlinksldjump"/>
            <a:extLst>
              <a:ext uri="{FF2B5EF4-FFF2-40B4-BE49-F238E27FC236}">
                <a16:creationId xmlns:a16="http://schemas.microsoft.com/office/drawing/2014/main" id="{ADDD1AC2-AA40-E14D-0B1E-723D5F2DD3FE}"/>
              </a:ext>
            </a:extLst>
          </p:cNvPr>
          <p:cNvSpPr/>
          <p:nvPr/>
        </p:nvSpPr>
        <p:spPr>
          <a:xfrm>
            <a:off x="1041400" y="3979333"/>
            <a:ext cx="719667" cy="702436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95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0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</p:childTnLst>
        </p:cTn>
      </p:par>
    </p:tnLst>
    <p:bldLst>
      <p:bldP spid="272" grpId="0" animBg="1"/>
      <p:bldP spid="27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65599F5C-E869-40B4-BF6C-26B5EB86E33D}"/>
              </a:ext>
            </a:extLst>
          </p:cNvPr>
          <p:cNvSpPr/>
          <p:nvPr/>
        </p:nvSpPr>
        <p:spPr>
          <a:xfrm>
            <a:off x="703380" y="1524234"/>
            <a:ext cx="7100091" cy="116464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liệu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kéo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dài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dát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mỏng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dẫn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dẫn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tốt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vi-V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nip Diagonal Corner Rectangle 4">
            <a:extLst>
              <a:ext uri="{FF2B5EF4-FFF2-40B4-BE49-F238E27FC236}">
                <a16:creationId xmlns:a16="http://schemas.microsoft.com/office/drawing/2014/main" id="{E95AA905-AD0F-4C34-9D65-44D01353D0A8}"/>
              </a:ext>
            </a:extLst>
          </p:cNvPr>
          <p:cNvSpPr/>
          <p:nvPr/>
        </p:nvSpPr>
        <p:spPr>
          <a:xfrm>
            <a:off x="3173493" y="2991699"/>
            <a:ext cx="2342426" cy="454988"/>
          </a:xfrm>
          <a:prstGeom prst="snip2DiagRect">
            <a:avLst/>
          </a:prstGeom>
          <a:solidFill>
            <a:srgbClr val="10773B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Kim </a:t>
            </a:r>
            <a:r>
              <a:rPr lang="en-US" altLang="en-U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loại</a:t>
            </a:r>
            <a:r>
              <a:rPr lang="en-US" alt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màu</a:t>
            </a:r>
            <a:endParaRPr lang="vi-VN" altLang="en-US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802D6-5628-D9BF-7442-246431EEE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-80813"/>
            <a:ext cx="1899864" cy="1302225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F031AE62-938B-3BA7-4E8F-BABA1F3E90E8}"/>
              </a:ext>
            </a:extLst>
          </p:cNvPr>
          <p:cNvGrpSpPr/>
          <p:nvPr/>
        </p:nvGrpSpPr>
        <p:grpSpPr>
          <a:xfrm>
            <a:off x="-1178204" y="3752850"/>
            <a:ext cx="2356408" cy="2356408"/>
            <a:chOff x="0" y="0"/>
            <a:chExt cx="6350000" cy="63500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A6C46D97-2E6D-CEB7-ADEE-D6FCF7C2853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</p:grpSp>
      <p:sp>
        <p:nvSpPr>
          <p:cNvPr id="6" name="Freeform 10">
            <a:extLst>
              <a:ext uri="{FF2B5EF4-FFF2-40B4-BE49-F238E27FC236}">
                <a16:creationId xmlns:a16="http://schemas.microsoft.com/office/drawing/2014/main" id="{109C5FFA-8B5B-AFFB-A432-838F298F5FC9}"/>
              </a:ext>
            </a:extLst>
          </p:cNvPr>
          <p:cNvSpPr/>
          <p:nvPr/>
        </p:nvSpPr>
        <p:spPr>
          <a:xfrm>
            <a:off x="297675" y="228887"/>
            <a:ext cx="1063883" cy="1047463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FEFEC3"/>
          </a:solidFill>
        </p:spPr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490A23DD-BA41-1E82-BBB9-717A8C926DFA}"/>
              </a:ext>
            </a:extLst>
          </p:cNvPr>
          <p:cNvSpPr/>
          <p:nvPr/>
        </p:nvSpPr>
        <p:spPr>
          <a:xfrm>
            <a:off x="-1012739" y="-133350"/>
            <a:ext cx="1581301" cy="1633167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FEFEC3"/>
          </a:solid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66B7E6B-141B-F3BF-D648-79EF3C489DF5}"/>
              </a:ext>
            </a:extLst>
          </p:cNvPr>
          <p:cNvGrpSpPr/>
          <p:nvPr/>
        </p:nvGrpSpPr>
        <p:grpSpPr>
          <a:xfrm>
            <a:off x="8358391" y="-300939"/>
            <a:ext cx="1011342" cy="1011342"/>
            <a:chOff x="0" y="0"/>
            <a:chExt cx="6350000" cy="63500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08E8672D-9058-50AF-12D0-D18FCBC9827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AB37915B-456F-CC2F-4869-FE464897CC81}"/>
              </a:ext>
            </a:extLst>
          </p:cNvPr>
          <p:cNvGrpSpPr/>
          <p:nvPr/>
        </p:nvGrpSpPr>
        <p:grpSpPr>
          <a:xfrm>
            <a:off x="7696200" y="3752850"/>
            <a:ext cx="1544742" cy="1544742"/>
            <a:chOff x="0" y="0"/>
            <a:chExt cx="6350000" cy="6350000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12B0BFF0-0377-082A-5F90-A9DB87AB86C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</p:grpSp>
      <p:sp>
        <p:nvSpPr>
          <p:cNvPr id="16" name="Freeform 3">
            <a:hlinkClick r:id="rId4" action="ppaction://hlinksldjump"/>
            <a:extLst>
              <a:ext uri="{FF2B5EF4-FFF2-40B4-BE49-F238E27FC236}">
                <a16:creationId xmlns:a16="http://schemas.microsoft.com/office/drawing/2014/main" id="{188B2BFA-8FC9-51DE-B579-25EEC6E67651}"/>
              </a:ext>
            </a:extLst>
          </p:cNvPr>
          <p:cNvSpPr/>
          <p:nvPr/>
        </p:nvSpPr>
        <p:spPr>
          <a:xfrm>
            <a:off x="396036" y="143790"/>
            <a:ext cx="1075320" cy="1164643"/>
          </a:xfrm>
          <a:custGeom>
            <a:avLst/>
            <a:gdLst/>
            <a:ahLst/>
            <a:cxnLst/>
            <a:rect l="l" t="t" r="r" b="b"/>
            <a:pathLst>
              <a:path w="7296912" h="8229600">
                <a:moveTo>
                  <a:pt x="0" y="0"/>
                </a:moveTo>
                <a:lnTo>
                  <a:pt x="7296912" y="0"/>
                </a:lnTo>
                <a:lnTo>
                  <a:pt x="72969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3917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65599F5C-E869-40B4-BF6C-26B5EB86E33D}"/>
              </a:ext>
            </a:extLst>
          </p:cNvPr>
          <p:cNvSpPr/>
          <p:nvPr/>
        </p:nvSpPr>
        <p:spPr>
          <a:xfrm>
            <a:off x="733431" y="1523432"/>
            <a:ext cx="7386102" cy="116464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phẩm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loại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đen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đặc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vi-V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nip Diagonal Corner Rectangle 4">
            <a:extLst>
              <a:ext uri="{FF2B5EF4-FFF2-40B4-BE49-F238E27FC236}">
                <a16:creationId xmlns:a16="http://schemas.microsoft.com/office/drawing/2014/main" id="{E95AA905-AD0F-4C34-9D65-44D01353D0A8}"/>
              </a:ext>
            </a:extLst>
          </p:cNvPr>
          <p:cNvSpPr/>
          <p:nvPr/>
        </p:nvSpPr>
        <p:spPr>
          <a:xfrm>
            <a:off x="1382965" y="2919715"/>
            <a:ext cx="6378069" cy="833135"/>
          </a:xfrm>
          <a:prstGeom prst="snip2DiagRect">
            <a:avLst/>
          </a:prstGeom>
          <a:solidFill>
            <a:srgbClr val="10773B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Cứng</a:t>
            </a:r>
            <a:r>
              <a:rPr lang="en-US" alt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chắc</a:t>
            </a:r>
            <a:r>
              <a:rPr lang="en-US" alt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alt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bị</a:t>
            </a:r>
            <a:r>
              <a:rPr lang="en-US" alt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gỉ</a:t>
            </a:r>
            <a:r>
              <a:rPr lang="en-US" alt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sét</a:t>
            </a:r>
            <a:endParaRPr lang="vi-VN" altLang="en-US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50F5F-3227-96F6-9099-D7AA1AD32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055" y="38448"/>
            <a:ext cx="1765891" cy="1210395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B0E09DE2-682D-3EE4-237F-E3CCB677B6CB}"/>
              </a:ext>
            </a:extLst>
          </p:cNvPr>
          <p:cNvGrpSpPr/>
          <p:nvPr/>
        </p:nvGrpSpPr>
        <p:grpSpPr>
          <a:xfrm>
            <a:off x="-1178204" y="3752850"/>
            <a:ext cx="2356408" cy="2356408"/>
            <a:chOff x="0" y="0"/>
            <a:chExt cx="6350000" cy="63500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82D63FDC-75CD-5BB3-0DC0-EF8189EEA92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</p:grpSp>
      <p:sp>
        <p:nvSpPr>
          <p:cNvPr id="6" name="Freeform 10">
            <a:extLst>
              <a:ext uri="{FF2B5EF4-FFF2-40B4-BE49-F238E27FC236}">
                <a16:creationId xmlns:a16="http://schemas.microsoft.com/office/drawing/2014/main" id="{4BCC98B6-990D-0E93-00DE-B91B9C7AE609}"/>
              </a:ext>
            </a:extLst>
          </p:cNvPr>
          <p:cNvSpPr/>
          <p:nvPr/>
        </p:nvSpPr>
        <p:spPr>
          <a:xfrm>
            <a:off x="176471" y="334221"/>
            <a:ext cx="1063883" cy="1047463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FEFEC3"/>
          </a:solidFill>
        </p:spPr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3CCA4EB7-4E2B-47AC-3DED-766DD4A973D0}"/>
              </a:ext>
            </a:extLst>
          </p:cNvPr>
          <p:cNvSpPr/>
          <p:nvPr/>
        </p:nvSpPr>
        <p:spPr>
          <a:xfrm>
            <a:off x="-1012739" y="-133350"/>
            <a:ext cx="1581301" cy="1633167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FEFEC3"/>
          </a:solid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CFB478B3-7243-2347-A389-C3EA2D9DCD62}"/>
              </a:ext>
            </a:extLst>
          </p:cNvPr>
          <p:cNvGrpSpPr/>
          <p:nvPr/>
        </p:nvGrpSpPr>
        <p:grpSpPr>
          <a:xfrm>
            <a:off x="8358391" y="-300939"/>
            <a:ext cx="1011342" cy="1011342"/>
            <a:chOff x="0" y="0"/>
            <a:chExt cx="6350000" cy="63500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17E3EE6A-7C5D-312E-12FB-F3BE9783DCF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</p:grpSp>
      <p:sp>
        <p:nvSpPr>
          <p:cNvPr id="14" name="Freeform 3">
            <a:hlinkClick r:id="rId4" action="ppaction://hlinksldjump"/>
            <a:extLst>
              <a:ext uri="{FF2B5EF4-FFF2-40B4-BE49-F238E27FC236}">
                <a16:creationId xmlns:a16="http://schemas.microsoft.com/office/drawing/2014/main" id="{95FD69D6-A246-2790-3838-39222CEC66DD}"/>
              </a:ext>
            </a:extLst>
          </p:cNvPr>
          <p:cNvSpPr/>
          <p:nvPr/>
        </p:nvSpPr>
        <p:spPr>
          <a:xfrm>
            <a:off x="396036" y="143790"/>
            <a:ext cx="1075320" cy="1164643"/>
          </a:xfrm>
          <a:custGeom>
            <a:avLst/>
            <a:gdLst/>
            <a:ahLst/>
            <a:cxnLst/>
            <a:rect l="l" t="t" r="r" b="b"/>
            <a:pathLst>
              <a:path w="7296912" h="8229600">
                <a:moveTo>
                  <a:pt x="0" y="0"/>
                </a:moveTo>
                <a:lnTo>
                  <a:pt x="7296912" y="0"/>
                </a:lnTo>
                <a:lnTo>
                  <a:pt x="72969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48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6767" y="1308028"/>
            <a:ext cx="3909317" cy="2873156"/>
            <a:chOff x="496767" y="1308028"/>
            <a:chExt cx="3909317" cy="2873156"/>
          </a:xfrm>
        </p:grpSpPr>
        <p:sp>
          <p:nvSpPr>
            <p:cNvPr id="5" name="Rectangle 4"/>
            <p:cNvSpPr/>
            <p:nvPr/>
          </p:nvSpPr>
          <p:spPr>
            <a:xfrm>
              <a:off x="496767" y="2242192"/>
              <a:ext cx="390931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/>
                <a:t>Vì sao nhà sản xuất sử dụng những vật liệu khác nhau cho các chi tiết khác nhau của chiếc xe đạp địa hình như ở Hình 4.1? </a:t>
              </a:r>
              <a:endParaRPr lang="en-US" sz="20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281" y="1308028"/>
              <a:ext cx="834287" cy="83428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652957" y="1155264"/>
            <a:ext cx="4033287" cy="3649189"/>
            <a:chOff x="4652957" y="1155264"/>
            <a:chExt cx="4033287" cy="36491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/>
            <a:stretch/>
          </p:blipFill>
          <p:spPr>
            <a:xfrm>
              <a:off x="5198723" y="1155264"/>
              <a:ext cx="3487521" cy="3649189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5198723" y="2142315"/>
              <a:ext cx="688369" cy="467321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806845" y="181937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>
                  <a:solidFill>
                    <a:schemeClr val="tx2">
                      <a:lumMod val="75000"/>
                    </a:schemeClr>
                  </a:solidFill>
                </a:rPr>
                <a:t>Nhựa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187718" y="2793055"/>
              <a:ext cx="380874" cy="278380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652957" y="248347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>
                  <a:solidFill>
                    <a:schemeClr val="tx2">
                      <a:lumMod val="75000"/>
                    </a:schemeClr>
                  </a:solidFill>
                </a:rPr>
                <a:t>Cao su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6352347" y="1660586"/>
              <a:ext cx="688369" cy="467321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960469" y="1337641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>
                  <a:solidFill>
                    <a:schemeClr val="tx2">
                      <a:lumMod val="75000"/>
                    </a:schemeClr>
                  </a:solidFill>
                </a:rPr>
                <a:t>Thép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6352347" y="3973722"/>
              <a:ext cx="690081" cy="2074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035610" y="399527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>
                  <a:solidFill>
                    <a:schemeClr val="tx2">
                      <a:lumMod val="75000"/>
                    </a:schemeClr>
                  </a:solidFill>
                </a:rPr>
                <a:t>Nhôm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65599F5C-E869-40B4-BF6C-26B5EB86E33D}"/>
              </a:ext>
            </a:extLst>
          </p:cNvPr>
          <p:cNvSpPr/>
          <p:nvPr/>
        </p:nvSpPr>
        <p:spPr>
          <a:xfrm>
            <a:off x="1028699" y="1518459"/>
            <a:ext cx="7556007" cy="116464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Tỉ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lệ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Carbon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liệu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&gt;2,14%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gọi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…………………., &lt;=2,14%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gọi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…………........</a:t>
            </a:r>
            <a:endParaRPr lang="vi-V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nip Diagonal Corner Rectangle 4">
            <a:extLst>
              <a:ext uri="{FF2B5EF4-FFF2-40B4-BE49-F238E27FC236}">
                <a16:creationId xmlns:a16="http://schemas.microsoft.com/office/drawing/2014/main" id="{E95AA905-AD0F-4C34-9D65-44D01353D0A8}"/>
              </a:ext>
            </a:extLst>
          </p:cNvPr>
          <p:cNvSpPr/>
          <p:nvPr/>
        </p:nvSpPr>
        <p:spPr>
          <a:xfrm>
            <a:off x="2820117" y="2845153"/>
            <a:ext cx="3503766" cy="566107"/>
          </a:xfrm>
          <a:prstGeom prst="snip2DiagRect">
            <a:avLst/>
          </a:prstGeom>
          <a:solidFill>
            <a:srgbClr val="10773B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Gang/</a:t>
            </a:r>
            <a:r>
              <a:rPr lang="en-US" altLang="en-U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thép</a:t>
            </a:r>
            <a:endParaRPr lang="vi-VN" altLang="en-US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A5767D-327F-41EE-B933-933DF72D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568" y="1084"/>
            <a:ext cx="1757232" cy="1204460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F5C81E41-5AE7-A3F0-5FDD-27C5F4AC14AD}"/>
              </a:ext>
            </a:extLst>
          </p:cNvPr>
          <p:cNvGrpSpPr/>
          <p:nvPr/>
        </p:nvGrpSpPr>
        <p:grpSpPr>
          <a:xfrm>
            <a:off x="-1178204" y="3752850"/>
            <a:ext cx="2356408" cy="2356408"/>
            <a:chOff x="0" y="0"/>
            <a:chExt cx="6350000" cy="63500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775FBBD6-DFFE-9CAC-11F8-25A19D9CD60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</p:grpSp>
      <p:sp>
        <p:nvSpPr>
          <p:cNvPr id="6" name="Freeform 10">
            <a:extLst>
              <a:ext uri="{FF2B5EF4-FFF2-40B4-BE49-F238E27FC236}">
                <a16:creationId xmlns:a16="http://schemas.microsoft.com/office/drawing/2014/main" id="{80E6F28E-2A82-592C-C62A-291B759831BA}"/>
              </a:ext>
            </a:extLst>
          </p:cNvPr>
          <p:cNvSpPr/>
          <p:nvPr/>
        </p:nvSpPr>
        <p:spPr>
          <a:xfrm>
            <a:off x="372711" y="215368"/>
            <a:ext cx="1063883" cy="1047463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FEFEC3"/>
          </a:solidFill>
        </p:spPr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2B956DAA-9FA2-00AE-84F5-949EBDA2D01C}"/>
              </a:ext>
            </a:extLst>
          </p:cNvPr>
          <p:cNvSpPr/>
          <p:nvPr/>
        </p:nvSpPr>
        <p:spPr>
          <a:xfrm>
            <a:off x="-1012739" y="-133350"/>
            <a:ext cx="1581301" cy="1633167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FEFEC3"/>
          </a:solidFill>
        </p:spPr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2DCCCA2F-D58A-7BC8-7FF9-F602CF808D21}"/>
              </a:ext>
            </a:extLst>
          </p:cNvPr>
          <p:cNvGrpSpPr/>
          <p:nvPr/>
        </p:nvGrpSpPr>
        <p:grpSpPr>
          <a:xfrm>
            <a:off x="8358391" y="-300939"/>
            <a:ext cx="1011342" cy="1011342"/>
            <a:chOff x="0" y="0"/>
            <a:chExt cx="6350000" cy="63500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F908CB5E-D07B-46CB-AF8E-14C82113959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</p:grpSp>
      <p:sp>
        <p:nvSpPr>
          <p:cNvPr id="14" name="Freeform 3">
            <a:hlinkClick r:id="rId4" action="ppaction://hlinksldjump"/>
            <a:extLst>
              <a:ext uri="{FF2B5EF4-FFF2-40B4-BE49-F238E27FC236}">
                <a16:creationId xmlns:a16="http://schemas.microsoft.com/office/drawing/2014/main" id="{18A17044-82A4-22A9-B036-70A5A76E3F6A}"/>
              </a:ext>
            </a:extLst>
          </p:cNvPr>
          <p:cNvSpPr/>
          <p:nvPr/>
        </p:nvSpPr>
        <p:spPr>
          <a:xfrm>
            <a:off x="396036" y="143790"/>
            <a:ext cx="1075320" cy="1164643"/>
          </a:xfrm>
          <a:custGeom>
            <a:avLst/>
            <a:gdLst/>
            <a:ahLst/>
            <a:cxnLst/>
            <a:rect l="l" t="t" r="r" b="b"/>
            <a:pathLst>
              <a:path w="7296912" h="8229600">
                <a:moveTo>
                  <a:pt x="0" y="0"/>
                </a:moveTo>
                <a:lnTo>
                  <a:pt x="7296912" y="0"/>
                </a:lnTo>
                <a:lnTo>
                  <a:pt x="72969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18242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A41CC04-B4DC-2A8B-A519-E0FECEACBF0C}"/>
              </a:ext>
            </a:extLst>
          </p:cNvPr>
          <p:cNvSpPr txBox="1"/>
          <p:nvPr/>
        </p:nvSpPr>
        <p:spPr>
          <a:xfrm>
            <a:off x="346680" y="8466"/>
            <a:ext cx="8450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B2CCFD-0494-CEE5-86C8-7AE66695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36" y="962573"/>
            <a:ext cx="1797560" cy="1797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040B40-E9F6-F1B6-1673-96F037154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562" y="830843"/>
            <a:ext cx="1740907" cy="1740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6CB7B-8CE4-4B4B-F539-ABEE8DDEE6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11" r="20200"/>
          <a:stretch/>
        </p:blipFill>
        <p:spPr>
          <a:xfrm>
            <a:off x="453936" y="2907668"/>
            <a:ext cx="1998133" cy="19087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5FF237-55BD-7BA0-A73A-A51173651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963" y="2760132"/>
            <a:ext cx="2143125" cy="2143125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0ACAAE2-0466-013E-E0AF-6357A040D27D}"/>
              </a:ext>
            </a:extLst>
          </p:cNvPr>
          <p:cNvSpPr/>
          <p:nvPr/>
        </p:nvSpPr>
        <p:spPr>
          <a:xfrm>
            <a:off x="1693333" y="2311400"/>
            <a:ext cx="471323" cy="420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2000" b="1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BF74B8-0B94-A0C3-1256-0025CF7871CE}"/>
              </a:ext>
            </a:extLst>
          </p:cNvPr>
          <p:cNvSpPr/>
          <p:nvPr/>
        </p:nvSpPr>
        <p:spPr>
          <a:xfrm>
            <a:off x="4025355" y="2263677"/>
            <a:ext cx="471323" cy="4337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2000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019F04C-4D5A-68B5-FB32-25CE987B315B}"/>
              </a:ext>
            </a:extLst>
          </p:cNvPr>
          <p:cNvSpPr/>
          <p:nvPr/>
        </p:nvSpPr>
        <p:spPr>
          <a:xfrm>
            <a:off x="6860624" y="2571750"/>
            <a:ext cx="471323" cy="420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2000" b="1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C0CEF4B-BEDC-45A4-2839-5AA682F7C4E6}"/>
              </a:ext>
            </a:extLst>
          </p:cNvPr>
          <p:cNvSpPr/>
          <p:nvPr/>
        </p:nvSpPr>
        <p:spPr>
          <a:xfrm>
            <a:off x="6838848" y="4396008"/>
            <a:ext cx="471323" cy="420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2000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529EF6C-449C-2A8C-86CB-0D2D14A49C08}"/>
              </a:ext>
            </a:extLst>
          </p:cNvPr>
          <p:cNvSpPr/>
          <p:nvPr/>
        </p:nvSpPr>
        <p:spPr>
          <a:xfrm>
            <a:off x="3890537" y="4577391"/>
            <a:ext cx="471323" cy="420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2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44A68B-D0D5-4B73-0D87-53C0894D4352}"/>
              </a:ext>
            </a:extLst>
          </p:cNvPr>
          <p:cNvSpPr/>
          <p:nvPr/>
        </p:nvSpPr>
        <p:spPr>
          <a:xfrm>
            <a:off x="1453002" y="4509308"/>
            <a:ext cx="471323" cy="420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2000" b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A7DE656-8462-AE86-23E8-35FB40483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651" y="3155237"/>
            <a:ext cx="2469094" cy="14509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5008E2-5A8D-CECE-6FA6-2D8158189B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0100" y="889698"/>
            <a:ext cx="1648818" cy="17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87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8B2CCFD-0494-CEE5-86C8-7AE66695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40" y="774190"/>
            <a:ext cx="1797560" cy="1797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040B40-E9F6-F1B6-1673-96F037154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07" y="665227"/>
            <a:ext cx="1740907" cy="1740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6CB7B-8CE4-4B4B-F539-ABEE8DDEE6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11" r="20200"/>
          <a:stretch/>
        </p:blipFill>
        <p:spPr>
          <a:xfrm>
            <a:off x="379840" y="2894286"/>
            <a:ext cx="1998133" cy="19087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5FF237-55BD-7BA0-A73A-A51173651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963" y="2760132"/>
            <a:ext cx="2143125" cy="2143125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0ACAAE2-0466-013E-E0AF-6357A040D27D}"/>
              </a:ext>
            </a:extLst>
          </p:cNvPr>
          <p:cNvSpPr/>
          <p:nvPr/>
        </p:nvSpPr>
        <p:spPr>
          <a:xfrm>
            <a:off x="1593047" y="2094691"/>
            <a:ext cx="471323" cy="420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2000" b="1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BF74B8-0B94-A0C3-1256-0025CF7871CE}"/>
              </a:ext>
            </a:extLst>
          </p:cNvPr>
          <p:cNvSpPr/>
          <p:nvPr/>
        </p:nvSpPr>
        <p:spPr>
          <a:xfrm>
            <a:off x="6936667" y="2460498"/>
            <a:ext cx="471323" cy="4337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2000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019F04C-4D5A-68B5-FB32-25CE987B315B}"/>
              </a:ext>
            </a:extLst>
          </p:cNvPr>
          <p:cNvSpPr/>
          <p:nvPr/>
        </p:nvSpPr>
        <p:spPr>
          <a:xfrm>
            <a:off x="3874894" y="2415775"/>
            <a:ext cx="471323" cy="34435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2000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529EF6C-449C-2A8C-86CB-0D2D14A49C08}"/>
              </a:ext>
            </a:extLst>
          </p:cNvPr>
          <p:cNvSpPr/>
          <p:nvPr/>
        </p:nvSpPr>
        <p:spPr>
          <a:xfrm>
            <a:off x="3639233" y="4356107"/>
            <a:ext cx="471323" cy="420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2000" b="1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C0CEF4B-BEDC-45A4-2839-5AA682F7C4E6}"/>
              </a:ext>
            </a:extLst>
          </p:cNvPr>
          <p:cNvSpPr/>
          <p:nvPr/>
        </p:nvSpPr>
        <p:spPr>
          <a:xfrm>
            <a:off x="6838848" y="4396008"/>
            <a:ext cx="471323" cy="420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2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44A68B-D0D5-4B73-0D87-53C0894D4352}"/>
              </a:ext>
            </a:extLst>
          </p:cNvPr>
          <p:cNvSpPr/>
          <p:nvPr/>
        </p:nvSpPr>
        <p:spPr>
          <a:xfrm>
            <a:off x="1208503" y="4382626"/>
            <a:ext cx="471323" cy="420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5499E3-29CD-1CB2-0EF2-20C7199C12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615"/>
          <a:stretch/>
        </p:blipFill>
        <p:spPr>
          <a:xfrm>
            <a:off x="2791867" y="2934187"/>
            <a:ext cx="2466975" cy="144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2EA45-15C6-1B32-8992-0CE2A3C155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38" t="17590" r="6279" b="19274"/>
          <a:stretch/>
        </p:blipFill>
        <p:spPr>
          <a:xfrm>
            <a:off x="3141574" y="717536"/>
            <a:ext cx="2099930" cy="16088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F8FD6E-2FD1-CDA4-6E25-43961714AAFD}"/>
              </a:ext>
            </a:extLst>
          </p:cNvPr>
          <p:cNvCxnSpPr/>
          <p:nvPr/>
        </p:nvCxnSpPr>
        <p:spPr>
          <a:xfrm>
            <a:off x="5655733" y="333872"/>
            <a:ext cx="0" cy="44426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825A8CB-1F2B-F926-DD6E-C20F8C4A182B}"/>
              </a:ext>
            </a:extLst>
          </p:cNvPr>
          <p:cNvSpPr txBox="1"/>
          <p:nvPr/>
        </p:nvSpPr>
        <p:spPr>
          <a:xfrm>
            <a:off x="1865620" y="284648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KIM LOẠI ĐEN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B27B41-8123-CD3C-CA3F-DD60E88BD07A}"/>
              </a:ext>
            </a:extLst>
          </p:cNvPr>
          <p:cNvSpPr txBox="1"/>
          <p:nvPr/>
        </p:nvSpPr>
        <p:spPr>
          <a:xfrm>
            <a:off x="6302792" y="210753"/>
            <a:ext cx="19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KIM LOẠI MÀU</a:t>
            </a:r>
          </a:p>
        </p:txBody>
      </p:sp>
    </p:spTree>
    <p:extLst>
      <p:ext uri="{BB962C8B-B14F-4D97-AF65-F5344CB8AC3E}">
        <p14:creationId xmlns:p14="http://schemas.microsoft.com/office/powerpoint/2010/main" val="15348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24"/>
          <p:cNvGrpSpPr/>
          <p:nvPr/>
        </p:nvGrpSpPr>
        <p:grpSpPr>
          <a:xfrm flipH="1">
            <a:off x="7948283" y="1825607"/>
            <a:ext cx="2391433" cy="3300660"/>
            <a:chOff x="1385793" y="2639627"/>
            <a:chExt cx="1146310" cy="1582140"/>
          </a:xfrm>
        </p:grpSpPr>
        <p:sp>
          <p:nvSpPr>
            <p:cNvPr id="186" name="Google Shape;186;p24"/>
            <p:cNvSpPr/>
            <p:nvPr/>
          </p:nvSpPr>
          <p:spPr>
            <a:xfrm>
              <a:off x="1657178" y="3740407"/>
              <a:ext cx="570667" cy="480918"/>
            </a:xfrm>
            <a:custGeom>
              <a:avLst/>
              <a:gdLst/>
              <a:ahLst/>
              <a:cxnLst/>
              <a:rect l="l" t="t" r="r" b="b"/>
              <a:pathLst>
                <a:path w="15502" h="13064" extrusionOk="0">
                  <a:moveTo>
                    <a:pt x="1" y="0"/>
                  </a:moveTo>
                  <a:lnTo>
                    <a:pt x="1" y="9451"/>
                  </a:lnTo>
                  <a:cubicBezTo>
                    <a:pt x="1" y="11445"/>
                    <a:pt x="1618" y="13064"/>
                    <a:pt x="3613" y="13064"/>
                  </a:cubicBezTo>
                  <a:lnTo>
                    <a:pt x="11888" y="13064"/>
                  </a:lnTo>
                  <a:cubicBezTo>
                    <a:pt x="13884" y="13064"/>
                    <a:pt x="15501" y="11445"/>
                    <a:pt x="15501" y="9451"/>
                  </a:cubicBezTo>
                  <a:lnTo>
                    <a:pt x="15401" y="12"/>
                  </a:lnTo>
                  <a:cubicBezTo>
                    <a:pt x="15401" y="12"/>
                    <a:pt x="15390" y="12"/>
                    <a:pt x="15370" y="12"/>
                  </a:cubicBezTo>
                  <a:cubicBezTo>
                    <a:pt x="14646" y="12"/>
                    <a:pt x="1716" y="14"/>
                    <a:pt x="1716" y="2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1657178" y="3700207"/>
              <a:ext cx="567391" cy="76975"/>
            </a:xfrm>
            <a:custGeom>
              <a:avLst/>
              <a:gdLst/>
              <a:ahLst/>
              <a:cxnLst/>
              <a:rect l="l" t="t" r="r" b="b"/>
              <a:pathLst>
                <a:path w="15413" h="2091" extrusionOk="0">
                  <a:moveTo>
                    <a:pt x="7706" y="1"/>
                  </a:moveTo>
                  <a:cubicBezTo>
                    <a:pt x="5663" y="1"/>
                    <a:pt x="3702" y="111"/>
                    <a:pt x="2258" y="307"/>
                  </a:cubicBezTo>
                  <a:cubicBezTo>
                    <a:pt x="812" y="502"/>
                    <a:pt x="1" y="768"/>
                    <a:pt x="1" y="1045"/>
                  </a:cubicBezTo>
                  <a:cubicBezTo>
                    <a:pt x="1" y="1322"/>
                    <a:pt x="812" y="1588"/>
                    <a:pt x="2258" y="1785"/>
                  </a:cubicBezTo>
                  <a:cubicBezTo>
                    <a:pt x="3702" y="1981"/>
                    <a:pt x="5663" y="2091"/>
                    <a:pt x="7706" y="2091"/>
                  </a:cubicBezTo>
                  <a:cubicBezTo>
                    <a:pt x="9750" y="2091"/>
                    <a:pt x="11710" y="1981"/>
                    <a:pt x="13155" y="1785"/>
                  </a:cubicBezTo>
                  <a:cubicBezTo>
                    <a:pt x="14601" y="1588"/>
                    <a:pt x="15413" y="1322"/>
                    <a:pt x="15413" y="1045"/>
                  </a:cubicBezTo>
                  <a:cubicBezTo>
                    <a:pt x="15413" y="768"/>
                    <a:pt x="14601" y="502"/>
                    <a:pt x="13155" y="307"/>
                  </a:cubicBezTo>
                  <a:cubicBezTo>
                    <a:pt x="11710" y="111"/>
                    <a:pt x="9750" y="1"/>
                    <a:pt x="7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1657178" y="3700207"/>
              <a:ext cx="567391" cy="48261"/>
            </a:xfrm>
            <a:custGeom>
              <a:avLst/>
              <a:gdLst/>
              <a:ahLst/>
              <a:cxnLst/>
              <a:rect l="l" t="t" r="r" b="b"/>
              <a:pathLst>
                <a:path w="15413" h="1311" extrusionOk="0">
                  <a:moveTo>
                    <a:pt x="7706" y="1"/>
                  </a:moveTo>
                  <a:cubicBezTo>
                    <a:pt x="3450" y="1"/>
                    <a:pt x="1" y="468"/>
                    <a:pt x="1" y="1045"/>
                  </a:cubicBezTo>
                  <a:cubicBezTo>
                    <a:pt x="1" y="1138"/>
                    <a:pt x="88" y="1227"/>
                    <a:pt x="252" y="1311"/>
                  </a:cubicBezTo>
                  <a:cubicBezTo>
                    <a:pt x="1119" y="862"/>
                    <a:pt x="4127" y="532"/>
                    <a:pt x="7706" y="532"/>
                  </a:cubicBezTo>
                  <a:cubicBezTo>
                    <a:pt x="11286" y="532"/>
                    <a:pt x="14294" y="862"/>
                    <a:pt x="15161" y="1311"/>
                  </a:cubicBezTo>
                  <a:cubicBezTo>
                    <a:pt x="15325" y="1227"/>
                    <a:pt x="15413" y="1138"/>
                    <a:pt x="15413" y="1045"/>
                  </a:cubicBezTo>
                  <a:cubicBezTo>
                    <a:pt x="15413" y="468"/>
                    <a:pt x="11963" y="1"/>
                    <a:pt x="77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1653864" y="3740812"/>
              <a:ext cx="573981" cy="480955"/>
            </a:xfrm>
            <a:custGeom>
              <a:avLst/>
              <a:gdLst/>
              <a:ahLst/>
              <a:cxnLst/>
              <a:rect l="l" t="t" r="r" b="b"/>
              <a:pathLst>
                <a:path w="15592" h="13065" extrusionOk="0">
                  <a:moveTo>
                    <a:pt x="15491" y="1"/>
                  </a:moveTo>
                  <a:cubicBezTo>
                    <a:pt x="15491" y="1"/>
                    <a:pt x="15353" y="234"/>
                    <a:pt x="14860" y="349"/>
                  </a:cubicBezTo>
                  <a:lnTo>
                    <a:pt x="14860" y="7625"/>
                  </a:lnTo>
                  <a:cubicBezTo>
                    <a:pt x="14860" y="9620"/>
                    <a:pt x="13243" y="11237"/>
                    <a:pt x="11247" y="11237"/>
                  </a:cubicBezTo>
                  <a:lnTo>
                    <a:pt x="2970" y="11237"/>
                  </a:lnTo>
                  <a:cubicBezTo>
                    <a:pt x="1739" y="11237"/>
                    <a:pt x="652" y="10620"/>
                    <a:pt x="1" y="9679"/>
                  </a:cubicBezTo>
                  <a:lnTo>
                    <a:pt x="1" y="9679"/>
                  </a:lnTo>
                  <a:cubicBezTo>
                    <a:pt x="118" y="11567"/>
                    <a:pt x="1683" y="13064"/>
                    <a:pt x="3602" y="13064"/>
                  </a:cubicBezTo>
                  <a:lnTo>
                    <a:pt x="11878" y="13064"/>
                  </a:lnTo>
                  <a:cubicBezTo>
                    <a:pt x="13873" y="13064"/>
                    <a:pt x="15560" y="11539"/>
                    <a:pt x="15591" y="9440"/>
                  </a:cubicBezTo>
                  <a:lnTo>
                    <a:pt x="15491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" name="Google Shape;190;p24"/>
            <p:cNvGrpSpPr/>
            <p:nvPr/>
          </p:nvGrpSpPr>
          <p:grpSpPr>
            <a:xfrm>
              <a:off x="1385793" y="2639627"/>
              <a:ext cx="1146310" cy="1099928"/>
              <a:chOff x="1385793" y="658427"/>
              <a:chExt cx="1146310" cy="1099928"/>
            </a:xfrm>
          </p:grpSpPr>
          <p:sp>
            <p:nvSpPr>
              <p:cNvPr id="191" name="Google Shape;191;p24"/>
              <p:cNvSpPr/>
              <p:nvPr/>
            </p:nvSpPr>
            <p:spPr>
              <a:xfrm>
                <a:off x="1948294" y="1467096"/>
                <a:ext cx="85295" cy="131605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3575" extrusionOk="0">
                    <a:moveTo>
                      <a:pt x="2199" y="0"/>
                    </a:moveTo>
                    <a:cubicBezTo>
                      <a:pt x="1419" y="700"/>
                      <a:pt x="113" y="2806"/>
                      <a:pt x="113" y="2806"/>
                    </a:cubicBezTo>
                    <a:lnTo>
                      <a:pt x="1" y="2754"/>
                    </a:lnTo>
                    <a:lnTo>
                      <a:pt x="1" y="2754"/>
                    </a:lnTo>
                    <a:lnTo>
                      <a:pt x="38" y="3048"/>
                    </a:lnTo>
                    <a:lnTo>
                      <a:pt x="56" y="3574"/>
                    </a:lnTo>
                    <a:cubicBezTo>
                      <a:pt x="595" y="2200"/>
                      <a:pt x="2316" y="401"/>
                      <a:pt x="2316" y="401"/>
                    </a:cubicBez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4"/>
              <p:cNvSpPr/>
              <p:nvPr/>
            </p:nvSpPr>
            <p:spPr>
              <a:xfrm>
                <a:off x="1948294" y="1467096"/>
                <a:ext cx="85295" cy="131605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3575" extrusionOk="0">
                    <a:moveTo>
                      <a:pt x="2199" y="0"/>
                    </a:moveTo>
                    <a:cubicBezTo>
                      <a:pt x="1419" y="700"/>
                      <a:pt x="113" y="2806"/>
                      <a:pt x="113" y="2806"/>
                    </a:cubicBezTo>
                    <a:lnTo>
                      <a:pt x="1" y="2754"/>
                    </a:lnTo>
                    <a:lnTo>
                      <a:pt x="1" y="2754"/>
                    </a:lnTo>
                    <a:lnTo>
                      <a:pt x="38" y="3048"/>
                    </a:lnTo>
                    <a:lnTo>
                      <a:pt x="56" y="3574"/>
                    </a:lnTo>
                    <a:cubicBezTo>
                      <a:pt x="595" y="2200"/>
                      <a:pt x="2316" y="401"/>
                      <a:pt x="2316" y="401"/>
                    </a:cubicBezTo>
                    <a:lnTo>
                      <a:pt x="2199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4"/>
              <p:cNvSpPr/>
              <p:nvPr/>
            </p:nvSpPr>
            <p:spPr>
              <a:xfrm>
                <a:off x="1939827" y="1358682"/>
                <a:ext cx="97369" cy="13576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688" extrusionOk="0">
                    <a:moveTo>
                      <a:pt x="2645" y="1"/>
                    </a:moveTo>
                    <a:cubicBezTo>
                      <a:pt x="1791" y="108"/>
                      <a:pt x="352" y="2301"/>
                      <a:pt x="56" y="2768"/>
                    </a:cubicBezTo>
                    <a:cubicBezTo>
                      <a:pt x="21" y="2824"/>
                      <a:pt x="1" y="2854"/>
                      <a:pt x="1" y="2854"/>
                    </a:cubicBezTo>
                    <a:lnTo>
                      <a:pt x="232" y="3688"/>
                    </a:lnTo>
                    <a:cubicBezTo>
                      <a:pt x="1252" y="1109"/>
                      <a:pt x="2533" y="737"/>
                      <a:pt x="2533" y="737"/>
                    </a:cubicBezTo>
                    <a:lnTo>
                      <a:pt x="26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4"/>
              <p:cNvSpPr/>
              <p:nvPr/>
            </p:nvSpPr>
            <p:spPr>
              <a:xfrm>
                <a:off x="1939827" y="1358682"/>
                <a:ext cx="97369" cy="13576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688" extrusionOk="0">
                    <a:moveTo>
                      <a:pt x="2645" y="1"/>
                    </a:moveTo>
                    <a:cubicBezTo>
                      <a:pt x="1791" y="108"/>
                      <a:pt x="352" y="2301"/>
                      <a:pt x="56" y="2768"/>
                    </a:cubicBezTo>
                    <a:cubicBezTo>
                      <a:pt x="21" y="2824"/>
                      <a:pt x="1" y="2854"/>
                      <a:pt x="1" y="2854"/>
                    </a:cubicBezTo>
                    <a:lnTo>
                      <a:pt x="232" y="3688"/>
                    </a:lnTo>
                    <a:cubicBezTo>
                      <a:pt x="1252" y="1109"/>
                      <a:pt x="2533" y="737"/>
                      <a:pt x="2533" y="737"/>
                    </a:cubicBez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4"/>
              <p:cNvSpPr/>
              <p:nvPr/>
            </p:nvSpPr>
            <p:spPr>
              <a:xfrm>
                <a:off x="1800048" y="1283915"/>
                <a:ext cx="126561" cy="13425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3647" extrusionOk="0">
                    <a:moveTo>
                      <a:pt x="1" y="1"/>
                    </a:moveTo>
                    <a:cubicBezTo>
                      <a:pt x="1" y="1"/>
                      <a:pt x="1298" y="416"/>
                      <a:pt x="2099" y="1408"/>
                    </a:cubicBezTo>
                    <a:cubicBezTo>
                      <a:pt x="2902" y="2399"/>
                      <a:pt x="3313" y="3145"/>
                      <a:pt x="3393" y="3646"/>
                    </a:cubicBezTo>
                    <a:lnTo>
                      <a:pt x="3438" y="2439"/>
                    </a:lnTo>
                    <a:cubicBezTo>
                      <a:pt x="3438" y="2439"/>
                      <a:pt x="2083" y="226"/>
                      <a:pt x="648" y="12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4"/>
              <p:cNvSpPr/>
              <p:nvPr/>
            </p:nvSpPr>
            <p:spPr>
              <a:xfrm>
                <a:off x="1800048" y="1283915"/>
                <a:ext cx="126561" cy="13425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3647" extrusionOk="0">
                    <a:moveTo>
                      <a:pt x="1" y="1"/>
                    </a:moveTo>
                    <a:cubicBezTo>
                      <a:pt x="1" y="1"/>
                      <a:pt x="1298" y="416"/>
                      <a:pt x="2099" y="1408"/>
                    </a:cubicBezTo>
                    <a:cubicBezTo>
                      <a:pt x="2902" y="2399"/>
                      <a:pt x="3313" y="3145"/>
                      <a:pt x="3393" y="3646"/>
                    </a:cubicBezTo>
                    <a:lnTo>
                      <a:pt x="3438" y="2439"/>
                    </a:lnTo>
                    <a:cubicBezTo>
                      <a:pt x="3438" y="2439"/>
                      <a:pt x="2083" y="226"/>
                      <a:pt x="648" y="12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4"/>
              <p:cNvSpPr/>
              <p:nvPr/>
            </p:nvSpPr>
            <p:spPr>
              <a:xfrm>
                <a:off x="1825560" y="1183674"/>
                <a:ext cx="113419" cy="158846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4315" extrusionOk="0">
                    <a:moveTo>
                      <a:pt x="746" y="1"/>
                    </a:moveTo>
                    <a:lnTo>
                      <a:pt x="1" y="238"/>
                    </a:lnTo>
                    <a:lnTo>
                      <a:pt x="1149" y="1269"/>
                    </a:lnTo>
                    <a:lnTo>
                      <a:pt x="2735" y="4315"/>
                    </a:lnTo>
                    <a:cubicBezTo>
                      <a:pt x="2735" y="4315"/>
                      <a:pt x="3080" y="3772"/>
                      <a:pt x="2973" y="3634"/>
                    </a:cubicBezTo>
                    <a:cubicBezTo>
                      <a:pt x="2868" y="3495"/>
                      <a:pt x="746" y="1"/>
                      <a:pt x="7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4"/>
              <p:cNvSpPr/>
              <p:nvPr/>
            </p:nvSpPr>
            <p:spPr>
              <a:xfrm>
                <a:off x="1825560" y="1183674"/>
                <a:ext cx="113419" cy="158846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4315" extrusionOk="0">
                    <a:moveTo>
                      <a:pt x="746" y="1"/>
                    </a:moveTo>
                    <a:lnTo>
                      <a:pt x="1" y="238"/>
                    </a:lnTo>
                    <a:lnTo>
                      <a:pt x="1149" y="1269"/>
                    </a:lnTo>
                    <a:lnTo>
                      <a:pt x="2735" y="4315"/>
                    </a:lnTo>
                    <a:cubicBezTo>
                      <a:pt x="2735" y="4315"/>
                      <a:pt x="3080" y="3772"/>
                      <a:pt x="2973" y="3634"/>
                    </a:cubicBezTo>
                    <a:cubicBezTo>
                      <a:pt x="2868" y="3495"/>
                      <a:pt x="746" y="1"/>
                      <a:pt x="74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4"/>
              <p:cNvSpPr/>
              <p:nvPr/>
            </p:nvSpPr>
            <p:spPr>
              <a:xfrm>
                <a:off x="1816835" y="1435584"/>
                <a:ext cx="118978" cy="113014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3070" extrusionOk="0">
                    <a:moveTo>
                      <a:pt x="468" y="0"/>
                    </a:moveTo>
                    <a:lnTo>
                      <a:pt x="0" y="25"/>
                    </a:lnTo>
                    <a:cubicBezTo>
                      <a:pt x="0" y="25"/>
                      <a:pt x="2486" y="2253"/>
                      <a:pt x="2800" y="2796"/>
                    </a:cubicBezTo>
                    <a:cubicBezTo>
                      <a:pt x="2920" y="3003"/>
                      <a:pt x="3010" y="3069"/>
                      <a:pt x="3076" y="3069"/>
                    </a:cubicBezTo>
                    <a:cubicBezTo>
                      <a:pt x="3190" y="3069"/>
                      <a:pt x="3232" y="2872"/>
                      <a:pt x="3232" y="2872"/>
                    </a:cubicBezTo>
                    <a:lnTo>
                      <a:pt x="3226" y="2346"/>
                    </a:lnTo>
                    <a:cubicBezTo>
                      <a:pt x="3226" y="2346"/>
                      <a:pt x="1059" y="292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4"/>
              <p:cNvSpPr/>
              <p:nvPr/>
            </p:nvSpPr>
            <p:spPr>
              <a:xfrm>
                <a:off x="1816835" y="1435584"/>
                <a:ext cx="118978" cy="113014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3070" extrusionOk="0">
                    <a:moveTo>
                      <a:pt x="468" y="0"/>
                    </a:moveTo>
                    <a:lnTo>
                      <a:pt x="0" y="25"/>
                    </a:lnTo>
                    <a:cubicBezTo>
                      <a:pt x="0" y="25"/>
                      <a:pt x="2486" y="2253"/>
                      <a:pt x="2800" y="2796"/>
                    </a:cubicBezTo>
                    <a:cubicBezTo>
                      <a:pt x="2920" y="3003"/>
                      <a:pt x="3010" y="3069"/>
                      <a:pt x="3076" y="3069"/>
                    </a:cubicBezTo>
                    <a:cubicBezTo>
                      <a:pt x="3190" y="3069"/>
                      <a:pt x="3232" y="2872"/>
                      <a:pt x="3232" y="2872"/>
                    </a:cubicBezTo>
                    <a:lnTo>
                      <a:pt x="3226" y="2346"/>
                    </a:lnTo>
                    <a:cubicBezTo>
                      <a:pt x="3226" y="2346"/>
                      <a:pt x="1059" y="292"/>
                      <a:pt x="468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4"/>
              <p:cNvSpPr/>
              <p:nvPr/>
            </p:nvSpPr>
            <p:spPr>
              <a:xfrm>
                <a:off x="1404641" y="1147303"/>
                <a:ext cx="437664" cy="146992"/>
              </a:xfrm>
              <a:custGeom>
                <a:avLst/>
                <a:gdLst/>
                <a:ahLst/>
                <a:cxnLst/>
                <a:rect l="l" t="t" r="r" b="b"/>
                <a:pathLst>
                  <a:path w="11889" h="3993" extrusionOk="0">
                    <a:moveTo>
                      <a:pt x="4897" y="0"/>
                    </a:moveTo>
                    <a:cubicBezTo>
                      <a:pt x="4193" y="0"/>
                      <a:pt x="3509" y="34"/>
                      <a:pt x="2931" y="93"/>
                    </a:cubicBezTo>
                    <a:cubicBezTo>
                      <a:pt x="1271" y="263"/>
                      <a:pt x="1" y="1087"/>
                      <a:pt x="1" y="1087"/>
                    </a:cubicBezTo>
                    <a:lnTo>
                      <a:pt x="4911" y="1725"/>
                    </a:lnTo>
                    <a:lnTo>
                      <a:pt x="11757" y="3976"/>
                    </a:lnTo>
                    <a:cubicBezTo>
                      <a:pt x="11757" y="3976"/>
                      <a:pt x="11771" y="3993"/>
                      <a:pt x="11788" y="3993"/>
                    </a:cubicBezTo>
                    <a:cubicBezTo>
                      <a:pt x="11829" y="3993"/>
                      <a:pt x="11889" y="3881"/>
                      <a:pt x="11779" y="3087"/>
                    </a:cubicBezTo>
                    <a:cubicBezTo>
                      <a:pt x="11627" y="1983"/>
                      <a:pt x="9886" y="865"/>
                      <a:pt x="8506" y="413"/>
                    </a:cubicBezTo>
                    <a:cubicBezTo>
                      <a:pt x="7606" y="119"/>
                      <a:pt x="6216" y="0"/>
                      <a:pt x="4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4"/>
              <p:cNvSpPr/>
              <p:nvPr/>
            </p:nvSpPr>
            <p:spPr>
              <a:xfrm>
                <a:off x="1599602" y="960146"/>
                <a:ext cx="202910" cy="137237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3728" extrusionOk="0">
                    <a:moveTo>
                      <a:pt x="1252" y="0"/>
                    </a:moveTo>
                    <a:cubicBezTo>
                      <a:pt x="456" y="0"/>
                      <a:pt x="0" y="947"/>
                      <a:pt x="0" y="947"/>
                    </a:cubicBezTo>
                    <a:lnTo>
                      <a:pt x="5511" y="3727"/>
                    </a:lnTo>
                    <a:cubicBezTo>
                      <a:pt x="5317" y="3582"/>
                      <a:pt x="3079" y="910"/>
                      <a:pt x="1892" y="196"/>
                    </a:cubicBezTo>
                    <a:cubicBezTo>
                      <a:pt x="1659" y="57"/>
                      <a:pt x="1445" y="0"/>
                      <a:pt x="1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4"/>
              <p:cNvSpPr/>
              <p:nvPr/>
            </p:nvSpPr>
            <p:spPr>
              <a:xfrm>
                <a:off x="1986910" y="1143658"/>
                <a:ext cx="369966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7992" extrusionOk="0">
                    <a:moveTo>
                      <a:pt x="7203" y="1"/>
                    </a:moveTo>
                    <a:cubicBezTo>
                      <a:pt x="7124" y="1"/>
                      <a:pt x="7044" y="2"/>
                      <a:pt x="6961" y="5"/>
                    </a:cubicBezTo>
                    <a:cubicBezTo>
                      <a:pt x="4550" y="91"/>
                      <a:pt x="1332" y="2829"/>
                      <a:pt x="666" y="4158"/>
                    </a:cubicBezTo>
                    <a:cubicBezTo>
                      <a:pt x="0" y="5486"/>
                      <a:pt x="166" y="7992"/>
                      <a:pt x="166" y="7992"/>
                    </a:cubicBezTo>
                    <a:cubicBezTo>
                      <a:pt x="166" y="7992"/>
                      <a:pt x="5923" y="4936"/>
                      <a:pt x="5993" y="4876"/>
                    </a:cubicBezTo>
                    <a:cubicBezTo>
                      <a:pt x="6063" y="4815"/>
                      <a:pt x="10050" y="1128"/>
                      <a:pt x="10050" y="1128"/>
                    </a:cubicBezTo>
                    <a:cubicBezTo>
                      <a:pt x="10050" y="1128"/>
                      <a:pt x="9418" y="1"/>
                      <a:pt x="72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4"/>
              <p:cNvSpPr/>
              <p:nvPr/>
            </p:nvSpPr>
            <p:spPr>
              <a:xfrm>
                <a:off x="1948662" y="1107324"/>
                <a:ext cx="64054" cy="101529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2758" extrusionOk="0">
                    <a:moveTo>
                      <a:pt x="1126" y="1"/>
                    </a:moveTo>
                    <a:lnTo>
                      <a:pt x="1" y="2425"/>
                    </a:lnTo>
                    <a:lnTo>
                      <a:pt x="152" y="2758"/>
                    </a:lnTo>
                    <a:lnTo>
                      <a:pt x="1739" y="191"/>
                    </a:lnTo>
                    <a:lnTo>
                      <a:pt x="1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4"/>
              <p:cNvSpPr/>
              <p:nvPr/>
            </p:nvSpPr>
            <p:spPr>
              <a:xfrm>
                <a:off x="1996297" y="658427"/>
                <a:ext cx="313642" cy="437590"/>
              </a:xfrm>
              <a:custGeom>
                <a:avLst/>
                <a:gdLst/>
                <a:ahLst/>
                <a:cxnLst/>
                <a:rect l="l" t="t" r="r" b="b"/>
                <a:pathLst>
                  <a:path w="8520" h="11887" extrusionOk="0">
                    <a:moveTo>
                      <a:pt x="7920" y="1"/>
                    </a:moveTo>
                    <a:cubicBezTo>
                      <a:pt x="7917" y="1"/>
                      <a:pt x="7915" y="1"/>
                      <a:pt x="7912" y="1"/>
                    </a:cubicBezTo>
                    <a:cubicBezTo>
                      <a:pt x="7296" y="44"/>
                      <a:pt x="5659" y="1498"/>
                      <a:pt x="3494" y="3898"/>
                    </a:cubicBezTo>
                    <a:cubicBezTo>
                      <a:pt x="1328" y="6298"/>
                      <a:pt x="1" y="11886"/>
                      <a:pt x="1" y="11886"/>
                    </a:cubicBezTo>
                    <a:cubicBezTo>
                      <a:pt x="1" y="11886"/>
                      <a:pt x="3334" y="8783"/>
                      <a:pt x="5445" y="6818"/>
                    </a:cubicBezTo>
                    <a:cubicBezTo>
                      <a:pt x="7548" y="4859"/>
                      <a:pt x="8519" y="1"/>
                      <a:pt x="79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4"/>
              <p:cNvSpPr/>
              <p:nvPr/>
            </p:nvSpPr>
            <p:spPr>
              <a:xfrm>
                <a:off x="2025490" y="937101"/>
                <a:ext cx="506614" cy="330613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981" extrusionOk="0">
                    <a:moveTo>
                      <a:pt x="10290" y="1"/>
                    </a:moveTo>
                    <a:cubicBezTo>
                      <a:pt x="9368" y="1"/>
                      <a:pt x="8439" y="128"/>
                      <a:pt x="7676" y="365"/>
                    </a:cubicBezTo>
                    <a:cubicBezTo>
                      <a:pt x="5796" y="949"/>
                      <a:pt x="3189" y="1896"/>
                      <a:pt x="1595" y="3659"/>
                    </a:cubicBezTo>
                    <a:cubicBezTo>
                      <a:pt x="1" y="5423"/>
                      <a:pt x="485" y="8980"/>
                      <a:pt x="485" y="8980"/>
                    </a:cubicBezTo>
                    <a:cubicBezTo>
                      <a:pt x="858" y="8066"/>
                      <a:pt x="3826" y="6337"/>
                      <a:pt x="3826" y="6337"/>
                    </a:cubicBezTo>
                    <a:lnTo>
                      <a:pt x="13761" y="876"/>
                    </a:lnTo>
                    <a:cubicBezTo>
                      <a:pt x="12974" y="273"/>
                      <a:pt x="11639" y="1"/>
                      <a:pt x="102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4"/>
              <p:cNvSpPr/>
              <p:nvPr/>
            </p:nvSpPr>
            <p:spPr>
              <a:xfrm>
                <a:off x="1467334" y="1228880"/>
                <a:ext cx="373721" cy="192235"/>
              </a:xfrm>
              <a:custGeom>
                <a:avLst/>
                <a:gdLst/>
                <a:ahLst/>
                <a:cxnLst/>
                <a:rect l="l" t="t" r="r" b="b"/>
                <a:pathLst>
                  <a:path w="10152" h="5222" extrusionOk="0">
                    <a:moveTo>
                      <a:pt x="1412" y="1"/>
                    </a:moveTo>
                    <a:cubicBezTo>
                      <a:pt x="534" y="1"/>
                      <a:pt x="1" y="104"/>
                      <a:pt x="1" y="104"/>
                    </a:cubicBezTo>
                    <a:lnTo>
                      <a:pt x="3893" y="1701"/>
                    </a:lnTo>
                    <a:lnTo>
                      <a:pt x="10152" y="5221"/>
                    </a:lnTo>
                    <a:cubicBezTo>
                      <a:pt x="9829" y="3653"/>
                      <a:pt x="7932" y="1487"/>
                      <a:pt x="5083" y="579"/>
                    </a:cubicBezTo>
                    <a:cubicBezTo>
                      <a:pt x="3626" y="114"/>
                      <a:pt x="2331" y="1"/>
                      <a:pt x="14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4"/>
              <p:cNvSpPr/>
              <p:nvPr/>
            </p:nvSpPr>
            <p:spPr>
              <a:xfrm>
                <a:off x="1385793" y="1169133"/>
                <a:ext cx="451689" cy="124537"/>
              </a:xfrm>
              <a:custGeom>
                <a:avLst/>
                <a:gdLst/>
                <a:ahLst/>
                <a:cxnLst/>
                <a:rect l="l" t="t" r="r" b="b"/>
                <a:pathLst>
                  <a:path w="12270" h="3383" extrusionOk="0">
                    <a:moveTo>
                      <a:pt x="2089" y="0"/>
                    </a:moveTo>
                    <a:cubicBezTo>
                      <a:pt x="1040" y="0"/>
                      <a:pt x="544" y="169"/>
                      <a:pt x="367" y="294"/>
                    </a:cubicBezTo>
                    <a:cubicBezTo>
                      <a:pt x="106" y="480"/>
                      <a:pt x="0" y="924"/>
                      <a:pt x="0" y="924"/>
                    </a:cubicBezTo>
                    <a:cubicBezTo>
                      <a:pt x="80" y="861"/>
                      <a:pt x="245" y="826"/>
                      <a:pt x="474" y="826"/>
                    </a:cubicBezTo>
                    <a:cubicBezTo>
                      <a:pt x="781" y="826"/>
                      <a:pt x="1202" y="889"/>
                      <a:pt x="1683" y="1033"/>
                    </a:cubicBezTo>
                    <a:cubicBezTo>
                      <a:pt x="2526" y="1284"/>
                      <a:pt x="6547" y="1899"/>
                      <a:pt x="8090" y="2333"/>
                    </a:cubicBezTo>
                    <a:cubicBezTo>
                      <a:pt x="9415" y="2706"/>
                      <a:pt x="11549" y="3213"/>
                      <a:pt x="12123" y="3349"/>
                    </a:cubicBezTo>
                    <a:lnTo>
                      <a:pt x="12123" y="3349"/>
                    </a:lnTo>
                    <a:cubicBezTo>
                      <a:pt x="11504" y="3153"/>
                      <a:pt x="10186" y="2238"/>
                      <a:pt x="8795" y="1466"/>
                    </a:cubicBezTo>
                    <a:cubicBezTo>
                      <a:pt x="7283" y="626"/>
                      <a:pt x="6377" y="443"/>
                      <a:pt x="3980" y="137"/>
                    </a:cubicBezTo>
                    <a:cubicBezTo>
                      <a:pt x="3208" y="39"/>
                      <a:pt x="2586" y="0"/>
                      <a:pt x="2089" y="0"/>
                    </a:cubicBezTo>
                    <a:close/>
                    <a:moveTo>
                      <a:pt x="12123" y="3349"/>
                    </a:moveTo>
                    <a:cubicBezTo>
                      <a:pt x="12177" y="3366"/>
                      <a:pt x="12226" y="3377"/>
                      <a:pt x="12269" y="3383"/>
                    </a:cubicBezTo>
                    <a:cubicBezTo>
                      <a:pt x="12269" y="3383"/>
                      <a:pt x="12217" y="3371"/>
                      <a:pt x="12123" y="33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4"/>
              <p:cNvSpPr/>
              <p:nvPr/>
            </p:nvSpPr>
            <p:spPr>
              <a:xfrm>
                <a:off x="1603284" y="995781"/>
                <a:ext cx="344013" cy="24484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6651" extrusionOk="0">
                    <a:moveTo>
                      <a:pt x="0" y="1"/>
                    </a:moveTo>
                    <a:cubicBezTo>
                      <a:pt x="0" y="1"/>
                      <a:pt x="265" y="181"/>
                      <a:pt x="555" y="392"/>
                    </a:cubicBezTo>
                    <a:cubicBezTo>
                      <a:pt x="846" y="602"/>
                      <a:pt x="7386" y="6651"/>
                      <a:pt x="7386" y="6651"/>
                    </a:cubicBezTo>
                    <a:cubicBezTo>
                      <a:pt x="7386" y="6651"/>
                      <a:pt x="7947" y="6546"/>
                      <a:pt x="8291" y="6439"/>
                    </a:cubicBezTo>
                    <a:cubicBezTo>
                      <a:pt x="8634" y="6333"/>
                      <a:pt x="9344" y="5788"/>
                      <a:pt x="8896" y="4545"/>
                    </a:cubicBezTo>
                    <a:cubicBezTo>
                      <a:pt x="8447" y="3302"/>
                      <a:pt x="6356" y="2012"/>
                      <a:pt x="4364" y="1137"/>
                    </a:cubicBezTo>
                    <a:cubicBezTo>
                      <a:pt x="2372" y="26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4"/>
              <p:cNvSpPr/>
              <p:nvPr/>
            </p:nvSpPr>
            <p:spPr>
              <a:xfrm>
                <a:off x="1949729" y="1154702"/>
                <a:ext cx="461224" cy="342577"/>
              </a:xfrm>
              <a:custGeom>
                <a:avLst/>
                <a:gdLst/>
                <a:ahLst/>
                <a:cxnLst/>
                <a:rect l="l" t="t" r="r" b="b"/>
                <a:pathLst>
                  <a:path w="12529" h="9306" extrusionOk="0">
                    <a:moveTo>
                      <a:pt x="9357" y="0"/>
                    </a:moveTo>
                    <a:cubicBezTo>
                      <a:pt x="9144" y="0"/>
                      <a:pt x="8908" y="12"/>
                      <a:pt x="8647" y="39"/>
                    </a:cubicBezTo>
                    <a:cubicBezTo>
                      <a:pt x="6443" y="271"/>
                      <a:pt x="4504" y="1966"/>
                      <a:pt x="2252" y="4643"/>
                    </a:cubicBezTo>
                    <a:cubicBezTo>
                      <a:pt x="0" y="7322"/>
                      <a:pt x="1714" y="9306"/>
                      <a:pt x="1714" y="9306"/>
                    </a:cubicBezTo>
                    <a:cubicBezTo>
                      <a:pt x="1714" y="9306"/>
                      <a:pt x="5646" y="5789"/>
                      <a:pt x="7667" y="4165"/>
                    </a:cubicBezTo>
                    <a:cubicBezTo>
                      <a:pt x="9688" y="2542"/>
                      <a:pt x="12528" y="192"/>
                      <a:pt x="12528" y="192"/>
                    </a:cubicBezTo>
                    <a:lnTo>
                      <a:pt x="12528" y="192"/>
                    </a:lnTo>
                    <a:cubicBezTo>
                      <a:pt x="12219" y="310"/>
                      <a:pt x="11964" y="353"/>
                      <a:pt x="11727" y="353"/>
                    </a:cubicBezTo>
                    <a:cubicBezTo>
                      <a:pt x="11052" y="353"/>
                      <a:pt x="10530" y="0"/>
                      <a:pt x="93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4"/>
              <p:cNvSpPr/>
              <p:nvPr/>
            </p:nvSpPr>
            <p:spPr>
              <a:xfrm>
                <a:off x="1910892" y="1288222"/>
                <a:ext cx="99762" cy="470132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2771" extrusionOk="0">
                    <a:moveTo>
                      <a:pt x="1369" y="1"/>
                    </a:moveTo>
                    <a:lnTo>
                      <a:pt x="1" y="468"/>
                    </a:lnTo>
                    <a:cubicBezTo>
                      <a:pt x="1" y="468"/>
                      <a:pt x="374" y="4935"/>
                      <a:pt x="418" y="7627"/>
                    </a:cubicBezTo>
                    <a:cubicBezTo>
                      <a:pt x="445" y="9310"/>
                      <a:pt x="411" y="11113"/>
                      <a:pt x="381" y="12770"/>
                    </a:cubicBezTo>
                    <a:lnTo>
                      <a:pt x="1288" y="12770"/>
                    </a:lnTo>
                    <a:cubicBezTo>
                      <a:pt x="1288" y="12769"/>
                      <a:pt x="1288" y="12766"/>
                      <a:pt x="1288" y="12764"/>
                    </a:cubicBezTo>
                    <a:cubicBezTo>
                      <a:pt x="1222" y="12169"/>
                      <a:pt x="1191" y="12299"/>
                      <a:pt x="1198" y="11599"/>
                    </a:cubicBezTo>
                    <a:cubicBezTo>
                      <a:pt x="1205" y="10900"/>
                      <a:pt x="1257" y="11100"/>
                      <a:pt x="1149" y="10480"/>
                    </a:cubicBezTo>
                    <a:cubicBezTo>
                      <a:pt x="1041" y="9860"/>
                      <a:pt x="1215" y="7277"/>
                      <a:pt x="1158" y="6268"/>
                    </a:cubicBezTo>
                    <a:cubicBezTo>
                      <a:pt x="1101" y="5258"/>
                      <a:pt x="990" y="3996"/>
                      <a:pt x="1094" y="3172"/>
                    </a:cubicBezTo>
                    <a:cubicBezTo>
                      <a:pt x="1198" y="2349"/>
                      <a:pt x="2709" y="819"/>
                      <a:pt x="2709" y="819"/>
                    </a:cubicBezTo>
                    <a:lnTo>
                      <a:pt x="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4"/>
              <p:cNvSpPr/>
              <p:nvPr/>
            </p:nvSpPr>
            <p:spPr>
              <a:xfrm>
                <a:off x="1986910" y="1143658"/>
                <a:ext cx="369966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7992" extrusionOk="0">
                    <a:moveTo>
                      <a:pt x="7203" y="1"/>
                    </a:moveTo>
                    <a:cubicBezTo>
                      <a:pt x="7124" y="1"/>
                      <a:pt x="7044" y="2"/>
                      <a:pt x="6961" y="5"/>
                    </a:cubicBezTo>
                    <a:cubicBezTo>
                      <a:pt x="4550" y="91"/>
                      <a:pt x="1332" y="2829"/>
                      <a:pt x="666" y="4158"/>
                    </a:cubicBezTo>
                    <a:cubicBezTo>
                      <a:pt x="0" y="5486"/>
                      <a:pt x="166" y="7992"/>
                      <a:pt x="166" y="7992"/>
                    </a:cubicBezTo>
                    <a:cubicBezTo>
                      <a:pt x="166" y="7992"/>
                      <a:pt x="5923" y="4936"/>
                      <a:pt x="5993" y="4876"/>
                    </a:cubicBezTo>
                    <a:cubicBezTo>
                      <a:pt x="6063" y="4815"/>
                      <a:pt x="10050" y="1128"/>
                      <a:pt x="10050" y="1128"/>
                    </a:cubicBezTo>
                    <a:cubicBezTo>
                      <a:pt x="10050" y="1128"/>
                      <a:pt x="9418" y="1"/>
                      <a:pt x="7203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4"/>
              <p:cNvSpPr/>
              <p:nvPr/>
            </p:nvSpPr>
            <p:spPr>
              <a:xfrm>
                <a:off x="1948662" y="1107324"/>
                <a:ext cx="64054" cy="101529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2758" extrusionOk="0">
                    <a:moveTo>
                      <a:pt x="1126" y="1"/>
                    </a:moveTo>
                    <a:lnTo>
                      <a:pt x="1" y="2425"/>
                    </a:lnTo>
                    <a:lnTo>
                      <a:pt x="152" y="2758"/>
                    </a:lnTo>
                    <a:lnTo>
                      <a:pt x="1739" y="191"/>
                    </a:lnTo>
                    <a:lnTo>
                      <a:pt x="1126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4"/>
              <p:cNvSpPr/>
              <p:nvPr/>
            </p:nvSpPr>
            <p:spPr>
              <a:xfrm>
                <a:off x="1996297" y="658427"/>
                <a:ext cx="313642" cy="437590"/>
              </a:xfrm>
              <a:custGeom>
                <a:avLst/>
                <a:gdLst/>
                <a:ahLst/>
                <a:cxnLst/>
                <a:rect l="l" t="t" r="r" b="b"/>
                <a:pathLst>
                  <a:path w="8520" h="11887" extrusionOk="0">
                    <a:moveTo>
                      <a:pt x="7920" y="1"/>
                    </a:moveTo>
                    <a:cubicBezTo>
                      <a:pt x="7917" y="1"/>
                      <a:pt x="7915" y="1"/>
                      <a:pt x="7912" y="1"/>
                    </a:cubicBezTo>
                    <a:cubicBezTo>
                      <a:pt x="7296" y="44"/>
                      <a:pt x="5659" y="1498"/>
                      <a:pt x="3494" y="3898"/>
                    </a:cubicBezTo>
                    <a:cubicBezTo>
                      <a:pt x="1328" y="6298"/>
                      <a:pt x="1" y="11886"/>
                      <a:pt x="1" y="11886"/>
                    </a:cubicBezTo>
                    <a:cubicBezTo>
                      <a:pt x="1" y="11886"/>
                      <a:pt x="3334" y="8783"/>
                      <a:pt x="5445" y="6818"/>
                    </a:cubicBezTo>
                    <a:cubicBezTo>
                      <a:pt x="7548" y="4859"/>
                      <a:pt x="8519" y="1"/>
                      <a:pt x="792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4"/>
              <p:cNvSpPr/>
              <p:nvPr/>
            </p:nvSpPr>
            <p:spPr>
              <a:xfrm>
                <a:off x="2025490" y="937101"/>
                <a:ext cx="506614" cy="330613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981" extrusionOk="0">
                    <a:moveTo>
                      <a:pt x="10290" y="1"/>
                    </a:moveTo>
                    <a:cubicBezTo>
                      <a:pt x="9368" y="1"/>
                      <a:pt x="8439" y="128"/>
                      <a:pt x="7676" y="365"/>
                    </a:cubicBezTo>
                    <a:cubicBezTo>
                      <a:pt x="5796" y="949"/>
                      <a:pt x="3189" y="1896"/>
                      <a:pt x="1595" y="3659"/>
                    </a:cubicBezTo>
                    <a:cubicBezTo>
                      <a:pt x="1" y="5423"/>
                      <a:pt x="485" y="8980"/>
                      <a:pt x="485" y="8980"/>
                    </a:cubicBezTo>
                    <a:cubicBezTo>
                      <a:pt x="858" y="8066"/>
                      <a:pt x="3826" y="6337"/>
                      <a:pt x="3826" y="6337"/>
                    </a:cubicBezTo>
                    <a:lnTo>
                      <a:pt x="13761" y="876"/>
                    </a:lnTo>
                    <a:cubicBezTo>
                      <a:pt x="12974" y="273"/>
                      <a:pt x="11639" y="1"/>
                      <a:pt x="1029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4"/>
              <p:cNvSpPr/>
              <p:nvPr/>
            </p:nvSpPr>
            <p:spPr>
              <a:xfrm>
                <a:off x="1467334" y="1228880"/>
                <a:ext cx="373721" cy="192235"/>
              </a:xfrm>
              <a:custGeom>
                <a:avLst/>
                <a:gdLst/>
                <a:ahLst/>
                <a:cxnLst/>
                <a:rect l="l" t="t" r="r" b="b"/>
                <a:pathLst>
                  <a:path w="10152" h="5222" extrusionOk="0">
                    <a:moveTo>
                      <a:pt x="1412" y="1"/>
                    </a:moveTo>
                    <a:cubicBezTo>
                      <a:pt x="534" y="1"/>
                      <a:pt x="1" y="104"/>
                      <a:pt x="1" y="104"/>
                    </a:cubicBezTo>
                    <a:lnTo>
                      <a:pt x="3893" y="1701"/>
                    </a:lnTo>
                    <a:lnTo>
                      <a:pt x="10152" y="5221"/>
                    </a:lnTo>
                    <a:cubicBezTo>
                      <a:pt x="9829" y="3653"/>
                      <a:pt x="7932" y="1487"/>
                      <a:pt x="5083" y="579"/>
                    </a:cubicBezTo>
                    <a:cubicBezTo>
                      <a:pt x="3626" y="114"/>
                      <a:pt x="2331" y="1"/>
                      <a:pt x="1412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4"/>
              <p:cNvSpPr/>
              <p:nvPr/>
            </p:nvSpPr>
            <p:spPr>
              <a:xfrm>
                <a:off x="1385793" y="1169133"/>
                <a:ext cx="451689" cy="124537"/>
              </a:xfrm>
              <a:custGeom>
                <a:avLst/>
                <a:gdLst/>
                <a:ahLst/>
                <a:cxnLst/>
                <a:rect l="l" t="t" r="r" b="b"/>
                <a:pathLst>
                  <a:path w="12270" h="3383" extrusionOk="0">
                    <a:moveTo>
                      <a:pt x="2089" y="0"/>
                    </a:moveTo>
                    <a:cubicBezTo>
                      <a:pt x="1040" y="0"/>
                      <a:pt x="544" y="169"/>
                      <a:pt x="367" y="294"/>
                    </a:cubicBezTo>
                    <a:cubicBezTo>
                      <a:pt x="106" y="480"/>
                      <a:pt x="0" y="924"/>
                      <a:pt x="0" y="924"/>
                    </a:cubicBezTo>
                    <a:cubicBezTo>
                      <a:pt x="80" y="861"/>
                      <a:pt x="245" y="826"/>
                      <a:pt x="474" y="826"/>
                    </a:cubicBezTo>
                    <a:cubicBezTo>
                      <a:pt x="781" y="826"/>
                      <a:pt x="1202" y="889"/>
                      <a:pt x="1683" y="1033"/>
                    </a:cubicBezTo>
                    <a:cubicBezTo>
                      <a:pt x="2526" y="1284"/>
                      <a:pt x="6547" y="1899"/>
                      <a:pt x="8090" y="2333"/>
                    </a:cubicBezTo>
                    <a:cubicBezTo>
                      <a:pt x="9415" y="2706"/>
                      <a:pt x="11549" y="3213"/>
                      <a:pt x="12123" y="3349"/>
                    </a:cubicBezTo>
                    <a:lnTo>
                      <a:pt x="12123" y="3349"/>
                    </a:lnTo>
                    <a:cubicBezTo>
                      <a:pt x="11504" y="3153"/>
                      <a:pt x="10186" y="2238"/>
                      <a:pt x="8795" y="1466"/>
                    </a:cubicBezTo>
                    <a:cubicBezTo>
                      <a:pt x="7283" y="626"/>
                      <a:pt x="6377" y="443"/>
                      <a:pt x="3980" y="137"/>
                    </a:cubicBezTo>
                    <a:cubicBezTo>
                      <a:pt x="3208" y="39"/>
                      <a:pt x="2586" y="0"/>
                      <a:pt x="2089" y="0"/>
                    </a:cubicBezTo>
                    <a:close/>
                    <a:moveTo>
                      <a:pt x="12123" y="3349"/>
                    </a:moveTo>
                    <a:cubicBezTo>
                      <a:pt x="12177" y="3366"/>
                      <a:pt x="12226" y="3377"/>
                      <a:pt x="12269" y="3383"/>
                    </a:cubicBezTo>
                    <a:cubicBezTo>
                      <a:pt x="12269" y="3383"/>
                      <a:pt x="12217" y="3371"/>
                      <a:pt x="12123" y="3349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4"/>
              <p:cNvSpPr/>
              <p:nvPr/>
            </p:nvSpPr>
            <p:spPr>
              <a:xfrm>
                <a:off x="1603284" y="995781"/>
                <a:ext cx="344013" cy="24484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6651" extrusionOk="0">
                    <a:moveTo>
                      <a:pt x="0" y="1"/>
                    </a:moveTo>
                    <a:cubicBezTo>
                      <a:pt x="0" y="1"/>
                      <a:pt x="265" y="181"/>
                      <a:pt x="555" y="392"/>
                    </a:cubicBezTo>
                    <a:cubicBezTo>
                      <a:pt x="846" y="602"/>
                      <a:pt x="7386" y="6651"/>
                      <a:pt x="7386" y="6651"/>
                    </a:cubicBezTo>
                    <a:cubicBezTo>
                      <a:pt x="7386" y="6651"/>
                      <a:pt x="7947" y="6546"/>
                      <a:pt x="8291" y="6439"/>
                    </a:cubicBezTo>
                    <a:cubicBezTo>
                      <a:pt x="8634" y="6333"/>
                      <a:pt x="9344" y="5788"/>
                      <a:pt x="8896" y="4545"/>
                    </a:cubicBezTo>
                    <a:cubicBezTo>
                      <a:pt x="8447" y="3302"/>
                      <a:pt x="6356" y="2012"/>
                      <a:pt x="4364" y="1137"/>
                    </a:cubicBezTo>
                    <a:cubicBezTo>
                      <a:pt x="2372" y="26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4"/>
              <p:cNvSpPr/>
              <p:nvPr/>
            </p:nvSpPr>
            <p:spPr>
              <a:xfrm>
                <a:off x="1949729" y="1154702"/>
                <a:ext cx="461224" cy="342577"/>
              </a:xfrm>
              <a:custGeom>
                <a:avLst/>
                <a:gdLst/>
                <a:ahLst/>
                <a:cxnLst/>
                <a:rect l="l" t="t" r="r" b="b"/>
                <a:pathLst>
                  <a:path w="12529" h="9306" extrusionOk="0">
                    <a:moveTo>
                      <a:pt x="9357" y="0"/>
                    </a:moveTo>
                    <a:cubicBezTo>
                      <a:pt x="9144" y="0"/>
                      <a:pt x="8908" y="12"/>
                      <a:pt x="8647" y="39"/>
                    </a:cubicBezTo>
                    <a:cubicBezTo>
                      <a:pt x="6443" y="271"/>
                      <a:pt x="4504" y="1966"/>
                      <a:pt x="2252" y="4643"/>
                    </a:cubicBezTo>
                    <a:cubicBezTo>
                      <a:pt x="0" y="7322"/>
                      <a:pt x="1714" y="9306"/>
                      <a:pt x="1714" y="9306"/>
                    </a:cubicBezTo>
                    <a:cubicBezTo>
                      <a:pt x="1714" y="9306"/>
                      <a:pt x="5646" y="5789"/>
                      <a:pt x="7667" y="4165"/>
                    </a:cubicBezTo>
                    <a:cubicBezTo>
                      <a:pt x="9688" y="2542"/>
                      <a:pt x="12528" y="192"/>
                      <a:pt x="12528" y="192"/>
                    </a:cubicBezTo>
                    <a:lnTo>
                      <a:pt x="12528" y="192"/>
                    </a:lnTo>
                    <a:cubicBezTo>
                      <a:pt x="12219" y="310"/>
                      <a:pt x="11964" y="353"/>
                      <a:pt x="11727" y="353"/>
                    </a:cubicBezTo>
                    <a:cubicBezTo>
                      <a:pt x="11052" y="353"/>
                      <a:pt x="10530" y="0"/>
                      <a:pt x="9357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4"/>
              <p:cNvSpPr/>
              <p:nvPr/>
            </p:nvSpPr>
            <p:spPr>
              <a:xfrm>
                <a:off x="1910892" y="1288222"/>
                <a:ext cx="99762" cy="470132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2771" extrusionOk="0">
                    <a:moveTo>
                      <a:pt x="1369" y="1"/>
                    </a:moveTo>
                    <a:lnTo>
                      <a:pt x="1" y="468"/>
                    </a:lnTo>
                    <a:cubicBezTo>
                      <a:pt x="1" y="468"/>
                      <a:pt x="374" y="4935"/>
                      <a:pt x="418" y="7627"/>
                    </a:cubicBezTo>
                    <a:cubicBezTo>
                      <a:pt x="445" y="9310"/>
                      <a:pt x="411" y="11113"/>
                      <a:pt x="381" y="12770"/>
                    </a:cubicBezTo>
                    <a:lnTo>
                      <a:pt x="1288" y="12770"/>
                    </a:lnTo>
                    <a:cubicBezTo>
                      <a:pt x="1288" y="12769"/>
                      <a:pt x="1288" y="12766"/>
                      <a:pt x="1288" y="12764"/>
                    </a:cubicBezTo>
                    <a:cubicBezTo>
                      <a:pt x="1222" y="12169"/>
                      <a:pt x="1191" y="12299"/>
                      <a:pt x="1198" y="11599"/>
                    </a:cubicBezTo>
                    <a:cubicBezTo>
                      <a:pt x="1205" y="10900"/>
                      <a:pt x="1257" y="11100"/>
                      <a:pt x="1149" y="10480"/>
                    </a:cubicBezTo>
                    <a:cubicBezTo>
                      <a:pt x="1041" y="9860"/>
                      <a:pt x="1215" y="7277"/>
                      <a:pt x="1158" y="6268"/>
                    </a:cubicBezTo>
                    <a:cubicBezTo>
                      <a:pt x="1101" y="5258"/>
                      <a:pt x="990" y="3996"/>
                      <a:pt x="1094" y="3172"/>
                    </a:cubicBezTo>
                    <a:cubicBezTo>
                      <a:pt x="1198" y="2349"/>
                      <a:pt x="2709" y="819"/>
                      <a:pt x="2709" y="819"/>
                    </a:cubicBezTo>
                    <a:lnTo>
                      <a:pt x="1369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4"/>
              <p:cNvSpPr/>
              <p:nvPr/>
            </p:nvSpPr>
            <p:spPr>
              <a:xfrm>
                <a:off x="2023355" y="969349"/>
                <a:ext cx="508749" cy="329067"/>
              </a:xfrm>
              <a:custGeom>
                <a:avLst/>
                <a:gdLst/>
                <a:ahLst/>
                <a:cxnLst/>
                <a:rect l="l" t="t" r="r" b="b"/>
                <a:pathLst>
                  <a:path w="13820" h="8939" extrusionOk="0">
                    <a:moveTo>
                      <a:pt x="13819" y="0"/>
                    </a:moveTo>
                    <a:cubicBezTo>
                      <a:pt x="13819" y="1"/>
                      <a:pt x="4661" y="4403"/>
                      <a:pt x="4520" y="4546"/>
                    </a:cubicBezTo>
                    <a:cubicBezTo>
                      <a:pt x="4378" y="4689"/>
                      <a:pt x="442" y="7397"/>
                      <a:pt x="392" y="7480"/>
                    </a:cubicBezTo>
                    <a:cubicBezTo>
                      <a:pt x="342" y="7564"/>
                      <a:pt x="0" y="8938"/>
                      <a:pt x="0" y="8938"/>
                    </a:cubicBezTo>
                    <a:lnTo>
                      <a:pt x="543" y="8104"/>
                    </a:lnTo>
                    <a:cubicBezTo>
                      <a:pt x="543" y="8104"/>
                      <a:pt x="3670" y="6299"/>
                      <a:pt x="5691" y="4982"/>
                    </a:cubicBezTo>
                    <a:cubicBezTo>
                      <a:pt x="7711" y="3664"/>
                      <a:pt x="9450" y="3223"/>
                      <a:pt x="11129" y="2385"/>
                    </a:cubicBezTo>
                    <a:cubicBezTo>
                      <a:pt x="12809" y="1545"/>
                      <a:pt x="13819" y="1"/>
                      <a:pt x="138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4"/>
              <p:cNvSpPr/>
              <p:nvPr/>
            </p:nvSpPr>
            <p:spPr>
              <a:xfrm>
                <a:off x="1730509" y="677423"/>
                <a:ext cx="208985" cy="530468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4410" extrusionOk="0">
                    <a:moveTo>
                      <a:pt x="15" y="1"/>
                    </a:moveTo>
                    <a:cubicBezTo>
                      <a:pt x="0" y="1"/>
                      <a:pt x="0" y="12"/>
                      <a:pt x="11" y="25"/>
                    </a:cubicBezTo>
                    <a:cubicBezTo>
                      <a:pt x="73" y="95"/>
                      <a:pt x="1030" y="2549"/>
                      <a:pt x="1358" y="4038"/>
                    </a:cubicBezTo>
                    <a:cubicBezTo>
                      <a:pt x="1685" y="5528"/>
                      <a:pt x="3951" y="11334"/>
                      <a:pt x="3951" y="11334"/>
                    </a:cubicBezTo>
                    <a:lnTo>
                      <a:pt x="5344" y="14410"/>
                    </a:lnTo>
                    <a:cubicBezTo>
                      <a:pt x="5344" y="14410"/>
                      <a:pt x="5677" y="11352"/>
                      <a:pt x="4954" y="8085"/>
                    </a:cubicBezTo>
                    <a:cubicBezTo>
                      <a:pt x="4650" y="6710"/>
                      <a:pt x="2518" y="3116"/>
                      <a:pt x="1367" y="1524"/>
                    </a:cubicBezTo>
                    <a:cubicBezTo>
                      <a:pt x="427" y="224"/>
                      <a:pt x="79" y="1"/>
                      <a:pt x="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4"/>
              <p:cNvSpPr/>
              <p:nvPr/>
            </p:nvSpPr>
            <p:spPr>
              <a:xfrm>
                <a:off x="1418373" y="1225420"/>
                <a:ext cx="439026" cy="236079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6413" extrusionOk="0">
                    <a:moveTo>
                      <a:pt x="2281" y="1"/>
                    </a:moveTo>
                    <a:cubicBezTo>
                      <a:pt x="886" y="1"/>
                      <a:pt x="1" y="437"/>
                      <a:pt x="1" y="437"/>
                    </a:cubicBezTo>
                    <a:cubicBezTo>
                      <a:pt x="11" y="434"/>
                      <a:pt x="24" y="432"/>
                      <a:pt x="41" y="432"/>
                    </a:cubicBezTo>
                    <a:cubicBezTo>
                      <a:pt x="538" y="432"/>
                      <a:pt x="3989" y="1736"/>
                      <a:pt x="6430" y="3211"/>
                    </a:cubicBezTo>
                    <a:cubicBezTo>
                      <a:pt x="8957" y="4737"/>
                      <a:pt x="11926" y="6412"/>
                      <a:pt x="11926" y="6412"/>
                    </a:cubicBezTo>
                    <a:cubicBezTo>
                      <a:pt x="11837" y="6231"/>
                      <a:pt x="11454" y="4482"/>
                      <a:pt x="10039" y="3111"/>
                    </a:cubicBezTo>
                    <a:cubicBezTo>
                      <a:pt x="8623" y="1738"/>
                      <a:pt x="6583" y="934"/>
                      <a:pt x="4155" y="260"/>
                    </a:cubicBezTo>
                    <a:cubicBezTo>
                      <a:pt x="3466" y="69"/>
                      <a:pt x="2833" y="1"/>
                      <a:pt x="22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4"/>
              <p:cNvSpPr/>
              <p:nvPr/>
            </p:nvSpPr>
            <p:spPr>
              <a:xfrm>
                <a:off x="1924218" y="830307"/>
                <a:ext cx="335840" cy="309188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8399" extrusionOk="0">
                    <a:moveTo>
                      <a:pt x="5999" y="0"/>
                    </a:moveTo>
                    <a:cubicBezTo>
                      <a:pt x="5611" y="0"/>
                      <a:pt x="5147" y="33"/>
                      <a:pt x="4614" y="128"/>
                    </a:cubicBezTo>
                    <a:cubicBezTo>
                      <a:pt x="2880" y="438"/>
                      <a:pt x="345" y="2785"/>
                      <a:pt x="173" y="4614"/>
                    </a:cubicBezTo>
                    <a:cubicBezTo>
                      <a:pt x="0" y="6444"/>
                      <a:pt x="1746" y="8374"/>
                      <a:pt x="1746" y="8374"/>
                    </a:cubicBezTo>
                    <a:cubicBezTo>
                      <a:pt x="1821" y="8390"/>
                      <a:pt x="1903" y="8398"/>
                      <a:pt x="1992" y="8398"/>
                    </a:cubicBezTo>
                    <a:cubicBezTo>
                      <a:pt x="3017" y="8398"/>
                      <a:pt x="4907" y="7335"/>
                      <a:pt x="6673" y="5582"/>
                    </a:cubicBezTo>
                    <a:cubicBezTo>
                      <a:pt x="8591" y="3676"/>
                      <a:pt x="9123" y="1080"/>
                      <a:pt x="8900" y="482"/>
                    </a:cubicBezTo>
                    <a:cubicBezTo>
                      <a:pt x="8785" y="175"/>
                      <a:pt x="8385" y="100"/>
                      <a:pt x="8021" y="100"/>
                    </a:cubicBezTo>
                    <a:cubicBezTo>
                      <a:pt x="7675" y="100"/>
                      <a:pt x="7363" y="168"/>
                      <a:pt x="7363" y="168"/>
                    </a:cubicBezTo>
                    <a:cubicBezTo>
                      <a:pt x="7363" y="168"/>
                      <a:pt x="6876" y="0"/>
                      <a:pt x="59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4"/>
              <p:cNvSpPr/>
              <p:nvPr/>
            </p:nvSpPr>
            <p:spPr>
              <a:xfrm>
                <a:off x="1893553" y="1177636"/>
                <a:ext cx="289935" cy="2126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5777" extrusionOk="0">
                    <a:moveTo>
                      <a:pt x="1184" y="0"/>
                    </a:moveTo>
                    <a:cubicBezTo>
                      <a:pt x="283" y="0"/>
                      <a:pt x="0" y="837"/>
                      <a:pt x="56" y="1299"/>
                    </a:cubicBezTo>
                    <a:cubicBezTo>
                      <a:pt x="119" y="1829"/>
                      <a:pt x="143" y="3288"/>
                      <a:pt x="633" y="4359"/>
                    </a:cubicBezTo>
                    <a:cubicBezTo>
                      <a:pt x="1123" y="5430"/>
                      <a:pt x="1463" y="5776"/>
                      <a:pt x="1463" y="5776"/>
                    </a:cubicBezTo>
                    <a:lnTo>
                      <a:pt x="1716" y="5502"/>
                    </a:lnTo>
                    <a:cubicBezTo>
                      <a:pt x="1716" y="5502"/>
                      <a:pt x="1890" y="5551"/>
                      <a:pt x="2175" y="5551"/>
                    </a:cubicBezTo>
                    <a:cubicBezTo>
                      <a:pt x="2401" y="5551"/>
                      <a:pt x="2698" y="5520"/>
                      <a:pt x="3035" y="5409"/>
                    </a:cubicBezTo>
                    <a:cubicBezTo>
                      <a:pt x="3796" y="5159"/>
                      <a:pt x="5162" y="4035"/>
                      <a:pt x="6415" y="3659"/>
                    </a:cubicBezTo>
                    <a:cubicBezTo>
                      <a:pt x="7666" y="3285"/>
                      <a:pt x="7876" y="2206"/>
                      <a:pt x="6669" y="1565"/>
                    </a:cubicBezTo>
                    <a:cubicBezTo>
                      <a:pt x="6284" y="1360"/>
                      <a:pt x="5913" y="1295"/>
                      <a:pt x="5583" y="1295"/>
                    </a:cubicBezTo>
                    <a:cubicBezTo>
                      <a:pt x="5027" y="1295"/>
                      <a:pt x="4585" y="1478"/>
                      <a:pt x="4375" y="1478"/>
                    </a:cubicBezTo>
                    <a:cubicBezTo>
                      <a:pt x="4319" y="1478"/>
                      <a:pt x="4280" y="1465"/>
                      <a:pt x="4259" y="1432"/>
                    </a:cubicBezTo>
                    <a:cubicBezTo>
                      <a:pt x="4116" y="1202"/>
                      <a:pt x="2865" y="368"/>
                      <a:pt x="1619" y="58"/>
                    </a:cubicBezTo>
                    <a:cubicBezTo>
                      <a:pt x="1460" y="18"/>
                      <a:pt x="1315" y="0"/>
                      <a:pt x="1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8" name="Google Shape;238;p24"/>
          <p:cNvSpPr txBox="1">
            <a:spLocks noGrp="1"/>
          </p:cNvSpPr>
          <p:nvPr>
            <p:ph type="title" idx="16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9" name="Google Shape;239;p24"/>
          <p:cNvGrpSpPr/>
          <p:nvPr/>
        </p:nvGrpSpPr>
        <p:grpSpPr>
          <a:xfrm>
            <a:off x="4970181" y="3291204"/>
            <a:ext cx="4355564" cy="1852296"/>
            <a:chOff x="1699660" y="3778418"/>
            <a:chExt cx="2314696" cy="984373"/>
          </a:xfrm>
        </p:grpSpPr>
        <p:sp>
          <p:nvSpPr>
            <p:cNvPr id="240" name="Google Shape;240;p24"/>
            <p:cNvSpPr/>
            <p:nvPr/>
          </p:nvSpPr>
          <p:spPr>
            <a:xfrm>
              <a:off x="1773801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20407" y="1"/>
                  </a:moveTo>
                  <a:cubicBezTo>
                    <a:pt x="16701" y="1"/>
                    <a:pt x="13813" y="2303"/>
                    <a:pt x="10742" y="3763"/>
                  </a:cubicBezTo>
                  <a:cubicBezTo>
                    <a:pt x="7596" y="5260"/>
                    <a:pt x="4681" y="5604"/>
                    <a:pt x="4681" y="5604"/>
                  </a:cubicBezTo>
                  <a:lnTo>
                    <a:pt x="1" y="8713"/>
                  </a:lnTo>
                  <a:lnTo>
                    <a:pt x="269" y="9555"/>
                  </a:lnTo>
                  <a:lnTo>
                    <a:pt x="2148" y="8981"/>
                  </a:lnTo>
                  <a:cubicBezTo>
                    <a:pt x="2148" y="8981"/>
                    <a:pt x="11739" y="8060"/>
                    <a:pt x="12122" y="8021"/>
                  </a:cubicBezTo>
                  <a:cubicBezTo>
                    <a:pt x="12157" y="8018"/>
                    <a:pt x="12328" y="8016"/>
                    <a:pt x="12609" y="8016"/>
                  </a:cubicBezTo>
                  <a:cubicBezTo>
                    <a:pt x="15428" y="8016"/>
                    <a:pt x="29345" y="8176"/>
                    <a:pt x="29345" y="8176"/>
                  </a:cubicBezTo>
                  <a:lnTo>
                    <a:pt x="29461" y="6219"/>
                  </a:lnTo>
                  <a:cubicBezTo>
                    <a:pt x="28234" y="2229"/>
                    <a:pt x="24512" y="119"/>
                    <a:pt x="20677" y="5"/>
                  </a:cubicBezTo>
                  <a:cubicBezTo>
                    <a:pt x="20586" y="2"/>
                    <a:pt x="20497" y="1"/>
                    <a:pt x="204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2850944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9056" y="1"/>
                  </a:moveTo>
                  <a:cubicBezTo>
                    <a:pt x="8966" y="1"/>
                    <a:pt x="8876" y="2"/>
                    <a:pt x="8786" y="5"/>
                  </a:cubicBezTo>
                  <a:cubicBezTo>
                    <a:pt x="4949" y="119"/>
                    <a:pt x="1229" y="2229"/>
                    <a:pt x="1" y="6219"/>
                  </a:cubicBezTo>
                  <a:lnTo>
                    <a:pt x="116" y="8176"/>
                  </a:lnTo>
                  <a:cubicBezTo>
                    <a:pt x="116" y="8176"/>
                    <a:pt x="14033" y="8016"/>
                    <a:pt x="16852" y="8016"/>
                  </a:cubicBezTo>
                  <a:cubicBezTo>
                    <a:pt x="17134" y="8016"/>
                    <a:pt x="17305" y="8018"/>
                    <a:pt x="17340" y="8021"/>
                  </a:cubicBezTo>
                  <a:cubicBezTo>
                    <a:pt x="17723" y="8060"/>
                    <a:pt x="27314" y="8981"/>
                    <a:pt x="27314" y="8981"/>
                  </a:cubicBezTo>
                  <a:lnTo>
                    <a:pt x="29193" y="9555"/>
                  </a:lnTo>
                  <a:lnTo>
                    <a:pt x="29461" y="8713"/>
                  </a:lnTo>
                  <a:lnTo>
                    <a:pt x="24781" y="5604"/>
                  </a:lnTo>
                  <a:cubicBezTo>
                    <a:pt x="24781" y="5604"/>
                    <a:pt x="21867" y="5260"/>
                    <a:pt x="18721" y="3763"/>
                  </a:cubicBezTo>
                  <a:cubicBezTo>
                    <a:pt x="15650" y="2303"/>
                    <a:pt x="12761" y="1"/>
                    <a:pt x="9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4"/>
            <p:cNvSpPr/>
            <p:nvPr/>
          </p:nvSpPr>
          <p:spPr>
            <a:xfrm>
              <a:off x="1773801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20407" y="1"/>
                  </a:moveTo>
                  <a:cubicBezTo>
                    <a:pt x="16701" y="1"/>
                    <a:pt x="13813" y="2303"/>
                    <a:pt x="10742" y="3763"/>
                  </a:cubicBezTo>
                  <a:cubicBezTo>
                    <a:pt x="7596" y="5260"/>
                    <a:pt x="4681" y="5604"/>
                    <a:pt x="4681" y="5604"/>
                  </a:cubicBezTo>
                  <a:lnTo>
                    <a:pt x="1" y="8713"/>
                  </a:lnTo>
                  <a:lnTo>
                    <a:pt x="269" y="9555"/>
                  </a:lnTo>
                  <a:lnTo>
                    <a:pt x="2148" y="8981"/>
                  </a:lnTo>
                  <a:cubicBezTo>
                    <a:pt x="2148" y="8981"/>
                    <a:pt x="11739" y="8060"/>
                    <a:pt x="12122" y="8021"/>
                  </a:cubicBezTo>
                  <a:cubicBezTo>
                    <a:pt x="12157" y="8018"/>
                    <a:pt x="12328" y="8016"/>
                    <a:pt x="12609" y="8016"/>
                  </a:cubicBezTo>
                  <a:cubicBezTo>
                    <a:pt x="15428" y="8016"/>
                    <a:pt x="29345" y="8176"/>
                    <a:pt x="29345" y="8176"/>
                  </a:cubicBezTo>
                  <a:lnTo>
                    <a:pt x="29461" y="6219"/>
                  </a:lnTo>
                  <a:cubicBezTo>
                    <a:pt x="28234" y="2229"/>
                    <a:pt x="24512" y="119"/>
                    <a:pt x="20677" y="5"/>
                  </a:cubicBezTo>
                  <a:cubicBezTo>
                    <a:pt x="20586" y="2"/>
                    <a:pt x="20497" y="1"/>
                    <a:pt x="20407" y="1"/>
                  </a:cubicBezTo>
                  <a:close/>
                </a:path>
              </a:pathLst>
            </a:custGeom>
            <a:solidFill>
              <a:srgbClr val="191919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4"/>
            <p:cNvSpPr/>
            <p:nvPr/>
          </p:nvSpPr>
          <p:spPr>
            <a:xfrm>
              <a:off x="1917849" y="3778418"/>
              <a:ext cx="948953" cy="750018"/>
            </a:xfrm>
            <a:custGeom>
              <a:avLst/>
              <a:gdLst/>
              <a:ahLst/>
              <a:cxnLst/>
              <a:rect l="l" t="t" r="r" b="b"/>
              <a:pathLst>
                <a:path w="25778" h="20374" extrusionOk="0">
                  <a:moveTo>
                    <a:pt x="7749" y="1"/>
                  </a:moveTo>
                  <a:lnTo>
                    <a:pt x="1" y="7480"/>
                  </a:lnTo>
                  <a:cubicBezTo>
                    <a:pt x="1" y="7480"/>
                    <a:pt x="1726" y="10933"/>
                    <a:pt x="6904" y="11412"/>
                  </a:cubicBezTo>
                  <a:cubicBezTo>
                    <a:pt x="12083" y="11892"/>
                    <a:pt x="16431" y="12269"/>
                    <a:pt x="18900" y="13650"/>
                  </a:cubicBezTo>
                  <a:cubicBezTo>
                    <a:pt x="21549" y="15134"/>
                    <a:pt x="24699" y="20374"/>
                    <a:pt x="24699" y="20374"/>
                  </a:cubicBezTo>
                  <a:lnTo>
                    <a:pt x="25452" y="19730"/>
                  </a:lnTo>
                  <a:cubicBezTo>
                    <a:pt x="25452" y="19730"/>
                    <a:pt x="25778" y="16897"/>
                    <a:pt x="25202" y="14557"/>
                  </a:cubicBezTo>
                  <a:cubicBezTo>
                    <a:pt x="24626" y="12217"/>
                    <a:pt x="22345" y="10434"/>
                    <a:pt x="19737" y="9265"/>
                  </a:cubicBezTo>
                  <a:cubicBezTo>
                    <a:pt x="17128" y="8095"/>
                    <a:pt x="9399" y="4239"/>
                    <a:pt x="77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4"/>
            <p:cNvSpPr/>
            <p:nvPr/>
          </p:nvSpPr>
          <p:spPr>
            <a:xfrm>
              <a:off x="1724398" y="4412223"/>
              <a:ext cx="1128119" cy="323582"/>
            </a:xfrm>
            <a:custGeom>
              <a:avLst/>
              <a:gdLst/>
              <a:ahLst/>
              <a:cxnLst/>
              <a:rect l="l" t="t" r="r" b="b"/>
              <a:pathLst>
                <a:path w="30645" h="8790" extrusionOk="0">
                  <a:moveTo>
                    <a:pt x="20451" y="1"/>
                  </a:moveTo>
                  <a:cubicBezTo>
                    <a:pt x="16578" y="1"/>
                    <a:pt x="13525" y="2097"/>
                    <a:pt x="9398" y="3688"/>
                  </a:cubicBezTo>
                  <a:cubicBezTo>
                    <a:pt x="6385" y="4849"/>
                    <a:pt x="3913" y="5056"/>
                    <a:pt x="2534" y="5056"/>
                  </a:cubicBezTo>
                  <a:cubicBezTo>
                    <a:pt x="1771" y="5056"/>
                    <a:pt x="1343" y="4993"/>
                    <a:pt x="1343" y="4993"/>
                  </a:cubicBezTo>
                  <a:lnTo>
                    <a:pt x="0" y="8790"/>
                  </a:lnTo>
                  <a:cubicBezTo>
                    <a:pt x="0" y="8790"/>
                    <a:pt x="15881" y="8214"/>
                    <a:pt x="17799" y="7907"/>
                  </a:cubicBezTo>
                  <a:cubicBezTo>
                    <a:pt x="19716" y="7601"/>
                    <a:pt x="21020" y="6871"/>
                    <a:pt x="23169" y="6565"/>
                  </a:cubicBezTo>
                  <a:cubicBezTo>
                    <a:pt x="23466" y="6523"/>
                    <a:pt x="23748" y="6505"/>
                    <a:pt x="24015" y="6505"/>
                  </a:cubicBezTo>
                  <a:cubicBezTo>
                    <a:pt x="25682" y="6505"/>
                    <a:pt x="26736" y="7217"/>
                    <a:pt x="26736" y="7217"/>
                  </a:cubicBezTo>
                  <a:lnTo>
                    <a:pt x="27389" y="7178"/>
                  </a:lnTo>
                  <a:cubicBezTo>
                    <a:pt x="27389" y="7178"/>
                    <a:pt x="28233" y="6795"/>
                    <a:pt x="28731" y="6297"/>
                  </a:cubicBezTo>
                  <a:cubicBezTo>
                    <a:pt x="29230" y="5797"/>
                    <a:pt x="30644" y="4600"/>
                    <a:pt x="30644" y="4600"/>
                  </a:cubicBezTo>
                  <a:cubicBezTo>
                    <a:pt x="30644" y="4600"/>
                    <a:pt x="26736" y="811"/>
                    <a:pt x="22056" y="120"/>
                  </a:cubicBezTo>
                  <a:cubicBezTo>
                    <a:pt x="21503" y="39"/>
                    <a:pt x="20970" y="1"/>
                    <a:pt x="204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4"/>
            <p:cNvSpPr/>
            <p:nvPr/>
          </p:nvSpPr>
          <p:spPr>
            <a:xfrm>
              <a:off x="2293303" y="4585502"/>
              <a:ext cx="440130" cy="96596"/>
            </a:xfrm>
            <a:custGeom>
              <a:avLst/>
              <a:gdLst/>
              <a:ahLst/>
              <a:cxnLst/>
              <a:rect l="l" t="t" r="r" b="b"/>
              <a:pathLst>
                <a:path w="11956" h="2624" extrusionOk="0">
                  <a:moveTo>
                    <a:pt x="11924" y="1201"/>
                  </a:moveTo>
                  <a:cubicBezTo>
                    <a:pt x="11933" y="1208"/>
                    <a:pt x="11941" y="1214"/>
                    <a:pt x="11950" y="1221"/>
                  </a:cubicBezTo>
                  <a:cubicBezTo>
                    <a:pt x="11950" y="1221"/>
                    <a:pt x="11956" y="1217"/>
                    <a:pt x="11924" y="1201"/>
                  </a:cubicBezTo>
                  <a:close/>
                  <a:moveTo>
                    <a:pt x="8432" y="0"/>
                  </a:moveTo>
                  <a:cubicBezTo>
                    <a:pt x="7761" y="0"/>
                    <a:pt x="7063" y="110"/>
                    <a:pt x="6342" y="329"/>
                  </a:cubicBezTo>
                  <a:cubicBezTo>
                    <a:pt x="4238" y="966"/>
                    <a:pt x="924" y="2273"/>
                    <a:pt x="924" y="2273"/>
                  </a:cubicBezTo>
                  <a:cubicBezTo>
                    <a:pt x="924" y="2273"/>
                    <a:pt x="1" y="2624"/>
                    <a:pt x="28" y="2624"/>
                  </a:cubicBezTo>
                  <a:cubicBezTo>
                    <a:pt x="28" y="2624"/>
                    <a:pt x="30" y="2623"/>
                    <a:pt x="32" y="2623"/>
                  </a:cubicBezTo>
                  <a:cubicBezTo>
                    <a:pt x="117" y="2603"/>
                    <a:pt x="1742" y="2167"/>
                    <a:pt x="2518" y="1890"/>
                  </a:cubicBezTo>
                  <a:cubicBezTo>
                    <a:pt x="3294" y="1614"/>
                    <a:pt x="6979" y="573"/>
                    <a:pt x="7585" y="573"/>
                  </a:cubicBezTo>
                  <a:cubicBezTo>
                    <a:pt x="7915" y="573"/>
                    <a:pt x="8210" y="497"/>
                    <a:pt x="8681" y="497"/>
                  </a:cubicBezTo>
                  <a:cubicBezTo>
                    <a:pt x="9073" y="497"/>
                    <a:pt x="9588" y="550"/>
                    <a:pt x="10346" y="743"/>
                  </a:cubicBezTo>
                  <a:cubicBezTo>
                    <a:pt x="11536" y="1046"/>
                    <a:pt x="11845" y="1160"/>
                    <a:pt x="11924" y="1201"/>
                  </a:cubicBezTo>
                  <a:lnTo>
                    <a:pt x="11924" y="1201"/>
                  </a:lnTo>
                  <a:cubicBezTo>
                    <a:pt x="10883" y="398"/>
                    <a:pt x="9707" y="0"/>
                    <a:pt x="843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>
              <a:off x="1803472" y="4486659"/>
              <a:ext cx="678123" cy="162343"/>
            </a:xfrm>
            <a:custGeom>
              <a:avLst/>
              <a:gdLst/>
              <a:ahLst/>
              <a:cxnLst/>
              <a:rect l="l" t="t" r="r" b="b"/>
              <a:pathLst>
                <a:path w="18421" h="4410" extrusionOk="0">
                  <a:moveTo>
                    <a:pt x="17599" y="1"/>
                  </a:moveTo>
                  <a:cubicBezTo>
                    <a:pt x="17143" y="1"/>
                    <a:pt x="16453" y="33"/>
                    <a:pt x="15425" y="145"/>
                  </a:cubicBezTo>
                  <a:cubicBezTo>
                    <a:pt x="12940" y="417"/>
                    <a:pt x="9704" y="2425"/>
                    <a:pt x="6804" y="3316"/>
                  </a:cubicBezTo>
                  <a:cubicBezTo>
                    <a:pt x="3905" y="4209"/>
                    <a:pt x="1" y="4289"/>
                    <a:pt x="1" y="4289"/>
                  </a:cubicBezTo>
                  <a:cubicBezTo>
                    <a:pt x="1" y="4289"/>
                    <a:pt x="1209" y="4409"/>
                    <a:pt x="2342" y="4409"/>
                  </a:cubicBezTo>
                  <a:cubicBezTo>
                    <a:pt x="2510" y="4409"/>
                    <a:pt x="2677" y="4407"/>
                    <a:pt x="2838" y="4401"/>
                  </a:cubicBezTo>
                  <a:cubicBezTo>
                    <a:pt x="4080" y="4352"/>
                    <a:pt x="5992" y="4018"/>
                    <a:pt x="7394" y="3523"/>
                  </a:cubicBezTo>
                  <a:cubicBezTo>
                    <a:pt x="8797" y="3029"/>
                    <a:pt x="8844" y="3205"/>
                    <a:pt x="10023" y="2695"/>
                  </a:cubicBezTo>
                  <a:cubicBezTo>
                    <a:pt x="11203" y="2185"/>
                    <a:pt x="14056" y="672"/>
                    <a:pt x="15043" y="481"/>
                  </a:cubicBezTo>
                  <a:cubicBezTo>
                    <a:pt x="16031" y="289"/>
                    <a:pt x="18421" y="67"/>
                    <a:pt x="18421" y="67"/>
                  </a:cubicBezTo>
                  <a:cubicBezTo>
                    <a:pt x="18421" y="67"/>
                    <a:pt x="18246" y="1"/>
                    <a:pt x="17599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4"/>
            <p:cNvSpPr/>
            <p:nvPr/>
          </p:nvSpPr>
          <p:spPr>
            <a:xfrm>
              <a:off x="2850944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9056" y="1"/>
                  </a:moveTo>
                  <a:cubicBezTo>
                    <a:pt x="8966" y="1"/>
                    <a:pt x="8876" y="2"/>
                    <a:pt x="8786" y="5"/>
                  </a:cubicBezTo>
                  <a:cubicBezTo>
                    <a:pt x="4949" y="119"/>
                    <a:pt x="1229" y="2229"/>
                    <a:pt x="1" y="6219"/>
                  </a:cubicBezTo>
                  <a:lnTo>
                    <a:pt x="116" y="8176"/>
                  </a:lnTo>
                  <a:cubicBezTo>
                    <a:pt x="116" y="8176"/>
                    <a:pt x="14033" y="8016"/>
                    <a:pt x="16852" y="8016"/>
                  </a:cubicBezTo>
                  <a:cubicBezTo>
                    <a:pt x="17134" y="8016"/>
                    <a:pt x="17305" y="8018"/>
                    <a:pt x="17340" y="8021"/>
                  </a:cubicBezTo>
                  <a:cubicBezTo>
                    <a:pt x="17723" y="8060"/>
                    <a:pt x="27314" y="8981"/>
                    <a:pt x="27314" y="8981"/>
                  </a:cubicBezTo>
                  <a:lnTo>
                    <a:pt x="29193" y="9555"/>
                  </a:lnTo>
                  <a:lnTo>
                    <a:pt x="29461" y="8713"/>
                  </a:lnTo>
                  <a:lnTo>
                    <a:pt x="24781" y="5604"/>
                  </a:lnTo>
                  <a:cubicBezTo>
                    <a:pt x="24781" y="5604"/>
                    <a:pt x="21867" y="5260"/>
                    <a:pt x="18721" y="3763"/>
                  </a:cubicBezTo>
                  <a:cubicBezTo>
                    <a:pt x="15650" y="2303"/>
                    <a:pt x="12761" y="1"/>
                    <a:pt x="9056" y="1"/>
                  </a:cubicBezTo>
                  <a:close/>
                </a:path>
              </a:pathLst>
            </a:custGeom>
            <a:solidFill>
              <a:srgbClr val="191919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4"/>
            <p:cNvSpPr/>
            <p:nvPr/>
          </p:nvSpPr>
          <p:spPr>
            <a:xfrm>
              <a:off x="2842477" y="3778418"/>
              <a:ext cx="948953" cy="750018"/>
            </a:xfrm>
            <a:custGeom>
              <a:avLst/>
              <a:gdLst/>
              <a:ahLst/>
              <a:cxnLst/>
              <a:rect l="l" t="t" r="r" b="b"/>
              <a:pathLst>
                <a:path w="25778" h="20374" extrusionOk="0">
                  <a:moveTo>
                    <a:pt x="18030" y="1"/>
                  </a:moveTo>
                  <a:cubicBezTo>
                    <a:pt x="16380" y="4239"/>
                    <a:pt x="8652" y="8095"/>
                    <a:pt x="6043" y="9265"/>
                  </a:cubicBezTo>
                  <a:cubicBezTo>
                    <a:pt x="3435" y="10434"/>
                    <a:pt x="1152" y="12217"/>
                    <a:pt x="576" y="14557"/>
                  </a:cubicBezTo>
                  <a:cubicBezTo>
                    <a:pt x="1" y="16897"/>
                    <a:pt x="326" y="19730"/>
                    <a:pt x="326" y="19730"/>
                  </a:cubicBezTo>
                  <a:lnTo>
                    <a:pt x="1079" y="20374"/>
                  </a:lnTo>
                  <a:cubicBezTo>
                    <a:pt x="1079" y="20374"/>
                    <a:pt x="4229" y="15134"/>
                    <a:pt x="6880" y="13650"/>
                  </a:cubicBezTo>
                  <a:cubicBezTo>
                    <a:pt x="9347" y="12269"/>
                    <a:pt x="13696" y="11892"/>
                    <a:pt x="18874" y="11412"/>
                  </a:cubicBezTo>
                  <a:cubicBezTo>
                    <a:pt x="24052" y="10933"/>
                    <a:pt x="25778" y="7480"/>
                    <a:pt x="25778" y="7480"/>
                  </a:cubicBezTo>
                  <a:lnTo>
                    <a:pt x="180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2852491" y="4412223"/>
              <a:ext cx="1132426" cy="323582"/>
            </a:xfrm>
            <a:custGeom>
              <a:avLst/>
              <a:gdLst/>
              <a:ahLst/>
              <a:cxnLst/>
              <a:rect l="l" t="t" r="r" b="b"/>
              <a:pathLst>
                <a:path w="30762" h="8790" extrusionOk="0">
                  <a:moveTo>
                    <a:pt x="10311" y="1"/>
                  </a:moveTo>
                  <a:cubicBezTo>
                    <a:pt x="9792" y="1"/>
                    <a:pt x="9258" y="39"/>
                    <a:pt x="8705" y="120"/>
                  </a:cubicBezTo>
                  <a:cubicBezTo>
                    <a:pt x="4026" y="811"/>
                    <a:pt x="0" y="4600"/>
                    <a:pt x="0" y="4600"/>
                  </a:cubicBezTo>
                  <a:cubicBezTo>
                    <a:pt x="0" y="4600"/>
                    <a:pt x="1531" y="5797"/>
                    <a:pt x="2030" y="6297"/>
                  </a:cubicBezTo>
                  <a:cubicBezTo>
                    <a:pt x="2529" y="6795"/>
                    <a:pt x="3373" y="7178"/>
                    <a:pt x="3373" y="7178"/>
                  </a:cubicBezTo>
                  <a:lnTo>
                    <a:pt x="4026" y="7217"/>
                  </a:lnTo>
                  <a:cubicBezTo>
                    <a:pt x="4026" y="7217"/>
                    <a:pt x="5079" y="6505"/>
                    <a:pt x="6746" y="6505"/>
                  </a:cubicBezTo>
                  <a:cubicBezTo>
                    <a:pt x="7013" y="6505"/>
                    <a:pt x="7296" y="6523"/>
                    <a:pt x="7593" y="6565"/>
                  </a:cubicBezTo>
                  <a:cubicBezTo>
                    <a:pt x="9741" y="6871"/>
                    <a:pt x="11045" y="7601"/>
                    <a:pt x="12962" y="7907"/>
                  </a:cubicBezTo>
                  <a:cubicBezTo>
                    <a:pt x="14881" y="8214"/>
                    <a:pt x="30761" y="8790"/>
                    <a:pt x="30761" y="8790"/>
                  </a:cubicBezTo>
                  <a:lnTo>
                    <a:pt x="29419" y="4993"/>
                  </a:lnTo>
                  <a:cubicBezTo>
                    <a:pt x="29419" y="4993"/>
                    <a:pt x="28990" y="5056"/>
                    <a:pt x="28228" y="5056"/>
                  </a:cubicBezTo>
                  <a:cubicBezTo>
                    <a:pt x="26849" y="5056"/>
                    <a:pt x="24376" y="4849"/>
                    <a:pt x="21363" y="3688"/>
                  </a:cubicBezTo>
                  <a:cubicBezTo>
                    <a:pt x="17236" y="2097"/>
                    <a:pt x="14184" y="1"/>
                    <a:pt x="10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4"/>
            <p:cNvSpPr/>
            <p:nvPr/>
          </p:nvSpPr>
          <p:spPr>
            <a:xfrm>
              <a:off x="2975850" y="4585502"/>
              <a:ext cx="440130" cy="96596"/>
            </a:xfrm>
            <a:custGeom>
              <a:avLst/>
              <a:gdLst/>
              <a:ahLst/>
              <a:cxnLst/>
              <a:rect l="l" t="t" r="r" b="b"/>
              <a:pathLst>
                <a:path w="11956" h="2624" extrusionOk="0">
                  <a:moveTo>
                    <a:pt x="33" y="1201"/>
                  </a:moveTo>
                  <a:lnTo>
                    <a:pt x="33" y="1201"/>
                  </a:lnTo>
                  <a:cubicBezTo>
                    <a:pt x="1" y="1217"/>
                    <a:pt x="6" y="1221"/>
                    <a:pt x="6" y="1221"/>
                  </a:cubicBezTo>
                  <a:cubicBezTo>
                    <a:pt x="15" y="1214"/>
                    <a:pt x="24" y="1208"/>
                    <a:pt x="33" y="1201"/>
                  </a:cubicBezTo>
                  <a:close/>
                  <a:moveTo>
                    <a:pt x="3525" y="0"/>
                  </a:moveTo>
                  <a:cubicBezTo>
                    <a:pt x="2250" y="0"/>
                    <a:pt x="1074" y="398"/>
                    <a:pt x="33" y="1201"/>
                  </a:cubicBezTo>
                  <a:lnTo>
                    <a:pt x="33" y="1201"/>
                  </a:lnTo>
                  <a:cubicBezTo>
                    <a:pt x="112" y="1160"/>
                    <a:pt x="421" y="1046"/>
                    <a:pt x="1610" y="743"/>
                  </a:cubicBezTo>
                  <a:cubicBezTo>
                    <a:pt x="2369" y="550"/>
                    <a:pt x="2883" y="497"/>
                    <a:pt x="3276" y="497"/>
                  </a:cubicBezTo>
                  <a:cubicBezTo>
                    <a:pt x="3747" y="497"/>
                    <a:pt x="4042" y="573"/>
                    <a:pt x="4372" y="573"/>
                  </a:cubicBezTo>
                  <a:cubicBezTo>
                    <a:pt x="4977" y="573"/>
                    <a:pt x="8664" y="1614"/>
                    <a:pt x="9440" y="1890"/>
                  </a:cubicBezTo>
                  <a:cubicBezTo>
                    <a:pt x="10214" y="2167"/>
                    <a:pt x="11840" y="2603"/>
                    <a:pt x="11925" y="2623"/>
                  </a:cubicBezTo>
                  <a:cubicBezTo>
                    <a:pt x="11928" y="2623"/>
                    <a:pt x="11929" y="2624"/>
                    <a:pt x="11930" y="2624"/>
                  </a:cubicBezTo>
                  <a:cubicBezTo>
                    <a:pt x="11956" y="2624"/>
                    <a:pt x="11033" y="2273"/>
                    <a:pt x="11033" y="2273"/>
                  </a:cubicBezTo>
                  <a:cubicBezTo>
                    <a:pt x="11033" y="2273"/>
                    <a:pt x="7719" y="966"/>
                    <a:pt x="5614" y="329"/>
                  </a:cubicBezTo>
                  <a:cubicBezTo>
                    <a:pt x="4894" y="110"/>
                    <a:pt x="4196" y="0"/>
                    <a:pt x="3525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4"/>
            <p:cNvSpPr/>
            <p:nvPr/>
          </p:nvSpPr>
          <p:spPr>
            <a:xfrm>
              <a:off x="3227687" y="4486659"/>
              <a:ext cx="678123" cy="162343"/>
            </a:xfrm>
            <a:custGeom>
              <a:avLst/>
              <a:gdLst/>
              <a:ahLst/>
              <a:cxnLst/>
              <a:rect l="l" t="t" r="r" b="b"/>
              <a:pathLst>
                <a:path w="18421" h="4410" extrusionOk="0">
                  <a:moveTo>
                    <a:pt x="822" y="1"/>
                  </a:moveTo>
                  <a:cubicBezTo>
                    <a:pt x="176" y="1"/>
                    <a:pt x="0" y="67"/>
                    <a:pt x="0" y="67"/>
                  </a:cubicBezTo>
                  <a:cubicBezTo>
                    <a:pt x="0" y="67"/>
                    <a:pt x="2392" y="289"/>
                    <a:pt x="3379" y="481"/>
                  </a:cubicBezTo>
                  <a:cubicBezTo>
                    <a:pt x="4367" y="672"/>
                    <a:pt x="7219" y="2185"/>
                    <a:pt x="8399" y="2695"/>
                  </a:cubicBezTo>
                  <a:cubicBezTo>
                    <a:pt x="9577" y="3205"/>
                    <a:pt x="9626" y="3029"/>
                    <a:pt x="11027" y="3523"/>
                  </a:cubicBezTo>
                  <a:cubicBezTo>
                    <a:pt x="12430" y="4018"/>
                    <a:pt x="14341" y="4352"/>
                    <a:pt x="15584" y="4401"/>
                  </a:cubicBezTo>
                  <a:cubicBezTo>
                    <a:pt x="15745" y="4407"/>
                    <a:pt x="15912" y="4409"/>
                    <a:pt x="16080" y="4409"/>
                  </a:cubicBezTo>
                  <a:cubicBezTo>
                    <a:pt x="17214" y="4409"/>
                    <a:pt x="18421" y="4289"/>
                    <a:pt x="18421" y="4289"/>
                  </a:cubicBezTo>
                  <a:cubicBezTo>
                    <a:pt x="18421" y="4289"/>
                    <a:pt x="14517" y="4209"/>
                    <a:pt x="11617" y="3316"/>
                  </a:cubicBezTo>
                  <a:cubicBezTo>
                    <a:pt x="8717" y="2425"/>
                    <a:pt x="5482" y="417"/>
                    <a:pt x="2996" y="145"/>
                  </a:cubicBezTo>
                  <a:cubicBezTo>
                    <a:pt x="1968" y="33"/>
                    <a:pt x="1278" y="1"/>
                    <a:pt x="822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4"/>
            <p:cNvSpPr/>
            <p:nvPr/>
          </p:nvSpPr>
          <p:spPr>
            <a:xfrm>
              <a:off x="2706969" y="4580900"/>
              <a:ext cx="292586" cy="111174"/>
            </a:xfrm>
            <a:custGeom>
              <a:avLst/>
              <a:gdLst/>
              <a:ahLst/>
              <a:cxnLst/>
              <a:rect l="l" t="t" r="r" b="b"/>
              <a:pathLst>
                <a:path w="7948" h="3020" extrusionOk="0">
                  <a:moveTo>
                    <a:pt x="4016" y="1"/>
                  </a:moveTo>
                  <a:cubicBezTo>
                    <a:pt x="3632" y="1"/>
                    <a:pt x="2967" y="608"/>
                    <a:pt x="2520" y="966"/>
                  </a:cubicBezTo>
                  <a:cubicBezTo>
                    <a:pt x="2072" y="1325"/>
                    <a:pt x="1049" y="2591"/>
                    <a:pt x="1" y="2731"/>
                  </a:cubicBezTo>
                  <a:lnTo>
                    <a:pt x="736" y="3019"/>
                  </a:lnTo>
                  <a:cubicBezTo>
                    <a:pt x="736" y="3019"/>
                    <a:pt x="1235" y="2961"/>
                    <a:pt x="2270" y="2002"/>
                  </a:cubicBezTo>
                  <a:cubicBezTo>
                    <a:pt x="3306" y="1043"/>
                    <a:pt x="3593" y="641"/>
                    <a:pt x="4035" y="602"/>
                  </a:cubicBezTo>
                  <a:cubicBezTo>
                    <a:pt x="4038" y="602"/>
                    <a:pt x="4041" y="602"/>
                    <a:pt x="4045" y="602"/>
                  </a:cubicBezTo>
                  <a:cubicBezTo>
                    <a:pt x="4502" y="602"/>
                    <a:pt x="6454" y="3000"/>
                    <a:pt x="7675" y="3000"/>
                  </a:cubicBezTo>
                  <a:cubicBezTo>
                    <a:pt x="7689" y="3000"/>
                    <a:pt x="7703" y="3000"/>
                    <a:pt x="7717" y="2999"/>
                  </a:cubicBezTo>
                  <a:lnTo>
                    <a:pt x="7947" y="2846"/>
                  </a:lnTo>
                  <a:cubicBezTo>
                    <a:pt x="7947" y="2846"/>
                    <a:pt x="6317" y="1542"/>
                    <a:pt x="5532" y="851"/>
                  </a:cubicBezTo>
                  <a:cubicBezTo>
                    <a:pt x="4745" y="161"/>
                    <a:pt x="4399" y="1"/>
                    <a:pt x="4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4"/>
            <p:cNvSpPr/>
            <p:nvPr/>
          </p:nvSpPr>
          <p:spPr>
            <a:xfrm>
              <a:off x="1699660" y="4676466"/>
              <a:ext cx="2314696" cy="86325"/>
            </a:xfrm>
            <a:custGeom>
              <a:avLst/>
              <a:gdLst/>
              <a:ahLst/>
              <a:cxnLst/>
              <a:rect l="l" t="t" r="r" b="b"/>
              <a:pathLst>
                <a:path w="62878" h="2345" extrusionOk="0">
                  <a:moveTo>
                    <a:pt x="28061" y="0"/>
                  </a:moveTo>
                  <a:lnTo>
                    <a:pt x="71" y="1324"/>
                  </a:lnTo>
                  <a:lnTo>
                    <a:pt x="1" y="2333"/>
                  </a:lnTo>
                  <a:lnTo>
                    <a:pt x="27485" y="1112"/>
                  </a:lnTo>
                  <a:cubicBezTo>
                    <a:pt x="27485" y="1112"/>
                    <a:pt x="29237" y="2344"/>
                    <a:pt x="31239" y="2344"/>
                  </a:cubicBezTo>
                  <a:cubicBezTo>
                    <a:pt x="31306" y="2344"/>
                    <a:pt x="31372" y="2343"/>
                    <a:pt x="31439" y="2340"/>
                  </a:cubicBezTo>
                  <a:cubicBezTo>
                    <a:pt x="31506" y="2343"/>
                    <a:pt x="31572" y="2344"/>
                    <a:pt x="31639" y="2344"/>
                  </a:cubicBezTo>
                  <a:cubicBezTo>
                    <a:pt x="33640" y="2344"/>
                    <a:pt x="35392" y="1112"/>
                    <a:pt x="35392" y="1112"/>
                  </a:cubicBezTo>
                  <a:lnTo>
                    <a:pt x="62877" y="2333"/>
                  </a:lnTo>
                  <a:lnTo>
                    <a:pt x="62877" y="2333"/>
                  </a:lnTo>
                  <a:lnTo>
                    <a:pt x="62806" y="1324"/>
                  </a:lnTo>
                  <a:lnTo>
                    <a:pt x="34816" y="0"/>
                  </a:lnTo>
                  <a:cubicBezTo>
                    <a:pt x="33807" y="1070"/>
                    <a:pt x="32252" y="1178"/>
                    <a:pt x="31662" y="1178"/>
                  </a:cubicBezTo>
                  <a:cubicBezTo>
                    <a:pt x="31565" y="1178"/>
                    <a:pt x="31494" y="1175"/>
                    <a:pt x="31456" y="1173"/>
                  </a:cubicBezTo>
                  <a:lnTo>
                    <a:pt x="31456" y="1170"/>
                  </a:lnTo>
                  <a:cubicBezTo>
                    <a:pt x="31456" y="1170"/>
                    <a:pt x="31446" y="1172"/>
                    <a:pt x="31439" y="1172"/>
                  </a:cubicBezTo>
                  <a:cubicBezTo>
                    <a:pt x="31430" y="1172"/>
                    <a:pt x="31422" y="1170"/>
                    <a:pt x="31422" y="1170"/>
                  </a:cubicBezTo>
                  <a:lnTo>
                    <a:pt x="31422" y="1173"/>
                  </a:lnTo>
                  <a:cubicBezTo>
                    <a:pt x="31384" y="1175"/>
                    <a:pt x="31313" y="1178"/>
                    <a:pt x="31215" y="1178"/>
                  </a:cubicBezTo>
                  <a:cubicBezTo>
                    <a:pt x="30625" y="1178"/>
                    <a:pt x="29069" y="1070"/>
                    <a:pt x="28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4"/>
            <p:cNvSpPr/>
            <p:nvPr/>
          </p:nvSpPr>
          <p:spPr>
            <a:xfrm>
              <a:off x="2493713" y="4487579"/>
              <a:ext cx="88939" cy="179350"/>
            </a:xfrm>
            <a:custGeom>
              <a:avLst/>
              <a:gdLst/>
              <a:ahLst/>
              <a:cxnLst/>
              <a:rect l="l" t="t" r="r" b="b"/>
              <a:pathLst>
                <a:path w="2416" h="4872" extrusionOk="0">
                  <a:moveTo>
                    <a:pt x="575" y="1"/>
                  </a:moveTo>
                  <a:cubicBezTo>
                    <a:pt x="380" y="1"/>
                    <a:pt x="186" y="13"/>
                    <a:pt x="1" y="43"/>
                  </a:cubicBezTo>
                  <a:lnTo>
                    <a:pt x="125" y="4871"/>
                  </a:lnTo>
                  <a:lnTo>
                    <a:pt x="1418" y="3470"/>
                  </a:lnTo>
                  <a:lnTo>
                    <a:pt x="2352" y="4747"/>
                  </a:lnTo>
                  <a:lnTo>
                    <a:pt x="2415" y="276"/>
                  </a:lnTo>
                  <a:cubicBezTo>
                    <a:pt x="2415" y="276"/>
                    <a:pt x="1492" y="1"/>
                    <a:pt x="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4"/>
          <p:cNvGrpSpPr/>
          <p:nvPr/>
        </p:nvGrpSpPr>
        <p:grpSpPr>
          <a:xfrm>
            <a:off x="7890099" y="3751812"/>
            <a:ext cx="832949" cy="1367445"/>
            <a:chOff x="3170406" y="1633711"/>
            <a:chExt cx="373352" cy="612929"/>
          </a:xfrm>
        </p:grpSpPr>
        <p:sp>
          <p:nvSpPr>
            <p:cNvPr id="256" name="Google Shape;256;p24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87980" y="1023020"/>
            <a:ext cx="7571188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vài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kim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/>
              <a:t> mà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.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phận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03560" y="3076850"/>
            <a:ext cx="1021206" cy="702487"/>
            <a:chOff x="687980" y="3150592"/>
            <a:chExt cx="1021206" cy="702487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5" name="Oval Callout 14"/>
            <p:cNvSpPr/>
            <p:nvPr/>
          </p:nvSpPr>
          <p:spPr>
            <a:xfrm>
              <a:off x="687980" y="3150592"/>
              <a:ext cx="1021206" cy="702487"/>
            </a:xfrm>
            <a:prstGeom prst="wedgeEllipseCallout">
              <a:avLst>
                <a:gd name="adj1" fmla="val 39336"/>
                <a:gd name="adj2" fmla="val 5510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4173" y="3198413"/>
              <a:ext cx="965771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>
                  <a:solidFill>
                    <a:schemeClr val="tx1"/>
                  </a:solidFill>
                </a:rPr>
                <a:t>Gợi ý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740538" y="3148070"/>
            <a:ext cx="44471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Dựa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,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chất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tả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phận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vi-VN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407506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5"/>
          <p:cNvGrpSpPr/>
          <p:nvPr/>
        </p:nvGrpSpPr>
        <p:grpSpPr>
          <a:xfrm>
            <a:off x="8126548" y="1364400"/>
            <a:ext cx="880564" cy="3538697"/>
            <a:chOff x="2645345" y="2728785"/>
            <a:chExt cx="352776" cy="1418827"/>
          </a:xfrm>
        </p:grpSpPr>
        <p:sp>
          <p:nvSpPr>
            <p:cNvPr id="271" name="Google Shape;271;p25"/>
            <p:cNvSpPr/>
            <p:nvPr/>
          </p:nvSpPr>
          <p:spPr>
            <a:xfrm>
              <a:off x="2645345" y="2728785"/>
              <a:ext cx="352774" cy="1418827"/>
            </a:xfrm>
            <a:custGeom>
              <a:avLst/>
              <a:gdLst/>
              <a:ahLst/>
              <a:cxnLst/>
              <a:rect l="l" t="t" r="r" b="b"/>
              <a:pathLst>
                <a:path w="9583" h="38542" extrusionOk="0">
                  <a:moveTo>
                    <a:pt x="50" y="1"/>
                  </a:moveTo>
                  <a:cubicBezTo>
                    <a:pt x="23" y="1"/>
                    <a:pt x="0" y="22"/>
                    <a:pt x="0" y="49"/>
                  </a:cubicBezTo>
                  <a:lnTo>
                    <a:pt x="0" y="38493"/>
                  </a:lnTo>
                  <a:cubicBezTo>
                    <a:pt x="0" y="38520"/>
                    <a:pt x="23" y="38541"/>
                    <a:pt x="50" y="38541"/>
                  </a:cubicBezTo>
                  <a:lnTo>
                    <a:pt x="9534" y="38541"/>
                  </a:lnTo>
                  <a:cubicBezTo>
                    <a:pt x="9561" y="38541"/>
                    <a:pt x="9583" y="38520"/>
                    <a:pt x="9583" y="38493"/>
                  </a:cubicBezTo>
                  <a:lnTo>
                    <a:pt x="9583" y="49"/>
                  </a:lnTo>
                  <a:cubicBezTo>
                    <a:pt x="9583" y="22"/>
                    <a:pt x="9561" y="1"/>
                    <a:pt x="9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2678034" y="2728785"/>
              <a:ext cx="65195" cy="1418827"/>
            </a:xfrm>
            <a:custGeom>
              <a:avLst/>
              <a:gdLst/>
              <a:ahLst/>
              <a:cxnLst/>
              <a:rect l="l" t="t" r="r" b="b"/>
              <a:pathLst>
                <a:path w="1771" h="38542" extrusionOk="0">
                  <a:moveTo>
                    <a:pt x="1" y="1"/>
                  </a:moveTo>
                  <a:lnTo>
                    <a:pt x="1" y="38541"/>
                  </a:lnTo>
                  <a:lnTo>
                    <a:pt x="1771" y="38541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645345" y="3614336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1"/>
                  </a:moveTo>
                  <a:lnTo>
                    <a:pt x="0" y="1188"/>
                  </a:lnTo>
                  <a:lnTo>
                    <a:pt x="9583" y="1188"/>
                  </a:lnTo>
                  <a:lnTo>
                    <a:pt x="95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2645345" y="2743145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0"/>
                  </a:moveTo>
                  <a:lnTo>
                    <a:pt x="0" y="1187"/>
                  </a:lnTo>
                  <a:lnTo>
                    <a:pt x="9583" y="1187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2645345" y="3526169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0"/>
                  </a:moveTo>
                  <a:lnTo>
                    <a:pt x="0" y="1187"/>
                  </a:lnTo>
                  <a:lnTo>
                    <a:pt x="9583" y="1187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2687606" y="3042508"/>
              <a:ext cx="268290" cy="200444"/>
            </a:xfrm>
            <a:custGeom>
              <a:avLst/>
              <a:gdLst/>
              <a:ahLst/>
              <a:cxnLst/>
              <a:rect l="l" t="t" r="r" b="b"/>
              <a:pathLst>
                <a:path w="7288" h="5445" extrusionOk="0">
                  <a:moveTo>
                    <a:pt x="1" y="1"/>
                  </a:moveTo>
                  <a:lnTo>
                    <a:pt x="1" y="5445"/>
                  </a:lnTo>
                  <a:lnTo>
                    <a:pt x="7288" y="5445"/>
                  </a:lnTo>
                  <a:lnTo>
                    <a:pt x="72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2836182" y="2728785"/>
              <a:ext cx="161938" cy="1418827"/>
            </a:xfrm>
            <a:custGeom>
              <a:avLst/>
              <a:gdLst/>
              <a:ahLst/>
              <a:cxnLst/>
              <a:rect l="l" t="t" r="r" b="b"/>
              <a:pathLst>
                <a:path w="4399" h="38542" extrusionOk="0">
                  <a:moveTo>
                    <a:pt x="10" y="1"/>
                  </a:moveTo>
                  <a:lnTo>
                    <a:pt x="0" y="38541"/>
                  </a:lnTo>
                  <a:lnTo>
                    <a:pt x="3853" y="38541"/>
                  </a:lnTo>
                  <a:cubicBezTo>
                    <a:pt x="4154" y="38541"/>
                    <a:pt x="4399" y="38346"/>
                    <a:pt x="4399" y="38104"/>
                  </a:cubicBezTo>
                  <a:lnTo>
                    <a:pt x="4399" y="438"/>
                  </a:lnTo>
                  <a:cubicBezTo>
                    <a:pt x="4399" y="196"/>
                    <a:pt x="4154" y="1"/>
                    <a:pt x="3853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5"/>
          <p:cNvGrpSpPr/>
          <p:nvPr/>
        </p:nvGrpSpPr>
        <p:grpSpPr>
          <a:xfrm>
            <a:off x="7435311" y="2216131"/>
            <a:ext cx="841126" cy="1379703"/>
            <a:chOff x="3170406" y="1633711"/>
            <a:chExt cx="373352" cy="612929"/>
          </a:xfrm>
        </p:grpSpPr>
        <p:sp>
          <p:nvSpPr>
            <p:cNvPr id="279" name="Google Shape;279;p25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25"/>
          <p:cNvGrpSpPr/>
          <p:nvPr/>
        </p:nvGrpSpPr>
        <p:grpSpPr>
          <a:xfrm rot="5400000">
            <a:off x="6564813" y="3107619"/>
            <a:ext cx="735659" cy="2855050"/>
            <a:chOff x="2354597" y="2930670"/>
            <a:chExt cx="294723" cy="1144722"/>
          </a:xfrm>
        </p:grpSpPr>
        <p:sp>
          <p:nvSpPr>
            <p:cNvPr id="288" name="Google Shape;288;p25"/>
            <p:cNvSpPr/>
            <p:nvPr/>
          </p:nvSpPr>
          <p:spPr>
            <a:xfrm>
              <a:off x="2381507" y="2954488"/>
              <a:ext cx="246460" cy="1097160"/>
            </a:xfrm>
            <a:custGeom>
              <a:avLst/>
              <a:gdLst/>
              <a:ahLst/>
              <a:cxnLst/>
              <a:rect l="l" t="t" r="r" b="b"/>
              <a:pathLst>
                <a:path w="6695" h="29804" extrusionOk="0">
                  <a:moveTo>
                    <a:pt x="6694" y="1"/>
                  </a:moveTo>
                  <a:cubicBezTo>
                    <a:pt x="5422" y="659"/>
                    <a:pt x="4195" y="869"/>
                    <a:pt x="3147" y="869"/>
                  </a:cubicBezTo>
                  <a:cubicBezTo>
                    <a:pt x="1294" y="869"/>
                    <a:pt x="1" y="212"/>
                    <a:pt x="1" y="212"/>
                  </a:cubicBezTo>
                  <a:lnTo>
                    <a:pt x="1" y="29590"/>
                  </a:lnTo>
                  <a:cubicBezTo>
                    <a:pt x="1" y="29590"/>
                    <a:pt x="1294" y="28934"/>
                    <a:pt x="3145" y="28934"/>
                  </a:cubicBezTo>
                  <a:cubicBezTo>
                    <a:pt x="4194" y="28934"/>
                    <a:pt x="5421" y="29144"/>
                    <a:pt x="6694" y="29803"/>
                  </a:cubicBezTo>
                  <a:lnTo>
                    <a:pt x="6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2606581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1" y="0"/>
                  </a:moveTo>
                  <a:lnTo>
                    <a:pt x="1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2354597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0" y="0"/>
                  </a:moveTo>
                  <a:lnTo>
                    <a:pt x="0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2556294" y="3053843"/>
              <a:ext cx="11191" cy="363119"/>
            </a:xfrm>
            <a:custGeom>
              <a:avLst/>
              <a:gdLst/>
              <a:ahLst/>
              <a:cxnLst/>
              <a:rect l="l" t="t" r="r" b="b"/>
              <a:pathLst>
                <a:path w="304" h="9864" extrusionOk="0">
                  <a:moveTo>
                    <a:pt x="304" y="0"/>
                  </a:moveTo>
                  <a:lnTo>
                    <a:pt x="1" y="71"/>
                  </a:lnTo>
                  <a:lnTo>
                    <a:pt x="304" y="986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5"/>
            <p:cNvSpPr/>
            <p:nvPr/>
          </p:nvSpPr>
          <p:spPr>
            <a:xfrm>
              <a:off x="2516868" y="3156391"/>
              <a:ext cx="17118" cy="792242"/>
            </a:xfrm>
            <a:custGeom>
              <a:avLst/>
              <a:gdLst/>
              <a:ahLst/>
              <a:cxnLst/>
              <a:rect l="l" t="t" r="r" b="b"/>
              <a:pathLst>
                <a:path w="465" h="21521" extrusionOk="0">
                  <a:moveTo>
                    <a:pt x="91" y="0"/>
                  </a:moveTo>
                  <a:cubicBezTo>
                    <a:pt x="1" y="7400"/>
                    <a:pt x="232" y="21520"/>
                    <a:pt x="232" y="21520"/>
                  </a:cubicBezTo>
                  <a:cubicBezTo>
                    <a:pt x="465" y="18985"/>
                    <a:pt x="223" y="739"/>
                    <a:pt x="91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2436395" y="3346898"/>
              <a:ext cx="15682" cy="614253"/>
            </a:xfrm>
            <a:custGeom>
              <a:avLst/>
              <a:gdLst/>
              <a:ahLst/>
              <a:cxnLst/>
              <a:rect l="l" t="t" r="r" b="b"/>
              <a:pathLst>
                <a:path w="426" h="16686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5737"/>
                    <a:pt x="212" y="16685"/>
                    <a:pt x="212" y="16685"/>
                  </a:cubicBezTo>
                  <a:cubicBezTo>
                    <a:pt x="425" y="14718"/>
                    <a:pt x="205" y="575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2484436" y="3062347"/>
              <a:ext cx="17155" cy="548506"/>
            </a:xfrm>
            <a:custGeom>
              <a:avLst/>
              <a:gdLst/>
              <a:ahLst/>
              <a:cxnLst/>
              <a:rect l="l" t="t" r="r" b="b"/>
              <a:pathLst>
                <a:path w="466" h="14900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5123"/>
                    <a:pt x="233" y="14900"/>
                    <a:pt x="233" y="14900"/>
                  </a:cubicBezTo>
                  <a:cubicBezTo>
                    <a:pt x="466" y="13143"/>
                    <a:pt x="224" y="515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25"/>
          <p:cNvGrpSpPr/>
          <p:nvPr/>
        </p:nvGrpSpPr>
        <p:grpSpPr>
          <a:xfrm rot="-5400000" flipH="1">
            <a:off x="6854978" y="2738576"/>
            <a:ext cx="571498" cy="2286009"/>
            <a:chOff x="2354597" y="2930670"/>
            <a:chExt cx="294723" cy="1144722"/>
          </a:xfrm>
        </p:grpSpPr>
        <p:sp>
          <p:nvSpPr>
            <p:cNvPr id="296" name="Google Shape;296;p25"/>
            <p:cNvSpPr/>
            <p:nvPr/>
          </p:nvSpPr>
          <p:spPr>
            <a:xfrm>
              <a:off x="2381507" y="2954488"/>
              <a:ext cx="246460" cy="1097160"/>
            </a:xfrm>
            <a:custGeom>
              <a:avLst/>
              <a:gdLst/>
              <a:ahLst/>
              <a:cxnLst/>
              <a:rect l="l" t="t" r="r" b="b"/>
              <a:pathLst>
                <a:path w="6695" h="29804" extrusionOk="0">
                  <a:moveTo>
                    <a:pt x="6694" y="1"/>
                  </a:moveTo>
                  <a:cubicBezTo>
                    <a:pt x="5422" y="659"/>
                    <a:pt x="4195" y="869"/>
                    <a:pt x="3147" y="869"/>
                  </a:cubicBezTo>
                  <a:cubicBezTo>
                    <a:pt x="1294" y="869"/>
                    <a:pt x="1" y="212"/>
                    <a:pt x="1" y="212"/>
                  </a:cubicBezTo>
                  <a:lnTo>
                    <a:pt x="1" y="29590"/>
                  </a:lnTo>
                  <a:cubicBezTo>
                    <a:pt x="1" y="29590"/>
                    <a:pt x="1294" y="28934"/>
                    <a:pt x="3145" y="28934"/>
                  </a:cubicBezTo>
                  <a:cubicBezTo>
                    <a:pt x="4194" y="28934"/>
                    <a:pt x="5421" y="29144"/>
                    <a:pt x="6694" y="29803"/>
                  </a:cubicBezTo>
                  <a:lnTo>
                    <a:pt x="6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2606581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1" y="0"/>
                  </a:moveTo>
                  <a:lnTo>
                    <a:pt x="1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2354597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0" y="0"/>
                  </a:moveTo>
                  <a:lnTo>
                    <a:pt x="0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2556294" y="3053843"/>
              <a:ext cx="11191" cy="363119"/>
            </a:xfrm>
            <a:custGeom>
              <a:avLst/>
              <a:gdLst/>
              <a:ahLst/>
              <a:cxnLst/>
              <a:rect l="l" t="t" r="r" b="b"/>
              <a:pathLst>
                <a:path w="304" h="9864" extrusionOk="0">
                  <a:moveTo>
                    <a:pt x="304" y="0"/>
                  </a:moveTo>
                  <a:lnTo>
                    <a:pt x="1" y="71"/>
                  </a:lnTo>
                  <a:lnTo>
                    <a:pt x="304" y="986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2516868" y="3156391"/>
              <a:ext cx="17118" cy="792242"/>
            </a:xfrm>
            <a:custGeom>
              <a:avLst/>
              <a:gdLst/>
              <a:ahLst/>
              <a:cxnLst/>
              <a:rect l="l" t="t" r="r" b="b"/>
              <a:pathLst>
                <a:path w="465" h="21521" extrusionOk="0">
                  <a:moveTo>
                    <a:pt x="91" y="0"/>
                  </a:moveTo>
                  <a:cubicBezTo>
                    <a:pt x="1" y="7400"/>
                    <a:pt x="232" y="21520"/>
                    <a:pt x="232" y="21520"/>
                  </a:cubicBezTo>
                  <a:cubicBezTo>
                    <a:pt x="465" y="18985"/>
                    <a:pt x="223" y="739"/>
                    <a:pt x="91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2436395" y="3346898"/>
              <a:ext cx="15682" cy="614253"/>
            </a:xfrm>
            <a:custGeom>
              <a:avLst/>
              <a:gdLst/>
              <a:ahLst/>
              <a:cxnLst/>
              <a:rect l="l" t="t" r="r" b="b"/>
              <a:pathLst>
                <a:path w="426" h="16686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5737"/>
                    <a:pt x="212" y="16685"/>
                    <a:pt x="212" y="16685"/>
                  </a:cubicBezTo>
                  <a:cubicBezTo>
                    <a:pt x="425" y="14718"/>
                    <a:pt x="205" y="575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2484436" y="3062347"/>
              <a:ext cx="17155" cy="548506"/>
            </a:xfrm>
            <a:custGeom>
              <a:avLst/>
              <a:gdLst/>
              <a:ahLst/>
              <a:cxnLst/>
              <a:rect l="l" t="t" r="r" b="b"/>
              <a:pathLst>
                <a:path w="466" h="14900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5123"/>
                    <a:pt x="233" y="14900"/>
                    <a:pt x="233" y="14900"/>
                  </a:cubicBezTo>
                  <a:cubicBezTo>
                    <a:pt x="466" y="13143"/>
                    <a:pt x="224" y="515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238;p24"/>
          <p:cNvSpPr txBox="1">
            <a:spLocks noGrp="1"/>
          </p:cNvSpPr>
          <p:nvPr>
            <p:ph type="title" idx="4294967295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362" y="1389819"/>
            <a:ext cx="2938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/>
              <a:t>Ôn tập kiến thức đã học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881854" y="2363797"/>
            <a:ext cx="301033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Hoàn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892361" y="3687984"/>
            <a:ext cx="301033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/>
              <a:t>Chuẩn bị bài sau </a:t>
            </a:r>
            <a:r>
              <a:rPr lang="vi-VN" sz="2000" b="1" dirty="0"/>
              <a:t>–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2: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liệu</a:t>
            </a:r>
            <a:r>
              <a:rPr lang="en-US" sz="2000" b="1" dirty="0"/>
              <a:t> phi </a:t>
            </a:r>
            <a:r>
              <a:rPr lang="en-US" sz="2000" b="1" dirty="0" err="1"/>
              <a:t>kim</a:t>
            </a:r>
            <a:r>
              <a:rPr lang="en-US" sz="2000" b="1" dirty="0"/>
              <a:t> </a:t>
            </a:r>
            <a:r>
              <a:rPr lang="en-US" sz="2000" b="1" dirty="0" err="1"/>
              <a:t>loại</a:t>
            </a:r>
            <a:endParaRPr lang="en-US" sz="2000" b="1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876344" y="1685336"/>
            <a:ext cx="4445666" cy="772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3" idx="3"/>
          </p:cNvCxnSpPr>
          <p:nvPr/>
        </p:nvCxnSpPr>
        <p:spPr>
          <a:xfrm>
            <a:off x="3892184" y="2843127"/>
            <a:ext cx="3595237" cy="32146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4" idx="3"/>
          </p:cNvCxnSpPr>
          <p:nvPr/>
        </p:nvCxnSpPr>
        <p:spPr>
          <a:xfrm flipV="1">
            <a:off x="3902691" y="4167191"/>
            <a:ext cx="1661646" cy="123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0"/>
          <p:cNvSpPr txBox="1">
            <a:spLocks noGrp="1"/>
          </p:cNvSpPr>
          <p:nvPr>
            <p:ph type="title"/>
          </p:nvPr>
        </p:nvSpPr>
        <p:spPr>
          <a:xfrm>
            <a:off x="1142890" y="1638498"/>
            <a:ext cx="6751572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5" name="Google Shape;545;p30"/>
          <p:cNvGrpSpPr/>
          <p:nvPr/>
        </p:nvGrpSpPr>
        <p:grpSpPr>
          <a:xfrm>
            <a:off x="5652511" y="4454524"/>
            <a:ext cx="2273948" cy="587899"/>
            <a:chOff x="6376584" y="2589889"/>
            <a:chExt cx="893918" cy="231111"/>
          </a:xfrm>
        </p:grpSpPr>
        <p:sp>
          <p:nvSpPr>
            <p:cNvPr id="546" name="Google Shape;546;p30"/>
            <p:cNvSpPr/>
            <p:nvPr/>
          </p:nvSpPr>
          <p:spPr>
            <a:xfrm>
              <a:off x="6376584" y="2589889"/>
              <a:ext cx="893918" cy="231109"/>
            </a:xfrm>
            <a:custGeom>
              <a:avLst/>
              <a:gdLst/>
              <a:ahLst/>
              <a:cxnLst/>
              <a:rect l="l" t="t" r="r" b="b"/>
              <a:pathLst>
                <a:path w="24283" h="6278" extrusionOk="0">
                  <a:moveTo>
                    <a:pt x="36" y="0"/>
                  </a:moveTo>
                  <a:cubicBezTo>
                    <a:pt x="16" y="0"/>
                    <a:pt x="1" y="16"/>
                    <a:pt x="1" y="36"/>
                  </a:cubicBezTo>
                  <a:lnTo>
                    <a:pt x="1" y="6241"/>
                  </a:lnTo>
                  <a:cubicBezTo>
                    <a:pt x="1" y="6261"/>
                    <a:pt x="16" y="6277"/>
                    <a:pt x="36" y="6277"/>
                  </a:cubicBezTo>
                  <a:lnTo>
                    <a:pt x="24246" y="6277"/>
                  </a:lnTo>
                  <a:cubicBezTo>
                    <a:pt x="24266" y="6277"/>
                    <a:pt x="24282" y="6261"/>
                    <a:pt x="24282" y="6241"/>
                  </a:cubicBezTo>
                  <a:lnTo>
                    <a:pt x="24282" y="36"/>
                  </a:lnTo>
                  <a:cubicBezTo>
                    <a:pt x="24282" y="16"/>
                    <a:pt x="24266" y="0"/>
                    <a:pt x="24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7217978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7114056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2338" y="6277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7223721" y="2589889"/>
              <a:ext cx="17523" cy="231109"/>
            </a:xfrm>
            <a:custGeom>
              <a:avLst/>
              <a:gdLst/>
              <a:ahLst/>
              <a:cxnLst/>
              <a:rect l="l" t="t" r="r" b="b"/>
              <a:pathLst>
                <a:path w="476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7068408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7" y="62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7074150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7119798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2338" y="6277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6555384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6451461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2338" y="6277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6561127" y="2589889"/>
              <a:ext cx="17523" cy="231109"/>
            </a:xfrm>
            <a:custGeom>
              <a:avLst/>
              <a:gdLst/>
              <a:ahLst/>
              <a:cxnLst/>
              <a:rect l="l" t="t" r="r" b="b"/>
              <a:pathLst>
                <a:path w="476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6405813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7" y="62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6411556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6457204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2337" y="6277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6376584" y="2616026"/>
              <a:ext cx="893918" cy="25069"/>
            </a:xfrm>
            <a:custGeom>
              <a:avLst/>
              <a:gdLst/>
              <a:ahLst/>
              <a:cxnLst/>
              <a:rect l="l" t="t" r="r" b="b"/>
              <a:pathLst>
                <a:path w="24283" h="681" extrusionOk="0">
                  <a:moveTo>
                    <a:pt x="1" y="0"/>
                  </a:moveTo>
                  <a:lnTo>
                    <a:pt x="1" y="680"/>
                  </a:lnTo>
                  <a:lnTo>
                    <a:pt x="24282" y="680"/>
                  </a:lnTo>
                  <a:lnTo>
                    <a:pt x="24282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6902713" y="2643636"/>
              <a:ext cx="156416" cy="123616"/>
            </a:xfrm>
            <a:custGeom>
              <a:avLst/>
              <a:gdLst/>
              <a:ahLst/>
              <a:cxnLst/>
              <a:rect l="l" t="t" r="r" b="b"/>
              <a:pathLst>
                <a:path w="4249" h="3358" extrusionOk="0">
                  <a:moveTo>
                    <a:pt x="2125" y="0"/>
                  </a:moveTo>
                  <a:lnTo>
                    <a:pt x="1" y="1679"/>
                  </a:lnTo>
                  <a:lnTo>
                    <a:pt x="2125" y="3357"/>
                  </a:lnTo>
                  <a:lnTo>
                    <a:pt x="4249" y="1679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6587926" y="2643636"/>
              <a:ext cx="156453" cy="123616"/>
            </a:xfrm>
            <a:custGeom>
              <a:avLst/>
              <a:gdLst/>
              <a:ahLst/>
              <a:cxnLst/>
              <a:rect l="l" t="t" r="r" b="b"/>
              <a:pathLst>
                <a:path w="4250" h="3358" extrusionOk="0">
                  <a:moveTo>
                    <a:pt x="2125" y="0"/>
                  </a:moveTo>
                  <a:lnTo>
                    <a:pt x="1" y="1679"/>
                  </a:lnTo>
                  <a:lnTo>
                    <a:pt x="2125" y="3357"/>
                  </a:lnTo>
                  <a:lnTo>
                    <a:pt x="4249" y="1679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6746258" y="2643636"/>
              <a:ext cx="156453" cy="123616"/>
            </a:xfrm>
            <a:custGeom>
              <a:avLst/>
              <a:gdLst/>
              <a:ahLst/>
              <a:cxnLst/>
              <a:rect l="l" t="t" r="r" b="b"/>
              <a:pathLst>
                <a:path w="4250" h="3358" extrusionOk="0">
                  <a:moveTo>
                    <a:pt x="2125" y="0"/>
                  </a:moveTo>
                  <a:lnTo>
                    <a:pt x="1" y="1679"/>
                  </a:lnTo>
                  <a:lnTo>
                    <a:pt x="2125" y="3357"/>
                  </a:lnTo>
                  <a:lnTo>
                    <a:pt x="4249" y="1679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6376584" y="2740122"/>
              <a:ext cx="893918" cy="80877"/>
            </a:xfrm>
            <a:custGeom>
              <a:avLst/>
              <a:gdLst/>
              <a:ahLst/>
              <a:cxnLst/>
              <a:rect l="l" t="t" r="r" b="b"/>
              <a:pathLst>
                <a:path w="24283" h="2197" extrusionOk="0">
                  <a:moveTo>
                    <a:pt x="1" y="1"/>
                  </a:moveTo>
                  <a:lnTo>
                    <a:pt x="1" y="1906"/>
                  </a:lnTo>
                  <a:cubicBezTo>
                    <a:pt x="1" y="2066"/>
                    <a:pt x="148" y="2196"/>
                    <a:pt x="331" y="2196"/>
                  </a:cubicBezTo>
                  <a:lnTo>
                    <a:pt x="23952" y="2196"/>
                  </a:lnTo>
                  <a:cubicBezTo>
                    <a:pt x="24135" y="2196"/>
                    <a:pt x="24282" y="2066"/>
                    <a:pt x="24282" y="1906"/>
                  </a:cubicBezTo>
                  <a:lnTo>
                    <a:pt x="24282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0234" y="2424400"/>
            <a:ext cx="1762245" cy="2487654"/>
            <a:chOff x="60234" y="434877"/>
            <a:chExt cx="3171616" cy="4477177"/>
          </a:xfrm>
        </p:grpSpPr>
        <p:grpSp>
          <p:nvGrpSpPr>
            <p:cNvPr id="526" name="Google Shape;526;p30"/>
            <p:cNvGrpSpPr/>
            <p:nvPr/>
          </p:nvGrpSpPr>
          <p:grpSpPr>
            <a:xfrm flipH="1">
              <a:off x="60234" y="4243251"/>
              <a:ext cx="3171616" cy="668803"/>
              <a:chOff x="6036728" y="3173699"/>
              <a:chExt cx="1246803" cy="262915"/>
            </a:xfrm>
          </p:grpSpPr>
          <p:sp>
            <p:nvSpPr>
              <p:cNvPr id="527" name="Google Shape;527;p30"/>
              <p:cNvSpPr/>
              <p:nvPr/>
            </p:nvSpPr>
            <p:spPr>
              <a:xfrm>
                <a:off x="6050349" y="3202413"/>
                <a:ext cx="1205131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5584" extrusionOk="0">
                    <a:moveTo>
                      <a:pt x="0" y="1"/>
                    </a:moveTo>
                    <a:cubicBezTo>
                      <a:pt x="787" y="2176"/>
                      <a:pt x="833" y="2959"/>
                      <a:pt x="133" y="5166"/>
                    </a:cubicBezTo>
                    <a:lnTo>
                      <a:pt x="0" y="5583"/>
                    </a:lnTo>
                    <a:lnTo>
                      <a:pt x="31878" y="5583"/>
                    </a:lnTo>
                    <a:cubicBezTo>
                      <a:pt x="32353" y="5583"/>
                      <a:pt x="32737" y="5189"/>
                      <a:pt x="32737" y="4702"/>
                    </a:cubicBezTo>
                    <a:lnTo>
                      <a:pt x="32737" y="881"/>
                    </a:lnTo>
                    <a:cubicBezTo>
                      <a:pt x="32737" y="395"/>
                      <a:pt x="32353" y="1"/>
                      <a:pt x="318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0"/>
              <p:cNvSpPr/>
              <p:nvPr/>
            </p:nvSpPr>
            <p:spPr>
              <a:xfrm>
                <a:off x="6036728" y="3173699"/>
                <a:ext cx="1246803" cy="262915"/>
              </a:xfrm>
              <a:custGeom>
                <a:avLst/>
                <a:gdLst/>
                <a:ahLst/>
                <a:cxnLst/>
                <a:rect l="l" t="t" r="r" b="b"/>
                <a:pathLst>
                  <a:path w="33869" h="7142" extrusionOk="0">
                    <a:moveTo>
                      <a:pt x="0" y="1"/>
                    </a:moveTo>
                    <a:lnTo>
                      <a:pt x="0" y="781"/>
                    </a:lnTo>
                    <a:lnTo>
                      <a:pt x="32248" y="781"/>
                    </a:lnTo>
                    <a:cubicBezTo>
                      <a:pt x="32723" y="781"/>
                      <a:pt x="33107" y="1175"/>
                      <a:pt x="33107" y="1661"/>
                    </a:cubicBezTo>
                    <a:lnTo>
                      <a:pt x="33107" y="5482"/>
                    </a:lnTo>
                    <a:cubicBezTo>
                      <a:pt x="33107" y="5968"/>
                      <a:pt x="32723" y="6363"/>
                      <a:pt x="32248" y="6363"/>
                    </a:cubicBezTo>
                    <a:lnTo>
                      <a:pt x="0" y="6363"/>
                    </a:lnTo>
                    <a:lnTo>
                      <a:pt x="0" y="7142"/>
                    </a:lnTo>
                    <a:lnTo>
                      <a:pt x="32248" y="7142"/>
                    </a:lnTo>
                    <a:cubicBezTo>
                      <a:pt x="33141" y="7142"/>
                      <a:pt x="33868" y="6398"/>
                      <a:pt x="33868" y="5482"/>
                    </a:cubicBezTo>
                    <a:lnTo>
                      <a:pt x="33868" y="1661"/>
                    </a:lnTo>
                    <a:cubicBezTo>
                      <a:pt x="33868" y="746"/>
                      <a:pt x="33141" y="1"/>
                      <a:pt x="322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0"/>
              <p:cNvSpPr/>
              <p:nvPr/>
            </p:nvSpPr>
            <p:spPr>
              <a:xfrm>
                <a:off x="7202480" y="3202413"/>
                <a:ext cx="53010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584" extrusionOk="0">
                    <a:moveTo>
                      <a:pt x="0" y="1"/>
                    </a:moveTo>
                    <a:cubicBezTo>
                      <a:pt x="474" y="1"/>
                      <a:pt x="859" y="395"/>
                      <a:pt x="859" y="881"/>
                    </a:cubicBezTo>
                    <a:lnTo>
                      <a:pt x="859" y="4702"/>
                    </a:lnTo>
                    <a:cubicBezTo>
                      <a:pt x="859" y="5189"/>
                      <a:pt x="474" y="5583"/>
                      <a:pt x="0" y="5583"/>
                    </a:cubicBezTo>
                    <a:lnTo>
                      <a:pt x="581" y="5583"/>
                    </a:lnTo>
                    <a:cubicBezTo>
                      <a:pt x="1056" y="5583"/>
                      <a:pt x="1440" y="5189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6116133" y="3240625"/>
                <a:ext cx="1087625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9545" h="240" extrusionOk="0">
                    <a:moveTo>
                      <a:pt x="14876" y="0"/>
                    </a:moveTo>
                    <a:cubicBezTo>
                      <a:pt x="9830" y="0"/>
                      <a:pt x="4783" y="41"/>
                      <a:pt x="0" y="120"/>
                    </a:cubicBezTo>
                    <a:cubicBezTo>
                      <a:pt x="4782" y="199"/>
                      <a:pt x="9830" y="239"/>
                      <a:pt x="14876" y="239"/>
                    </a:cubicBezTo>
                    <a:cubicBezTo>
                      <a:pt x="19854" y="239"/>
                      <a:pt x="24830" y="200"/>
                      <a:pt x="29544" y="120"/>
                    </a:cubicBezTo>
                    <a:cubicBezTo>
                      <a:pt x="24829" y="40"/>
                      <a:pt x="19853" y="0"/>
                      <a:pt x="1487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0"/>
              <p:cNvSpPr/>
              <p:nvPr/>
            </p:nvSpPr>
            <p:spPr>
              <a:xfrm>
                <a:off x="6099420" y="3284506"/>
                <a:ext cx="1087552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9543" h="239" extrusionOk="0">
                    <a:moveTo>
                      <a:pt x="14841" y="0"/>
                    </a:moveTo>
                    <a:cubicBezTo>
                      <a:pt x="9807" y="0"/>
                      <a:pt x="4771" y="40"/>
                      <a:pt x="0" y="119"/>
                    </a:cubicBezTo>
                    <a:cubicBezTo>
                      <a:pt x="4781" y="198"/>
                      <a:pt x="9829" y="239"/>
                      <a:pt x="14875" y="239"/>
                    </a:cubicBezTo>
                    <a:cubicBezTo>
                      <a:pt x="19853" y="239"/>
                      <a:pt x="24828" y="199"/>
                      <a:pt x="29543" y="119"/>
                    </a:cubicBezTo>
                    <a:cubicBezTo>
                      <a:pt x="24817" y="39"/>
                      <a:pt x="19830" y="0"/>
                      <a:pt x="14841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0"/>
              <p:cNvSpPr/>
              <p:nvPr/>
            </p:nvSpPr>
            <p:spPr>
              <a:xfrm>
                <a:off x="6193072" y="3336523"/>
                <a:ext cx="1021841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40" extrusionOk="0">
                    <a:moveTo>
                      <a:pt x="13976" y="1"/>
                    </a:moveTo>
                    <a:cubicBezTo>
                      <a:pt x="9236" y="1"/>
                      <a:pt x="4494" y="41"/>
                      <a:pt x="0" y="120"/>
                    </a:cubicBezTo>
                    <a:cubicBezTo>
                      <a:pt x="4483" y="199"/>
                      <a:pt x="9215" y="239"/>
                      <a:pt x="13945" y="239"/>
                    </a:cubicBezTo>
                    <a:cubicBezTo>
                      <a:pt x="18633" y="239"/>
                      <a:pt x="23318" y="200"/>
                      <a:pt x="27757" y="120"/>
                    </a:cubicBezTo>
                    <a:cubicBezTo>
                      <a:pt x="23327" y="40"/>
                      <a:pt x="18653" y="1"/>
                      <a:pt x="1397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6187476" y="3375323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6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9"/>
                      <a:pt x="13976" y="239"/>
                    </a:cubicBezTo>
                    <a:cubicBezTo>
                      <a:pt x="18654" y="239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0"/>
              <p:cNvSpPr/>
              <p:nvPr/>
            </p:nvSpPr>
            <p:spPr>
              <a:xfrm>
                <a:off x="6109286" y="3315171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5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8"/>
                      <a:pt x="13977" y="238"/>
                    </a:cubicBezTo>
                    <a:cubicBezTo>
                      <a:pt x="18654" y="238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5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0"/>
              <p:cNvSpPr/>
              <p:nvPr/>
            </p:nvSpPr>
            <p:spPr>
              <a:xfrm>
                <a:off x="6050349" y="3202413"/>
                <a:ext cx="1183448" cy="27793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755" extrusionOk="0">
                    <a:moveTo>
                      <a:pt x="0" y="1"/>
                    </a:moveTo>
                    <a:cubicBezTo>
                      <a:pt x="60" y="164"/>
                      <a:pt x="113" y="328"/>
                      <a:pt x="163" y="492"/>
                    </a:cubicBezTo>
                    <a:lnTo>
                      <a:pt x="31534" y="492"/>
                    </a:lnTo>
                    <a:cubicBezTo>
                      <a:pt x="31774" y="492"/>
                      <a:pt x="31990" y="594"/>
                      <a:pt x="32147" y="755"/>
                    </a:cubicBezTo>
                    <a:cubicBezTo>
                      <a:pt x="32087" y="329"/>
                      <a:pt x="31730" y="1"/>
                      <a:pt x="31297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7202480" y="3202413"/>
                <a:ext cx="53010" cy="199929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431" extrusionOk="0">
                    <a:moveTo>
                      <a:pt x="0" y="1"/>
                    </a:moveTo>
                    <a:cubicBezTo>
                      <a:pt x="433" y="1"/>
                      <a:pt x="790" y="329"/>
                      <a:pt x="850" y="755"/>
                    </a:cubicBezTo>
                    <a:cubicBezTo>
                      <a:pt x="1003" y="915"/>
                      <a:pt x="1097" y="1132"/>
                      <a:pt x="1097" y="1373"/>
                    </a:cubicBezTo>
                    <a:lnTo>
                      <a:pt x="1097" y="5195"/>
                    </a:lnTo>
                    <a:cubicBezTo>
                      <a:pt x="1097" y="5276"/>
                      <a:pt x="1086" y="5355"/>
                      <a:pt x="1064" y="5430"/>
                    </a:cubicBezTo>
                    <a:cubicBezTo>
                      <a:pt x="1091" y="5412"/>
                      <a:pt x="1116" y="5392"/>
                      <a:pt x="1140" y="5370"/>
                    </a:cubicBezTo>
                    <a:cubicBezTo>
                      <a:pt x="1146" y="5366"/>
                      <a:pt x="1151" y="5360"/>
                      <a:pt x="1157" y="5355"/>
                    </a:cubicBezTo>
                    <a:cubicBezTo>
                      <a:pt x="1176" y="5338"/>
                      <a:pt x="1193" y="5320"/>
                      <a:pt x="1209" y="5303"/>
                    </a:cubicBezTo>
                    <a:cubicBezTo>
                      <a:pt x="1216" y="5296"/>
                      <a:pt x="1221" y="5289"/>
                      <a:pt x="1227" y="5282"/>
                    </a:cubicBezTo>
                    <a:cubicBezTo>
                      <a:pt x="1243" y="5263"/>
                      <a:pt x="1259" y="5243"/>
                      <a:pt x="1273" y="5223"/>
                    </a:cubicBezTo>
                    <a:cubicBezTo>
                      <a:pt x="1277" y="5218"/>
                      <a:pt x="1283" y="5210"/>
                      <a:pt x="1287" y="5205"/>
                    </a:cubicBezTo>
                    <a:cubicBezTo>
                      <a:pt x="1306" y="5178"/>
                      <a:pt x="1323" y="5149"/>
                      <a:pt x="1337" y="5120"/>
                    </a:cubicBezTo>
                    <a:cubicBezTo>
                      <a:pt x="1339" y="5120"/>
                      <a:pt x="1339" y="5120"/>
                      <a:pt x="1339" y="5119"/>
                    </a:cubicBezTo>
                    <a:cubicBezTo>
                      <a:pt x="1353" y="5092"/>
                      <a:pt x="1366" y="5062"/>
                      <a:pt x="1377" y="5032"/>
                    </a:cubicBezTo>
                    <a:cubicBezTo>
                      <a:pt x="1381" y="5023"/>
                      <a:pt x="1384" y="5013"/>
                      <a:pt x="1387" y="5005"/>
                    </a:cubicBezTo>
                    <a:cubicBezTo>
                      <a:pt x="1396" y="4983"/>
                      <a:pt x="1403" y="4960"/>
                      <a:pt x="1409" y="4938"/>
                    </a:cubicBezTo>
                    <a:cubicBezTo>
                      <a:pt x="1411" y="4928"/>
                      <a:pt x="1414" y="4916"/>
                      <a:pt x="1417" y="4905"/>
                    </a:cubicBezTo>
                    <a:cubicBezTo>
                      <a:pt x="1423" y="4882"/>
                      <a:pt x="1426" y="4859"/>
                      <a:pt x="1430" y="4836"/>
                    </a:cubicBezTo>
                    <a:cubicBezTo>
                      <a:pt x="1431" y="4826"/>
                      <a:pt x="1433" y="4815"/>
                      <a:pt x="1434" y="4805"/>
                    </a:cubicBezTo>
                    <a:cubicBezTo>
                      <a:pt x="1439" y="4772"/>
                      <a:pt x="1440" y="4738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7" name="Google Shape;537;p30"/>
            <p:cNvGrpSpPr/>
            <p:nvPr/>
          </p:nvGrpSpPr>
          <p:grpSpPr>
            <a:xfrm>
              <a:off x="489272" y="3735535"/>
              <a:ext cx="2629139" cy="507739"/>
              <a:chOff x="6109433" y="2440258"/>
              <a:chExt cx="1033548" cy="199599"/>
            </a:xfrm>
          </p:grpSpPr>
          <p:sp>
            <p:nvSpPr>
              <p:cNvPr id="538" name="Google Shape;538;p30"/>
              <p:cNvSpPr/>
              <p:nvPr/>
            </p:nvSpPr>
            <p:spPr>
              <a:xfrm>
                <a:off x="6109433" y="2440258"/>
                <a:ext cx="1033548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5422" extrusionOk="0">
                    <a:moveTo>
                      <a:pt x="18" y="1"/>
                    </a:moveTo>
                    <a:cubicBezTo>
                      <a:pt x="8" y="1"/>
                      <a:pt x="1" y="8"/>
                      <a:pt x="1" y="18"/>
                    </a:cubicBezTo>
                    <a:lnTo>
                      <a:pt x="1" y="5406"/>
                    </a:lnTo>
                    <a:cubicBezTo>
                      <a:pt x="1" y="5415"/>
                      <a:pt x="8" y="5422"/>
                      <a:pt x="18" y="5422"/>
                    </a:cubicBezTo>
                    <a:lnTo>
                      <a:pt x="28059" y="5422"/>
                    </a:lnTo>
                    <a:cubicBezTo>
                      <a:pt x="28068" y="5422"/>
                      <a:pt x="28075" y="5415"/>
                      <a:pt x="28075" y="5406"/>
                    </a:cubicBezTo>
                    <a:lnTo>
                      <a:pt x="28075" y="18"/>
                    </a:lnTo>
                    <a:cubicBezTo>
                      <a:pt x="28075" y="8"/>
                      <a:pt x="28068" y="1"/>
                      <a:pt x="28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6190164" y="2440258"/>
                <a:ext cx="113051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5422" extrusionOk="0">
                    <a:moveTo>
                      <a:pt x="1" y="1"/>
                    </a:moveTo>
                    <a:lnTo>
                      <a:pt x="1" y="5422"/>
                    </a:lnTo>
                    <a:lnTo>
                      <a:pt x="3070" y="5422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0"/>
              <p:cNvSpPr/>
              <p:nvPr/>
            </p:nvSpPr>
            <p:spPr>
              <a:xfrm>
                <a:off x="6331672" y="2440258"/>
                <a:ext cx="16455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422" extrusionOk="0">
                    <a:moveTo>
                      <a:pt x="1" y="1"/>
                    </a:moveTo>
                    <a:lnTo>
                      <a:pt x="1" y="5422"/>
                    </a:lnTo>
                    <a:lnTo>
                      <a:pt x="446" y="5422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0"/>
              <p:cNvSpPr/>
              <p:nvPr/>
            </p:nvSpPr>
            <p:spPr>
              <a:xfrm>
                <a:off x="6949208" y="2440258"/>
                <a:ext cx="113051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5422" extrusionOk="0">
                    <a:moveTo>
                      <a:pt x="0" y="1"/>
                    </a:moveTo>
                    <a:lnTo>
                      <a:pt x="0" y="5422"/>
                    </a:lnTo>
                    <a:lnTo>
                      <a:pt x="3070" y="5422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0"/>
              <p:cNvSpPr/>
              <p:nvPr/>
            </p:nvSpPr>
            <p:spPr>
              <a:xfrm>
                <a:off x="6904296" y="2440258"/>
                <a:ext cx="16455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422" extrusionOk="0">
                    <a:moveTo>
                      <a:pt x="1" y="1"/>
                    </a:moveTo>
                    <a:lnTo>
                      <a:pt x="1" y="5422"/>
                    </a:lnTo>
                    <a:lnTo>
                      <a:pt x="446" y="5422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0"/>
              <p:cNvSpPr/>
              <p:nvPr/>
            </p:nvSpPr>
            <p:spPr>
              <a:xfrm>
                <a:off x="6109433" y="2478764"/>
                <a:ext cx="1033548" cy="38469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1045" extrusionOk="0">
                    <a:moveTo>
                      <a:pt x="1" y="0"/>
                    </a:moveTo>
                    <a:lnTo>
                      <a:pt x="1" y="1045"/>
                    </a:lnTo>
                    <a:lnTo>
                      <a:pt x="28075" y="1045"/>
                    </a:lnTo>
                    <a:lnTo>
                      <a:pt x="28075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0"/>
              <p:cNvSpPr/>
              <p:nvPr/>
            </p:nvSpPr>
            <p:spPr>
              <a:xfrm>
                <a:off x="6109433" y="2571091"/>
                <a:ext cx="1033548" cy="68766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1868" extrusionOk="0">
                    <a:moveTo>
                      <a:pt x="1" y="1"/>
                    </a:moveTo>
                    <a:lnTo>
                      <a:pt x="1" y="1868"/>
                    </a:lnTo>
                    <a:lnTo>
                      <a:pt x="28075" y="1868"/>
                    </a:lnTo>
                    <a:lnTo>
                      <a:pt x="28075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30"/>
            <p:cNvGrpSpPr/>
            <p:nvPr/>
          </p:nvGrpSpPr>
          <p:grpSpPr>
            <a:xfrm flipH="1">
              <a:off x="76206" y="434877"/>
              <a:ext cx="2391433" cy="3300660"/>
              <a:chOff x="1385793" y="2639627"/>
              <a:chExt cx="1146310" cy="1582140"/>
            </a:xfrm>
          </p:grpSpPr>
          <p:sp>
            <p:nvSpPr>
              <p:cNvPr id="565" name="Google Shape;565;p30"/>
              <p:cNvSpPr/>
              <p:nvPr/>
            </p:nvSpPr>
            <p:spPr>
              <a:xfrm>
                <a:off x="1657178" y="3740407"/>
                <a:ext cx="570667" cy="480918"/>
              </a:xfrm>
              <a:custGeom>
                <a:avLst/>
                <a:gdLst/>
                <a:ahLst/>
                <a:cxnLst/>
                <a:rect l="l" t="t" r="r" b="b"/>
                <a:pathLst>
                  <a:path w="15502" h="13064" extrusionOk="0">
                    <a:moveTo>
                      <a:pt x="1" y="0"/>
                    </a:moveTo>
                    <a:lnTo>
                      <a:pt x="1" y="9451"/>
                    </a:lnTo>
                    <a:cubicBezTo>
                      <a:pt x="1" y="11445"/>
                      <a:pt x="1618" y="13064"/>
                      <a:pt x="3613" y="13064"/>
                    </a:cubicBezTo>
                    <a:lnTo>
                      <a:pt x="11888" y="13064"/>
                    </a:lnTo>
                    <a:cubicBezTo>
                      <a:pt x="13884" y="13064"/>
                      <a:pt x="15501" y="11445"/>
                      <a:pt x="15501" y="9451"/>
                    </a:cubicBezTo>
                    <a:lnTo>
                      <a:pt x="15401" y="12"/>
                    </a:lnTo>
                    <a:cubicBezTo>
                      <a:pt x="15401" y="12"/>
                      <a:pt x="15390" y="12"/>
                      <a:pt x="15370" y="12"/>
                    </a:cubicBezTo>
                    <a:cubicBezTo>
                      <a:pt x="14646" y="12"/>
                      <a:pt x="1716" y="14"/>
                      <a:pt x="1716" y="20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0"/>
              <p:cNvSpPr/>
              <p:nvPr/>
            </p:nvSpPr>
            <p:spPr>
              <a:xfrm>
                <a:off x="1657178" y="3700207"/>
                <a:ext cx="567391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15413" h="2091" extrusionOk="0">
                    <a:moveTo>
                      <a:pt x="7706" y="1"/>
                    </a:moveTo>
                    <a:cubicBezTo>
                      <a:pt x="5663" y="1"/>
                      <a:pt x="3702" y="111"/>
                      <a:pt x="2258" y="307"/>
                    </a:cubicBezTo>
                    <a:cubicBezTo>
                      <a:pt x="812" y="502"/>
                      <a:pt x="1" y="768"/>
                      <a:pt x="1" y="1045"/>
                    </a:cubicBezTo>
                    <a:cubicBezTo>
                      <a:pt x="1" y="1322"/>
                      <a:pt x="812" y="1588"/>
                      <a:pt x="2258" y="1785"/>
                    </a:cubicBezTo>
                    <a:cubicBezTo>
                      <a:pt x="3702" y="1981"/>
                      <a:pt x="5663" y="2091"/>
                      <a:pt x="7706" y="2091"/>
                    </a:cubicBezTo>
                    <a:cubicBezTo>
                      <a:pt x="9750" y="2091"/>
                      <a:pt x="11710" y="1981"/>
                      <a:pt x="13155" y="1785"/>
                    </a:cubicBezTo>
                    <a:cubicBezTo>
                      <a:pt x="14601" y="1588"/>
                      <a:pt x="15413" y="1322"/>
                      <a:pt x="15413" y="1045"/>
                    </a:cubicBezTo>
                    <a:cubicBezTo>
                      <a:pt x="15413" y="768"/>
                      <a:pt x="14601" y="502"/>
                      <a:pt x="13155" y="307"/>
                    </a:cubicBezTo>
                    <a:cubicBezTo>
                      <a:pt x="11710" y="111"/>
                      <a:pt x="9750" y="1"/>
                      <a:pt x="77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0"/>
              <p:cNvSpPr/>
              <p:nvPr/>
            </p:nvSpPr>
            <p:spPr>
              <a:xfrm>
                <a:off x="1657178" y="3700207"/>
                <a:ext cx="567391" cy="48261"/>
              </a:xfrm>
              <a:custGeom>
                <a:avLst/>
                <a:gdLst/>
                <a:ahLst/>
                <a:cxnLst/>
                <a:rect l="l" t="t" r="r" b="b"/>
                <a:pathLst>
                  <a:path w="15413" h="1311" extrusionOk="0">
                    <a:moveTo>
                      <a:pt x="7706" y="1"/>
                    </a:moveTo>
                    <a:cubicBezTo>
                      <a:pt x="3450" y="1"/>
                      <a:pt x="1" y="468"/>
                      <a:pt x="1" y="1045"/>
                    </a:cubicBezTo>
                    <a:cubicBezTo>
                      <a:pt x="1" y="1138"/>
                      <a:pt x="88" y="1227"/>
                      <a:pt x="252" y="1311"/>
                    </a:cubicBezTo>
                    <a:cubicBezTo>
                      <a:pt x="1119" y="862"/>
                      <a:pt x="4127" y="532"/>
                      <a:pt x="7706" y="532"/>
                    </a:cubicBezTo>
                    <a:cubicBezTo>
                      <a:pt x="11286" y="532"/>
                      <a:pt x="14294" y="862"/>
                      <a:pt x="15161" y="1311"/>
                    </a:cubicBezTo>
                    <a:cubicBezTo>
                      <a:pt x="15325" y="1227"/>
                      <a:pt x="15413" y="1138"/>
                      <a:pt x="15413" y="1045"/>
                    </a:cubicBezTo>
                    <a:cubicBezTo>
                      <a:pt x="15413" y="468"/>
                      <a:pt x="11963" y="1"/>
                      <a:pt x="7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0"/>
              <p:cNvSpPr/>
              <p:nvPr/>
            </p:nvSpPr>
            <p:spPr>
              <a:xfrm>
                <a:off x="1653864" y="3740812"/>
                <a:ext cx="573981" cy="480955"/>
              </a:xfrm>
              <a:custGeom>
                <a:avLst/>
                <a:gdLst/>
                <a:ahLst/>
                <a:cxnLst/>
                <a:rect l="l" t="t" r="r" b="b"/>
                <a:pathLst>
                  <a:path w="15592" h="13065" extrusionOk="0">
                    <a:moveTo>
                      <a:pt x="15491" y="1"/>
                    </a:moveTo>
                    <a:cubicBezTo>
                      <a:pt x="15491" y="1"/>
                      <a:pt x="15353" y="234"/>
                      <a:pt x="14860" y="349"/>
                    </a:cubicBezTo>
                    <a:lnTo>
                      <a:pt x="14860" y="7625"/>
                    </a:lnTo>
                    <a:cubicBezTo>
                      <a:pt x="14860" y="9620"/>
                      <a:pt x="13243" y="11237"/>
                      <a:pt x="11247" y="11237"/>
                    </a:cubicBezTo>
                    <a:lnTo>
                      <a:pt x="2970" y="11237"/>
                    </a:lnTo>
                    <a:cubicBezTo>
                      <a:pt x="1739" y="11237"/>
                      <a:pt x="652" y="10620"/>
                      <a:pt x="1" y="9679"/>
                    </a:cubicBezTo>
                    <a:lnTo>
                      <a:pt x="1" y="9679"/>
                    </a:lnTo>
                    <a:cubicBezTo>
                      <a:pt x="118" y="11567"/>
                      <a:pt x="1683" y="13064"/>
                      <a:pt x="3602" y="13064"/>
                    </a:cubicBezTo>
                    <a:lnTo>
                      <a:pt x="11878" y="13064"/>
                    </a:lnTo>
                    <a:cubicBezTo>
                      <a:pt x="13873" y="13064"/>
                      <a:pt x="15560" y="11539"/>
                      <a:pt x="15591" y="9440"/>
                    </a:cubicBezTo>
                    <a:lnTo>
                      <a:pt x="15491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30"/>
              <p:cNvGrpSpPr/>
              <p:nvPr/>
            </p:nvGrpSpPr>
            <p:grpSpPr>
              <a:xfrm>
                <a:off x="1385793" y="2639627"/>
                <a:ext cx="1146310" cy="1099928"/>
                <a:chOff x="1385793" y="658427"/>
                <a:chExt cx="1146310" cy="1099928"/>
              </a:xfrm>
            </p:grpSpPr>
            <p:sp>
              <p:nvSpPr>
                <p:cNvPr id="570" name="Google Shape;570;p30"/>
                <p:cNvSpPr/>
                <p:nvPr/>
              </p:nvSpPr>
              <p:spPr>
                <a:xfrm>
                  <a:off x="1948294" y="1467096"/>
                  <a:ext cx="85295" cy="13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" h="3575" extrusionOk="0">
                      <a:moveTo>
                        <a:pt x="2199" y="0"/>
                      </a:moveTo>
                      <a:cubicBezTo>
                        <a:pt x="1419" y="700"/>
                        <a:pt x="113" y="2806"/>
                        <a:pt x="113" y="2806"/>
                      </a:cubicBezTo>
                      <a:lnTo>
                        <a:pt x="1" y="2754"/>
                      </a:lnTo>
                      <a:lnTo>
                        <a:pt x="1" y="2754"/>
                      </a:lnTo>
                      <a:lnTo>
                        <a:pt x="38" y="3048"/>
                      </a:lnTo>
                      <a:lnTo>
                        <a:pt x="56" y="3574"/>
                      </a:lnTo>
                      <a:cubicBezTo>
                        <a:pt x="595" y="2200"/>
                        <a:pt x="2316" y="401"/>
                        <a:pt x="2316" y="401"/>
                      </a:cubicBezTo>
                      <a:lnTo>
                        <a:pt x="219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30"/>
                <p:cNvSpPr/>
                <p:nvPr/>
              </p:nvSpPr>
              <p:spPr>
                <a:xfrm>
                  <a:off x="1948294" y="1467096"/>
                  <a:ext cx="85295" cy="13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" h="3575" extrusionOk="0">
                      <a:moveTo>
                        <a:pt x="2199" y="0"/>
                      </a:moveTo>
                      <a:cubicBezTo>
                        <a:pt x="1419" y="700"/>
                        <a:pt x="113" y="2806"/>
                        <a:pt x="113" y="2806"/>
                      </a:cubicBezTo>
                      <a:lnTo>
                        <a:pt x="1" y="2754"/>
                      </a:lnTo>
                      <a:lnTo>
                        <a:pt x="1" y="2754"/>
                      </a:lnTo>
                      <a:lnTo>
                        <a:pt x="38" y="3048"/>
                      </a:lnTo>
                      <a:lnTo>
                        <a:pt x="56" y="3574"/>
                      </a:lnTo>
                      <a:cubicBezTo>
                        <a:pt x="595" y="2200"/>
                        <a:pt x="2316" y="401"/>
                        <a:pt x="2316" y="401"/>
                      </a:cubicBezTo>
                      <a:lnTo>
                        <a:pt x="2199" y="0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30"/>
                <p:cNvSpPr/>
                <p:nvPr/>
              </p:nvSpPr>
              <p:spPr>
                <a:xfrm>
                  <a:off x="1939827" y="1358682"/>
                  <a:ext cx="97369" cy="1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" h="3688" extrusionOk="0">
                      <a:moveTo>
                        <a:pt x="2645" y="1"/>
                      </a:moveTo>
                      <a:cubicBezTo>
                        <a:pt x="1791" y="108"/>
                        <a:pt x="352" y="2301"/>
                        <a:pt x="56" y="2768"/>
                      </a:cubicBezTo>
                      <a:cubicBezTo>
                        <a:pt x="21" y="2824"/>
                        <a:pt x="1" y="2854"/>
                        <a:pt x="1" y="2854"/>
                      </a:cubicBezTo>
                      <a:lnTo>
                        <a:pt x="232" y="3688"/>
                      </a:lnTo>
                      <a:cubicBezTo>
                        <a:pt x="1252" y="1109"/>
                        <a:pt x="2533" y="737"/>
                        <a:pt x="2533" y="737"/>
                      </a:cubicBezTo>
                      <a:lnTo>
                        <a:pt x="264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30"/>
                <p:cNvSpPr/>
                <p:nvPr/>
              </p:nvSpPr>
              <p:spPr>
                <a:xfrm>
                  <a:off x="1939827" y="1358682"/>
                  <a:ext cx="97369" cy="1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" h="3688" extrusionOk="0">
                      <a:moveTo>
                        <a:pt x="2645" y="1"/>
                      </a:moveTo>
                      <a:cubicBezTo>
                        <a:pt x="1791" y="108"/>
                        <a:pt x="352" y="2301"/>
                        <a:pt x="56" y="2768"/>
                      </a:cubicBezTo>
                      <a:cubicBezTo>
                        <a:pt x="21" y="2824"/>
                        <a:pt x="1" y="2854"/>
                        <a:pt x="1" y="2854"/>
                      </a:cubicBezTo>
                      <a:lnTo>
                        <a:pt x="232" y="3688"/>
                      </a:lnTo>
                      <a:cubicBezTo>
                        <a:pt x="1252" y="1109"/>
                        <a:pt x="2533" y="737"/>
                        <a:pt x="2533" y="737"/>
                      </a:cubicBezTo>
                      <a:lnTo>
                        <a:pt x="2645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30"/>
                <p:cNvSpPr/>
                <p:nvPr/>
              </p:nvSpPr>
              <p:spPr>
                <a:xfrm>
                  <a:off x="1800048" y="1283915"/>
                  <a:ext cx="126561" cy="13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" h="3647" extrusionOk="0">
                      <a:moveTo>
                        <a:pt x="1" y="1"/>
                      </a:moveTo>
                      <a:cubicBezTo>
                        <a:pt x="1" y="1"/>
                        <a:pt x="1298" y="416"/>
                        <a:pt x="2099" y="1408"/>
                      </a:cubicBezTo>
                      <a:cubicBezTo>
                        <a:pt x="2902" y="2399"/>
                        <a:pt x="3313" y="3145"/>
                        <a:pt x="3393" y="3646"/>
                      </a:cubicBezTo>
                      <a:lnTo>
                        <a:pt x="3438" y="2439"/>
                      </a:lnTo>
                      <a:cubicBezTo>
                        <a:pt x="3438" y="2439"/>
                        <a:pt x="2083" y="226"/>
                        <a:pt x="648" y="12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30"/>
                <p:cNvSpPr/>
                <p:nvPr/>
              </p:nvSpPr>
              <p:spPr>
                <a:xfrm>
                  <a:off x="1800048" y="1283915"/>
                  <a:ext cx="126561" cy="13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" h="3647" extrusionOk="0">
                      <a:moveTo>
                        <a:pt x="1" y="1"/>
                      </a:moveTo>
                      <a:cubicBezTo>
                        <a:pt x="1" y="1"/>
                        <a:pt x="1298" y="416"/>
                        <a:pt x="2099" y="1408"/>
                      </a:cubicBezTo>
                      <a:cubicBezTo>
                        <a:pt x="2902" y="2399"/>
                        <a:pt x="3313" y="3145"/>
                        <a:pt x="3393" y="3646"/>
                      </a:cubicBezTo>
                      <a:lnTo>
                        <a:pt x="3438" y="2439"/>
                      </a:lnTo>
                      <a:cubicBezTo>
                        <a:pt x="3438" y="2439"/>
                        <a:pt x="2083" y="226"/>
                        <a:pt x="648" y="12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30"/>
                <p:cNvSpPr/>
                <p:nvPr/>
              </p:nvSpPr>
              <p:spPr>
                <a:xfrm>
                  <a:off x="1825560" y="1183674"/>
                  <a:ext cx="113419" cy="158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" h="4315" extrusionOk="0">
                      <a:moveTo>
                        <a:pt x="746" y="1"/>
                      </a:moveTo>
                      <a:lnTo>
                        <a:pt x="1" y="238"/>
                      </a:lnTo>
                      <a:lnTo>
                        <a:pt x="1149" y="1269"/>
                      </a:lnTo>
                      <a:lnTo>
                        <a:pt x="2735" y="4315"/>
                      </a:lnTo>
                      <a:cubicBezTo>
                        <a:pt x="2735" y="4315"/>
                        <a:pt x="3080" y="3772"/>
                        <a:pt x="2973" y="3634"/>
                      </a:cubicBezTo>
                      <a:cubicBezTo>
                        <a:pt x="2868" y="3495"/>
                        <a:pt x="746" y="1"/>
                        <a:pt x="7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30"/>
                <p:cNvSpPr/>
                <p:nvPr/>
              </p:nvSpPr>
              <p:spPr>
                <a:xfrm>
                  <a:off x="1825560" y="1183674"/>
                  <a:ext cx="113419" cy="158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" h="4315" extrusionOk="0">
                      <a:moveTo>
                        <a:pt x="746" y="1"/>
                      </a:moveTo>
                      <a:lnTo>
                        <a:pt x="1" y="238"/>
                      </a:lnTo>
                      <a:lnTo>
                        <a:pt x="1149" y="1269"/>
                      </a:lnTo>
                      <a:lnTo>
                        <a:pt x="2735" y="4315"/>
                      </a:lnTo>
                      <a:cubicBezTo>
                        <a:pt x="2735" y="4315"/>
                        <a:pt x="3080" y="3772"/>
                        <a:pt x="2973" y="3634"/>
                      </a:cubicBezTo>
                      <a:cubicBezTo>
                        <a:pt x="2868" y="3495"/>
                        <a:pt x="746" y="1"/>
                        <a:pt x="746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30"/>
                <p:cNvSpPr/>
                <p:nvPr/>
              </p:nvSpPr>
              <p:spPr>
                <a:xfrm>
                  <a:off x="1816835" y="1435584"/>
                  <a:ext cx="118978" cy="11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" h="3070" extrusionOk="0">
                      <a:moveTo>
                        <a:pt x="468" y="0"/>
                      </a:moveTo>
                      <a:lnTo>
                        <a:pt x="0" y="25"/>
                      </a:lnTo>
                      <a:cubicBezTo>
                        <a:pt x="0" y="25"/>
                        <a:pt x="2486" y="2253"/>
                        <a:pt x="2800" y="2796"/>
                      </a:cubicBezTo>
                      <a:cubicBezTo>
                        <a:pt x="2920" y="3003"/>
                        <a:pt x="3010" y="3069"/>
                        <a:pt x="3076" y="3069"/>
                      </a:cubicBezTo>
                      <a:cubicBezTo>
                        <a:pt x="3190" y="3069"/>
                        <a:pt x="3232" y="2872"/>
                        <a:pt x="3232" y="2872"/>
                      </a:cubicBezTo>
                      <a:lnTo>
                        <a:pt x="3226" y="2346"/>
                      </a:lnTo>
                      <a:cubicBezTo>
                        <a:pt x="3226" y="2346"/>
                        <a:pt x="1059" y="292"/>
                        <a:pt x="46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30"/>
                <p:cNvSpPr/>
                <p:nvPr/>
              </p:nvSpPr>
              <p:spPr>
                <a:xfrm>
                  <a:off x="1816835" y="1435584"/>
                  <a:ext cx="118978" cy="11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" h="3070" extrusionOk="0">
                      <a:moveTo>
                        <a:pt x="468" y="0"/>
                      </a:moveTo>
                      <a:lnTo>
                        <a:pt x="0" y="25"/>
                      </a:lnTo>
                      <a:cubicBezTo>
                        <a:pt x="0" y="25"/>
                        <a:pt x="2486" y="2253"/>
                        <a:pt x="2800" y="2796"/>
                      </a:cubicBezTo>
                      <a:cubicBezTo>
                        <a:pt x="2920" y="3003"/>
                        <a:pt x="3010" y="3069"/>
                        <a:pt x="3076" y="3069"/>
                      </a:cubicBezTo>
                      <a:cubicBezTo>
                        <a:pt x="3190" y="3069"/>
                        <a:pt x="3232" y="2872"/>
                        <a:pt x="3232" y="2872"/>
                      </a:cubicBezTo>
                      <a:lnTo>
                        <a:pt x="3226" y="2346"/>
                      </a:lnTo>
                      <a:cubicBezTo>
                        <a:pt x="3226" y="2346"/>
                        <a:pt x="1059" y="292"/>
                        <a:pt x="468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30"/>
                <p:cNvSpPr/>
                <p:nvPr/>
              </p:nvSpPr>
              <p:spPr>
                <a:xfrm>
                  <a:off x="1404641" y="1147303"/>
                  <a:ext cx="437664" cy="14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9" h="3993" extrusionOk="0">
                      <a:moveTo>
                        <a:pt x="4897" y="0"/>
                      </a:moveTo>
                      <a:cubicBezTo>
                        <a:pt x="4193" y="0"/>
                        <a:pt x="3509" y="34"/>
                        <a:pt x="2931" y="93"/>
                      </a:cubicBezTo>
                      <a:cubicBezTo>
                        <a:pt x="1271" y="263"/>
                        <a:pt x="1" y="1087"/>
                        <a:pt x="1" y="1087"/>
                      </a:cubicBezTo>
                      <a:lnTo>
                        <a:pt x="4911" y="1725"/>
                      </a:lnTo>
                      <a:lnTo>
                        <a:pt x="11757" y="3976"/>
                      </a:lnTo>
                      <a:cubicBezTo>
                        <a:pt x="11757" y="3976"/>
                        <a:pt x="11771" y="3993"/>
                        <a:pt x="11788" y="3993"/>
                      </a:cubicBezTo>
                      <a:cubicBezTo>
                        <a:pt x="11829" y="3993"/>
                        <a:pt x="11889" y="3881"/>
                        <a:pt x="11779" y="3087"/>
                      </a:cubicBezTo>
                      <a:cubicBezTo>
                        <a:pt x="11627" y="1983"/>
                        <a:pt x="9886" y="865"/>
                        <a:pt x="8506" y="413"/>
                      </a:cubicBezTo>
                      <a:cubicBezTo>
                        <a:pt x="7606" y="119"/>
                        <a:pt x="6216" y="0"/>
                        <a:pt x="48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30"/>
                <p:cNvSpPr/>
                <p:nvPr/>
              </p:nvSpPr>
              <p:spPr>
                <a:xfrm>
                  <a:off x="1599602" y="960146"/>
                  <a:ext cx="202910" cy="137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" h="3728" extrusionOk="0">
                      <a:moveTo>
                        <a:pt x="1252" y="0"/>
                      </a:moveTo>
                      <a:cubicBezTo>
                        <a:pt x="456" y="0"/>
                        <a:pt x="0" y="947"/>
                        <a:pt x="0" y="947"/>
                      </a:cubicBezTo>
                      <a:lnTo>
                        <a:pt x="5511" y="3727"/>
                      </a:lnTo>
                      <a:cubicBezTo>
                        <a:pt x="5317" y="3582"/>
                        <a:pt x="3079" y="910"/>
                        <a:pt x="1892" y="196"/>
                      </a:cubicBezTo>
                      <a:cubicBezTo>
                        <a:pt x="1659" y="57"/>
                        <a:pt x="1445" y="0"/>
                        <a:pt x="125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30"/>
                <p:cNvSpPr/>
                <p:nvPr/>
              </p:nvSpPr>
              <p:spPr>
                <a:xfrm>
                  <a:off x="1986910" y="1143658"/>
                  <a:ext cx="369966" cy="29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" h="7992" extrusionOk="0">
                      <a:moveTo>
                        <a:pt x="7203" y="1"/>
                      </a:moveTo>
                      <a:cubicBezTo>
                        <a:pt x="7124" y="1"/>
                        <a:pt x="7044" y="2"/>
                        <a:pt x="6961" y="5"/>
                      </a:cubicBezTo>
                      <a:cubicBezTo>
                        <a:pt x="4550" y="91"/>
                        <a:pt x="1332" y="2829"/>
                        <a:pt x="666" y="4158"/>
                      </a:cubicBezTo>
                      <a:cubicBezTo>
                        <a:pt x="0" y="5486"/>
                        <a:pt x="166" y="7992"/>
                        <a:pt x="166" y="7992"/>
                      </a:cubicBezTo>
                      <a:cubicBezTo>
                        <a:pt x="166" y="7992"/>
                        <a:pt x="5923" y="4936"/>
                        <a:pt x="5993" y="4876"/>
                      </a:cubicBezTo>
                      <a:cubicBezTo>
                        <a:pt x="6063" y="4815"/>
                        <a:pt x="10050" y="1128"/>
                        <a:pt x="10050" y="1128"/>
                      </a:cubicBezTo>
                      <a:cubicBezTo>
                        <a:pt x="10050" y="1128"/>
                        <a:pt x="9418" y="1"/>
                        <a:pt x="72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30"/>
                <p:cNvSpPr/>
                <p:nvPr/>
              </p:nvSpPr>
              <p:spPr>
                <a:xfrm>
                  <a:off x="1948662" y="1107324"/>
                  <a:ext cx="64054" cy="10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2758" extrusionOk="0">
                      <a:moveTo>
                        <a:pt x="1126" y="1"/>
                      </a:moveTo>
                      <a:lnTo>
                        <a:pt x="1" y="2425"/>
                      </a:lnTo>
                      <a:lnTo>
                        <a:pt x="152" y="2758"/>
                      </a:lnTo>
                      <a:lnTo>
                        <a:pt x="1739" y="191"/>
                      </a:lnTo>
                      <a:lnTo>
                        <a:pt x="112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30"/>
                <p:cNvSpPr/>
                <p:nvPr/>
              </p:nvSpPr>
              <p:spPr>
                <a:xfrm>
                  <a:off x="1996297" y="658427"/>
                  <a:ext cx="313642" cy="43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0" h="11887" extrusionOk="0">
                      <a:moveTo>
                        <a:pt x="7920" y="1"/>
                      </a:moveTo>
                      <a:cubicBezTo>
                        <a:pt x="7917" y="1"/>
                        <a:pt x="7915" y="1"/>
                        <a:pt x="7912" y="1"/>
                      </a:cubicBezTo>
                      <a:cubicBezTo>
                        <a:pt x="7296" y="44"/>
                        <a:pt x="5659" y="1498"/>
                        <a:pt x="3494" y="3898"/>
                      </a:cubicBezTo>
                      <a:cubicBezTo>
                        <a:pt x="1328" y="6298"/>
                        <a:pt x="1" y="11886"/>
                        <a:pt x="1" y="11886"/>
                      </a:cubicBezTo>
                      <a:cubicBezTo>
                        <a:pt x="1" y="11886"/>
                        <a:pt x="3334" y="8783"/>
                        <a:pt x="5445" y="6818"/>
                      </a:cubicBezTo>
                      <a:cubicBezTo>
                        <a:pt x="7548" y="4859"/>
                        <a:pt x="8519" y="1"/>
                        <a:pt x="79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30"/>
                <p:cNvSpPr/>
                <p:nvPr/>
              </p:nvSpPr>
              <p:spPr>
                <a:xfrm>
                  <a:off x="2025490" y="937101"/>
                  <a:ext cx="506614" cy="330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2" h="8981" extrusionOk="0">
                      <a:moveTo>
                        <a:pt x="10290" y="1"/>
                      </a:moveTo>
                      <a:cubicBezTo>
                        <a:pt x="9368" y="1"/>
                        <a:pt x="8439" y="128"/>
                        <a:pt x="7676" y="365"/>
                      </a:cubicBezTo>
                      <a:cubicBezTo>
                        <a:pt x="5796" y="949"/>
                        <a:pt x="3189" y="1896"/>
                        <a:pt x="1595" y="3659"/>
                      </a:cubicBezTo>
                      <a:cubicBezTo>
                        <a:pt x="1" y="5423"/>
                        <a:pt x="485" y="8980"/>
                        <a:pt x="485" y="8980"/>
                      </a:cubicBezTo>
                      <a:cubicBezTo>
                        <a:pt x="858" y="8066"/>
                        <a:pt x="3826" y="6337"/>
                        <a:pt x="3826" y="6337"/>
                      </a:cubicBezTo>
                      <a:lnTo>
                        <a:pt x="13761" y="876"/>
                      </a:lnTo>
                      <a:cubicBezTo>
                        <a:pt x="12974" y="273"/>
                        <a:pt x="11639" y="1"/>
                        <a:pt x="1029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30"/>
                <p:cNvSpPr/>
                <p:nvPr/>
              </p:nvSpPr>
              <p:spPr>
                <a:xfrm>
                  <a:off x="1467334" y="1228880"/>
                  <a:ext cx="373721" cy="192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2" h="5222" extrusionOk="0">
                      <a:moveTo>
                        <a:pt x="1412" y="1"/>
                      </a:moveTo>
                      <a:cubicBezTo>
                        <a:pt x="534" y="1"/>
                        <a:pt x="1" y="104"/>
                        <a:pt x="1" y="104"/>
                      </a:cubicBezTo>
                      <a:lnTo>
                        <a:pt x="3893" y="1701"/>
                      </a:lnTo>
                      <a:lnTo>
                        <a:pt x="10152" y="5221"/>
                      </a:lnTo>
                      <a:cubicBezTo>
                        <a:pt x="9829" y="3653"/>
                        <a:pt x="7932" y="1487"/>
                        <a:pt x="5083" y="579"/>
                      </a:cubicBezTo>
                      <a:cubicBezTo>
                        <a:pt x="3626" y="114"/>
                        <a:pt x="2331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30"/>
                <p:cNvSpPr/>
                <p:nvPr/>
              </p:nvSpPr>
              <p:spPr>
                <a:xfrm>
                  <a:off x="1385793" y="1169133"/>
                  <a:ext cx="451689" cy="124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0" h="3383" extrusionOk="0">
                      <a:moveTo>
                        <a:pt x="2089" y="0"/>
                      </a:moveTo>
                      <a:cubicBezTo>
                        <a:pt x="1040" y="0"/>
                        <a:pt x="544" y="169"/>
                        <a:pt x="367" y="294"/>
                      </a:cubicBezTo>
                      <a:cubicBezTo>
                        <a:pt x="106" y="480"/>
                        <a:pt x="0" y="924"/>
                        <a:pt x="0" y="924"/>
                      </a:cubicBezTo>
                      <a:cubicBezTo>
                        <a:pt x="80" y="861"/>
                        <a:pt x="245" y="826"/>
                        <a:pt x="474" y="826"/>
                      </a:cubicBezTo>
                      <a:cubicBezTo>
                        <a:pt x="781" y="826"/>
                        <a:pt x="1202" y="889"/>
                        <a:pt x="1683" y="1033"/>
                      </a:cubicBezTo>
                      <a:cubicBezTo>
                        <a:pt x="2526" y="1284"/>
                        <a:pt x="6547" y="1899"/>
                        <a:pt x="8090" y="2333"/>
                      </a:cubicBezTo>
                      <a:cubicBezTo>
                        <a:pt x="9415" y="2706"/>
                        <a:pt x="11549" y="3213"/>
                        <a:pt x="12123" y="3349"/>
                      </a:cubicBezTo>
                      <a:lnTo>
                        <a:pt x="12123" y="3349"/>
                      </a:lnTo>
                      <a:cubicBezTo>
                        <a:pt x="11504" y="3153"/>
                        <a:pt x="10186" y="2238"/>
                        <a:pt x="8795" y="1466"/>
                      </a:cubicBezTo>
                      <a:cubicBezTo>
                        <a:pt x="7283" y="626"/>
                        <a:pt x="6377" y="443"/>
                        <a:pt x="3980" y="137"/>
                      </a:cubicBezTo>
                      <a:cubicBezTo>
                        <a:pt x="3208" y="39"/>
                        <a:pt x="2586" y="0"/>
                        <a:pt x="2089" y="0"/>
                      </a:cubicBezTo>
                      <a:close/>
                      <a:moveTo>
                        <a:pt x="12123" y="3349"/>
                      </a:moveTo>
                      <a:cubicBezTo>
                        <a:pt x="12177" y="3366"/>
                        <a:pt x="12226" y="3377"/>
                        <a:pt x="12269" y="3383"/>
                      </a:cubicBezTo>
                      <a:cubicBezTo>
                        <a:pt x="12269" y="3383"/>
                        <a:pt x="12217" y="3371"/>
                        <a:pt x="12123" y="334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30"/>
                <p:cNvSpPr/>
                <p:nvPr/>
              </p:nvSpPr>
              <p:spPr>
                <a:xfrm>
                  <a:off x="1603284" y="995781"/>
                  <a:ext cx="344013" cy="244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5" h="6651" extrusionOk="0">
                      <a:moveTo>
                        <a:pt x="0" y="1"/>
                      </a:moveTo>
                      <a:cubicBezTo>
                        <a:pt x="0" y="1"/>
                        <a:pt x="265" y="181"/>
                        <a:pt x="555" y="392"/>
                      </a:cubicBezTo>
                      <a:cubicBezTo>
                        <a:pt x="846" y="602"/>
                        <a:pt x="7386" y="6651"/>
                        <a:pt x="7386" y="6651"/>
                      </a:cubicBezTo>
                      <a:cubicBezTo>
                        <a:pt x="7386" y="6651"/>
                        <a:pt x="7947" y="6546"/>
                        <a:pt x="8291" y="6439"/>
                      </a:cubicBezTo>
                      <a:cubicBezTo>
                        <a:pt x="8634" y="6333"/>
                        <a:pt x="9344" y="5788"/>
                        <a:pt x="8896" y="4545"/>
                      </a:cubicBezTo>
                      <a:cubicBezTo>
                        <a:pt x="8447" y="3302"/>
                        <a:pt x="6356" y="2012"/>
                        <a:pt x="4364" y="1137"/>
                      </a:cubicBezTo>
                      <a:cubicBezTo>
                        <a:pt x="2372" y="262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30"/>
                <p:cNvSpPr/>
                <p:nvPr/>
              </p:nvSpPr>
              <p:spPr>
                <a:xfrm>
                  <a:off x="1949729" y="1154702"/>
                  <a:ext cx="461224" cy="342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9" h="9306" extrusionOk="0">
                      <a:moveTo>
                        <a:pt x="9357" y="0"/>
                      </a:moveTo>
                      <a:cubicBezTo>
                        <a:pt x="9144" y="0"/>
                        <a:pt x="8908" y="12"/>
                        <a:pt x="8647" y="39"/>
                      </a:cubicBezTo>
                      <a:cubicBezTo>
                        <a:pt x="6443" y="271"/>
                        <a:pt x="4504" y="1966"/>
                        <a:pt x="2252" y="4643"/>
                      </a:cubicBezTo>
                      <a:cubicBezTo>
                        <a:pt x="0" y="7322"/>
                        <a:pt x="1714" y="9306"/>
                        <a:pt x="1714" y="9306"/>
                      </a:cubicBezTo>
                      <a:cubicBezTo>
                        <a:pt x="1714" y="9306"/>
                        <a:pt x="5646" y="5789"/>
                        <a:pt x="7667" y="4165"/>
                      </a:cubicBezTo>
                      <a:cubicBezTo>
                        <a:pt x="9688" y="2542"/>
                        <a:pt x="12528" y="192"/>
                        <a:pt x="12528" y="192"/>
                      </a:cubicBezTo>
                      <a:lnTo>
                        <a:pt x="12528" y="192"/>
                      </a:lnTo>
                      <a:cubicBezTo>
                        <a:pt x="12219" y="310"/>
                        <a:pt x="11964" y="353"/>
                        <a:pt x="11727" y="353"/>
                      </a:cubicBezTo>
                      <a:cubicBezTo>
                        <a:pt x="11052" y="353"/>
                        <a:pt x="10530" y="0"/>
                        <a:pt x="93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30"/>
                <p:cNvSpPr/>
                <p:nvPr/>
              </p:nvSpPr>
              <p:spPr>
                <a:xfrm>
                  <a:off x="1910892" y="1288222"/>
                  <a:ext cx="99762" cy="470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2771" extrusionOk="0">
                      <a:moveTo>
                        <a:pt x="1369" y="1"/>
                      </a:moveTo>
                      <a:lnTo>
                        <a:pt x="1" y="468"/>
                      </a:lnTo>
                      <a:cubicBezTo>
                        <a:pt x="1" y="468"/>
                        <a:pt x="374" y="4935"/>
                        <a:pt x="418" y="7627"/>
                      </a:cubicBezTo>
                      <a:cubicBezTo>
                        <a:pt x="445" y="9310"/>
                        <a:pt x="411" y="11113"/>
                        <a:pt x="381" y="12770"/>
                      </a:cubicBezTo>
                      <a:lnTo>
                        <a:pt x="1288" y="12770"/>
                      </a:lnTo>
                      <a:cubicBezTo>
                        <a:pt x="1288" y="12769"/>
                        <a:pt x="1288" y="12766"/>
                        <a:pt x="1288" y="12764"/>
                      </a:cubicBezTo>
                      <a:cubicBezTo>
                        <a:pt x="1222" y="12169"/>
                        <a:pt x="1191" y="12299"/>
                        <a:pt x="1198" y="11599"/>
                      </a:cubicBezTo>
                      <a:cubicBezTo>
                        <a:pt x="1205" y="10900"/>
                        <a:pt x="1257" y="11100"/>
                        <a:pt x="1149" y="10480"/>
                      </a:cubicBezTo>
                      <a:cubicBezTo>
                        <a:pt x="1041" y="9860"/>
                        <a:pt x="1215" y="7277"/>
                        <a:pt x="1158" y="6268"/>
                      </a:cubicBezTo>
                      <a:cubicBezTo>
                        <a:pt x="1101" y="5258"/>
                        <a:pt x="990" y="3996"/>
                        <a:pt x="1094" y="3172"/>
                      </a:cubicBezTo>
                      <a:cubicBezTo>
                        <a:pt x="1198" y="2349"/>
                        <a:pt x="2709" y="819"/>
                        <a:pt x="2709" y="819"/>
                      </a:cubicBezTo>
                      <a:lnTo>
                        <a:pt x="136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30"/>
                <p:cNvSpPr/>
                <p:nvPr/>
              </p:nvSpPr>
              <p:spPr>
                <a:xfrm>
                  <a:off x="1986910" y="1143658"/>
                  <a:ext cx="369966" cy="29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" h="7992" extrusionOk="0">
                      <a:moveTo>
                        <a:pt x="7203" y="1"/>
                      </a:moveTo>
                      <a:cubicBezTo>
                        <a:pt x="7124" y="1"/>
                        <a:pt x="7044" y="2"/>
                        <a:pt x="6961" y="5"/>
                      </a:cubicBezTo>
                      <a:cubicBezTo>
                        <a:pt x="4550" y="91"/>
                        <a:pt x="1332" y="2829"/>
                        <a:pt x="666" y="4158"/>
                      </a:cubicBezTo>
                      <a:cubicBezTo>
                        <a:pt x="0" y="5486"/>
                        <a:pt x="166" y="7992"/>
                        <a:pt x="166" y="7992"/>
                      </a:cubicBezTo>
                      <a:cubicBezTo>
                        <a:pt x="166" y="7992"/>
                        <a:pt x="5923" y="4936"/>
                        <a:pt x="5993" y="4876"/>
                      </a:cubicBezTo>
                      <a:cubicBezTo>
                        <a:pt x="6063" y="4815"/>
                        <a:pt x="10050" y="1128"/>
                        <a:pt x="10050" y="1128"/>
                      </a:cubicBezTo>
                      <a:cubicBezTo>
                        <a:pt x="10050" y="1128"/>
                        <a:pt x="9418" y="1"/>
                        <a:pt x="720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30"/>
                <p:cNvSpPr/>
                <p:nvPr/>
              </p:nvSpPr>
              <p:spPr>
                <a:xfrm>
                  <a:off x="1948662" y="1107324"/>
                  <a:ext cx="64054" cy="10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2758" extrusionOk="0">
                      <a:moveTo>
                        <a:pt x="1126" y="1"/>
                      </a:moveTo>
                      <a:lnTo>
                        <a:pt x="1" y="2425"/>
                      </a:lnTo>
                      <a:lnTo>
                        <a:pt x="152" y="2758"/>
                      </a:lnTo>
                      <a:lnTo>
                        <a:pt x="1739" y="191"/>
                      </a:lnTo>
                      <a:lnTo>
                        <a:pt x="1126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30"/>
                <p:cNvSpPr/>
                <p:nvPr/>
              </p:nvSpPr>
              <p:spPr>
                <a:xfrm>
                  <a:off x="1996297" y="658427"/>
                  <a:ext cx="313642" cy="43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0" h="11887" extrusionOk="0">
                      <a:moveTo>
                        <a:pt x="7920" y="1"/>
                      </a:moveTo>
                      <a:cubicBezTo>
                        <a:pt x="7917" y="1"/>
                        <a:pt x="7915" y="1"/>
                        <a:pt x="7912" y="1"/>
                      </a:cubicBezTo>
                      <a:cubicBezTo>
                        <a:pt x="7296" y="44"/>
                        <a:pt x="5659" y="1498"/>
                        <a:pt x="3494" y="3898"/>
                      </a:cubicBezTo>
                      <a:cubicBezTo>
                        <a:pt x="1328" y="6298"/>
                        <a:pt x="1" y="11886"/>
                        <a:pt x="1" y="11886"/>
                      </a:cubicBezTo>
                      <a:cubicBezTo>
                        <a:pt x="1" y="11886"/>
                        <a:pt x="3334" y="8783"/>
                        <a:pt x="5445" y="6818"/>
                      </a:cubicBezTo>
                      <a:cubicBezTo>
                        <a:pt x="7548" y="4859"/>
                        <a:pt x="8519" y="1"/>
                        <a:pt x="792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30"/>
                <p:cNvSpPr/>
                <p:nvPr/>
              </p:nvSpPr>
              <p:spPr>
                <a:xfrm>
                  <a:off x="2025490" y="937101"/>
                  <a:ext cx="506614" cy="330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2" h="8981" extrusionOk="0">
                      <a:moveTo>
                        <a:pt x="10290" y="1"/>
                      </a:moveTo>
                      <a:cubicBezTo>
                        <a:pt x="9368" y="1"/>
                        <a:pt x="8439" y="128"/>
                        <a:pt x="7676" y="365"/>
                      </a:cubicBezTo>
                      <a:cubicBezTo>
                        <a:pt x="5796" y="949"/>
                        <a:pt x="3189" y="1896"/>
                        <a:pt x="1595" y="3659"/>
                      </a:cubicBezTo>
                      <a:cubicBezTo>
                        <a:pt x="1" y="5423"/>
                        <a:pt x="485" y="8980"/>
                        <a:pt x="485" y="8980"/>
                      </a:cubicBezTo>
                      <a:cubicBezTo>
                        <a:pt x="858" y="8066"/>
                        <a:pt x="3826" y="6337"/>
                        <a:pt x="3826" y="6337"/>
                      </a:cubicBezTo>
                      <a:lnTo>
                        <a:pt x="13761" y="876"/>
                      </a:lnTo>
                      <a:cubicBezTo>
                        <a:pt x="12974" y="273"/>
                        <a:pt x="11639" y="1"/>
                        <a:pt x="1029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30"/>
                <p:cNvSpPr/>
                <p:nvPr/>
              </p:nvSpPr>
              <p:spPr>
                <a:xfrm>
                  <a:off x="1467334" y="1228880"/>
                  <a:ext cx="373721" cy="192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2" h="5222" extrusionOk="0">
                      <a:moveTo>
                        <a:pt x="1412" y="1"/>
                      </a:moveTo>
                      <a:cubicBezTo>
                        <a:pt x="534" y="1"/>
                        <a:pt x="1" y="104"/>
                        <a:pt x="1" y="104"/>
                      </a:cubicBezTo>
                      <a:lnTo>
                        <a:pt x="3893" y="1701"/>
                      </a:lnTo>
                      <a:lnTo>
                        <a:pt x="10152" y="5221"/>
                      </a:lnTo>
                      <a:cubicBezTo>
                        <a:pt x="9829" y="3653"/>
                        <a:pt x="7932" y="1487"/>
                        <a:pt x="5083" y="579"/>
                      </a:cubicBezTo>
                      <a:cubicBezTo>
                        <a:pt x="3626" y="114"/>
                        <a:pt x="2331" y="1"/>
                        <a:pt x="1412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30"/>
                <p:cNvSpPr/>
                <p:nvPr/>
              </p:nvSpPr>
              <p:spPr>
                <a:xfrm>
                  <a:off x="1385793" y="1169133"/>
                  <a:ext cx="451689" cy="124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0" h="3383" extrusionOk="0">
                      <a:moveTo>
                        <a:pt x="2089" y="0"/>
                      </a:moveTo>
                      <a:cubicBezTo>
                        <a:pt x="1040" y="0"/>
                        <a:pt x="544" y="169"/>
                        <a:pt x="367" y="294"/>
                      </a:cubicBezTo>
                      <a:cubicBezTo>
                        <a:pt x="106" y="480"/>
                        <a:pt x="0" y="924"/>
                        <a:pt x="0" y="924"/>
                      </a:cubicBezTo>
                      <a:cubicBezTo>
                        <a:pt x="80" y="861"/>
                        <a:pt x="245" y="826"/>
                        <a:pt x="474" y="826"/>
                      </a:cubicBezTo>
                      <a:cubicBezTo>
                        <a:pt x="781" y="826"/>
                        <a:pt x="1202" y="889"/>
                        <a:pt x="1683" y="1033"/>
                      </a:cubicBezTo>
                      <a:cubicBezTo>
                        <a:pt x="2526" y="1284"/>
                        <a:pt x="6547" y="1899"/>
                        <a:pt x="8090" y="2333"/>
                      </a:cubicBezTo>
                      <a:cubicBezTo>
                        <a:pt x="9415" y="2706"/>
                        <a:pt x="11549" y="3213"/>
                        <a:pt x="12123" y="3349"/>
                      </a:cubicBezTo>
                      <a:lnTo>
                        <a:pt x="12123" y="3349"/>
                      </a:lnTo>
                      <a:cubicBezTo>
                        <a:pt x="11504" y="3153"/>
                        <a:pt x="10186" y="2238"/>
                        <a:pt x="8795" y="1466"/>
                      </a:cubicBezTo>
                      <a:cubicBezTo>
                        <a:pt x="7283" y="626"/>
                        <a:pt x="6377" y="443"/>
                        <a:pt x="3980" y="137"/>
                      </a:cubicBezTo>
                      <a:cubicBezTo>
                        <a:pt x="3208" y="39"/>
                        <a:pt x="2586" y="0"/>
                        <a:pt x="2089" y="0"/>
                      </a:cubicBezTo>
                      <a:close/>
                      <a:moveTo>
                        <a:pt x="12123" y="3349"/>
                      </a:moveTo>
                      <a:cubicBezTo>
                        <a:pt x="12177" y="3366"/>
                        <a:pt x="12226" y="3377"/>
                        <a:pt x="12269" y="3383"/>
                      </a:cubicBezTo>
                      <a:cubicBezTo>
                        <a:pt x="12269" y="3383"/>
                        <a:pt x="12217" y="3371"/>
                        <a:pt x="12123" y="3349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30"/>
                <p:cNvSpPr/>
                <p:nvPr/>
              </p:nvSpPr>
              <p:spPr>
                <a:xfrm>
                  <a:off x="1603284" y="995781"/>
                  <a:ext cx="344013" cy="244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5" h="6651" extrusionOk="0">
                      <a:moveTo>
                        <a:pt x="0" y="1"/>
                      </a:moveTo>
                      <a:cubicBezTo>
                        <a:pt x="0" y="1"/>
                        <a:pt x="265" y="181"/>
                        <a:pt x="555" y="392"/>
                      </a:cubicBezTo>
                      <a:cubicBezTo>
                        <a:pt x="846" y="602"/>
                        <a:pt x="7386" y="6651"/>
                        <a:pt x="7386" y="6651"/>
                      </a:cubicBezTo>
                      <a:cubicBezTo>
                        <a:pt x="7386" y="6651"/>
                        <a:pt x="7947" y="6546"/>
                        <a:pt x="8291" y="6439"/>
                      </a:cubicBezTo>
                      <a:cubicBezTo>
                        <a:pt x="8634" y="6333"/>
                        <a:pt x="9344" y="5788"/>
                        <a:pt x="8896" y="4545"/>
                      </a:cubicBezTo>
                      <a:cubicBezTo>
                        <a:pt x="8447" y="3302"/>
                        <a:pt x="6356" y="2012"/>
                        <a:pt x="4364" y="1137"/>
                      </a:cubicBezTo>
                      <a:cubicBezTo>
                        <a:pt x="2372" y="262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30"/>
                <p:cNvSpPr/>
                <p:nvPr/>
              </p:nvSpPr>
              <p:spPr>
                <a:xfrm>
                  <a:off x="1949729" y="1154702"/>
                  <a:ext cx="461224" cy="342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9" h="9306" extrusionOk="0">
                      <a:moveTo>
                        <a:pt x="9357" y="0"/>
                      </a:moveTo>
                      <a:cubicBezTo>
                        <a:pt x="9144" y="0"/>
                        <a:pt x="8908" y="12"/>
                        <a:pt x="8647" y="39"/>
                      </a:cubicBezTo>
                      <a:cubicBezTo>
                        <a:pt x="6443" y="271"/>
                        <a:pt x="4504" y="1966"/>
                        <a:pt x="2252" y="4643"/>
                      </a:cubicBezTo>
                      <a:cubicBezTo>
                        <a:pt x="0" y="7322"/>
                        <a:pt x="1714" y="9306"/>
                        <a:pt x="1714" y="9306"/>
                      </a:cubicBezTo>
                      <a:cubicBezTo>
                        <a:pt x="1714" y="9306"/>
                        <a:pt x="5646" y="5789"/>
                        <a:pt x="7667" y="4165"/>
                      </a:cubicBezTo>
                      <a:cubicBezTo>
                        <a:pt x="9688" y="2542"/>
                        <a:pt x="12528" y="192"/>
                        <a:pt x="12528" y="192"/>
                      </a:cubicBezTo>
                      <a:lnTo>
                        <a:pt x="12528" y="192"/>
                      </a:lnTo>
                      <a:cubicBezTo>
                        <a:pt x="12219" y="310"/>
                        <a:pt x="11964" y="353"/>
                        <a:pt x="11727" y="353"/>
                      </a:cubicBezTo>
                      <a:cubicBezTo>
                        <a:pt x="11052" y="353"/>
                        <a:pt x="10530" y="0"/>
                        <a:pt x="9357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30"/>
                <p:cNvSpPr/>
                <p:nvPr/>
              </p:nvSpPr>
              <p:spPr>
                <a:xfrm>
                  <a:off x="1910892" y="1288222"/>
                  <a:ext cx="99762" cy="470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2771" extrusionOk="0">
                      <a:moveTo>
                        <a:pt x="1369" y="1"/>
                      </a:moveTo>
                      <a:lnTo>
                        <a:pt x="1" y="468"/>
                      </a:lnTo>
                      <a:cubicBezTo>
                        <a:pt x="1" y="468"/>
                        <a:pt x="374" y="4935"/>
                        <a:pt x="418" y="7627"/>
                      </a:cubicBezTo>
                      <a:cubicBezTo>
                        <a:pt x="445" y="9310"/>
                        <a:pt x="411" y="11113"/>
                        <a:pt x="381" y="12770"/>
                      </a:cubicBezTo>
                      <a:lnTo>
                        <a:pt x="1288" y="12770"/>
                      </a:lnTo>
                      <a:cubicBezTo>
                        <a:pt x="1288" y="12769"/>
                        <a:pt x="1288" y="12766"/>
                        <a:pt x="1288" y="12764"/>
                      </a:cubicBezTo>
                      <a:cubicBezTo>
                        <a:pt x="1222" y="12169"/>
                        <a:pt x="1191" y="12299"/>
                        <a:pt x="1198" y="11599"/>
                      </a:cubicBezTo>
                      <a:cubicBezTo>
                        <a:pt x="1205" y="10900"/>
                        <a:pt x="1257" y="11100"/>
                        <a:pt x="1149" y="10480"/>
                      </a:cubicBezTo>
                      <a:cubicBezTo>
                        <a:pt x="1041" y="9860"/>
                        <a:pt x="1215" y="7277"/>
                        <a:pt x="1158" y="6268"/>
                      </a:cubicBezTo>
                      <a:cubicBezTo>
                        <a:pt x="1101" y="5258"/>
                        <a:pt x="990" y="3996"/>
                        <a:pt x="1094" y="3172"/>
                      </a:cubicBezTo>
                      <a:cubicBezTo>
                        <a:pt x="1198" y="2349"/>
                        <a:pt x="2709" y="819"/>
                        <a:pt x="2709" y="819"/>
                      </a:cubicBezTo>
                      <a:lnTo>
                        <a:pt x="1369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30"/>
                <p:cNvSpPr/>
                <p:nvPr/>
              </p:nvSpPr>
              <p:spPr>
                <a:xfrm>
                  <a:off x="2023355" y="969349"/>
                  <a:ext cx="508749" cy="329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0" h="8939" extrusionOk="0">
                      <a:moveTo>
                        <a:pt x="13819" y="0"/>
                      </a:moveTo>
                      <a:cubicBezTo>
                        <a:pt x="13819" y="1"/>
                        <a:pt x="4661" y="4403"/>
                        <a:pt x="4520" y="4546"/>
                      </a:cubicBezTo>
                      <a:cubicBezTo>
                        <a:pt x="4378" y="4689"/>
                        <a:pt x="442" y="7397"/>
                        <a:pt x="392" y="7480"/>
                      </a:cubicBezTo>
                      <a:cubicBezTo>
                        <a:pt x="342" y="7564"/>
                        <a:pt x="0" y="8938"/>
                        <a:pt x="0" y="8938"/>
                      </a:cubicBezTo>
                      <a:lnTo>
                        <a:pt x="543" y="8104"/>
                      </a:lnTo>
                      <a:cubicBezTo>
                        <a:pt x="543" y="8104"/>
                        <a:pt x="3670" y="6299"/>
                        <a:pt x="5691" y="4982"/>
                      </a:cubicBezTo>
                      <a:cubicBezTo>
                        <a:pt x="7711" y="3664"/>
                        <a:pt x="9450" y="3223"/>
                        <a:pt x="11129" y="2385"/>
                      </a:cubicBezTo>
                      <a:cubicBezTo>
                        <a:pt x="12809" y="1545"/>
                        <a:pt x="13819" y="1"/>
                        <a:pt x="138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30"/>
                <p:cNvSpPr/>
                <p:nvPr/>
              </p:nvSpPr>
              <p:spPr>
                <a:xfrm>
                  <a:off x="1730509" y="677423"/>
                  <a:ext cx="208985" cy="530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7" h="14410" extrusionOk="0">
                      <a:moveTo>
                        <a:pt x="15" y="1"/>
                      </a:moveTo>
                      <a:cubicBezTo>
                        <a:pt x="0" y="1"/>
                        <a:pt x="0" y="12"/>
                        <a:pt x="11" y="25"/>
                      </a:cubicBezTo>
                      <a:cubicBezTo>
                        <a:pt x="73" y="95"/>
                        <a:pt x="1030" y="2549"/>
                        <a:pt x="1358" y="4038"/>
                      </a:cubicBezTo>
                      <a:cubicBezTo>
                        <a:pt x="1685" y="5528"/>
                        <a:pt x="3951" y="11334"/>
                        <a:pt x="3951" y="11334"/>
                      </a:cubicBezTo>
                      <a:lnTo>
                        <a:pt x="5344" y="14410"/>
                      </a:lnTo>
                      <a:cubicBezTo>
                        <a:pt x="5344" y="14410"/>
                        <a:pt x="5677" y="11352"/>
                        <a:pt x="4954" y="8085"/>
                      </a:cubicBezTo>
                      <a:cubicBezTo>
                        <a:pt x="4650" y="6710"/>
                        <a:pt x="2518" y="3116"/>
                        <a:pt x="1367" y="1524"/>
                      </a:cubicBezTo>
                      <a:cubicBezTo>
                        <a:pt x="427" y="224"/>
                        <a:pt x="79" y="1"/>
                        <a:pt x="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30"/>
                <p:cNvSpPr/>
                <p:nvPr/>
              </p:nvSpPr>
              <p:spPr>
                <a:xfrm>
                  <a:off x="1418373" y="1225420"/>
                  <a:ext cx="439026" cy="236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6" h="6413" extrusionOk="0">
                      <a:moveTo>
                        <a:pt x="2281" y="1"/>
                      </a:moveTo>
                      <a:cubicBezTo>
                        <a:pt x="886" y="1"/>
                        <a:pt x="1" y="437"/>
                        <a:pt x="1" y="437"/>
                      </a:cubicBezTo>
                      <a:cubicBezTo>
                        <a:pt x="11" y="434"/>
                        <a:pt x="24" y="432"/>
                        <a:pt x="41" y="432"/>
                      </a:cubicBezTo>
                      <a:cubicBezTo>
                        <a:pt x="538" y="432"/>
                        <a:pt x="3989" y="1736"/>
                        <a:pt x="6430" y="3211"/>
                      </a:cubicBezTo>
                      <a:cubicBezTo>
                        <a:pt x="8957" y="4737"/>
                        <a:pt x="11926" y="6412"/>
                        <a:pt x="11926" y="6412"/>
                      </a:cubicBezTo>
                      <a:cubicBezTo>
                        <a:pt x="11837" y="6231"/>
                        <a:pt x="11454" y="4482"/>
                        <a:pt x="10039" y="3111"/>
                      </a:cubicBezTo>
                      <a:cubicBezTo>
                        <a:pt x="8623" y="1738"/>
                        <a:pt x="6583" y="934"/>
                        <a:pt x="4155" y="260"/>
                      </a:cubicBezTo>
                      <a:cubicBezTo>
                        <a:pt x="3466" y="69"/>
                        <a:pt x="2833" y="1"/>
                        <a:pt x="228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30"/>
                <p:cNvSpPr/>
                <p:nvPr/>
              </p:nvSpPr>
              <p:spPr>
                <a:xfrm>
                  <a:off x="1924218" y="830307"/>
                  <a:ext cx="335840" cy="309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3" h="8399" extrusionOk="0">
                      <a:moveTo>
                        <a:pt x="5999" y="0"/>
                      </a:moveTo>
                      <a:cubicBezTo>
                        <a:pt x="5611" y="0"/>
                        <a:pt x="5147" y="33"/>
                        <a:pt x="4614" y="128"/>
                      </a:cubicBezTo>
                      <a:cubicBezTo>
                        <a:pt x="2880" y="438"/>
                        <a:pt x="345" y="2785"/>
                        <a:pt x="173" y="4614"/>
                      </a:cubicBezTo>
                      <a:cubicBezTo>
                        <a:pt x="0" y="6444"/>
                        <a:pt x="1746" y="8374"/>
                        <a:pt x="1746" y="8374"/>
                      </a:cubicBezTo>
                      <a:cubicBezTo>
                        <a:pt x="1821" y="8390"/>
                        <a:pt x="1903" y="8398"/>
                        <a:pt x="1992" y="8398"/>
                      </a:cubicBezTo>
                      <a:cubicBezTo>
                        <a:pt x="3017" y="8398"/>
                        <a:pt x="4907" y="7335"/>
                        <a:pt x="6673" y="5582"/>
                      </a:cubicBezTo>
                      <a:cubicBezTo>
                        <a:pt x="8591" y="3676"/>
                        <a:pt x="9123" y="1080"/>
                        <a:pt x="8900" y="482"/>
                      </a:cubicBezTo>
                      <a:cubicBezTo>
                        <a:pt x="8785" y="175"/>
                        <a:pt x="8385" y="100"/>
                        <a:pt x="8021" y="100"/>
                      </a:cubicBezTo>
                      <a:cubicBezTo>
                        <a:pt x="7675" y="100"/>
                        <a:pt x="7363" y="168"/>
                        <a:pt x="7363" y="168"/>
                      </a:cubicBezTo>
                      <a:cubicBezTo>
                        <a:pt x="7363" y="168"/>
                        <a:pt x="6876" y="0"/>
                        <a:pt x="59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30"/>
                <p:cNvSpPr/>
                <p:nvPr/>
              </p:nvSpPr>
              <p:spPr>
                <a:xfrm>
                  <a:off x="1893553" y="1177636"/>
                  <a:ext cx="289935" cy="212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5777" extrusionOk="0">
                      <a:moveTo>
                        <a:pt x="1184" y="0"/>
                      </a:moveTo>
                      <a:cubicBezTo>
                        <a:pt x="283" y="0"/>
                        <a:pt x="0" y="837"/>
                        <a:pt x="56" y="1299"/>
                      </a:cubicBezTo>
                      <a:cubicBezTo>
                        <a:pt x="119" y="1829"/>
                        <a:pt x="143" y="3288"/>
                        <a:pt x="633" y="4359"/>
                      </a:cubicBezTo>
                      <a:cubicBezTo>
                        <a:pt x="1123" y="5430"/>
                        <a:pt x="1463" y="5776"/>
                        <a:pt x="1463" y="5776"/>
                      </a:cubicBezTo>
                      <a:lnTo>
                        <a:pt x="1716" y="5502"/>
                      </a:lnTo>
                      <a:cubicBezTo>
                        <a:pt x="1716" y="5502"/>
                        <a:pt x="1890" y="5551"/>
                        <a:pt x="2175" y="5551"/>
                      </a:cubicBezTo>
                      <a:cubicBezTo>
                        <a:pt x="2401" y="5551"/>
                        <a:pt x="2698" y="5520"/>
                        <a:pt x="3035" y="5409"/>
                      </a:cubicBezTo>
                      <a:cubicBezTo>
                        <a:pt x="3796" y="5159"/>
                        <a:pt x="5162" y="4035"/>
                        <a:pt x="6415" y="3659"/>
                      </a:cubicBezTo>
                      <a:cubicBezTo>
                        <a:pt x="7666" y="3285"/>
                        <a:pt x="7876" y="2206"/>
                        <a:pt x="6669" y="1565"/>
                      </a:cubicBezTo>
                      <a:cubicBezTo>
                        <a:pt x="6284" y="1360"/>
                        <a:pt x="5913" y="1295"/>
                        <a:pt x="5583" y="1295"/>
                      </a:cubicBezTo>
                      <a:cubicBezTo>
                        <a:pt x="5027" y="1295"/>
                        <a:pt x="4585" y="1478"/>
                        <a:pt x="4375" y="1478"/>
                      </a:cubicBezTo>
                      <a:cubicBezTo>
                        <a:pt x="4319" y="1478"/>
                        <a:pt x="4280" y="1465"/>
                        <a:pt x="4259" y="1432"/>
                      </a:cubicBezTo>
                      <a:cubicBezTo>
                        <a:pt x="4116" y="1202"/>
                        <a:pt x="2865" y="368"/>
                        <a:pt x="1619" y="58"/>
                      </a:cubicBezTo>
                      <a:cubicBezTo>
                        <a:pt x="1460" y="18"/>
                        <a:pt x="1315" y="0"/>
                        <a:pt x="118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05" name="Google Shape;605;p30"/>
          <p:cNvGrpSpPr/>
          <p:nvPr/>
        </p:nvGrpSpPr>
        <p:grpSpPr>
          <a:xfrm>
            <a:off x="7926443" y="2428649"/>
            <a:ext cx="632817" cy="2613774"/>
            <a:chOff x="7289800" y="2721479"/>
            <a:chExt cx="250730" cy="1035609"/>
          </a:xfrm>
        </p:grpSpPr>
        <p:sp>
          <p:nvSpPr>
            <p:cNvPr id="606" name="Google Shape;606;p30"/>
            <p:cNvSpPr/>
            <p:nvPr/>
          </p:nvSpPr>
          <p:spPr>
            <a:xfrm>
              <a:off x="7290536" y="2721479"/>
              <a:ext cx="249257" cy="1035609"/>
            </a:xfrm>
            <a:custGeom>
              <a:avLst/>
              <a:gdLst/>
              <a:ahLst/>
              <a:cxnLst/>
              <a:rect l="l" t="t" r="r" b="b"/>
              <a:pathLst>
                <a:path w="6771" h="28132" extrusionOk="0">
                  <a:moveTo>
                    <a:pt x="38" y="0"/>
                  </a:moveTo>
                  <a:cubicBezTo>
                    <a:pt x="17" y="0"/>
                    <a:pt x="1" y="17"/>
                    <a:pt x="1" y="37"/>
                  </a:cubicBezTo>
                  <a:lnTo>
                    <a:pt x="1" y="28096"/>
                  </a:lnTo>
                  <a:cubicBezTo>
                    <a:pt x="1" y="28116"/>
                    <a:pt x="17" y="28131"/>
                    <a:pt x="38" y="28131"/>
                  </a:cubicBezTo>
                  <a:lnTo>
                    <a:pt x="6733" y="28131"/>
                  </a:lnTo>
                  <a:cubicBezTo>
                    <a:pt x="6755" y="28131"/>
                    <a:pt x="6770" y="28116"/>
                    <a:pt x="6770" y="28096"/>
                  </a:cubicBezTo>
                  <a:lnTo>
                    <a:pt x="6770" y="37"/>
                  </a:lnTo>
                  <a:cubicBezTo>
                    <a:pt x="6770" y="17"/>
                    <a:pt x="6755" y="0"/>
                    <a:pt x="6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7289800" y="2759948"/>
              <a:ext cx="250730" cy="31512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7289800" y="2808725"/>
              <a:ext cx="250730" cy="31401"/>
            </a:xfrm>
            <a:custGeom>
              <a:avLst/>
              <a:gdLst/>
              <a:ahLst/>
              <a:cxnLst/>
              <a:rect l="l" t="t" r="r" b="b"/>
              <a:pathLst>
                <a:path w="6811" h="853" extrusionOk="0">
                  <a:moveTo>
                    <a:pt x="1" y="0"/>
                  </a:moveTo>
                  <a:lnTo>
                    <a:pt x="1" y="853"/>
                  </a:lnTo>
                  <a:lnTo>
                    <a:pt x="6810" y="853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7289800" y="2857392"/>
              <a:ext cx="250730" cy="31512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7289800" y="3585772"/>
              <a:ext cx="250730" cy="31511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7289800" y="3634549"/>
              <a:ext cx="250730" cy="31401"/>
            </a:xfrm>
            <a:custGeom>
              <a:avLst/>
              <a:gdLst/>
              <a:ahLst/>
              <a:cxnLst/>
              <a:rect l="l" t="t" r="r" b="b"/>
              <a:pathLst>
                <a:path w="6811" h="853" extrusionOk="0">
                  <a:moveTo>
                    <a:pt x="1" y="0"/>
                  </a:moveTo>
                  <a:lnTo>
                    <a:pt x="1" y="853"/>
                  </a:lnTo>
                  <a:lnTo>
                    <a:pt x="6810" y="853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7289800" y="3683216"/>
              <a:ext cx="250730" cy="31511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7319508" y="2937533"/>
              <a:ext cx="191315" cy="258571"/>
            </a:xfrm>
            <a:custGeom>
              <a:avLst/>
              <a:gdLst/>
              <a:ahLst/>
              <a:cxnLst/>
              <a:rect l="l" t="t" r="r" b="b"/>
              <a:pathLst>
                <a:path w="5197" h="7024" extrusionOk="0">
                  <a:moveTo>
                    <a:pt x="17" y="1"/>
                  </a:moveTo>
                  <a:cubicBezTo>
                    <a:pt x="8" y="1"/>
                    <a:pt x="1" y="8"/>
                    <a:pt x="1" y="17"/>
                  </a:cubicBezTo>
                  <a:lnTo>
                    <a:pt x="1" y="7008"/>
                  </a:lnTo>
                  <a:cubicBezTo>
                    <a:pt x="1" y="7016"/>
                    <a:pt x="8" y="7023"/>
                    <a:pt x="17" y="7023"/>
                  </a:cubicBezTo>
                  <a:lnTo>
                    <a:pt x="5181" y="7023"/>
                  </a:lnTo>
                  <a:cubicBezTo>
                    <a:pt x="5189" y="7023"/>
                    <a:pt x="5196" y="7016"/>
                    <a:pt x="5196" y="7008"/>
                  </a:cubicBezTo>
                  <a:lnTo>
                    <a:pt x="5196" y="17"/>
                  </a:lnTo>
                  <a:cubicBezTo>
                    <a:pt x="5196" y="8"/>
                    <a:pt x="5189" y="1"/>
                    <a:pt x="5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7324883" y="2721479"/>
              <a:ext cx="36702" cy="1035609"/>
            </a:xfrm>
            <a:custGeom>
              <a:avLst/>
              <a:gdLst/>
              <a:ahLst/>
              <a:cxnLst/>
              <a:rect l="l" t="t" r="r" b="b"/>
              <a:pathLst>
                <a:path w="997" h="28132" extrusionOk="0">
                  <a:moveTo>
                    <a:pt x="1" y="0"/>
                  </a:moveTo>
                  <a:lnTo>
                    <a:pt x="1" y="28131"/>
                  </a:lnTo>
                  <a:lnTo>
                    <a:pt x="996" y="28131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7415185" y="2721479"/>
              <a:ext cx="124610" cy="1035609"/>
            </a:xfrm>
            <a:custGeom>
              <a:avLst/>
              <a:gdLst/>
              <a:ahLst/>
              <a:cxnLst/>
              <a:rect l="l" t="t" r="r" b="b"/>
              <a:pathLst>
                <a:path w="3385" h="28132" extrusionOk="0">
                  <a:moveTo>
                    <a:pt x="0" y="0"/>
                  </a:moveTo>
                  <a:lnTo>
                    <a:pt x="0" y="28131"/>
                  </a:lnTo>
                  <a:lnTo>
                    <a:pt x="3384" y="28131"/>
                  </a:lnTo>
                  <a:lnTo>
                    <a:pt x="3384" y="37"/>
                  </a:lnTo>
                  <a:cubicBezTo>
                    <a:pt x="3384" y="17"/>
                    <a:pt x="3369" y="0"/>
                    <a:pt x="3347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30"/>
          <p:cNvGrpSpPr/>
          <p:nvPr/>
        </p:nvGrpSpPr>
        <p:grpSpPr>
          <a:xfrm>
            <a:off x="8563726" y="1889672"/>
            <a:ext cx="574565" cy="3152751"/>
            <a:chOff x="7542299" y="2507927"/>
            <a:chExt cx="227650" cy="1249159"/>
          </a:xfrm>
        </p:grpSpPr>
        <p:sp>
          <p:nvSpPr>
            <p:cNvPr id="617" name="Google Shape;617;p30"/>
            <p:cNvSpPr/>
            <p:nvPr/>
          </p:nvSpPr>
          <p:spPr>
            <a:xfrm>
              <a:off x="7542299" y="2507927"/>
              <a:ext cx="227649" cy="1249159"/>
            </a:xfrm>
            <a:custGeom>
              <a:avLst/>
              <a:gdLst/>
              <a:ahLst/>
              <a:cxnLst/>
              <a:rect l="l" t="t" r="r" b="b"/>
              <a:pathLst>
                <a:path w="6184" h="33933" extrusionOk="0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lnTo>
                    <a:pt x="0" y="33897"/>
                  </a:lnTo>
                  <a:cubicBezTo>
                    <a:pt x="0" y="33917"/>
                    <a:pt x="16" y="33932"/>
                    <a:pt x="36" y="33932"/>
                  </a:cubicBezTo>
                  <a:lnTo>
                    <a:pt x="6148" y="33932"/>
                  </a:lnTo>
                  <a:cubicBezTo>
                    <a:pt x="6168" y="33932"/>
                    <a:pt x="6184" y="33917"/>
                    <a:pt x="6184" y="33897"/>
                  </a:cubicBezTo>
                  <a:lnTo>
                    <a:pt x="6184" y="36"/>
                  </a:lnTo>
                  <a:cubicBezTo>
                    <a:pt x="6184" y="16"/>
                    <a:pt x="6168" y="0"/>
                    <a:pt x="6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7542299" y="2630587"/>
              <a:ext cx="227649" cy="98952"/>
            </a:xfrm>
            <a:custGeom>
              <a:avLst/>
              <a:gdLst/>
              <a:ahLst/>
              <a:cxnLst/>
              <a:rect l="l" t="t" r="r" b="b"/>
              <a:pathLst>
                <a:path w="6184" h="2688" extrusionOk="0">
                  <a:moveTo>
                    <a:pt x="0" y="1"/>
                  </a:moveTo>
                  <a:lnTo>
                    <a:pt x="0" y="2688"/>
                  </a:lnTo>
                  <a:lnTo>
                    <a:pt x="6184" y="2688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7542299" y="2598744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7542299" y="2612880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0"/>
                  </a:moveTo>
                  <a:lnTo>
                    <a:pt x="0" y="430"/>
                  </a:lnTo>
                  <a:lnTo>
                    <a:pt x="6184" y="430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7542299" y="2860558"/>
              <a:ext cx="227649" cy="98989"/>
            </a:xfrm>
            <a:custGeom>
              <a:avLst/>
              <a:gdLst/>
              <a:ahLst/>
              <a:cxnLst/>
              <a:rect l="l" t="t" r="r" b="b"/>
              <a:pathLst>
                <a:path w="6184" h="2689" extrusionOk="0">
                  <a:moveTo>
                    <a:pt x="0" y="1"/>
                  </a:moveTo>
                  <a:lnTo>
                    <a:pt x="0" y="2689"/>
                  </a:lnTo>
                  <a:lnTo>
                    <a:pt x="6184" y="2689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7542299" y="2828751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7542299" y="2842887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1"/>
                  </a:moveTo>
                  <a:lnTo>
                    <a:pt x="0" y="431"/>
                  </a:lnTo>
                  <a:lnTo>
                    <a:pt x="6184" y="431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7542299" y="3090565"/>
              <a:ext cx="227649" cy="98952"/>
            </a:xfrm>
            <a:custGeom>
              <a:avLst/>
              <a:gdLst/>
              <a:ahLst/>
              <a:cxnLst/>
              <a:rect l="l" t="t" r="r" b="b"/>
              <a:pathLst>
                <a:path w="6184" h="2688" extrusionOk="0">
                  <a:moveTo>
                    <a:pt x="0" y="1"/>
                  </a:moveTo>
                  <a:lnTo>
                    <a:pt x="0" y="2688"/>
                  </a:lnTo>
                  <a:lnTo>
                    <a:pt x="6184" y="2688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7542299" y="3058722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7542299" y="3072858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0"/>
                  </a:moveTo>
                  <a:lnTo>
                    <a:pt x="0" y="430"/>
                  </a:lnTo>
                  <a:lnTo>
                    <a:pt x="6184" y="430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7542299" y="3320535"/>
              <a:ext cx="227649" cy="98989"/>
            </a:xfrm>
            <a:custGeom>
              <a:avLst/>
              <a:gdLst/>
              <a:ahLst/>
              <a:cxnLst/>
              <a:rect l="l" t="t" r="r" b="b"/>
              <a:pathLst>
                <a:path w="6184" h="2689" extrusionOk="0">
                  <a:moveTo>
                    <a:pt x="0" y="1"/>
                  </a:moveTo>
                  <a:lnTo>
                    <a:pt x="0" y="2689"/>
                  </a:lnTo>
                  <a:lnTo>
                    <a:pt x="6184" y="2689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7542299" y="3288729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7542299" y="3302865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1"/>
                  </a:moveTo>
                  <a:lnTo>
                    <a:pt x="0" y="431"/>
                  </a:lnTo>
                  <a:lnTo>
                    <a:pt x="6184" y="431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7542299" y="3550542"/>
              <a:ext cx="227649" cy="98952"/>
            </a:xfrm>
            <a:custGeom>
              <a:avLst/>
              <a:gdLst/>
              <a:ahLst/>
              <a:cxnLst/>
              <a:rect l="l" t="t" r="r" b="b"/>
              <a:pathLst>
                <a:path w="6184" h="2688" extrusionOk="0">
                  <a:moveTo>
                    <a:pt x="0" y="1"/>
                  </a:moveTo>
                  <a:lnTo>
                    <a:pt x="0" y="2688"/>
                  </a:lnTo>
                  <a:lnTo>
                    <a:pt x="6184" y="2688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0"/>
            <p:cNvSpPr/>
            <p:nvPr/>
          </p:nvSpPr>
          <p:spPr>
            <a:xfrm>
              <a:off x="7542299" y="3518699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0"/>
            <p:cNvSpPr/>
            <p:nvPr/>
          </p:nvSpPr>
          <p:spPr>
            <a:xfrm>
              <a:off x="7542299" y="3532835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0"/>
                  </a:moveTo>
                  <a:lnTo>
                    <a:pt x="0" y="430"/>
                  </a:lnTo>
                  <a:lnTo>
                    <a:pt x="6184" y="430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7566559" y="2507927"/>
              <a:ext cx="27352" cy="1249159"/>
            </a:xfrm>
            <a:custGeom>
              <a:avLst/>
              <a:gdLst/>
              <a:ahLst/>
              <a:cxnLst/>
              <a:rect l="l" t="t" r="r" b="b"/>
              <a:pathLst>
                <a:path w="743" h="33933" extrusionOk="0">
                  <a:moveTo>
                    <a:pt x="1" y="0"/>
                  </a:moveTo>
                  <a:lnTo>
                    <a:pt x="1" y="33932"/>
                  </a:lnTo>
                  <a:lnTo>
                    <a:pt x="742" y="33932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7660653" y="2507927"/>
              <a:ext cx="109296" cy="1249159"/>
            </a:xfrm>
            <a:custGeom>
              <a:avLst/>
              <a:gdLst/>
              <a:ahLst/>
              <a:cxnLst/>
              <a:rect l="l" t="t" r="r" b="b"/>
              <a:pathLst>
                <a:path w="2969" h="33933" extrusionOk="0">
                  <a:moveTo>
                    <a:pt x="1" y="0"/>
                  </a:moveTo>
                  <a:lnTo>
                    <a:pt x="1" y="33932"/>
                  </a:lnTo>
                  <a:lnTo>
                    <a:pt x="2598" y="33932"/>
                  </a:lnTo>
                  <a:cubicBezTo>
                    <a:pt x="2803" y="33932"/>
                    <a:pt x="2969" y="33782"/>
                    <a:pt x="2969" y="33597"/>
                  </a:cubicBezTo>
                  <a:lnTo>
                    <a:pt x="2969" y="336"/>
                  </a:lnTo>
                  <a:cubicBezTo>
                    <a:pt x="2969" y="150"/>
                    <a:pt x="2803" y="0"/>
                    <a:pt x="2598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30"/>
          <p:cNvGrpSpPr/>
          <p:nvPr/>
        </p:nvGrpSpPr>
        <p:grpSpPr>
          <a:xfrm>
            <a:off x="7164599" y="3087078"/>
            <a:ext cx="832949" cy="1367445"/>
            <a:chOff x="3170406" y="1633711"/>
            <a:chExt cx="373352" cy="612929"/>
          </a:xfrm>
        </p:grpSpPr>
        <p:sp>
          <p:nvSpPr>
            <p:cNvPr id="636" name="Google Shape;636;p30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0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2957" y="1155264"/>
            <a:ext cx="4033287" cy="3649189"/>
            <a:chOff x="4652957" y="1155264"/>
            <a:chExt cx="4033287" cy="36491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/>
            <a:stretch/>
          </p:blipFill>
          <p:spPr>
            <a:xfrm>
              <a:off x="5198723" y="1155264"/>
              <a:ext cx="3487521" cy="3649189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5198723" y="2142315"/>
              <a:ext cx="688369" cy="467321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806845" y="181937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>
                  <a:solidFill>
                    <a:schemeClr val="tx2">
                      <a:lumMod val="75000"/>
                    </a:schemeClr>
                  </a:solidFill>
                </a:rPr>
                <a:t>Nhựa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187718" y="2793055"/>
              <a:ext cx="380874" cy="278380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652957" y="248347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>
                  <a:solidFill>
                    <a:schemeClr val="tx2">
                      <a:lumMod val="75000"/>
                    </a:schemeClr>
                  </a:solidFill>
                </a:rPr>
                <a:t>Cao su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6352347" y="1660586"/>
              <a:ext cx="688369" cy="467321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960469" y="1337641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>
                  <a:solidFill>
                    <a:schemeClr val="tx2">
                      <a:lumMod val="75000"/>
                    </a:schemeClr>
                  </a:solidFill>
                </a:rPr>
                <a:t>Thép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6352347" y="3973722"/>
              <a:ext cx="690081" cy="2074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035610" y="399527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>
                  <a:solidFill>
                    <a:schemeClr val="tx2">
                      <a:lumMod val="75000"/>
                    </a:schemeClr>
                  </a:solidFill>
                </a:rPr>
                <a:t>Nhôm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5653" y="1283147"/>
            <a:ext cx="4066347" cy="3521306"/>
            <a:chOff x="505653" y="1283147"/>
            <a:chExt cx="4066347" cy="3521306"/>
          </a:xfrm>
        </p:grpSpPr>
        <p:sp>
          <p:nvSpPr>
            <p:cNvPr id="2" name="Rectangle 1"/>
            <p:cNvSpPr/>
            <p:nvPr/>
          </p:nvSpPr>
          <p:spPr>
            <a:xfrm>
              <a:off x="505653" y="1283147"/>
              <a:ext cx="4066347" cy="2343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/>
                <a:t>Vì</a:t>
              </a:r>
              <a:r>
                <a:rPr lang="en-US" sz="2000" dirty="0"/>
                <a:t> </a:t>
              </a:r>
              <a:r>
                <a:rPr lang="en-US" sz="2000" dirty="0" err="1"/>
                <a:t>mỗi</a:t>
              </a:r>
              <a:r>
                <a:rPr lang="en-US" sz="2000" dirty="0"/>
                <a:t> </a:t>
              </a:r>
              <a:r>
                <a:rPr lang="en-US" sz="2000" dirty="0" err="1"/>
                <a:t>loại</a:t>
              </a:r>
              <a:r>
                <a:rPr lang="en-US" sz="2000" dirty="0"/>
                <a:t> </a:t>
              </a:r>
              <a:r>
                <a:rPr lang="en-US" sz="2000" dirty="0" err="1"/>
                <a:t>vật</a:t>
              </a:r>
              <a:r>
                <a:rPr lang="en-US" sz="2000" dirty="0"/>
                <a:t> </a:t>
              </a:r>
              <a:r>
                <a:rPr lang="en-US" sz="2000" dirty="0" err="1"/>
                <a:t>liệu</a:t>
              </a:r>
              <a:r>
                <a:rPr lang="en-US" sz="2000" dirty="0"/>
                <a:t>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tính</a:t>
              </a:r>
              <a:r>
                <a:rPr lang="en-US" sz="2000" dirty="0"/>
                <a:t> </a:t>
              </a:r>
              <a:r>
                <a:rPr lang="en-US" sz="2000" dirty="0" err="1"/>
                <a:t>chất</a:t>
              </a:r>
              <a:r>
                <a:rPr lang="en-US" sz="2000" dirty="0"/>
                <a:t> </a:t>
              </a:r>
              <a:r>
                <a:rPr lang="en-US" sz="2000" dirty="0" err="1"/>
                <a:t>khác</a:t>
              </a:r>
              <a:r>
                <a:rPr lang="en-US" sz="2000" dirty="0"/>
                <a:t> </a:t>
              </a:r>
              <a:r>
                <a:rPr lang="en-US" sz="2000" dirty="0" err="1"/>
                <a:t>nhau</a:t>
              </a:r>
              <a:r>
                <a:rPr lang="en-US" sz="2000" dirty="0"/>
                <a:t>,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mỗi</a:t>
              </a:r>
              <a:r>
                <a:rPr lang="en-US" sz="2000" dirty="0"/>
                <a:t> </a:t>
              </a:r>
              <a:r>
                <a:rPr lang="en-US" sz="2000" dirty="0" err="1"/>
                <a:t>loại</a:t>
              </a:r>
              <a:r>
                <a:rPr lang="en-US" sz="2000" dirty="0"/>
                <a:t> </a:t>
              </a:r>
              <a:r>
                <a:rPr lang="en-US" sz="2000" dirty="0" err="1"/>
                <a:t>lại</a:t>
              </a:r>
              <a:r>
                <a:rPr lang="en-US" sz="2000" dirty="0"/>
                <a:t> </a:t>
              </a:r>
              <a:r>
                <a:rPr lang="en-US" sz="2000" dirty="0" err="1"/>
                <a:t>phù</a:t>
              </a:r>
              <a:r>
                <a:rPr lang="en-US" sz="2000" dirty="0"/>
                <a:t> </a:t>
              </a:r>
              <a:r>
                <a:rPr lang="en-US" sz="2000" dirty="0" err="1"/>
                <a:t>hợp</a:t>
              </a:r>
              <a:r>
                <a:rPr lang="en-US" sz="2000" dirty="0"/>
                <a:t> </a:t>
              </a:r>
              <a:r>
                <a:rPr lang="en-US" sz="2000" dirty="0" err="1"/>
                <a:t>với</a:t>
              </a:r>
              <a:r>
                <a:rPr lang="en-US" sz="2000" dirty="0"/>
                <a:t> </a:t>
              </a:r>
              <a:r>
                <a:rPr lang="en-US" sz="2000" dirty="0" err="1"/>
                <a:t>yêu</a:t>
              </a:r>
              <a:r>
                <a:rPr lang="en-US" sz="2000" dirty="0"/>
                <a:t> </a:t>
              </a:r>
              <a:r>
                <a:rPr lang="en-US" sz="2000" dirty="0" err="1"/>
                <a:t>cầu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chi </a:t>
              </a:r>
              <a:r>
                <a:rPr lang="en-US" sz="2000" dirty="0" err="1"/>
                <a:t>tiết</a:t>
              </a:r>
              <a:r>
                <a:rPr lang="en-US" sz="2000" dirty="0"/>
                <a:t> 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dirty="0"/>
                <a:t>=&gt; </a:t>
              </a:r>
              <a:r>
                <a:rPr lang="en-US" sz="2000" dirty="0" err="1"/>
                <a:t>để</a:t>
              </a:r>
              <a:r>
                <a:rPr lang="en-US" sz="2000" dirty="0"/>
                <a:t> </a:t>
              </a:r>
              <a:r>
                <a:rPr lang="en-US" sz="2000" dirty="0" err="1"/>
                <a:t>phù</a:t>
              </a:r>
              <a:r>
                <a:rPr lang="en-US" sz="2000" dirty="0"/>
                <a:t> </a:t>
              </a:r>
              <a:r>
                <a:rPr lang="en-US" sz="2000" dirty="0" err="1"/>
                <a:t>hợp</a:t>
              </a:r>
              <a:r>
                <a:rPr lang="en-US" sz="2000" dirty="0"/>
                <a:t> </a:t>
              </a:r>
              <a:r>
                <a:rPr lang="en-US" sz="2000" dirty="0" err="1"/>
                <a:t>nhất</a:t>
              </a:r>
              <a:r>
                <a:rPr lang="en-US" sz="2000" dirty="0"/>
                <a:t> </a:t>
              </a:r>
              <a:r>
                <a:rPr lang="en-US" sz="2000" dirty="0" err="1"/>
                <a:t>cho</a:t>
              </a:r>
              <a:r>
                <a:rPr lang="en-US" sz="2000" dirty="0"/>
                <a:t> </a:t>
              </a:r>
              <a:r>
                <a:rPr lang="en-US" sz="2000" dirty="0" err="1"/>
                <a:t>người</a:t>
              </a:r>
              <a:r>
                <a:rPr lang="en-US" sz="2000" dirty="0"/>
                <a:t> </a:t>
              </a:r>
              <a:r>
                <a:rPr lang="en-US" sz="2000" dirty="0" err="1"/>
                <a:t>sử</a:t>
              </a:r>
              <a:r>
                <a:rPr lang="en-US" sz="2000" dirty="0"/>
                <a:t> </a:t>
              </a:r>
              <a:r>
                <a:rPr lang="en-US" sz="2000" dirty="0" err="1"/>
                <a:t>dụng</a:t>
              </a:r>
              <a:r>
                <a:rPr lang="en-US" sz="2000" dirty="0"/>
                <a:t> </a:t>
              </a:r>
              <a:r>
                <a:rPr lang="en-US" sz="2000" dirty="0" err="1"/>
                <a:t>và</a:t>
              </a:r>
              <a:r>
                <a:rPr lang="en-US" sz="2000" dirty="0"/>
                <a:t> </a:t>
              </a:r>
              <a:r>
                <a:rPr lang="en-US" sz="2000" dirty="0" err="1"/>
                <a:t>địa</a:t>
              </a:r>
              <a:r>
                <a:rPr lang="en-US" sz="2000" dirty="0"/>
                <a:t> </a:t>
              </a:r>
              <a:r>
                <a:rPr lang="en-US" sz="2000" dirty="0" err="1"/>
                <a:t>hình</a:t>
              </a:r>
              <a:r>
                <a:rPr lang="en-US" sz="2000" dirty="0"/>
                <a:t> di </a:t>
              </a:r>
              <a:r>
                <a:rPr lang="en-US" sz="2000" dirty="0" err="1"/>
                <a:t>chuyển</a:t>
              </a:r>
              <a:r>
                <a:rPr lang="en-US" sz="2000" dirty="0"/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701" y="3635020"/>
              <a:ext cx="1124180" cy="1169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7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7337" y="436460"/>
            <a:ext cx="5716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2: CƠ KHÍ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03772" y="1641847"/>
            <a:ext cx="5619819" cy="2600544"/>
            <a:chOff x="1010520" y="914400"/>
            <a:chExt cx="13751473" cy="56895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8" name="Group 7"/>
            <p:cNvGrpSpPr/>
            <p:nvPr/>
          </p:nvGrpSpPr>
          <p:grpSpPr>
            <a:xfrm>
              <a:off x="1010520" y="914400"/>
              <a:ext cx="13751473" cy="5689599"/>
              <a:chOff x="1370756" y="1240370"/>
              <a:chExt cx="18653669" cy="7717856"/>
            </a:xfrm>
          </p:grpSpPr>
          <p:sp>
            <p:nvSpPr>
              <p:cNvPr id="10" name="Freeform 8"/>
              <p:cNvSpPr/>
              <p:nvPr/>
            </p:nvSpPr>
            <p:spPr>
              <a:xfrm>
                <a:off x="1370756" y="1240370"/>
                <a:ext cx="18653669" cy="7717856"/>
              </a:xfrm>
              <a:custGeom>
                <a:avLst/>
                <a:gdLst/>
                <a:ahLst/>
                <a:cxnLst/>
                <a:rect l="l" t="t" r="r" b="b"/>
                <a:pathLst>
                  <a:path w="21266849" h="9708361">
                    <a:moveTo>
                      <a:pt x="20644549" y="9138131"/>
                    </a:moveTo>
                    <a:cubicBezTo>
                      <a:pt x="20644549" y="9131781"/>
                      <a:pt x="20645819" y="9126701"/>
                      <a:pt x="20645819" y="9119081"/>
                    </a:cubicBezTo>
                    <a:lnTo>
                      <a:pt x="20645819" y="490220"/>
                    </a:lnTo>
                    <a:cubicBezTo>
                      <a:pt x="20645819" y="220980"/>
                      <a:pt x="20436269" y="0"/>
                      <a:pt x="2017972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9119081"/>
                    </a:lnTo>
                    <a:cubicBezTo>
                      <a:pt x="0" y="9388322"/>
                      <a:pt x="209550" y="9609301"/>
                      <a:pt x="466090" y="9609301"/>
                    </a:cubicBezTo>
                    <a:lnTo>
                      <a:pt x="20178458" y="9609301"/>
                    </a:lnTo>
                    <a:cubicBezTo>
                      <a:pt x="20291489" y="9609301"/>
                      <a:pt x="20395629" y="9566122"/>
                      <a:pt x="20475639" y="9496272"/>
                    </a:cubicBezTo>
                    <a:cubicBezTo>
                      <a:pt x="20606449" y="9567391"/>
                      <a:pt x="20918869" y="9708361"/>
                      <a:pt x="21265579" y="9501351"/>
                    </a:cubicBezTo>
                    <a:cubicBezTo>
                      <a:pt x="21266849" y="9501351"/>
                      <a:pt x="20954429" y="9502622"/>
                      <a:pt x="20644549" y="9138131"/>
                    </a:cubicBezTo>
                    <a:lnTo>
                      <a:pt x="20644549" y="913813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209659" y="1331912"/>
              <a:ext cx="12853678" cy="454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u="none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vi-VN" sz="4800" b="1" u="none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4: VẬT LIỆU CƠ KHÍ</a:t>
              </a:r>
              <a:endParaRPr lang="en-US" sz="4800" b="1" u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591" y="2402958"/>
            <a:ext cx="1920409" cy="2740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62" y="461632"/>
            <a:ext cx="1067353" cy="11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9223"/>
      </p:ext>
    </p:extLst>
  </p:cSld>
  <p:clrMapOvr>
    <a:masterClrMapping/>
  </p:clrMapOvr>
  <p:transition spd="med">
    <p:plu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81" y="397876"/>
            <a:ext cx="7769886" cy="433499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A60B1-5AA0-5E4E-3442-19F4E4C32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657225"/>
            <a:ext cx="57150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41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8035-D9E3-B801-C22C-5FE50639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52D2E9-8DBE-270A-56BC-5C923B1B2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228600"/>
            <a:ext cx="4233333" cy="317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C3161-59EC-B211-26AB-E7EDF515BCB7}"/>
              </a:ext>
            </a:extLst>
          </p:cNvPr>
          <p:cNvSpPr txBox="1"/>
          <p:nvPr/>
        </p:nvSpPr>
        <p:spPr>
          <a:xfrm>
            <a:off x="4546600" y="438392"/>
            <a:ext cx="4360333" cy="2597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Nên chọn loại vật liệu nào để chế tạo những chi tiết chịu lực tốt như khung xe máy?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0357BEA-538B-432B-E45E-A8C2E7C104A6}"/>
              </a:ext>
            </a:extLst>
          </p:cNvPr>
          <p:cNvSpPr/>
          <p:nvPr/>
        </p:nvSpPr>
        <p:spPr>
          <a:xfrm>
            <a:off x="567267" y="4114800"/>
            <a:ext cx="279400" cy="177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D8ED75-EBB5-EBD6-19A7-0D40C4B94DAC}"/>
              </a:ext>
            </a:extLst>
          </p:cNvPr>
          <p:cNvSpPr/>
          <p:nvPr/>
        </p:nvSpPr>
        <p:spPr>
          <a:xfrm>
            <a:off x="1193800" y="3377907"/>
            <a:ext cx="7436493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Để chế tạo những chi tiết chịu lực tốt như khung xe máy, nên chọn vật liệu kim loại đen.</a:t>
            </a:r>
            <a:r>
              <a:rPr lang="en-US" sz="2400" dirty="0"/>
              <a:t> (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cứng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chắc</a:t>
            </a:r>
            <a:r>
              <a:rPr lang="en-US" sz="2400" dirty="0"/>
              <a:t> </a:t>
            </a:r>
            <a:r>
              <a:rPr lang="en-US" sz="2400" dirty="0" err="1"/>
              <a:t>chắn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1024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661D49-C8F0-FA5E-7278-C20C9C4D5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7" y="227012"/>
            <a:ext cx="2466975" cy="1847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1BD9AB-BFF6-6814-7C88-A571A19A8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69" y="104774"/>
            <a:ext cx="2466975" cy="184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4E0AC3-8EC3-A6F4-E113-E9111867B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605" y="104774"/>
            <a:ext cx="2773508" cy="1847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D1B84C-06BB-5A8A-7D76-50096A12C5E7}"/>
              </a:ext>
            </a:extLst>
          </p:cNvPr>
          <p:cNvSpPr txBox="1"/>
          <p:nvPr/>
        </p:nvSpPr>
        <p:spPr>
          <a:xfrm>
            <a:off x="3632201" y="2074862"/>
            <a:ext cx="1270000" cy="58477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THÉP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FE5C3-1360-51B4-D062-CAEA90327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33" y="2871304"/>
            <a:ext cx="2619375" cy="174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60C31-73F5-8C30-B3BB-8ECE04E7B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9998" y="2747431"/>
            <a:ext cx="3175001" cy="1952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A55FEF-D8A6-335A-8C14-85F8DB8AA1DF}"/>
              </a:ext>
            </a:extLst>
          </p:cNvPr>
          <p:cNvSpPr txBox="1"/>
          <p:nvPr/>
        </p:nvSpPr>
        <p:spPr>
          <a:xfrm>
            <a:off x="3695353" y="4250794"/>
            <a:ext cx="1384645" cy="58477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GANG</a:t>
            </a:r>
          </a:p>
        </p:txBody>
      </p:sp>
    </p:spTree>
    <p:extLst>
      <p:ext uri="{BB962C8B-B14F-4D97-AF65-F5344CB8AC3E}">
        <p14:creationId xmlns:p14="http://schemas.microsoft.com/office/powerpoint/2010/main" val="98013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1" y="1675346"/>
            <a:ext cx="3231848" cy="32318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85497" y="1180946"/>
            <a:ext cx="3154167" cy="2034283"/>
            <a:chOff x="3475234" y="1180946"/>
            <a:chExt cx="3154167" cy="203428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" name="Oval Callout 4"/>
            <p:cNvSpPr/>
            <p:nvPr/>
          </p:nvSpPr>
          <p:spPr>
            <a:xfrm>
              <a:off x="3475234" y="1180946"/>
              <a:ext cx="3154167" cy="2034283"/>
            </a:xfrm>
            <a:prstGeom prst="wedgeEllipseCallout">
              <a:avLst>
                <a:gd name="adj1" fmla="val -51778"/>
                <a:gd name="adj2" fmla="val 3926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82009" y="1675346"/>
              <a:ext cx="2940615" cy="95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Phân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biệt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gang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thép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dựa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tiêu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chí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nào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24411" y="948816"/>
            <a:ext cx="1760364" cy="1773606"/>
            <a:chOff x="6524411" y="948816"/>
            <a:chExt cx="1760364" cy="1773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0" r="20088"/>
            <a:stretch/>
          </p:blipFill>
          <p:spPr>
            <a:xfrm>
              <a:off x="6524411" y="948816"/>
              <a:ext cx="1760364" cy="1773606"/>
            </a:xfrm>
            <a:prstGeom prst="ellipse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98763" y="1650953"/>
              <a:ext cx="811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Gang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26792" y="2925336"/>
            <a:ext cx="1757983" cy="1749406"/>
            <a:chOff x="6526792" y="2925336"/>
            <a:chExt cx="1757983" cy="17494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9" t="889" r="9254" b="-889"/>
            <a:stretch/>
          </p:blipFill>
          <p:spPr>
            <a:xfrm>
              <a:off x="6526792" y="2925336"/>
              <a:ext cx="1757983" cy="1749406"/>
            </a:xfrm>
            <a:prstGeom prst="ellipse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98763" y="3615373"/>
              <a:ext cx="811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Thép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72637" y="3400463"/>
            <a:ext cx="2023048" cy="1230040"/>
            <a:chOff x="4072637" y="3400463"/>
            <a:chExt cx="2023048" cy="123004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5" name="Oval Callout 14"/>
            <p:cNvSpPr/>
            <p:nvPr/>
          </p:nvSpPr>
          <p:spPr>
            <a:xfrm>
              <a:off x="4072637" y="3400463"/>
              <a:ext cx="2023048" cy="1230040"/>
            </a:xfrm>
            <a:prstGeom prst="wedgeEllipseCallout">
              <a:avLst>
                <a:gd name="adj1" fmla="val 47220"/>
                <a:gd name="adj2" fmla="val 483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66091" y="3590013"/>
              <a:ext cx="1836140" cy="850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Tỉ lệ carbon và đặc tính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4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uation Rules by Slidesgo">
  <a:themeElements>
    <a:clrScheme name="Simple Light">
      <a:dk1>
        <a:srgbClr val="191919"/>
      </a:dk1>
      <a:lt1>
        <a:srgbClr val="FFFFFF"/>
      </a:lt1>
      <a:dk2>
        <a:srgbClr val="7EB2FE"/>
      </a:dk2>
      <a:lt2>
        <a:srgbClr val="024581"/>
      </a:lt2>
      <a:accent1>
        <a:srgbClr val="FDB813"/>
      </a:accent1>
      <a:accent2>
        <a:srgbClr val="ED1B24"/>
      </a:accent2>
      <a:accent3>
        <a:srgbClr val="FFF0CF"/>
      </a:accent3>
      <a:accent4>
        <a:srgbClr val="DACDB3"/>
      </a:accent4>
      <a:accent5>
        <a:srgbClr val="7F4822"/>
      </a:accent5>
      <a:accent6>
        <a:srgbClr val="899C00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535</Words>
  <Application>Microsoft Office PowerPoint</Application>
  <PresentationFormat>On-screen Show (16:9)</PresentationFormat>
  <Paragraphs>80</Paragraphs>
  <Slides>25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Open Sans Extrabold</vt:lpstr>
      <vt:lpstr>Catamaran</vt:lpstr>
      <vt:lpstr>Times New Roman</vt:lpstr>
      <vt:lpstr>Wingdings</vt:lpstr>
      <vt:lpstr>Tahoma</vt:lpstr>
      <vt:lpstr>Barlow Semi Condensed ExtraBold</vt:lpstr>
      <vt:lpstr>Arial</vt:lpstr>
      <vt:lpstr>Open Sans</vt:lpstr>
      <vt:lpstr>Accentuation Rules by Slidesgo</vt:lpstr>
      <vt:lpstr>CHÀO MỪNG QUÝ THẦY CÔ VÀ CÁC EM  ĐẾN VỚI BÀI HỌC HÔM NAY!</vt:lpstr>
      <vt:lpstr>KHỞI ĐỘNG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sản phẩm thông dụng trong đời sống được làm bằng kim loại màu</vt:lpstr>
      <vt:lpstr>Một số hợp kim màu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HƯỚNG DẪN VỀ NHÀ</vt:lpstr>
      <vt:lpstr>HẸN GẶP LẠI CÁC EM TRONG TIẾT HỌC SAU!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BÀI HỌC HÔM NAY!</dc:title>
  <dc:creator>Xinh Đẹp Dịu Hiền Huế Thị</dc:creator>
  <cp:lastModifiedBy>Nga Trần</cp:lastModifiedBy>
  <cp:revision>69</cp:revision>
  <dcterms:modified xsi:type="dcterms:W3CDTF">2024-10-13T16:37:08Z</dcterms:modified>
</cp:coreProperties>
</file>