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9203-3768-48AE-89A4-A51AA74EC2D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22100-9A65-43DC-BB7C-19BFF1D5E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EAD6-6DA2-4860-A6AC-E25382DA9E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E6F0-01BE-46C3-9E72-1139A417A2D7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6104-A1F0-453C-BD95-1616E943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7" y="1346200"/>
            <a:ext cx="3114873" cy="1422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540818"/>
            <a:ext cx="3098800" cy="1513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799"/>
            <a:ext cx="86772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225698"/>
            <a:ext cx="9277531" cy="34914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265713"/>
            <a:ext cx="6487221" cy="28738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44528"/>
            <a:ext cx="3945049" cy="5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6" y="838200"/>
            <a:ext cx="11678464" cy="436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1136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1043694"/>
            <a:ext cx="10243930" cy="3130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9" y="4431609"/>
            <a:ext cx="8534399" cy="143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46" y="5396248"/>
            <a:ext cx="8703692" cy="8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6075"/>
            <a:ext cx="9785480" cy="47941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38800"/>
            <a:ext cx="755014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1061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38200"/>
            <a:ext cx="11836400" cy="56925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20058"/>
            <a:ext cx="11836400" cy="57107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38200"/>
            <a:ext cx="11836400" cy="568751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2" y="856343"/>
            <a:ext cx="11824189" cy="56693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0" y="874485"/>
            <a:ext cx="11845960" cy="56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/ 82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628710"/>
            <a:ext cx="9222377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75" y="4883059"/>
            <a:ext cx="9891257" cy="7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/ 82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0" y="623332"/>
            <a:ext cx="10603481" cy="49942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5765800"/>
            <a:ext cx="5994400" cy="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 / 82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2" y="737981"/>
            <a:ext cx="11713029" cy="44690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1938000" cy="11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 / 83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1561"/>
            <a:ext cx="7569347" cy="58246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193800"/>
            <a:ext cx="4318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15200" y="0"/>
            <a:ext cx="4876800" cy="938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2465"/>
            <a:ext cx="4876800" cy="9387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69793" y="0"/>
            <a:ext cx="4876800" cy="9387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1942" y="2730699"/>
            <a:ext cx="5935786" cy="40734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000" y="1397000"/>
            <a:ext cx="1174343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</a:pP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HAI HÌNH ĐỒNG DẠNG</a:t>
            </a:r>
            <a:endParaRPr lang="en-US" sz="373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8800" y="3810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Ở NHÀ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8" y="1498600"/>
            <a:ext cx="11948152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20186" y="1013662"/>
            <a:ext cx="3617425" cy="51585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9040" y="2149899"/>
            <a:ext cx="762415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7"/>
              </a:lnSpc>
            </a:pPr>
            <a:r>
              <a:rPr lang="en-US" sz="6726">
                <a:solidFill>
                  <a:srgbClr val="000000"/>
                </a:solidFill>
                <a:latin typeface="iCiel Rukola"/>
              </a:rPr>
              <a:t>Cảm ơn </a:t>
            </a:r>
          </a:p>
          <a:p>
            <a:pPr algn="ctr">
              <a:lnSpc>
                <a:spcPts val="6927"/>
              </a:lnSpc>
            </a:pPr>
            <a:r>
              <a:rPr lang="en-US" sz="6726">
                <a:solidFill>
                  <a:srgbClr val="000000"/>
                </a:solidFill>
                <a:latin typeface="iCiel Rukola"/>
              </a:rPr>
              <a:t>sự theo dõi và hợp tác </a:t>
            </a:r>
          </a:p>
          <a:p>
            <a:pPr algn="ctr">
              <a:lnSpc>
                <a:spcPts val="6927"/>
              </a:lnSpc>
            </a:pPr>
            <a:r>
              <a:rPr lang="en-US" sz="6726">
                <a:solidFill>
                  <a:srgbClr val="000000"/>
                </a:solidFill>
                <a:latin typeface="iCiel Rukola"/>
              </a:rPr>
              <a:t>của các em!</a:t>
            </a:r>
          </a:p>
        </p:txBody>
      </p:sp>
    </p:spTree>
    <p:extLst>
      <p:ext uri="{BB962C8B-B14F-4D97-AF65-F5344CB8AC3E}">
        <p14:creationId xmlns:p14="http://schemas.microsoft.com/office/powerpoint/2010/main" val="1349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79248"/>
            <a:ext cx="6387070" cy="1259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400" y="370582"/>
            <a:ext cx="46736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0468"/>
            <a:ext cx="12191999" cy="49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46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9471" y="19672"/>
            <a:ext cx="3267371" cy="6445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9472" y="87727"/>
            <a:ext cx="326737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268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2" y="1701801"/>
            <a:ext cx="1610129" cy="214865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28" y="747179"/>
            <a:ext cx="2352272" cy="313902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1" y="1942677"/>
            <a:ext cx="1349375" cy="194352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25" y="3212677"/>
            <a:ext cx="361950" cy="43264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8" y="828404"/>
            <a:ext cx="2459252" cy="29395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8" y="4699000"/>
            <a:ext cx="6309572" cy="201508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5181600"/>
            <a:ext cx="3287374" cy="10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237799" cy="32004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4637145"/>
            <a:ext cx="3832167" cy="16366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0400" y="4593268"/>
            <a:ext cx="4930502" cy="1672981"/>
            <a:chOff x="660400" y="4593268"/>
            <a:chExt cx="4930502" cy="167298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4593268"/>
              <a:ext cx="4243657" cy="167298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291839" y="5896917"/>
              <a:ext cx="2299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Định</a:t>
              </a:r>
              <a:r>
                <a:rPr lang="en-US" dirty="0" smtClean="0"/>
                <a:t> </a:t>
              </a:r>
              <a:r>
                <a:rPr lang="en-US" dirty="0" err="1" smtClean="0"/>
                <a:t>lý</a:t>
              </a:r>
              <a:r>
                <a:rPr lang="en-US" dirty="0" smtClean="0"/>
                <a:t> Thales </a:t>
              </a:r>
              <a:r>
                <a:rPr lang="en-US" dirty="0" err="1" smtClean="0"/>
                <a:t>đảo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0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" y="597933"/>
            <a:ext cx="11601633" cy="39994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41716"/>
            <a:ext cx="4318000" cy="12828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50" y="4597401"/>
            <a:ext cx="4651350" cy="22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0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597932"/>
            <a:ext cx="11945257" cy="391647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648200"/>
            <a:ext cx="6223001" cy="19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44600"/>
            <a:ext cx="12039600" cy="40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0"/>
            <a:ext cx="10084526" cy="3856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06" y="339634"/>
            <a:ext cx="212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Thực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hành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206" y="3856945"/>
            <a:ext cx="952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*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ABCD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</a:t>
            </a:r>
            <a:r>
              <a:rPr lang="en-US" i="1" dirty="0"/>
              <a:t>'</a:t>
            </a:r>
            <a:r>
              <a:rPr lang="en-US" dirty="0"/>
              <a:t>B</a:t>
            </a:r>
            <a:r>
              <a:rPr lang="en-US" i="1" dirty="0"/>
              <a:t>'</a:t>
            </a:r>
            <a:r>
              <a:rPr lang="en-US" dirty="0"/>
              <a:t>C</a:t>
            </a:r>
            <a:r>
              <a:rPr lang="en-US" i="1" dirty="0"/>
              <a:t>'</a:t>
            </a:r>
            <a:r>
              <a:rPr lang="en-US" dirty="0"/>
              <a:t>D</a:t>
            </a:r>
            <a:r>
              <a:rPr lang="en-US" i="1" dirty="0"/>
              <a:t>'</a:t>
            </a:r>
            <a:r>
              <a:rPr lang="en-US" dirty="0"/>
              <a:t> 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AB/A'B</a:t>
            </a:r>
            <a:r>
              <a:rPr lang="en-US" dirty="0"/>
              <a:t>'=</a:t>
            </a:r>
            <a:r>
              <a:rPr lang="en-US" dirty="0" smtClean="0"/>
              <a:t>BC/B'C</a:t>
            </a:r>
            <a:r>
              <a:rPr lang="en-US" dirty="0"/>
              <a:t>'=</a:t>
            </a:r>
            <a:r>
              <a:rPr lang="en-US" dirty="0" smtClean="0"/>
              <a:t>CD/C'D</a:t>
            </a:r>
            <a:r>
              <a:rPr lang="en-US" dirty="0"/>
              <a:t>'=</a:t>
            </a:r>
            <a:r>
              <a:rPr lang="en-US" dirty="0" smtClean="0"/>
              <a:t>DA/D'A</a:t>
            </a:r>
            <a:r>
              <a:rPr lang="en-US" dirty="0"/>
              <a:t>'=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đồng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dạng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phối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đồng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dạng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phối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''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''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''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''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đồng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dạng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AB/A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''B''=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BC/B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''C''=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CD/C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''D''=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DA/D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''A''=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2/3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A</a:t>
            </a:r>
            <a:r>
              <a:rPr lang="en-US" i="1" dirty="0">
                <a:solidFill>
                  <a:srgbClr val="FF0000"/>
                </a:solidFill>
              </a:rPr>
              <a:t>'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i="1" dirty="0">
                <a:solidFill>
                  <a:srgbClr val="FF0000"/>
                </a:solidFill>
              </a:rPr>
              <a:t>'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'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i="1" dirty="0">
                <a:solidFill>
                  <a:srgbClr val="FF0000"/>
                </a:solidFill>
              </a:rPr>
              <a:t>'</a:t>
            </a:r>
            <a:r>
              <a:rPr lang="en-US" dirty="0">
                <a:solidFill>
                  <a:srgbClr val="FF0000"/>
                </a:solidFill>
              </a:rPr>
              <a:t> 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A</a:t>
            </a:r>
            <a:r>
              <a:rPr lang="en-US" i="1" dirty="0">
                <a:solidFill>
                  <a:srgbClr val="FF0000"/>
                </a:solidFill>
              </a:rPr>
              <a:t>''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i="1" dirty="0">
                <a:solidFill>
                  <a:srgbClr val="FF0000"/>
                </a:solidFill>
              </a:rPr>
              <a:t>''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''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i="1" dirty="0">
                <a:solidFill>
                  <a:srgbClr val="FF0000"/>
                </a:solidFill>
              </a:rPr>
              <a:t>''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A'B‘/A</a:t>
            </a:r>
            <a:r>
              <a:rPr lang="en-US" dirty="0">
                <a:solidFill>
                  <a:srgbClr val="FF0000"/>
                </a:solidFill>
              </a:rPr>
              <a:t>''B''=</a:t>
            </a:r>
            <a:r>
              <a:rPr lang="en-US" dirty="0" smtClean="0">
                <a:solidFill>
                  <a:srgbClr val="FF0000"/>
                </a:solidFill>
              </a:rPr>
              <a:t>B'C‘/B</a:t>
            </a:r>
            <a:r>
              <a:rPr lang="en-US" dirty="0">
                <a:solidFill>
                  <a:srgbClr val="FF0000"/>
                </a:solidFill>
              </a:rPr>
              <a:t>''C''=</a:t>
            </a:r>
            <a:r>
              <a:rPr lang="en-US" dirty="0" smtClean="0">
                <a:solidFill>
                  <a:srgbClr val="FF0000"/>
                </a:solidFill>
              </a:rPr>
              <a:t>C'D‘/C</a:t>
            </a:r>
            <a:r>
              <a:rPr lang="en-US" dirty="0">
                <a:solidFill>
                  <a:srgbClr val="FF0000"/>
                </a:solidFill>
              </a:rPr>
              <a:t>''D''=</a:t>
            </a:r>
            <a:r>
              <a:rPr lang="en-US" dirty="0" smtClean="0">
                <a:solidFill>
                  <a:srgbClr val="FF0000"/>
                </a:solidFill>
              </a:rPr>
              <a:t>D'A‘/D</a:t>
            </a:r>
            <a:r>
              <a:rPr lang="en-US" dirty="0">
                <a:solidFill>
                  <a:srgbClr val="FF0000"/>
                </a:solidFill>
              </a:rPr>
              <a:t>''A</a:t>
            </a:r>
            <a:r>
              <a:rPr lang="en-US" dirty="0" smtClean="0">
                <a:solidFill>
                  <a:srgbClr val="FF0000"/>
                </a:solidFill>
              </a:rPr>
              <a:t>''=1/3.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140</Words>
  <Application>Microsoft Office PowerPoint</Application>
  <PresentationFormat>Widescreen</PresentationFormat>
  <Paragraphs>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iCiel Rukola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VIETPHAT</dc:creator>
  <cp:lastModifiedBy>VIETPHAT</cp:lastModifiedBy>
  <cp:revision>7</cp:revision>
  <dcterms:created xsi:type="dcterms:W3CDTF">2024-03-26T15:04:38Z</dcterms:created>
  <dcterms:modified xsi:type="dcterms:W3CDTF">2024-03-26T15:44:27Z</dcterms:modified>
</cp:coreProperties>
</file>